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7" r:id="rId2"/>
    <p:sldId id="917" r:id="rId3"/>
    <p:sldId id="605" r:id="rId4"/>
    <p:sldId id="764" r:id="rId5"/>
    <p:sldId id="839" r:id="rId6"/>
    <p:sldId id="840" r:id="rId7"/>
    <p:sldId id="894" r:id="rId8"/>
    <p:sldId id="835" r:id="rId9"/>
    <p:sldId id="836" r:id="rId10"/>
    <p:sldId id="609" r:id="rId11"/>
    <p:sldId id="895" r:id="rId12"/>
    <p:sldId id="726" r:id="rId13"/>
    <p:sldId id="766" r:id="rId14"/>
    <p:sldId id="428" r:id="rId15"/>
    <p:sldId id="838" r:id="rId16"/>
    <p:sldId id="896" r:id="rId17"/>
    <p:sldId id="841" r:id="rId18"/>
    <p:sldId id="843" r:id="rId19"/>
    <p:sldId id="844" r:id="rId20"/>
    <p:sldId id="845" r:id="rId21"/>
    <p:sldId id="846" r:id="rId22"/>
    <p:sldId id="847" r:id="rId23"/>
    <p:sldId id="848" r:id="rId24"/>
    <p:sldId id="849" r:id="rId25"/>
    <p:sldId id="501" r:id="rId26"/>
    <p:sldId id="850" r:id="rId27"/>
    <p:sldId id="897" r:id="rId28"/>
    <p:sldId id="898" r:id="rId29"/>
    <p:sldId id="779" r:id="rId30"/>
    <p:sldId id="502" r:id="rId31"/>
    <p:sldId id="901" r:id="rId32"/>
    <p:sldId id="902" r:id="rId33"/>
    <p:sldId id="900" r:id="rId34"/>
    <p:sldId id="903" r:id="rId35"/>
    <p:sldId id="852" r:id="rId36"/>
    <p:sldId id="853" r:id="rId37"/>
    <p:sldId id="854" r:id="rId38"/>
    <p:sldId id="904" r:id="rId39"/>
    <p:sldId id="905" r:id="rId40"/>
    <p:sldId id="855" r:id="rId41"/>
    <p:sldId id="439" r:id="rId42"/>
    <p:sldId id="432" r:id="rId43"/>
    <p:sldId id="856" r:id="rId44"/>
    <p:sldId id="906" r:id="rId45"/>
    <p:sldId id="907" r:id="rId46"/>
    <p:sldId id="857" r:id="rId47"/>
    <p:sldId id="908" r:id="rId48"/>
    <p:sldId id="909" r:id="rId49"/>
    <p:sldId id="858" r:id="rId50"/>
    <p:sldId id="860" r:id="rId51"/>
    <p:sldId id="862" r:id="rId52"/>
    <p:sldId id="867" r:id="rId53"/>
    <p:sldId id="868" r:id="rId54"/>
    <p:sldId id="910" r:id="rId55"/>
    <p:sldId id="869" r:id="rId56"/>
    <p:sldId id="870" r:id="rId57"/>
    <p:sldId id="873" r:id="rId58"/>
    <p:sldId id="871" r:id="rId59"/>
    <p:sldId id="863" r:id="rId60"/>
    <p:sldId id="911" r:id="rId61"/>
    <p:sldId id="912" r:id="rId62"/>
    <p:sldId id="872" r:id="rId63"/>
    <p:sldId id="875" r:id="rId64"/>
    <p:sldId id="913" r:id="rId65"/>
    <p:sldId id="878" r:id="rId66"/>
    <p:sldId id="741" r:id="rId67"/>
    <p:sldId id="877" r:id="rId68"/>
    <p:sldId id="914" r:id="rId69"/>
    <p:sldId id="880" r:id="rId70"/>
    <p:sldId id="915" r:id="rId71"/>
    <p:sldId id="810" r:id="rId72"/>
    <p:sldId id="881" r:id="rId73"/>
    <p:sldId id="882" r:id="rId74"/>
    <p:sldId id="59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ih_P_Fitrianto" initials="G" lastIdx="1" clrIdx="0">
    <p:extLst>
      <p:ext uri="{19B8F6BF-5375-455C-9EA6-DF929625EA0E}">
        <p15:presenceInfo xmlns:p15="http://schemas.microsoft.com/office/powerpoint/2012/main" userId="S-1-5-21-2078274474-486724840-2475996293-38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B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autoAdjust="0"/>
  </p:normalViewPr>
  <p:slideViewPr>
    <p:cSldViewPr snapToGrid="0">
      <p:cViewPr varScale="1">
        <p:scale>
          <a:sx n="69" d="100"/>
          <a:sy n="69" d="100"/>
        </p:scale>
        <p:origin x="438"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4" d="100"/>
          <a:sy n="54" d="100"/>
        </p:scale>
        <p:origin x="289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E681B-C1E2-4513-AC89-1427A54AB7BC}" type="doc">
      <dgm:prSet loTypeId="urn:microsoft.com/office/officeart/2005/8/layout/target3" loCatId="list" qsTypeId="urn:microsoft.com/office/officeart/2005/8/quickstyle/simple1" qsCatId="simple" csTypeId="urn:microsoft.com/office/officeart/2005/8/colors/colorful1" csCatId="colorful" phldr="1"/>
      <dgm:spPr/>
      <dgm:t>
        <a:bodyPr/>
        <a:lstStyle/>
        <a:p>
          <a:endParaRPr lang="en-US"/>
        </a:p>
      </dgm:t>
    </dgm:pt>
    <dgm:pt modelId="{7362E794-E0A1-44AA-BD46-CD6448C8601C}">
      <dgm:prSet phldrT="[Text]"/>
      <dgm:spPr/>
      <dgm:t>
        <a:bodyPr/>
        <a:lstStyle/>
        <a:p>
          <a:r>
            <a:rPr lang="en-US" dirty="0"/>
            <a:t>Fixed Price Contract</a:t>
          </a:r>
        </a:p>
      </dgm:t>
    </dgm:pt>
    <dgm:pt modelId="{110F2CBE-D5D0-450D-87E5-BB8771B99227}" type="parTrans" cxnId="{829FA36F-0E71-484A-BEAB-7556AC3AC23B}">
      <dgm:prSet/>
      <dgm:spPr/>
      <dgm:t>
        <a:bodyPr/>
        <a:lstStyle/>
        <a:p>
          <a:endParaRPr lang="en-US"/>
        </a:p>
      </dgm:t>
    </dgm:pt>
    <dgm:pt modelId="{4F18089E-DD4D-4F5B-9083-8F768300ECD0}" type="sibTrans" cxnId="{829FA36F-0E71-484A-BEAB-7556AC3AC23B}">
      <dgm:prSet/>
      <dgm:spPr/>
      <dgm:t>
        <a:bodyPr/>
        <a:lstStyle/>
        <a:p>
          <a:endParaRPr lang="en-US"/>
        </a:p>
      </dgm:t>
    </dgm:pt>
    <dgm:pt modelId="{033FB6DC-A38D-41A8-BBB9-BFA94F0EA57F}">
      <dgm:prSet phldrT="[Text]"/>
      <dgm:spPr/>
      <dgm:t>
        <a:bodyPr/>
        <a:lstStyle/>
        <a:p>
          <a:r>
            <a:rPr lang="en-US" dirty="0"/>
            <a:t>A fixed total price for a well defined product</a:t>
          </a:r>
        </a:p>
      </dgm:t>
    </dgm:pt>
    <dgm:pt modelId="{E8A38FB4-3346-4C72-BDA7-5142758B5303}" type="parTrans" cxnId="{2DEDDD0F-AADA-4B66-AFD8-7C9EE63DA0EF}">
      <dgm:prSet/>
      <dgm:spPr/>
      <dgm:t>
        <a:bodyPr/>
        <a:lstStyle/>
        <a:p>
          <a:endParaRPr lang="en-US"/>
        </a:p>
      </dgm:t>
    </dgm:pt>
    <dgm:pt modelId="{A4EF83C6-CE34-4176-BF58-D17EAB31B9A4}" type="sibTrans" cxnId="{2DEDDD0F-AADA-4B66-AFD8-7C9EE63DA0EF}">
      <dgm:prSet/>
      <dgm:spPr/>
      <dgm:t>
        <a:bodyPr/>
        <a:lstStyle/>
        <a:p>
          <a:endParaRPr lang="en-US"/>
        </a:p>
      </dgm:t>
    </dgm:pt>
    <dgm:pt modelId="{D7F8E002-C5D4-4832-BEA9-2FA14EAB11AF}">
      <dgm:prSet phldrT="[Text]"/>
      <dgm:spPr/>
      <dgm:t>
        <a:bodyPr/>
        <a:lstStyle/>
        <a:p>
          <a:r>
            <a:rPr lang="en-US" dirty="0" err="1"/>
            <a:t>Risiko</a:t>
          </a:r>
          <a:r>
            <a:rPr lang="en-US" dirty="0"/>
            <a:t> </a:t>
          </a:r>
          <a:r>
            <a:rPr lang="en-US" dirty="0" err="1"/>
            <a:t>ada</a:t>
          </a:r>
          <a:r>
            <a:rPr lang="en-US" dirty="0"/>
            <a:t> di </a:t>
          </a:r>
          <a:r>
            <a:rPr lang="en-US" dirty="0" err="1"/>
            <a:t>penjual</a:t>
          </a:r>
          <a:r>
            <a:rPr lang="en-US" dirty="0"/>
            <a:t> </a:t>
          </a:r>
          <a:r>
            <a:rPr lang="en-US" dirty="0" err="1"/>
            <a:t>karena</a:t>
          </a:r>
          <a:r>
            <a:rPr lang="en-US" dirty="0"/>
            <a:t> </a:t>
          </a:r>
          <a:r>
            <a:rPr lang="en-US" dirty="0" err="1"/>
            <a:t>kelebihan</a:t>
          </a:r>
          <a:r>
            <a:rPr lang="en-US" dirty="0"/>
            <a:t> </a:t>
          </a:r>
          <a:r>
            <a:rPr lang="en-US" dirty="0" err="1"/>
            <a:t>biaya</a:t>
          </a:r>
          <a:r>
            <a:rPr lang="en-US" dirty="0"/>
            <a:t> </a:t>
          </a:r>
          <a:r>
            <a:rPr lang="en-US" dirty="0" err="1"/>
            <a:t>apa</a:t>
          </a:r>
          <a:r>
            <a:rPr lang="en-US" dirty="0"/>
            <a:t> pun </a:t>
          </a:r>
          <a:r>
            <a:rPr lang="en-US" dirty="0" err="1"/>
            <a:t>tidak</a:t>
          </a:r>
          <a:r>
            <a:rPr lang="en-US" dirty="0"/>
            <a:t> </a:t>
          </a:r>
          <a:r>
            <a:rPr lang="en-US" dirty="0" err="1"/>
            <a:t>dapat</a:t>
          </a:r>
          <a:r>
            <a:rPr lang="en-US" dirty="0"/>
            <a:t> </a:t>
          </a:r>
          <a:r>
            <a:rPr lang="en-US" dirty="0" err="1"/>
            <a:t>diteruskan</a:t>
          </a:r>
          <a:r>
            <a:rPr lang="en-US" dirty="0"/>
            <a:t> </a:t>
          </a:r>
          <a:r>
            <a:rPr lang="en-US" dirty="0" err="1"/>
            <a:t>ke</a:t>
          </a:r>
          <a:r>
            <a:rPr lang="en-US" dirty="0"/>
            <a:t> </a:t>
          </a:r>
          <a:r>
            <a:rPr lang="en-US" dirty="0" err="1"/>
            <a:t>pembeli</a:t>
          </a:r>
          <a:endParaRPr lang="en-US" dirty="0"/>
        </a:p>
      </dgm:t>
    </dgm:pt>
    <dgm:pt modelId="{22B872BE-A13B-436D-A2D5-EA5284AA240A}" type="parTrans" cxnId="{3904D0C2-B5C5-4A6B-953C-6F3D9B0B7E06}">
      <dgm:prSet/>
      <dgm:spPr/>
      <dgm:t>
        <a:bodyPr/>
        <a:lstStyle/>
        <a:p>
          <a:endParaRPr lang="en-US"/>
        </a:p>
      </dgm:t>
    </dgm:pt>
    <dgm:pt modelId="{06DD7FB9-9EA2-4CF6-BEE7-E1AEEE483598}" type="sibTrans" cxnId="{3904D0C2-B5C5-4A6B-953C-6F3D9B0B7E06}">
      <dgm:prSet/>
      <dgm:spPr/>
      <dgm:t>
        <a:bodyPr/>
        <a:lstStyle/>
        <a:p>
          <a:endParaRPr lang="en-US"/>
        </a:p>
      </dgm:t>
    </dgm:pt>
    <dgm:pt modelId="{ACAB4D51-C6FE-4C38-93EA-626E7D8E0A27}">
      <dgm:prSet phldrT="[Text]"/>
      <dgm:spPr/>
      <dgm:t>
        <a:bodyPr/>
        <a:lstStyle/>
        <a:p>
          <a:r>
            <a:rPr lang="en-US" dirty="0" err="1"/>
            <a:t>Sangat</a:t>
          </a:r>
          <a:r>
            <a:rPr lang="en-US" dirty="0"/>
            <a:t> </a:t>
          </a:r>
          <a:r>
            <a:rPr lang="en-US" dirty="0" err="1"/>
            <a:t>populer</a:t>
          </a:r>
          <a:r>
            <a:rPr lang="en-US" dirty="0"/>
            <a:t> </a:t>
          </a:r>
          <a:r>
            <a:rPr lang="en-US" dirty="0" err="1"/>
            <a:t>ketika</a:t>
          </a:r>
          <a:r>
            <a:rPr lang="en-US" dirty="0"/>
            <a:t> </a:t>
          </a:r>
          <a:r>
            <a:rPr lang="en-US" dirty="0" err="1"/>
            <a:t>ruang</a:t>
          </a:r>
          <a:r>
            <a:rPr lang="en-US" dirty="0"/>
            <a:t> </a:t>
          </a:r>
          <a:r>
            <a:rPr lang="en-US" dirty="0" err="1"/>
            <a:t>lingkup</a:t>
          </a:r>
          <a:r>
            <a:rPr lang="en-US" dirty="0"/>
            <a:t> </a:t>
          </a:r>
          <a:r>
            <a:rPr lang="en-US" dirty="0" err="1"/>
            <a:t>kerja</a:t>
          </a:r>
          <a:r>
            <a:rPr lang="en-US" dirty="0"/>
            <a:t> </a:t>
          </a:r>
          <a:r>
            <a:rPr lang="en-US" dirty="0" err="1"/>
            <a:t>didefinisikan</a:t>
          </a:r>
          <a:r>
            <a:rPr lang="en-US" dirty="0"/>
            <a:t> </a:t>
          </a:r>
          <a:r>
            <a:rPr lang="en-US" dirty="0" err="1"/>
            <a:t>secara</a:t>
          </a:r>
          <a:r>
            <a:rPr lang="en-US" dirty="0"/>
            <a:t> </a:t>
          </a:r>
          <a:r>
            <a:rPr lang="en-US" dirty="0" err="1"/>
            <a:t>menyeluruh</a:t>
          </a:r>
          <a:r>
            <a:rPr lang="en-US" dirty="0"/>
            <a:t> </a:t>
          </a:r>
          <a:r>
            <a:rPr lang="en-US" dirty="0" err="1"/>
            <a:t>dan</a:t>
          </a:r>
          <a:r>
            <a:rPr lang="en-US" dirty="0"/>
            <a:t> </a:t>
          </a:r>
          <a:r>
            <a:rPr lang="en-US" dirty="0" err="1"/>
            <a:t>sepenuhnya</a:t>
          </a:r>
          <a:r>
            <a:rPr lang="en-US" dirty="0"/>
            <a:t> </a:t>
          </a:r>
          <a:r>
            <a:rPr lang="en-US" dirty="0" err="1"/>
            <a:t>diketahui</a:t>
          </a:r>
          <a:endParaRPr lang="en-US" dirty="0"/>
        </a:p>
      </dgm:t>
    </dgm:pt>
    <dgm:pt modelId="{6795AE17-AFE4-462A-8E3D-C78C2FDCD213}" type="parTrans" cxnId="{2DF7463D-0E15-4BB1-8266-0125DF2BA975}">
      <dgm:prSet/>
      <dgm:spPr/>
      <dgm:t>
        <a:bodyPr/>
        <a:lstStyle/>
        <a:p>
          <a:endParaRPr lang="en-US"/>
        </a:p>
      </dgm:t>
    </dgm:pt>
    <dgm:pt modelId="{3DB7EA7A-AF7F-43D2-904F-FE0DDA00BCA9}" type="sibTrans" cxnId="{2DF7463D-0E15-4BB1-8266-0125DF2BA975}">
      <dgm:prSet/>
      <dgm:spPr/>
      <dgm:t>
        <a:bodyPr/>
        <a:lstStyle/>
        <a:p>
          <a:endParaRPr lang="en-US"/>
        </a:p>
      </dgm:t>
    </dgm:pt>
    <dgm:pt modelId="{733F58BE-0C3E-48C0-B20E-6613E07FB860}">
      <dgm:prSet phldrT="[Text]"/>
      <dgm:spPr/>
      <dgm:t>
        <a:bodyPr/>
        <a:lstStyle/>
        <a:p>
          <a:r>
            <a:rPr lang="en-US" dirty="0" err="1"/>
            <a:t>Bisa</a:t>
          </a:r>
          <a:r>
            <a:rPr lang="en-US" dirty="0"/>
            <a:t> </a:t>
          </a:r>
          <a:r>
            <a:rPr lang="en-US" dirty="0" err="1"/>
            <a:t>lebih</a:t>
          </a:r>
          <a:r>
            <a:rPr lang="en-US" dirty="0"/>
            <a:t> </a:t>
          </a:r>
          <a:r>
            <a:rPr lang="en-US" dirty="0" err="1"/>
            <a:t>mahal</a:t>
          </a:r>
          <a:r>
            <a:rPr lang="en-US" dirty="0"/>
            <a:t> </a:t>
          </a:r>
          <a:r>
            <a:rPr lang="en-US" dirty="0" err="1"/>
            <a:t>daripada</a:t>
          </a:r>
          <a:r>
            <a:rPr lang="en-US" dirty="0"/>
            <a:t> </a:t>
          </a:r>
          <a:r>
            <a:rPr lang="en-US" dirty="0" err="1"/>
            <a:t>biaya</a:t>
          </a:r>
          <a:r>
            <a:rPr lang="en-US" dirty="0"/>
            <a:t> cost reimbursable</a:t>
          </a:r>
        </a:p>
      </dgm:t>
    </dgm:pt>
    <dgm:pt modelId="{4A9EC2B8-7A0F-4975-AF8F-DEDCA4028C0C}" type="parTrans" cxnId="{D0C7A05F-E9ED-4749-9025-7A242407C256}">
      <dgm:prSet/>
      <dgm:spPr/>
      <dgm:t>
        <a:bodyPr/>
        <a:lstStyle/>
        <a:p>
          <a:endParaRPr lang="en-US"/>
        </a:p>
      </dgm:t>
    </dgm:pt>
    <dgm:pt modelId="{275C51C7-476C-462D-BBA8-3AF1C1B1A516}" type="sibTrans" cxnId="{D0C7A05F-E9ED-4749-9025-7A242407C256}">
      <dgm:prSet/>
      <dgm:spPr/>
      <dgm:t>
        <a:bodyPr/>
        <a:lstStyle/>
        <a:p>
          <a:endParaRPr lang="en-US"/>
        </a:p>
      </dgm:t>
    </dgm:pt>
    <dgm:pt modelId="{BD1F5E80-84FB-40EF-BAF7-66D85AD0556D}">
      <dgm:prSet phldrT="[Text]"/>
      <dgm:spPr/>
      <dgm:t>
        <a:bodyPr/>
        <a:lstStyle/>
        <a:p>
          <a:r>
            <a:rPr lang="en-US" dirty="0" err="1"/>
            <a:t>Contoh</a:t>
          </a:r>
          <a:r>
            <a:rPr lang="en-US" dirty="0"/>
            <a:t> : Bangun </a:t>
          </a:r>
          <a:r>
            <a:rPr lang="en-US" dirty="0" err="1"/>
            <a:t>Rumah</a:t>
          </a:r>
          <a:r>
            <a:rPr lang="en-US" dirty="0"/>
            <a:t> </a:t>
          </a:r>
          <a:r>
            <a:rPr lang="en-US" dirty="0" err="1"/>
            <a:t>dengan</a:t>
          </a:r>
          <a:r>
            <a:rPr lang="en-US" dirty="0"/>
            <a:t> </a:t>
          </a:r>
          <a:r>
            <a:rPr lang="en-US" dirty="0" err="1"/>
            <a:t>biaya</a:t>
          </a:r>
          <a:r>
            <a:rPr lang="en-US" dirty="0"/>
            <a:t> </a:t>
          </a:r>
          <a:r>
            <a:rPr lang="en-US" dirty="0" err="1"/>
            <a:t>Borongan</a:t>
          </a:r>
          <a:endParaRPr lang="en-US" dirty="0"/>
        </a:p>
      </dgm:t>
    </dgm:pt>
    <dgm:pt modelId="{48603622-5E3A-4194-B104-EBE1C2E15151}" type="parTrans" cxnId="{4BEF441B-04B2-4188-B2AD-B2DF723A844C}">
      <dgm:prSet/>
      <dgm:spPr/>
      <dgm:t>
        <a:bodyPr/>
        <a:lstStyle/>
        <a:p>
          <a:endParaRPr lang="en-US"/>
        </a:p>
      </dgm:t>
    </dgm:pt>
    <dgm:pt modelId="{73E5C70F-1268-4FEC-8061-65F09D2CFFB0}" type="sibTrans" cxnId="{4BEF441B-04B2-4188-B2AD-B2DF723A844C}">
      <dgm:prSet/>
      <dgm:spPr/>
      <dgm:t>
        <a:bodyPr/>
        <a:lstStyle/>
        <a:p>
          <a:endParaRPr lang="en-US"/>
        </a:p>
      </dgm:t>
    </dgm:pt>
    <dgm:pt modelId="{F74FBFCF-2D47-464B-8E79-39856AE9F827}" type="pres">
      <dgm:prSet presAssocID="{C8EE681B-C1E2-4513-AC89-1427A54AB7BC}" presName="Name0" presStyleCnt="0">
        <dgm:presLayoutVars>
          <dgm:chMax val="7"/>
          <dgm:dir/>
          <dgm:animLvl val="lvl"/>
          <dgm:resizeHandles val="exact"/>
        </dgm:presLayoutVars>
      </dgm:prSet>
      <dgm:spPr/>
    </dgm:pt>
    <dgm:pt modelId="{C07CA6C0-3C1A-4666-842B-0615F8F6ED3D}" type="pres">
      <dgm:prSet presAssocID="{7362E794-E0A1-44AA-BD46-CD6448C8601C}" presName="circle1" presStyleLbl="node1" presStyleIdx="0" presStyleCnt="1"/>
      <dgm:spPr/>
    </dgm:pt>
    <dgm:pt modelId="{07F7BC39-E17C-4BBC-9ED4-28B212C5F512}" type="pres">
      <dgm:prSet presAssocID="{7362E794-E0A1-44AA-BD46-CD6448C8601C}" presName="space" presStyleCnt="0"/>
      <dgm:spPr/>
    </dgm:pt>
    <dgm:pt modelId="{B036E3A4-03F1-4C25-9239-764E12F1B551}" type="pres">
      <dgm:prSet presAssocID="{7362E794-E0A1-44AA-BD46-CD6448C8601C}" presName="rect1" presStyleLbl="alignAcc1" presStyleIdx="0" presStyleCnt="1"/>
      <dgm:spPr/>
    </dgm:pt>
    <dgm:pt modelId="{98004E81-FF29-4D60-84E2-587A72ED873D}" type="pres">
      <dgm:prSet presAssocID="{7362E794-E0A1-44AA-BD46-CD6448C8601C}" presName="rect1ParTx" presStyleLbl="alignAcc1" presStyleIdx="0" presStyleCnt="1">
        <dgm:presLayoutVars>
          <dgm:chMax val="1"/>
          <dgm:bulletEnabled val="1"/>
        </dgm:presLayoutVars>
      </dgm:prSet>
      <dgm:spPr/>
    </dgm:pt>
    <dgm:pt modelId="{01AA8216-3BE0-40AB-BB9C-727B1AC70FCC}" type="pres">
      <dgm:prSet presAssocID="{7362E794-E0A1-44AA-BD46-CD6448C8601C}" presName="rect1ChTx" presStyleLbl="alignAcc1" presStyleIdx="0" presStyleCnt="1" custScaleX="111812">
        <dgm:presLayoutVars>
          <dgm:bulletEnabled val="1"/>
        </dgm:presLayoutVars>
      </dgm:prSet>
      <dgm:spPr/>
    </dgm:pt>
  </dgm:ptLst>
  <dgm:cxnLst>
    <dgm:cxn modelId="{CA049B02-B345-4D5E-A81C-31AC169B2A0E}" type="presOf" srcId="{D7F8E002-C5D4-4832-BEA9-2FA14EAB11AF}" destId="{01AA8216-3BE0-40AB-BB9C-727B1AC70FCC}" srcOrd="0" destOrd="1" presId="urn:microsoft.com/office/officeart/2005/8/layout/target3"/>
    <dgm:cxn modelId="{2DEDDD0F-AADA-4B66-AFD8-7C9EE63DA0EF}" srcId="{7362E794-E0A1-44AA-BD46-CD6448C8601C}" destId="{033FB6DC-A38D-41A8-BBB9-BFA94F0EA57F}" srcOrd="0" destOrd="0" parTransId="{E8A38FB4-3346-4C72-BDA7-5142758B5303}" sibTransId="{A4EF83C6-CE34-4176-BF58-D17EAB31B9A4}"/>
    <dgm:cxn modelId="{36560711-3C00-460D-B4B1-83A8B09359EE}" type="presOf" srcId="{7362E794-E0A1-44AA-BD46-CD6448C8601C}" destId="{98004E81-FF29-4D60-84E2-587A72ED873D}" srcOrd="1" destOrd="0" presId="urn:microsoft.com/office/officeart/2005/8/layout/target3"/>
    <dgm:cxn modelId="{53A33416-9477-452E-A388-8B94947EFD7B}" type="presOf" srcId="{ACAB4D51-C6FE-4C38-93EA-626E7D8E0A27}" destId="{01AA8216-3BE0-40AB-BB9C-727B1AC70FCC}" srcOrd="0" destOrd="2" presId="urn:microsoft.com/office/officeart/2005/8/layout/target3"/>
    <dgm:cxn modelId="{4BEF441B-04B2-4188-B2AD-B2DF723A844C}" srcId="{7362E794-E0A1-44AA-BD46-CD6448C8601C}" destId="{BD1F5E80-84FB-40EF-BAF7-66D85AD0556D}" srcOrd="4" destOrd="0" parTransId="{48603622-5E3A-4194-B104-EBE1C2E15151}" sibTransId="{73E5C70F-1268-4FEC-8061-65F09D2CFFB0}"/>
    <dgm:cxn modelId="{2DF7463D-0E15-4BB1-8266-0125DF2BA975}" srcId="{7362E794-E0A1-44AA-BD46-CD6448C8601C}" destId="{ACAB4D51-C6FE-4C38-93EA-626E7D8E0A27}" srcOrd="2" destOrd="0" parTransId="{6795AE17-AFE4-462A-8E3D-C78C2FDCD213}" sibTransId="{3DB7EA7A-AF7F-43D2-904F-FE0DDA00BCA9}"/>
    <dgm:cxn modelId="{D0C7A05F-E9ED-4749-9025-7A242407C256}" srcId="{7362E794-E0A1-44AA-BD46-CD6448C8601C}" destId="{733F58BE-0C3E-48C0-B20E-6613E07FB860}" srcOrd="3" destOrd="0" parTransId="{4A9EC2B8-7A0F-4975-AF8F-DEDCA4028C0C}" sibTransId="{275C51C7-476C-462D-BBA8-3AF1C1B1A516}"/>
    <dgm:cxn modelId="{829FA36F-0E71-484A-BEAB-7556AC3AC23B}" srcId="{C8EE681B-C1E2-4513-AC89-1427A54AB7BC}" destId="{7362E794-E0A1-44AA-BD46-CD6448C8601C}" srcOrd="0" destOrd="0" parTransId="{110F2CBE-D5D0-450D-87E5-BB8771B99227}" sibTransId="{4F18089E-DD4D-4F5B-9083-8F768300ECD0}"/>
    <dgm:cxn modelId="{E3BD5072-D6BB-450B-BFCF-609B4A824396}" type="presOf" srcId="{7362E794-E0A1-44AA-BD46-CD6448C8601C}" destId="{B036E3A4-03F1-4C25-9239-764E12F1B551}" srcOrd="0" destOrd="0" presId="urn:microsoft.com/office/officeart/2005/8/layout/target3"/>
    <dgm:cxn modelId="{5103409C-868E-4AD6-903E-05706B585A76}" type="presOf" srcId="{733F58BE-0C3E-48C0-B20E-6613E07FB860}" destId="{01AA8216-3BE0-40AB-BB9C-727B1AC70FCC}" srcOrd="0" destOrd="3" presId="urn:microsoft.com/office/officeart/2005/8/layout/target3"/>
    <dgm:cxn modelId="{3904D0C2-B5C5-4A6B-953C-6F3D9B0B7E06}" srcId="{7362E794-E0A1-44AA-BD46-CD6448C8601C}" destId="{D7F8E002-C5D4-4832-BEA9-2FA14EAB11AF}" srcOrd="1" destOrd="0" parTransId="{22B872BE-A13B-436D-A2D5-EA5284AA240A}" sibTransId="{06DD7FB9-9EA2-4CF6-BEE7-E1AEEE483598}"/>
    <dgm:cxn modelId="{7F54BBD6-AF2B-4E22-9691-AD81B1CEB7C4}" type="presOf" srcId="{C8EE681B-C1E2-4513-AC89-1427A54AB7BC}" destId="{F74FBFCF-2D47-464B-8E79-39856AE9F827}" srcOrd="0" destOrd="0" presId="urn:microsoft.com/office/officeart/2005/8/layout/target3"/>
    <dgm:cxn modelId="{D4C79EDD-4083-4802-8CD0-7BEC3A6AF4C1}" type="presOf" srcId="{033FB6DC-A38D-41A8-BBB9-BFA94F0EA57F}" destId="{01AA8216-3BE0-40AB-BB9C-727B1AC70FCC}" srcOrd="0" destOrd="0" presId="urn:microsoft.com/office/officeart/2005/8/layout/target3"/>
    <dgm:cxn modelId="{F49EF0EB-4C4E-4F71-B33F-7E53FEEBC85B}" type="presOf" srcId="{BD1F5E80-84FB-40EF-BAF7-66D85AD0556D}" destId="{01AA8216-3BE0-40AB-BB9C-727B1AC70FCC}" srcOrd="0" destOrd="4" presId="urn:microsoft.com/office/officeart/2005/8/layout/target3"/>
    <dgm:cxn modelId="{01A1E7D2-7E55-41AF-8723-AB9D87A1DEB1}" type="presParOf" srcId="{F74FBFCF-2D47-464B-8E79-39856AE9F827}" destId="{C07CA6C0-3C1A-4666-842B-0615F8F6ED3D}" srcOrd="0" destOrd="0" presId="urn:microsoft.com/office/officeart/2005/8/layout/target3"/>
    <dgm:cxn modelId="{AE9DF5BD-35C1-4876-BD23-1BF52B86E001}" type="presParOf" srcId="{F74FBFCF-2D47-464B-8E79-39856AE9F827}" destId="{07F7BC39-E17C-4BBC-9ED4-28B212C5F512}" srcOrd="1" destOrd="0" presId="urn:microsoft.com/office/officeart/2005/8/layout/target3"/>
    <dgm:cxn modelId="{14B00043-9141-486F-9C5C-CB749506952D}" type="presParOf" srcId="{F74FBFCF-2D47-464B-8E79-39856AE9F827}" destId="{B036E3A4-03F1-4C25-9239-764E12F1B551}" srcOrd="2" destOrd="0" presId="urn:microsoft.com/office/officeart/2005/8/layout/target3"/>
    <dgm:cxn modelId="{E1A274D9-E6AC-45EE-8E2E-12ED17500CE7}" type="presParOf" srcId="{F74FBFCF-2D47-464B-8E79-39856AE9F827}" destId="{98004E81-FF29-4D60-84E2-587A72ED873D}" srcOrd="3" destOrd="0" presId="urn:microsoft.com/office/officeart/2005/8/layout/target3"/>
    <dgm:cxn modelId="{437DD8C8-13C2-41C0-B750-3A965ED09D57}" type="presParOf" srcId="{F74FBFCF-2D47-464B-8E79-39856AE9F827}" destId="{01AA8216-3BE0-40AB-BB9C-727B1AC70FCC}"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73F185-B12C-4224-9218-112302536CFE}"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8DD01F2C-2782-4160-A495-3F16473B29C6}">
      <dgm:prSet phldrT="[Text]" custT="1"/>
      <dgm:spPr/>
      <dgm:t>
        <a:bodyPr/>
        <a:lstStyle/>
        <a:p>
          <a:r>
            <a:rPr lang="en-US" sz="2800" dirty="0"/>
            <a:t>Objective</a:t>
          </a:r>
        </a:p>
      </dgm:t>
    </dgm:pt>
    <dgm:pt modelId="{265CF0E3-0C3A-459E-A4AF-9979E6AD5F8D}" type="parTrans" cxnId="{666335B3-B8DF-4634-B73D-4682FEC19D6C}">
      <dgm:prSet/>
      <dgm:spPr/>
      <dgm:t>
        <a:bodyPr/>
        <a:lstStyle/>
        <a:p>
          <a:endParaRPr lang="en-US"/>
        </a:p>
      </dgm:t>
    </dgm:pt>
    <dgm:pt modelId="{D661BC77-D010-456C-844D-3F0A3BAC9135}" type="sibTrans" cxnId="{666335B3-B8DF-4634-B73D-4682FEC19D6C}">
      <dgm:prSet/>
      <dgm:spPr/>
      <dgm:t>
        <a:bodyPr/>
        <a:lstStyle/>
        <a:p>
          <a:endParaRPr lang="en-US"/>
        </a:p>
      </dgm:t>
    </dgm:pt>
    <dgm:pt modelId="{779CBD41-1A6F-43D9-BB7D-DFA5589F7C13}">
      <dgm:prSet phldrT="[Text]"/>
      <dgm:spPr/>
      <dgm:t>
        <a:bodyPr/>
        <a:lstStyle/>
        <a:p>
          <a:r>
            <a:rPr lang="en-US" dirty="0" err="1"/>
            <a:t>Untuk</a:t>
          </a:r>
          <a:r>
            <a:rPr lang="en-US" dirty="0"/>
            <a:t> </a:t>
          </a:r>
          <a:r>
            <a:rPr lang="en-US" dirty="0" err="1"/>
            <a:t>Memutuskan</a:t>
          </a:r>
          <a:r>
            <a:rPr lang="en-US" dirty="0"/>
            <a:t> </a:t>
          </a:r>
          <a:r>
            <a:rPr lang="en-US" dirty="0" err="1"/>
            <a:t>apakah</a:t>
          </a:r>
          <a:r>
            <a:rPr lang="en-US" dirty="0"/>
            <a:t> </a:t>
          </a:r>
          <a:r>
            <a:rPr lang="en-US" dirty="0" err="1"/>
            <a:t>pekerjaan</a:t>
          </a:r>
          <a:r>
            <a:rPr lang="en-US" dirty="0"/>
            <a:t> </a:t>
          </a:r>
          <a:r>
            <a:rPr lang="en-US" dirty="0" err="1"/>
            <a:t>tertentu</a:t>
          </a:r>
          <a:r>
            <a:rPr lang="en-US" dirty="0"/>
            <a:t> </a:t>
          </a:r>
          <a:r>
            <a:rPr lang="en-US" dirty="0" err="1"/>
            <a:t>dapat</a:t>
          </a:r>
          <a:r>
            <a:rPr lang="en-US" dirty="0"/>
            <a:t> </a:t>
          </a:r>
          <a:r>
            <a:rPr lang="en-US" dirty="0" err="1"/>
            <a:t>diselesaikan</a:t>
          </a:r>
          <a:r>
            <a:rPr lang="en-US" dirty="0"/>
            <a:t> </a:t>
          </a:r>
          <a:r>
            <a:rPr lang="en-US" dirty="0" err="1"/>
            <a:t>dengan</a:t>
          </a:r>
          <a:r>
            <a:rPr lang="en-US" dirty="0"/>
            <a:t> </a:t>
          </a:r>
          <a:r>
            <a:rPr lang="en-US" dirty="0" err="1"/>
            <a:t>baik</a:t>
          </a:r>
          <a:r>
            <a:rPr lang="en-US" dirty="0"/>
            <a:t> </a:t>
          </a:r>
          <a:r>
            <a:rPr lang="en-US" dirty="0" err="1"/>
            <a:t>oleh</a:t>
          </a:r>
          <a:r>
            <a:rPr lang="en-US" dirty="0"/>
            <a:t> </a:t>
          </a:r>
          <a:r>
            <a:rPr lang="en-US" dirty="0" err="1"/>
            <a:t>tim</a:t>
          </a:r>
          <a:r>
            <a:rPr lang="en-US" dirty="0"/>
            <a:t> </a:t>
          </a:r>
          <a:r>
            <a:rPr lang="en-US" dirty="0" err="1"/>
            <a:t>proyek</a:t>
          </a:r>
          <a:r>
            <a:rPr lang="en-US" dirty="0"/>
            <a:t> </a:t>
          </a:r>
          <a:r>
            <a:rPr lang="en-US" dirty="0" err="1"/>
            <a:t>atau</a:t>
          </a:r>
          <a:r>
            <a:rPr lang="en-US" dirty="0"/>
            <a:t> </a:t>
          </a:r>
          <a:r>
            <a:rPr lang="en-US" dirty="0" err="1"/>
            <a:t>perlu</a:t>
          </a:r>
          <a:r>
            <a:rPr lang="en-US" dirty="0"/>
            <a:t> </a:t>
          </a:r>
          <a:r>
            <a:rPr lang="en-US" dirty="0" err="1"/>
            <a:t>dibeli</a:t>
          </a:r>
          <a:r>
            <a:rPr lang="en-US" dirty="0"/>
            <a:t> </a:t>
          </a:r>
          <a:r>
            <a:rPr lang="en-US" dirty="0" err="1"/>
            <a:t>dari</a:t>
          </a:r>
          <a:r>
            <a:rPr lang="en-US" dirty="0"/>
            <a:t> </a:t>
          </a:r>
          <a:r>
            <a:rPr lang="en-US" dirty="0" err="1"/>
            <a:t>sumber</a:t>
          </a:r>
          <a:r>
            <a:rPr lang="en-US" dirty="0"/>
            <a:t> </a:t>
          </a:r>
          <a:r>
            <a:rPr lang="en-US" dirty="0" err="1"/>
            <a:t>luar</a:t>
          </a:r>
          <a:r>
            <a:rPr lang="en-US" dirty="0"/>
            <a:t>.</a:t>
          </a:r>
        </a:p>
      </dgm:t>
    </dgm:pt>
    <dgm:pt modelId="{59C4CBAF-00F3-45AF-B401-D39AD26D3103}" type="parTrans" cxnId="{FC3ABD33-DF05-4BD0-8B14-D86508F64A50}">
      <dgm:prSet/>
      <dgm:spPr/>
      <dgm:t>
        <a:bodyPr/>
        <a:lstStyle/>
        <a:p>
          <a:endParaRPr lang="en-US"/>
        </a:p>
      </dgm:t>
    </dgm:pt>
    <dgm:pt modelId="{C21494C3-9DD7-43A6-B708-E7199170031D}" type="sibTrans" cxnId="{FC3ABD33-DF05-4BD0-8B14-D86508F64A50}">
      <dgm:prSet/>
      <dgm:spPr/>
      <dgm:t>
        <a:bodyPr/>
        <a:lstStyle/>
        <a:p>
          <a:endParaRPr lang="en-US"/>
        </a:p>
      </dgm:t>
    </dgm:pt>
    <dgm:pt modelId="{9B3135CD-ECE3-4C2E-80CD-E9E96499EBD1}">
      <dgm:prSet phldrT="[Text]" custT="1"/>
      <dgm:spPr/>
      <dgm:t>
        <a:bodyPr/>
        <a:lstStyle/>
        <a:p>
          <a:r>
            <a:rPr lang="en-US" sz="1800" dirty="0" err="1"/>
            <a:t>Faktor</a:t>
          </a:r>
          <a:r>
            <a:rPr lang="en-US" sz="1800" dirty="0"/>
            <a:t> yang </a:t>
          </a:r>
          <a:r>
            <a:rPr lang="en-US" sz="1800" dirty="0" err="1"/>
            <a:t>mempengaruhi</a:t>
          </a:r>
          <a:r>
            <a:rPr lang="en-US" sz="1800" dirty="0"/>
            <a:t> </a:t>
          </a:r>
          <a:r>
            <a:rPr lang="en-US" sz="1800" dirty="0" err="1"/>
            <a:t>keputusan</a:t>
          </a:r>
          <a:r>
            <a:rPr lang="en-US" sz="1800" dirty="0"/>
            <a:t> </a:t>
          </a:r>
          <a:r>
            <a:rPr lang="en-US" sz="1800" dirty="0" err="1"/>
            <a:t>Buat</a:t>
          </a:r>
          <a:r>
            <a:rPr lang="en-US" sz="1800" dirty="0"/>
            <a:t> </a:t>
          </a:r>
          <a:r>
            <a:rPr lang="en-US" sz="1800" dirty="0" err="1"/>
            <a:t>atau</a:t>
          </a:r>
          <a:r>
            <a:rPr lang="en-US" sz="1800" dirty="0"/>
            <a:t> </a:t>
          </a:r>
          <a:r>
            <a:rPr lang="en-US" sz="1800" dirty="0" err="1"/>
            <a:t>Beli</a:t>
          </a:r>
          <a:endParaRPr lang="en-US" sz="1800" dirty="0"/>
        </a:p>
      </dgm:t>
    </dgm:pt>
    <dgm:pt modelId="{EE0838DC-5D4B-4226-85C7-67C188857D84}" type="parTrans" cxnId="{FF08B9B3-8683-4CA0-B484-4D4A011D9E64}">
      <dgm:prSet/>
      <dgm:spPr/>
      <dgm:t>
        <a:bodyPr/>
        <a:lstStyle/>
        <a:p>
          <a:endParaRPr lang="en-US"/>
        </a:p>
      </dgm:t>
    </dgm:pt>
    <dgm:pt modelId="{34584E93-B4D8-4778-86E2-6D78579DDFA6}" type="sibTrans" cxnId="{FF08B9B3-8683-4CA0-B484-4D4A011D9E64}">
      <dgm:prSet/>
      <dgm:spPr/>
      <dgm:t>
        <a:bodyPr/>
        <a:lstStyle/>
        <a:p>
          <a:endParaRPr lang="en-US"/>
        </a:p>
      </dgm:t>
    </dgm:pt>
    <dgm:pt modelId="{85BC4FCF-8923-4AA0-86EC-AE0885BB619A}">
      <dgm:prSet phldrT="[Text]"/>
      <dgm:spPr/>
      <dgm:t>
        <a:bodyPr/>
        <a:lstStyle/>
        <a:p>
          <a:r>
            <a:rPr lang="en-US" dirty="0" err="1"/>
            <a:t>Kemampuan</a:t>
          </a:r>
          <a:r>
            <a:rPr lang="en-US" dirty="0"/>
            <a:t> inti </a:t>
          </a:r>
          <a:r>
            <a:rPr lang="en-US" dirty="0" err="1"/>
            <a:t>organisasi</a:t>
          </a:r>
          <a:endParaRPr lang="en-US" dirty="0"/>
        </a:p>
      </dgm:t>
    </dgm:pt>
    <dgm:pt modelId="{AC9E0830-0576-4B71-A4CA-D534E180D575}" type="parTrans" cxnId="{347A973B-3B68-450E-B448-A8524591499D}">
      <dgm:prSet/>
      <dgm:spPr/>
      <dgm:t>
        <a:bodyPr/>
        <a:lstStyle/>
        <a:p>
          <a:endParaRPr lang="en-US"/>
        </a:p>
      </dgm:t>
    </dgm:pt>
    <dgm:pt modelId="{F9B321FA-68D4-4BD2-A206-23A1F9E3D7BF}" type="sibTrans" cxnId="{347A973B-3B68-450E-B448-A8524591499D}">
      <dgm:prSet/>
      <dgm:spPr/>
      <dgm:t>
        <a:bodyPr/>
        <a:lstStyle/>
        <a:p>
          <a:endParaRPr lang="en-US"/>
        </a:p>
      </dgm:t>
    </dgm:pt>
    <dgm:pt modelId="{3FCC0252-3ABC-456E-B608-179610645D2F}">
      <dgm:prSet/>
      <dgm:spPr/>
      <dgm:t>
        <a:bodyPr/>
        <a:lstStyle/>
        <a:p>
          <a:r>
            <a:rPr lang="en-US" dirty="0"/>
            <a:t>Nilai yang diberikan oleh vendor memenuhi kebutuhan.</a:t>
          </a:r>
        </a:p>
      </dgm:t>
    </dgm:pt>
    <dgm:pt modelId="{6904C907-BB3E-4C07-8221-E8A3E7B9C7EB}" type="parTrans" cxnId="{DAD2BDFF-3D1B-4BAB-ACE9-D113456380C9}">
      <dgm:prSet/>
      <dgm:spPr/>
      <dgm:t>
        <a:bodyPr/>
        <a:lstStyle/>
        <a:p>
          <a:endParaRPr lang="en-US"/>
        </a:p>
      </dgm:t>
    </dgm:pt>
    <dgm:pt modelId="{E57C4814-75EF-4F32-B176-6E7123CEE1BF}" type="sibTrans" cxnId="{DAD2BDFF-3D1B-4BAB-ACE9-D113456380C9}">
      <dgm:prSet/>
      <dgm:spPr/>
      <dgm:t>
        <a:bodyPr/>
        <a:lstStyle/>
        <a:p>
          <a:endParaRPr lang="en-US"/>
        </a:p>
      </dgm:t>
    </dgm:pt>
    <dgm:pt modelId="{73AEBA37-1A86-45C2-9641-2AC84535C9A8}">
      <dgm:prSet/>
      <dgm:spPr/>
      <dgm:t>
        <a:bodyPr/>
        <a:lstStyle/>
        <a:p>
          <a:r>
            <a:rPr lang="en-US" dirty="0"/>
            <a:t>Risiko yang terkait dengan pemenuhan kebutuhan dengan cara yang </a:t>
          </a:r>
          <a:r>
            <a:rPr lang="en-US" dirty="0" err="1"/>
            <a:t>hemat</a:t>
          </a:r>
          <a:r>
            <a:rPr lang="en-US" dirty="0"/>
            <a:t> </a:t>
          </a:r>
          <a:r>
            <a:rPr lang="en-US" dirty="0" err="1"/>
            <a:t>biaya</a:t>
          </a:r>
          <a:r>
            <a:rPr lang="en-US" dirty="0"/>
            <a:t>.</a:t>
          </a:r>
        </a:p>
      </dgm:t>
    </dgm:pt>
    <dgm:pt modelId="{DC8EA6D0-5B46-4C07-AED0-E7F4E197F09F}" type="parTrans" cxnId="{91F98DD4-E048-4433-94E2-1B5433E1F1DB}">
      <dgm:prSet/>
      <dgm:spPr/>
      <dgm:t>
        <a:bodyPr/>
        <a:lstStyle/>
        <a:p>
          <a:endParaRPr lang="en-US"/>
        </a:p>
      </dgm:t>
    </dgm:pt>
    <dgm:pt modelId="{4BF97ECB-34D1-4B8D-83DE-EEC47A5ED241}" type="sibTrans" cxnId="{91F98DD4-E048-4433-94E2-1B5433E1F1DB}">
      <dgm:prSet/>
      <dgm:spPr/>
      <dgm:t>
        <a:bodyPr/>
        <a:lstStyle/>
        <a:p>
          <a:endParaRPr lang="en-US"/>
        </a:p>
      </dgm:t>
    </dgm:pt>
    <dgm:pt modelId="{1D06AE83-EC2E-482F-B175-851981169ABF}">
      <dgm:prSet/>
      <dgm:spPr/>
      <dgm:t>
        <a:bodyPr/>
        <a:lstStyle/>
        <a:p>
          <a:r>
            <a:rPr lang="en-US" dirty="0"/>
            <a:t>Kemampuan internal dibandingkan dengan komunitas vendor</a:t>
          </a:r>
        </a:p>
      </dgm:t>
    </dgm:pt>
    <dgm:pt modelId="{0106246A-1EBC-40A7-84DD-E979B99DF5AA}" type="parTrans" cxnId="{411F0C26-5CE4-47BB-9E66-70051C1AA07C}">
      <dgm:prSet/>
      <dgm:spPr/>
      <dgm:t>
        <a:bodyPr/>
        <a:lstStyle/>
        <a:p>
          <a:endParaRPr lang="en-US"/>
        </a:p>
      </dgm:t>
    </dgm:pt>
    <dgm:pt modelId="{57C1251D-E55E-4924-ADCD-405187EB46B9}" type="sibTrans" cxnId="{411F0C26-5CE4-47BB-9E66-70051C1AA07C}">
      <dgm:prSet/>
      <dgm:spPr/>
      <dgm:t>
        <a:bodyPr/>
        <a:lstStyle/>
        <a:p>
          <a:endParaRPr lang="en-US"/>
        </a:p>
      </dgm:t>
    </dgm:pt>
    <dgm:pt modelId="{074582A0-16B2-4CB3-AE53-F640161A8FBB}" type="pres">
      <dgm:prSet presAssocID="{7973F185-B12C-4224-9218-112302536CFE}" presName="linearFlow" presStyleCnt="0">
        <dgm:presLayoutVars>
          <dgm:dir/>
          <dgm:animLvl val="lvl"/>
          <dgm:resizeHandles val="exact"/>
        </dgm:presLayoutVars>
      </dgm:prSet>
      <dgm:spPr/>
    </dgm:pt>
    <dgm:pt modelId="{44BCD5E1-8DE8-4017-B702-0A3EF64FFFF8}" type="pres">
      <dgm:prSet presAssocID="{8DD01F2C-2782-4160-A495-3F16473B29C6}" presName="composite" presStyleCnt="0"/>
      <dgm:spPr/>
    </dgm:pt>
    <dgm:pt modelId="{D6B4B241-5A80-49F8-936F-749736EB0CDE}" type="pres">
      <dgm:prSet presAssocID="{8DD01F2C-2782-4160-A495-3F16473B29C6}" presName="parentText" presStyleLbl="alignNode1" presStyleIdx="0" presStyleCnt="2">
        <dgm:presLayoutVars>
          <dgm:chMax val="1"/>
          <dgm:bulletEnabled val="1"/>
        </dgm:presLayoutVars>
      </dgm:prSet>
      <dgm:spPr/>
    </dgm:pt>
    <dgm:pt modelId="{8A7D2166-2A73-4183-B49A-D8650A6D82D2}" type="pres">
      <dgm:prSet presAssocID="{8DD01F2C-2782-4160-A495-3F16473B29C6}" presName="descendantText" presStyleLbl="alignAcc1" presStyleIdx="0" presStyleCnt="2">
        <dgm:presLayoutVars>
          <dgm:bulletEnabled val="1"/>
        </dgm:presLayoutVars>
      </dgm:prSet>
      <dgm:spPr/>
    </dgm:pt>
    <dgm:pt modelId="{55344789-33C9-4141-8A68-5F99E1338939}" type="pres">
      <dgm:prSet presAssocID="{D661BC77-D010-456C-844D-3F0A3BAC9135}" presName="sp" presStyleCnt="0"/>
      <dgm:spPr/>
    </dgm:pt>
    <dgm:pt modelId="{37FCBBF0-11BC-4C38-9108-3E545774EC82}" type="pres">
      <dgm:prSet presAssocID="{9B3135CD-ECE3-4C2E-80CD-E9E96499EBD1}" presName="composite" presStyleCnt="0"/>
      <dgm:spPr/>
    </dgm:pt>
    <dgm:pt modelId="{1DFAF76A-E24E-4318-B0A5-3F0EDA3D7AAB}" type="pres">
      <dgm:prSet presAssocID="{9B3135CD-ECE3-4C2E-80CD-E9E96499EBD1}" presName="parentText" presStyleLbl="alignNode1" presStyleIdx="1" presStyleCnt="2">
        <dgm:presLayoutVars>
          <dgm:chMax val="1"/>
          <dgm:bulletEnabled val="1"/>
        </dgm:presLayoutVars>
      </dgm:prSet>
      <dgm:spPr/>
    </dgm:pt>
    <dgm:pt modelId="{2089CD44-5D93-4D9C-A7C3-232F599585DD}" type="pres">
      <dgm:prSet presAssocID="{9B3135CD-ECE3-4C2E-80CD-E9E96499EBD1}" presName="descendantText" presStyleLbl="alignAcc1" presStyleIdx="1" presStyleCnt="2">
        <dgm:presLayoutVars>
          <dgm:bulletEnabled val="1"/>
        </dgm:presLayoutVars>
      </dgm:prSet>
      <dgm:spPr/>
    </dgm:pt>
  </dgm:ptLst>
  <dgm:cxnLst>
    <dgm:cxn modelId="{85805614-EFD9-4869-A4B9-674AEFF80BB6}" type="presOf" srcId="{73AEBA37-1A86-45C2-9641-2AC84535C9A8}" destId="{2089CD44-5D93-4D9C-A7C3-232F599585DD}" srcOrd="0" destOrd="2" presId="urn:microsoft.com/office/officeart/2005/8/layout/chevron2"/>
    <dgm:cxn modelId="{411F0C26-5CE4-47BB-9E66-70051C1AA07C}" srcId="{9B3135CD-ECE3-4C2E-80CD-E9E96499EBD1}" destId="{1D06AE83-EC2E-482F-B175-851981169ABF}" srcOrd="3" destOrd="0" parTransId="{0106246A-1EBC-40A7-84DD-E979B99DF5AA}" sibTransId="{57C1251D-E55E-4924-ADCD-405187EB46B9}"/>
    <dgm:cxn modelId="{FC3ABD33-DF05-4BD0-8B14-D86508F64A50}" srcId="{8DD01F2C-2782-4160-A495-3F16473B29C6}" destId="{779CBD41-1A6F-43D9-BB7D-DFA5589F7C13}" srcOrd="0" destOrd="0" parTransId="{59C4CBAF-00F3-45AF-B401-D39AD26D3103}" sibTransId="{C21494C3-9DD7-43A6-B708-E7199170031D}"/>
    <dgm:cxn modelId="{347A973B-3B68-450E-B448-A8524591499D}" srcId="{9B3135CD-ECE3-4C2E-80CD-E9E96499EBD1}" destId="{85BC4FCF-8923-4AA0-86EC-AE0885BB619A}" srcOrd="0" destOrd="0" parTransId="{AC9E0830-0576-4B71-A4CA-D534E180D575}" sibTransId="{F9B321FA-68D4-4BD2-A206-23A1F9E3D7BF}"/>
    <dgm:cxn modelId="{0CDE1B4E-806A-433F-B283-BCE34A30C3B7}" type="presOf" srcId="{85BC4FCF-8923-4AA0-86EC-AE0885BB619A}" destId="{2089CD44-5D93-4D9C-A7C3-232F599585DD}" srcOrd="0" destOrd="0" presId="urn:microsoft.com/office/officeart/2005/8/layout/chevron2"/>
    <dgm:cxn modelId="{C36F9772-4802-4578-980C-9E6733F19CE6}" type="presOf" srcId="{8DD01F2C-2782-4160-A495-3F16473B29C6}" destId="{D6B4B241-5A80-49F8-936F-749736EB0CDE}" srcOrd="0" destOrd="0" presId="urn:microsoft.com/office/officeart/2005/8/layout/chevron2"/>
    <dgm:cxn modelId="{F0F46179-3023-4317-9447-C0DA5F626C0C}" type="presOf" srcId="{9B3135CD-ECE3-4C2E-80CD-E9E96499EBD1}" destId="{1DFAF76A-E24E-4318-B0A5-3F0EDA3D7AAB}" srcOrd="0" destOrd="0" presId="urn:microsoft.com/office/officeart/2005/8/layout/chevron2"/>
    <dgm:cxn modelId="{0DD4627A-728E-4CEA-81DE-413B1E7B69E1}" type="presOf" srcId="{779CBD41-1A6F-43D9-BB7D-DFA5589F7C13}" destId="{8A7D2166-2A73-4183-B49A-D8650A6D82D2}" srcOrd="0" destOrd="0" presId="urn:microsoft.com/office/officeart/2005/8/layout/chevron2"/>
    <dgm:cxn modelId="{E958995A-D618-4892-9349-BB741B911D5A}" type="presOf" srcId="{7973F185-B12C-4224-9218-112302536CFE}" destId="{074582A0-16B2-4CB3-AE53-F640161A8FBB}" srcOrd="0" destOrd="0" presId="urn:microsoft.com/office/officeart/2005/8/layout/chevron2"/>
    <dgm:cxn modelId="{666335B3-B8DF-4634-B73D-4682FEC19D6C}" srcId="{7973F185-B12C-4224-9218-112302536CFE}" destId="{8DD01F2C-2782-4160-A495-3F16473B29C6}" srcOrd="0" destOrd="0" parTransId="{265CF0E3-0C3A-459E-A4AF-9979E6AD5F8D}" sibTransId="{D661BC77-D010-456C-844D-3F0A3BAC9135}"/>
    <dgm:cxn modelId="{FF08B9B3-8683-4CA0-B484-4D4A011D9E64}" srcId="{7973F185-B12C-4224-9218-112302536CFE}" destId="{9B3135CD-ECE3-4C2E-80CD-E9E96499EBD1}" srcOrd="1" destOrd="0" parTransId="{EE0838DC-5D4B-4226-85C7-67C188857D84}" sibTransId="{34584E93-B4D8-4778-86E2-6D78579DDFA6}"/>
    <dgm:cxn modelId="{91F98DD4-E048-4433-94E2-1B5433E1F1DB}" srcId="{9B3135CD-ECE3-4C2E-80CD-E9E96499EBD1}" destId="{73AEBA37-1A86-45C2-9641-2AC84535C9A8}" srcOrd="2" destOrd="0" parTransId="{DC8EA6D0-5B46-4C07-AED0-E7F4E197F09F}" sibTransId="{4BF97ECB-34D1-4B8D-83DE-EEC47A5ED241}"/>
    <dgm:cxn modelId="{397BF7EA-F348-4C56-8B7B-F01055C62175}" type="presOf" srcId="{3FCC0252-3ABC-456E-B608-179610645D2F}" destId="{2089CD44-5D93-4D9C-A7C3-232F599585DD}" srcOrd="0" destOrd="1" presId="urn:microsoft.com/office/officeart/2005/8/layout/chevron2"/>
    <dgm:cxn modelId="{BFB674F2-C562-4FCA-9641-DEEE795C5466}" type="presOf" srcId="{1D06AE83-EC2E-482F-B175-851981169ABF}" destId="{2089CD44-5D93-4D9C-A7C3-232F599585DD}" srcOrd="0" destOrd="3" presId="urn:microsoft.com/office/officeart/2005/8/layout/chevron2"/>
    <dgm:cxn modelId="{DAD2BDFF-3D1B-4BAB-ACE9-D113456380C9}" srcId="{9B3135CD-ECE3-4C2E-80CD-E9E96499EBD1}" destId="{3FCC0252-3ABC-456E-B608-179610645D2F}" srcOrd="1" destOrd="0" parTransId="{6904C907-BB3E-4C07-8221-E8A3E7B9C7EB}" sibTransId="{E57C4814-75EF-4F32-B176-6E7123CEE1BF}"/>
    <dgm:cxn modelId="{EE6E17E4-4523-4263-9096-BE9830D45B15}" type="presParOf" srcId="{074582A0-16B2-4CB3-AE53-F640161A8FBB}" destId="{44BCD5E1-8DE8-4017-B702-0A3EF64FFFF8}" srcOrd="0" destOrd="0" presId="urn:microsoft.com/office/officeart/2005/8/layout/chevron2"/>
    <dgm:cxn modelId="{541CD0D0-CA81-4DB5-9932-B812092743D6}" type="presParOf" srcId="{44BCD5E1-8DE8-4017-B702-0A3EF64FFFF8}" destId="{D6B4B241-5A80-49F8-936F-749736EB0CDE}" srcOrd="0" destOrd="0" presId="urn:microsoft.com/office/officeart/2005/8/layout/chevron2"/>
    <dgm:cxn modelId="{CB9EC34C-A2A5-472A-8DD5-A1C7DA37477F}" type="presParOf" srcId="{44BCD5E1-8DE8-4017-B702-0A3EF64FFFF8}" destId="{8A7D2166-2A73-4183-B49A-D8650A6D82D2}" srcOrd="1" destOrd="0" presId="urn:microsoft.com/office/officeart/2005/8/layout/chevron2"/>
    <dgm:cxn modelId="{F06DFFAC-9315-42A6-A304-6C530A8DE6D2}" type="presParOf" srcId="{074582A0-16B2-4CB3-AE53-F640161A8FBB}" destId="{55344789-33C9-4141-8A68-5F99E1338939}" srcOrd="1" destOrd="0" presId="urn:microsoft.com/office/officeart/2005/8/layout/chevron2"/>
    <dgm:cxn modelId="{199AE15E-264E-49D7-950C-74A56B34ECB3}" type="presParOf" srcId="{074582A0-16B2-4CB3-AE53-F640161A8FBB}" destId="{37FCBBF0-11BC-4C38-9108-3E545774EC82}" srcOrd="2" destOrd="0" presId="urn:microsoft.com/office/officeart/2005/8/layout/chevron2"/>
    <dgm:cxn modelId="{9C388D6D-6A6A-49D1-8B9C-91FA30093D8A}" type="presParOf" srcId="{37FCBBF0-11BC-4C38-9108-3E545774EC82}" destId="{1DFAF76A-E24E-4318-B0A5-3F0EDA3D7AAB}" srcOrd="0" destOrd="0" presId="urn:microsoft.com/office/officeart/2005/8/layout/chevron2"/>
    <dgm:cxn modelId="{726FECA7-1B7F-4653-B8EE-D278E5A2D5D4}" type="presParOf" srcId="{37FCBBF0-11BC-4C38-9108-3E545774EC82}" destId="{2089CD44-5D93-4D9C-A7C3-232F599585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000" b="1" dirty="0">
              <a:solidFill>
                <a:schemeClr val="tx1"/>
              </a:solidFill>
              <a:latin typeface="Cambria"/>
              <a:cs typeface="Times New Roman" panose="02020603050405020304" pitchFamily="18" charset="0"/>
            </a:rPr>
            <a:t>1. </a:t>
          </a:r>
          <a:r>
            <a:rPr lang="en-US" sz="2000" b="1" spc="-4" dirty="0">
              <a:ln/>
              <a:solidFill>
                <a:schemeClr val="tx1"/>
              </a:solidFill>
            </a:rPr>
            <a:t>Expert </a:t>
          </a:r>
          <a:r>
            <a:rPr lang="en-US" sz="2000" b="1" spc="-4" dirty="0" err="1">
              <a:ln/>
              <a:solidFill>
                <a:schemeClr val="tx1"/>
              </a:solidFill>
            </a:rPr>
            <a:t>Judment</a:t>
          </a:r>
          <a:endParaRPr lang="en-US" sz="2000" b="1"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DAD52827-0367-476C-A476-E3755CC6F3A5}">
      <dgm:prSet phldrT="[Text]" custT="1"/>
      <dgm:spPr>
        <a:xfrm rot="10800000">
          <a:off x="1612781" y="1865"/>
          <a:ext cx="4339282" cy="2079218"/>
        </a:xfrm>
      </dgm:spPr>
      <dgm:t>
        <a:bodyPr/>
        <a:lstStyle/>
        <a:p>
          <a:pPr marL="82550" indent="-82550" algn="l"/>
          <a:r>
            <a:rPr lang="id-ID" sz="2000" dirty="0"/>
            <a:t>Penilaian ahli dapat digunakan untuk mengevaluasi proposal penjual. Evaluasi proposal dapat dicapai oleh tim review multi-disiplin dengan keahlian di masing-masing area yang dicakup oleh dokumen pengadaan dan kontrak yang diusulkan</a:t>
          </a:r>
          <a:endParaRPr lang="en-US" sz="2000" b="1" dirty="0">
            <a:solidFill>
              <a:schemeClr val="tx1"/>
            </a:solidFill>
            <a:latin typeface="Calibri"/>
            <a:ea typeface="+mn-ea"/>
            <a:cs typeface="+mn-cs"/>
          </a:endParaRPr>
        </a:p>
      </dgm:t>
    </dgm:pt>
    <dgm:pt modelId="{E3D6D739-CDA7-46F7-9B0F-9FF6E556D226}" type="parTrans" cxnId="{88EA6526-C3AE-4DDD-A893-125F00B08659}">
      <dgm:prSet/>
      <dgm:spPr/>
      <dgm:t>
        <a:bodyPr/>
        <a:lstStyle/>
        <a:p>
          <a:endParaRPr lang="en-US"/>
        </a:p>
      </dgm:t>
    </dgm:pt>
    <dgm:pt modelId="{53AB69DD-9363-43ED-99DA-A63DD93250D9}" type="sibTrans" cxnId="{88EA6526-C3AE-4DDD-A893-125F00B08659}">
      <dgm:prSet/>
      <dgm:spPr/>
      <dgm:t>
        <a:bodyPr/>
        <a:lstStyle/>
        <a:p>
          <a:endParaRPr lang="en-US"/>
        </a:p>
      </dgm:t>
    </dgm:pt>
    <dgm:pt modelId="{0468186D-FCBC-46E6-8DFF-8DEB81E21204}">
      <dgm:prSet phldrT="[Text]" custT="1"/>
      <dgm:spPr>
        <a:xfrm rot="10800000">
          <a:off x="1612781" y="1865"/>
          <a:ext cx="4339282" cy="2079218"/>
        </a:xfrm>
      </dgm:spPr>
      <dgm:t>
        <a:bodyPr/>
        <a:lstStyle/>
        <a:p>
          <a:pPr marL="82550" indent="-82550" algn="l"/>
          <a:r>
            <a:rPr lang="en-US" sz="2000" b="1" dirty="0">
              <a:solidFill>
                <a:schemeClr val="tx1"/>
              </a:solidFill>
            </a:rPr>
            <a:t>2. </a:t>
          </a:r>
          <a:r>
            <a:rPr lang="id-ID" sz="2000" b="1" dirty="0">
              <a:solidFill>
                <a:schemeClr val="tx1"/>
              </a:solidFill>
            </a:rPr>
            <a:t>Adverting</a:t>
          </a:r>
          <a:endParaRPr lang="en-US" sz="2000" b="1" dirty="0">
            <a:solidFill>
              <a:schemeClr val="tx1"/>
            </a:solidFill>
            <a:latin typeface="Calibri"/>
            <a:ea typeface="+mn-ea"/>
            <a:cs typeface="+mn-cs"/>
          </a:endParaRPr>
        </a:p>
      </dgm:t>
    </dgm:pt>
    <dgm:pt modelId="{D4BE0B4A-C535-47EB-A08F-3D7293796EC9}" type="parTrans" cxnId="{01E635B2-59F5-41B2-88BF-89CD621E4C64}">
      <dgm:prSet/>
      <dgm:spPr/>
      <dgm:t>
        <a:bodyPr/>
        <a:lstStyle/>
        <a:p>
          <a:endParaRPr lang="en-US"/>
        </a:p>
      </dgm:t>
    </dgm:pt>
    <dgm:pt modelId="{EAA3E035-1533-404E-A99B-0BB1A0569F46}" type="sibTrans" cxnId="{01E635B2-59F5-41B2-88BF-89CD621E4C64}">
      <dgm:prSet/>
      <dgm:spPr/>
      <dgm:t>
        <a:bodyPr/>
        <a:lstStyle/>
        <a:p>
          <a:endParaRPr lang="en-US"/>
        </a:p>
      </dgm:t>
    </dgm:pt>
    <dgm:pt modelId="{6FBE182E-7DA2-48AB-A3D1-A699AA8BCA53}">
      <dgm:prSet phldrT="[Text]" custT="1"/>
      <dgm:spPr>
        <a:xfrm rot="10800000">
          <a:off x="1612781" y="1865"/>
          <a:ext cx="4339282" cy="2079218"/>
        </a:xfrm>
      </dgm:spPr>
      <dgm:t>
        <a:bodyPr/>
        <a:lstStyle/>
        <a:p>
          <a:pPr marL="82550" indent="-82550" algn="l"/>
          <a:r>
            <a:rPr lang="id-ID" sz="2000" dirty="0">
              <a:solidFill>
                <a:schemeClr val="tx1"/>
              </a:solidFill>
            </a:rPr>
            <a:t>Daftar  penjual potensial yang ada, sering dikeluarkan dengan menempatkan iklan di publikasi yang beredar seperti koran atau publikasi khusus perdagangan.</a:t>
          </a:r>
          <a:endParaRPr lang="en-US" sz="2000" b="1" dirty="0">
            <a:solidFill>
              <a:schemeClr val="tx1"/>
            </a:solidFill>
            <a:latin typeface="Calibri"/>
            <a:ea typeface="+mn-ea"/>
            <a:cs typeface="+mn-cs"/>
          </a:endParaRPr>
        </a:p>
      </dgm:t>
    </dgm:pt>
    <dgm:pt modelId="{327B08EE-018F-40E2-BB67-42CFB578625B}" type="parTrans" cxnId="{3775D830-6EAF-45F1-9B15-EC9C6D7971D2}">
      <dgm:prSet/>
      <dgm:spPr/>
      <dgm:t>
        <a:bodyPr/>
        <a:lstStyle/>
        <a:p>
          <a:endParaRPr lang="en-US"/>
        </a:p>
      </dgm:t>
    </dgm:pt>
    <dgm:pt modelId="{58B26FB5-54F4-4778-85EF-6AABA7114470}" type="sibTrans" cxnId="{3775D830-6EAF-45F1-9B15-EC9C6D7971D2}">
      <dgm:prSet/>
      <dgm:spPr/>
      <dgm:t>
        <a:bodyPr/>
        <a:lstStyle/>
        <a:p>
          <a:endParaRPr lang="en-US"/>
        </a:p>
      </dgm:t>
    </dgm:pt>
    <dgm:pt modelId="{247EF811-737C-47F5-9C28-E16E6CD8BD14}">
      <dgm:prSet phldrT="[Text]" custT="1"/>
      <dgm:spPr>
        <a:xfrm rot="10800000">
          <a:off x="1612781" y="1865"/>
          <a:ext cx="4339282" cy="2079218"/>
        </a:xfrm>
      </dgm:spPr>
      <dgm:t>
        <a:bodyPr/>
        <a:lstStyle/>
        <a:p>
          <a:pPr marL="82550" indent="-82550" algn="l"/>
          <a:r>
            <a:rPr lang="en-US" sz="2000" b="1" dirty="0">
              <a:solidFill>
                <a:schemeClr val="tx1"/>
              </a:solidFill>
            </a:rPr>
            <a:t>3. </a:t>
          </a:r>
          <a:r>
            <a:rPr lang="id-ID" sz="2000" b="1" dirty="0">
              <a:solidFill>
                <a:schemeClr val="tx1"/>
              </a:solidFill>
            </a:rPr>
            <a:t>Bidder Conferences</a:t>
          </a:r>
          <a:endParaRPr lang="en-US" sz="2000" b="1" dirty="0">
            <a:solidFill>
              <a:schemeClr val="tx1"/>
            </a:solidFill>
            <a:latin typeface="Calibri"/>
            <a:ea typeface="+mn-ea"/>
            <a:cs typeface="+mn-cs"/>
          </a:endParaRPr>
        </a:p>
      </dgm:t>
    </dgm:pt>
    <dgm:pt modelId="{70F1D11C-9ABC-401B-9FA5-F15B7C0A1783}" type="parTrans" cxnId="{C0182FBF-41B9-42AC-A823-F0F16FCDBB90}">
      <dgm:prSet/>
      <dgm:spPr/>
      <dgm:t>
        <a:bodyPr/>
        <a:lstStyle/>
        <a:p>
          <a:endParaRPr lang="en-US"/>
        </a:p>
      </dgm:t>
    </dgm:pt>
    <dgm:pt modelId="{9CE03421-1BEE-4B4D-8F2F-E1CF7743AF44}" type="sibTrans" cxnId="{C0182FBF-41B9-42AC-A823-F0F16FCDBB90}">
      <dgm:prSet/>
      <dgm:spPr/>
      <dgm:t>
        <a:bodyPr/>
        <a:lstStyle/>
        <a:p>
          <a:endParaRPr lang="en-US"/>
        </a:p>
      </dgm:t>
    </dgm:pt>
    <dgm:pt modelId="{A0D3C1E6-98C6-4AFD-BD8A-78F7AAE4156F}">
      <dgm:prSet phldrT="[Text]" custT="1"/>
      <dgm:spPr>
        <a:xfrm rot="10800000">
          <a:off x="1612781" y="1865"/>
          <a:ext cx="4339282" cy="2079218"/>
        </a:xfrm>
      </dgm:spPr>
      <dgm:t>
        <a:bodyPr/>
        <a:lstStyle/>
        <a:p>
          <a:pPr marL="82550" indent="-82550" algn="l"/>
          <a:r>
            <a:rPr lang="en-US" sz="2000" dirty="0"/>
            <a:t>A</a:t>
          </a:r>
          <a:r>
            <a:rPr lang="id-ID" sz="2000" dirty="0"/>
            <a:t>dalah pertemuan dengan semua calon seller dan buyer sebelum pengajuan tawaran atau proposal. Konferensi ini digunakan untuk memastikan bahwa semua calon seller memiliki pemahaman yang jelas dan pemahaman yang umum tentang pengadaan (baik teknis dan persyaratan kontrak), dan tidak ada penawar yang menerima perlakuan istimewa. tanggapan terhadap pertanyaan dapat dimasukkan ke dalam dokumen</a:t>
          </a:r>
          <a:endParaRPr lang="en-US" sz="2000" b="1" dirty="0">
            <a:solidFill>
              <a:schemeClr val="tx1"/>
            </a:solidFill>
            <a:latin typeface="Calibri"/>
            <a:ea typeface="+mn-ea"/>
            <a:cs typeface="+mn-cs"/>
          </a:endParaRPr>
        </a:p>
      </dgm:t>
    </dgm:pt>
    <dgm:pt modelId="{D16C7336-1228-4C94-954A-1B9B4F8EF608}" type="parTrans" cxnId="{9BAAD4DC-6E66-4855-B163-375FB67B4A8D}">
      <dgm:prSet/>
      <dgm:spPr/>
      <dgm:t>
        <a:bodyPr/>
        <a:lstStyle/>
        <a:p>
          <a:endParaRPr lang="en-US"/>
        </a:p>
      </dgm:t>
    </dgm:pt>
    <dgm:pt modelId="{4342D78A-821E-4AB5-B201-45FF2F89AF89}" type="sibTrans" cxnId="{9BAAD4DC-6E66-4855-B163-375FB67B4A8D}">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3"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3" custScaleY="148341">
        <dgm:presLayoutVars>
          <dgm:bulletEnabled val="1"/>
        </dgm:presLayoutVars>
      </dgm:prSet>
      <dgm:spPr/>
    </dgm:pt>
    <dgm:pt modelId="{6EA06E91-99C2-426D-A923-0CF21508BD14}" type="pres">
      <dgm:prSet presAssocID="{0468186D-FCBC-46E6-8DFF-8DEB81E21204}" presName="parentText" presStyleLbl="node1" presStyleIdx="1" presStyleCnt="3" custLinFactNeighborY="-41717">
        <dgm:presLayoutVars>
          <dgm:chMax val="0"/>
          <dgm:bulletEnabled val="1"/>
        </dgm:presLayoutVars>
      </dgm:prSet>
      <dgm:spPr/>
    </dgm:pt>
    <dgm:pt modelId="{66C964A0-B6A9-4A89-BE11-1E9F9EF5FAAE}" type="pres">
      <dgm:prSet presAssocID="{0468186D-FCBC-46E6-8DFF-8DEB81E21204}" presName="childText" presStyleLbl="revTx" presStyleIdx="1" presStyleCnt="3" custLinFactNeighborY="-30550">
        <dgm:presLayoutVars>
          <dgm:bulletEnabled val="1"/>
        </dgm:presLayoutVars>
      </dgm:prSet>
      <dgm:spPr/>
    </dgm:pt>
    <dgm:pt modelId="{7A08D895-AC20-4AC1-A63A-16B551F6DB4C}" type="pres">
      <dgm:prSet presAssocID="{247EF811-737C-47F5-9C28-E16E6CD8BD14}" presName="parentText" presStyleLbl="node1" presStyleIdx="2" presStyleCnt="3">
        <dgm:presLayoutVars>
          <dgm:chMax val="0"/>
          <dgm:bulletEnabled val="1"/>
        </dgm:presLayoutVars>
      </dgm:prSet>
      <dgm:spPr/>
    </dgm:pt>
    <dgm:pt modelId="{875BC6F4-0C4A-4A83-AE29-5B99F8AAD36C}" type="pres">
      <dgm:prSet presAssocID="{247EF811-737C-47F5-9C28-E16E6CD8BD14}" presName="childText" presStyleLbl="revTx" presStyleIdx="2" presStyleCnt="3">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88EA6526-C3AE-4DDD-A893-125F00B08659}" srcId="{870269B6-4112-4E4F-ABD8-795DDFDD3198}" destId="{DAD52827-0367-476C-A476-E3755CC6F3A5}" srcOrd="0" destOrd="0" parTransId="{E3D6D739-CDA7-46F7-9B0F-9FF6E556D226}" sibTransId="{53AB69DD-9363-43ED-99DA-A63DD93250D9}"/>
    <dgm:cxn modelId="{3775D830-6EAF-45F1-9B15-EC9C6D7971D2}" srcId="{0468186D-FCBC-46E6-8DFF-8DEB81E21204}" destId="{6FBE182E-7DA2-48AB-A3D1-A699AA8BCA53}" srcOrd="0" destOrd="0" parTransId="{327B08EE-018F-40E2-BB67-42CFB578625B}" sibTransId="{58B26FB5-54F4-4778-85EF-6AABA7114470}"/>
    <dgm:cxn modelId="{ECF7833F-0032-4328-AACA-2B3DDBF31425}" type="presOf" srcId="{6FBE182E-7DA2-48AB-A3D1-A699AA8BCA53}" destId="{66C964A0-B6A9-4A89-BE11-1E9F9EF5FAAE}" srcOrd="0" destOrd="0" presId="urn:microsoft.com/office/officeart/2005/8/layout/vList2"/>
    <dgm:cxn modelId="{8C5B0968-C292-475D-A9CD-6F06ADE872C4}" type="presOf" srcId="{DAD52827-0367-476C-A476-E3755CC6F3A5}" destId="{44DBF284-EFB8-48CB-AA9A-57838DF88D90}" srcOrd="0" destOrd="0" presId="urn:microsoft.com/office/officeart/2005/8/layout/vList2"/>
    <dgm:cxn modelId="{1687FFAD-7834-4C60-A1B9-B7C9E1D70CB8}" type="presOf" srcId="{0468186D-FCBC-46E6-8DFF-8DEB81E21204}" destId="{6EA06E91-99C2-426D-A923-0CF21508BD14}" srcOrd="0" destOrd="0" presId="urn:microsoft.com/office/officeart/2005/8/layout/vList2"/>
    <dgm:cxn modelId="{01E635B2-59F5-41B2-88BF-89CD621E4C64}" srcId="{7BE175C2-43D5-BF47-B71D-4EF4D2107E03}" destId="{0468186D-FCBC-46E6-8DFF-8DEB81E21204}" srcOrd="1" destOrd="0" parTransId="{D4BE0B4A-C535-47EB-A08F-3D7293796EC9}" sibTransId="{EAA3E035-1533-404E-A99B-0BB1A0569F46}"/>
    <dgm:cxn modelId="{10DDA2BB-E91B-4119-8C87-2BDBA852AA22}" type="presOf" srcId="{870269B6-4112-4E4F-ABD8-795DDFDD3198}" destId="{CA5515A7-FA4D-4B85-9DD9-17359CF050D2}" srcOrd="0" destOrd="0" presId="urn:microsoft.com/office/officeart/2005/8/layout/vList2"/>
    <dgm:cxn modelId="{BFFFE7BB-F8F7-4B40-B717-976A4DBB6001}" type="presOf" srcId="{7BE175C2-43D5-BF47-B71D-4EF4D2107E03}" destId="{224CF469-C495-45B8-9E4A-119EC6AA03FC}" srcOrd="0" destOrd="0" presId="urn:microsoft.com/office/officeart/2005/8/layout/vList2"/>
    <dgm:cxn modelId="{C0182FBF-41B9-42AC-A823-F0F16FCDBB90}" srcId="{7BE175C2-43D5-BF47-B71D-4EF4D2107E03}" destId="{247EF811-737C-47F5-9C28-E16E6CD8BD14}" srcOrd="2" destOrd="0" parTransId="{70F1D11C-9ABC-401B-9FA5-F15B7C0A1783}" sibTransId="{9CE03421-1BEE-4B4D-8F2F-E1CF7743AF44}"/>
    <dgm:cxn modelId="{9BAAD4DC-6E66-4855-B163-375FB67B4A8D}" srcId="{247EF811-737C-47F5-9C28-E16E6CD8BD14}" destId="{A0D3C1E6-98C6-4AFD-BD8A-78F7AAE4156F}" srcOrd="0" destOrd="0" parTransId="{D16C7336-1228-4C94-954A-1B9B4F8EF608}" sibTransId="{4342D78A-821E-4AB5-B201-45FF2F89AF89}"/>
    <dgm:cxn modelId="{52B4A7F5-05DC-41E5-89B5-C305596ABA54}" type="presOf" srcId="{A0D3C1E6-98C6-4AFD-BD8A-78F7AAE4156F}" destId="{875BC6F4-0C4A-4A83-AE29-5B99F8AAD36C}" srcOrd="0" destOrd="0" presId="urn:microsoft.com/office/officeart/2005/8/layout/vList2"/>
    <dgm:cxn modelId="{9724FDFE-7274-40C8-9C2B-F5746699FA84}" type="presOf" srcId="{247EF811-737C-47F5-9C28-E16E6CD8BD14}" destId="{7A08D895-AC20-4AC1-A63A-16B551F6DB4C}" srcOrd="0" destOrd="0" presId="urn:microsoft.com/office/officeart/2005/8/layout/vList2"/>
    <dgm:cxn modelId="{A0FBD964-85B6-4351-9A35-1D8FE8BF59DA}" type="presParOf" srcId="{224CF469-C495-45B8-9E4A-119EC6AA03FC}" destId="{CA5515A7-FA4D-4B85-9DD9-17359CF050D2}" srcOrd="0" destOrd="0" presId="urn:microsoft.com/office/officeart/2005/8/layout/vList2"/>
    <dgm:cxn modelId="{EB6B1376-1F19-4BC4-9125-956CC3B7B046}" type="presParOf" srcId="{224CF469-C495-45B8-9E4A-119EC6AA03FC}" destId="{44DBF284-EFB8-48CB-AA9A-57838DF88D90}" srcOrd="1" destOrd="0" presId="urn:microsoft.com/office/officeart/2005/8/layout/vList2"/>
    <dgm:cxn modelId="{56E53400-828A-4991-9E23-04A4CB0A18DB}" type="presParOf" srcId="{224CF469-C495-45B8-9E4A-119EC6AA03FC}" destId="{6EA06E91-99C2-426D-A923-0CF21508BD14}" srcOrd="2" destOrd="0" presId="urn:microsoft.com/office/officeart/2005/8/layout/vList2"/>
    <dgm:cxn modelId="{350AF418-F134-42AC-B62C-70957481D7B9}" type="presParOf" srcId="{224CF469-C495-45B8-9E4A-119EC6AA03FC}" destId="{66C964A0-B6A9-4A89-BE11-1E9F9EF5FAAE}" srcOrd="3" destOrd="0" presId="urn:microsoft.com/office/officeart/2005/8/layout/vList2"/>
    <dgm:cxn modelId="{01BBB775-C119-497C-80E6-386E1D8200BC}" type="presParOf" srcId="{224CF469-C495-45B8-9E4A-119EC6AA03FC}" destId="{7A08D895-AC20-4AC1-A63A-16B551F6DB4C}" srcOrd="4" destOrd="0" presId="urn:microsoft.com/office/officeart/2005/8/layout/vList2"/>
    <dgm:cxn modelId="{10DF1EEA-A37E-4ADF-BA9D-73AFB21B7D7A}" type="presParOf" srcId="{224CF469-C495-45B8-9E4A-119EC6AA03FC}" destId="{875BC6F4-0C4A-4A83-AE29-5B99F8AAD36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b="1" dirty="0">
              <a:solidFill>
                <a:schemeClr val="tx1"/>
              </a:solidFill>
              <a:latin typeface="Cambria"/>
              <a:cs typeface="Times New Roman" panose="02020603050405020304" pitchFamily="18" charset="0"/>
            </a:rPr>
            <a:t>4. </a:t>
          </a:r>
          <a:r>
            <a:rPr lang="en-US" sz="2800" b="1" spc="-4" dirty="0">
              <a:ln/>
              <a:solidFill>
                <a:schemeClr val="tx1"/>
              </a:solidFill>
            </a:rPr>
            <a:t>Proposal evaluation techniques</a:t>
          </a:r>
          <a:endParaRPr lang="en-US" sz="2400" b="1"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9641" custLinFactNeighborY="-23835">
        <dgm:presLayoutVars>
          <dgm:chMax val="0"/>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96102633-53F7-4E4B-AAB9-E40DA9DA0E78}" type="presOf" srcId="{870269B6-4112-4E4F-ABD8-795DDFDD3198}" destId="{CA5515A7-FA4D-4B85-9DD9-17359CF050D2}" srcOrd="0" destOrd="0" presId="urn:microsoft.com/office/officeart/2005/8/layout/vList2"/>
    <dgm:cxn modelId="{FF1AB69D-ECB6-4A58-B622-8FEAD425B9DE}" type="presOf" srcId="{7BE175C2-43D5-BF47-B71D-4EF4D2107E03}" destId="{224CF469-C495-45B8-9E4A-119EC6AA03FC}" srcOrd="0" destOrd="0" presId="urn:microsoft.com/office/officeart/2005/8/layout/vList2"/>
    <dgm:cxn modelId="{B192C130-B43E-4EE5-8BCD-F0073EE3F3FA}" type="presParOf" srcId="{224CF469-C495-45B8-9E4A-119EC6AA03FC}" destId="{CA5515A7-FA4D-4B85-9DD9-17359CF050D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b="1" dirty="0">
              <a:solidFill>
                <a:schemeClr val="tx1"/>
              </a:solidFill>
              <a:latin typeface="Cambria"/>
              <a:cs typeface="Times New Roman" panose="02020603050405020304" pitchFamily="18" charset="0"/>
            </a:rPr>
            <a:t>5. </a:t>
          </a:r>
          <a:r>
            <a:rPr lang="en-US" sz="2800" b="1" spc="-4" dirty="0">
              <a:ln/>
              <a:solidFill>
                <a:schemeClr val="tx1"/>
              </a:solidFill>
            </a:rPr>
            <a:t>Procurement negotiations</a:t>
          </a:r>
          <a:endParaRPr lang="en-US" sz="2400" b="1"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6DE51EC7-75A6-4584-9A40-781CEBE41728}" type="presOf" srcId="{870269B6-4112-4E4F-ABD8-795DDFDD3198}" destId="{CA5515A7-FA4D-4B85-9DD9-17359CF050D2}" srcOrd="0" destOrd="0" presId="urn:microsoft.com/office/officeart/2005/8/layout/vList2"/>
    <dgm:cxn modelId="{2BC1F9C8-55DE-4487-A2FD-D5138BF5513F}" type="presOf" srcId="{7BE175C2-43D5-BF47-B71D-4EF4D2107E03}" destId="{224CF469-C495-45B8-9E4A-119EC6AA03FC}" srcOrd="0" destOrd="0" presId="urn:microsoft.com/office/officeart/2005/8/layout/vList2"/>
    <dgm:cxn modelId="{E9A26DEF-DC35-4696-B808-360ED0BEFFE2}" type="presParOf" srcId="{224CF469-C495-45B8-9E4A-119EC6AA03FC}" destId="{CA5515A7-FA4D-4B85-9DD9-17359CF050D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13DC1E28-DEA7-438E-B499-CC2AEF04DC7D}"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en-US"/>
        </a:p>
      </dgm:t>
    </dgm:pt>
    <dgm:pt modelId="{B1680B30-91BD-4D9A-B265-48A82D977B9B}">
      <dgm:prSet phldrT="[Text]"/>
      <dgm:spPr/>
      <dgm:t>
        <a:bodyPr/>
        <a:lstStyle/>
        <a:p>
          <a:r>
            <a:rPr lang="en-US" dirty="0"/>
            <a:t>1. </a:t>
          </a:r>
          <a:r>
            <a:rPr lang="id-ID" dirty="0"/>
            <a:t>Sellected Seller</a:t>
          </a:r>
          <a:endParaRPr lang="en-US" dirty="0"/>
        </a:p>
      </dgm:t>
    </dgm:pt>
    <dgm:pt modelId="{6353DCA3-0F3A-411C-930A-DBF30E5E8804}" type="parTrans" cxnId="{922D1078-80C9-4EB7-8987-99C7F65BD615}">
      <dgm:prSet/>
      <dgm:spPr/>
      <dgm:t>
        <a:bodyPr/>
        <a:lstStyle/>
        <a:p>
          <a:endParaRPr lang="en-US"/>
        </a:p>
      </dgm:t>
    </dgm:pt>
    <dgm:pt modelId="{0B42B7BC-F6A2-485D-8DEA-4594054401AB}" type="sibTrans" cxnId="{922D1078-80C9-4EB7-8987-99C7F65BD615}">
      <dgm:prSet/>
      <dgm:spPr/>
      <dgm:t>
        <a:bodyPr/>
        <a:lstStyle/>
        <a:p>
          <a:endParaRPr lang="en-US"/>
        </a:p>
      </dgm:t>
    </dgm:pt>
    <dgm:pt modelId="{D09CED04-EE39-4DB5-9528-0F7E350BC3C8}">
      <dgm:prSet phldrT="[Text]" custT="1"/>
      <dgm:spPr/>
      <dgm:t>
        <a:bodyPr/>
        <a:lstStyle/>
        <a:p>
          <a:r>
            <a:rPr lang="id-ID" sz="1600" dirty="0"/>
            <a:t>seller yang dipilih adalah seller yang dinilai berada dalam kisaran yang kompetitif berdasarkan hasil dari proposal atau evaluasi penawaran, dan yang telah dinegosiasikan dalam draft kontrak yang akan menjadi kontrak sebenarnya ketika penghargaan</a:t>
          </a:r>
          <a:endParaRPr lang="en-US" sz="1600" dirty="0"/>
        </a:p>
      </dgm:t>
    </dgm:pt>
    <dgm:pt modelId="{F7E22C52-BE43-4524-9A50-E217B15086AC}" type="parTrans" cxnId="{5F45451E-7DCC-4475-8C8C-DD4D8E345BE7}">
      <dgm:prSet/>
      <dgm:spPr/>
      <dgm:t>
        <a:bodyPr/>
        <a:lstStyle/>
        <a:p>
          <a:endParaRPr lang="en-US"/>
        </a:p>
      </dgm:t>
    </dgm:pt>
    <dgm:pt modelId="{EBCE852B-0689-4F72-931C-12F36D6ABA6C}" type="sibTrans" cxnId="{5F45451E-7DCC-4475-8C8C-DD4D8E345BE7}">
      <dgm:prSet/>
      <dgm:spPr/>
      <dgm:t>
        <a:bodyPr/>
        <a:lstStyle/>
        <a:p>
          <a:endParaRPr lang="en-US"/>
        </a:p>
      </dgm:t>
    </dgm:pt>
    <dgm:pt modelId="{82C6509D-CA42-477D-A660-D4D4F59690D4}">
      <dgm:prSet phldrT="[Text]"/>
      <dgm:spPr/>
      <dgm:t>
        <a:bodyPr/>
        <a:lstStyle/>
        <a:p>
          <a:r>
            <a:rPr lang="en-US" dirty="0"/>
            <a:t>2. </a:t>
          </a:r>
          <a:r>
            <a:rPr lang="id-ID" dirty="0"/>
            <a:t>Agreements</a:t>
          </a:r>
          <a:endParaRPr lang="en-US" dirty="0"/>
        </a:p>
      </dgm:t>
    </dgm:pt>
    <dgm:pt modelId="{6ADEA673-3758-4D51-8743-59456A4F8417}" type="parTrans" cxnId="{9B94D144-692E-41E9-848E-5E6F3AFB9B05}">
      <dgm:prSet/>
      <dgm:spPr/>
      <dgm:t>
        <a:bodyPr/>
        <a:lstStyle/>
        <a:p>
          <a:endParaRPr lang="en-US"/>
        </a:p>
      </dgm:t>
    </dgm:pt>
    <dgm:pt modelId="{43F57FB5-9382-436A-9108-4E4F79186112}" type="sibTrans" cxnId="{9B94D144-692E-41E9-848E-5E6F3AFB9B05}">
      <dgm:prSet/>
      <dgm:spPr/>
      <dgm:t>
        <a:bodyPr/>
        <a:lstStyle/>
        <a:p>
          <a:endParaRPr lang="en-US"/>
        </a:p>
      </dgm:t>
    </dgm:pt>
    <dgm:pt modelId="{09EB4F43-139A-4495-B36F-C93F5F9E8E4E}">
      <dgm:prSet phldrT="[Text]" custT="1"/>
      <dgm:spPr/>
      <dgm:t>
        <a:bodyPr/>
        <a:lstStyle/>
        <a:p>
          <a:r>
            <a:rPr lang="en-US" sz="1600" dirty="0" err="1"/>
            <a:t>Kesepakatan</a:t>
          </a:r>
          <a:r>
            <a:rPr lang="en-US" sz="1600" dirty="0"/>
            <a:t>/</a:t>
          </a:r>
          <a:r>
            <a:rPr lang="en-US" sz="1600" dirty="0" err="1"/>
            <a:t>perjanjian</a:t>
          </a:r>
          <a:r>
            <a:rPr lang="en-US" sz="1600" dirty="0"/>
            <a:t> </a:t>
          </a:r>
          <a:r>
            <a:rPr lang="en-US" sz="1600" dirty="0" err="1"/>
            <a:t>pengadaan</a:t>
          </a:r>
          <a:r>
            <a:rPr lang="en-US" sz="1600" dirty="0"/>
            <a:t> </a:t>
          </a:r>
          <a:r>
            <a:rPr lang="en-US" sz="1600" dirty="0" err="1"/>
            <a:t>meliputi</a:t>
          </a:r>
          <a:r>
            <a:rPr lang="en-US" sz="1600" dirty="0"/>
            <a:t> </a:t>
          </a:r>
          <a:r>
            <a:rPr lang="en-US" sz="1600" dirty="0" err="1"/>
            <a:t>syarat</a:t>
          </a:r>
          <a:r>
            <a:rPr lang="en-US" sz="1600" dirty="0"/>
            <a:t> </a:t>
          </a:r>
          <a:r>
            <a:rPr lang="en-US" sz="1600" dirty="0" err="1"/>
            <a:t>dan</a:t>
          </a:r>
          <a:r>
            <a:rPr lang="en-US" sz="1600" dirty="0"/>
            <a:t> </a:t>
          </a:r>
          <a:r>
            <a:rPr lang="en-US" sz="1600" dirty="0" err="1"/>
            <a:t>kondisi</a:t>
          </a:r>
          <a:r>
            <a:rPr lang="en-US" sz="1600" dirty="0"/>
            <a:t>, </a:t>
          </a:r>
          <a:r>
            <a:rPr lang="en-US" sz="1600" dirty="0" err="1"/>
            <a:t>dan</a:t>
          </a:r>
          <a:r>
            <a:rPr lang="en-US" sz="1600" dirty="0"/>
            <a:t> </a:t>
          </a:r>
          <a:r>
            <a:rPr lang="en-US" sz="1600" dirty="0" err="1"/>
            <a:t>dapat</a:t>
          </a:r>
          <a:r>
            <a:rPr lang="en-US" sz="1600" dirty="0"/>
            <a:t> </a:t>
          </a:r>
          <a:r>
            <a:rPr lang="en-US" sz="1600" dirty="0" err="1"/>
            <a:t>menggabungkan</a:t>
          </a:r>
          <a:r>
            <a:rPr lang="en-US" sz="1600" dirty="0"/>
            <a:t>  item yang </a:t>
          </a:r>
          <a:r>
            <a:rPr lang="en-US" sz="1600" dirty="0" err="1"/>
            <a:t>ditentukan</a:t>
          </a:r>
          <a:r>
            <a:rPr lang="en-US" sz="1600" dirty="0"/>
            <a:t> </a:t>
          </a:r>
          <a:r>
            <a:rPr lang="id-ID" sz="1600" dirty="0"/>
            <a:t>buyer </a:t>
          </a:r>
          <a:r>
            <a:rPr lang="en-US" sz="1600" dirty="0"/>
            <a:t> </a:t>
          </a:r>
          <a:r>
            <a:rPr lang="en-US" sz="1600" dirty="0" err="1"/>
            <a:t>mengenai</a:t>
          </a:r>
          <a:r>
            <a:rPr lang="en-US" sz="1600" dirty="0"/>
            <a:t> </a:t>
          </a:r>
          <a:r>
            <a:rPr lang="en-US" sz="1600" dirty="0" err="1"/>
            <a:t>apa</a:t>
          </a:r>
          <a:r>
            <a:rPr lang="en-US" sz="1600" dirty="0"/>
            <a:t> yang </a:t>
          </a:r>
          <a:r>
            <a:rPr lang="en-US" sz="1600" dirty="0" err="1"/>
            <a:t>kontraktor</a:t>
          </a:r>
          <a:r>
            <a:rPr lang="en-US" sz="1600" dirty="0"/>
            <a:t> </a:t>
          </a:r>
          <a:r>
            <a:rPr lang="en-US" sz="1600" dirty="0" err="1"/>
            <a:t>akan</a:t>
          </a:r>
          <a:r>
            <a:rPr lang="en-US" sz="1600" dirty="0"/>
            <a:t> </a:t>
          </a:r>
          <a:r>
            <a:rPr lang="en-US" sz="1600" dirty="0" err="1"/>
            <a:t>lakukan</a:t>
          </a:r>
          <a:r>
            <a:rPr lang="en-US" sz="1600" dirty="0"/>
            <a:t> at</a:t>
          </a:r>
          <a:r>
            <a:rPr lang="id-ID" sz="1600" dirty="0"/>
            <a:t>au </a:t>
          </a:r>
          <a:r>
            <a:rPr lang="en-US" sz="1600" dirty="0" err="1"/>
            <a:t>berikan</a:t>
          </a:r>
          <a:r>
            <a:rPr lang="en-US" sz="1600" dirty="0"/>
            <a:t>. </a:t>
          </a:r>
        </a:p>
      </dgm:t>
    </dgm:pt>
    <dgm:pt modelId="{91F2D4A9-55DA-48BF-8354-757BCA0B6DF0}" type="parTrans" cxnId="{AE6E3234-5517-414B-8C5F-65BB4960EF4C}">
      <dgm:prSet/>
      <dgm:spPr/>
      <dgm:t>
        <a:bodyPr/>
        <a:lstStyle/>
        <a:p>
          <a:endParaRPr lang="en-US"/>
        </a:p>
      </dgm:t>
    </dgm:pt>
    <dgm:pt modelId="{DB042E93-37A5-4104-8EDC-DD2C81CC4AB5}" type="sibTrans" cxnId="{AE6E3234-5517-414B-8C5F-65BB4960EF4C}">
      <dgm:prSet/>
      <dgm:spPr/>
      <dgm:t>
        <a:bodyPr/>
        <a:lstStyle/>
        <a:p>
          <a:endParaRPr lang="en-US"/>
        </a:p>
      </dgm:t>
    </dgm:pt>
    <dgm:pt modelId="{94EED36C-100C-427E-A18F-EC9F64476DC0}">
      <dgm:prSet phldrT="[Text]"/>
      <dgm:spPr/>
      <dgm:t>
        <a:bodyPr/>
        <a:lstStyle/>
        <a:p>
          <a:r>
            <a:rPr lang="en-US" dirty="0"/>
            <a:t>3. </a:t>
          </a:r>
          <a:r>
            <a:rPr lang="id-ID" dirty="0"/>
            <a:t>Change request</a:t>
          </a:r>
          <a:endParaRPr lang="en-US" dirty="0"/>
        </a:p>
      </dgm:t>
    </dgm:pt>
    <dgm:pt modelId="{DF2A3834-934B-436D-8F07-32FD2198FF94}" type="parTrans" cxnId="{749FBCDC-DFBA-440C-81C7-C7D75A8A1530}">
      <dgm:prSet/>
      <dgm:spPr/>
      <dgm:t>
        <a:bodyPr/>
        <a:lstStyle/>
        <a:p>
          <a:endParaRPr lang="en-US"/>
        </a:p>
      </dgm:t>
    </dgm:pt>
    <dgm:pt modelId="{66752A32-95DD-4525-8D5B-9A3D42C7F8D9}" type="sibTrans" cxnId="{749FBCDC-DFBA-440C-81C7-C7D75A8A1530}">
      <dgm:prSet/>
      <dgm:spPr/>
      <dgm:t>
        <a:bodyPr/>
        <a:lstStyle/>
        <a:p>
          <a:endParaRPr lang="en-US"/>
        </a:p>
      </dgm:t>
    </dgm:pt>
    <dgm:pt modelId="{33F7BCEE-B5AE-410B-8D66-181151728F9C}">
      <dgm:prSet phldrT="[Text]"/>
      <dgm:spPr/>
      <dgm:t>
        <a:bodyPr/>
        <a:lstStyle/>
        <a:p>
          <a:r>
            <a:rPr lang="id-ID" dirty="0"/>
            <a:t>Permintaan perubahan untuk rencana manajemen proyek, rencana anak perusahaan, dan komponen lainnya diproses untuk review dan disposisi melalui proses </a:t>
          </a:r>
          <a:r>
            <a:rPr lang="id-ID" i="1" dirty="0"/>
            <a:t>perform integrated change control.</a:t>
          </a:r>
          <a:endParaRPr lang="en-US" dirty="0"/>
        </a:p>
      </dgm:t>
    </dgm:pt>
    <dgm:pt modelId="{DF8D38C5-D072-4257-AB3E-BCA36E8E1145}" type="parTrans" cxnId="{A8740F13-925B-4DB5-A6E0-A93B5BCFD68B}">
      <dgm:prSet/>
      <dgm:spPr/>
      <dgm:t>
        <a:bodyPr/>
        <a:lstStyle/>
        <a:p>
          <a:endParaRPr lang="en-US"/>
        </a:p>
      </dgm:t>
    </dgm:pt>
    <dgm:pt modelId="{D1D406DD-0A8B-4E83-AD59-918235E2395F}" type="sibTrans" cxnId="{A8740F13-925B-4DB5-A6E0-A93B5BCFD68B}">
      <dgm:prSet/>
      <dgm:spPr/>
      <dgm:t>
        <a:bodyPr/>
        <a:lstStyle/>
        <a:p>
          <a:endParaRPr lang="en-US"/>
        </a:p>
      </dgm:t>
    </dgm:pt>
    <dgm:pt modelId="{17EC1592-CDC9-4D62-89BE-EFDE56044760}">
      <dgm:prSet custT="1"/>
      <dgm:spPr/>
      <dgm:t>
        <a:bodyPr/>
        <a:lstStyle/>
        <a:p>
          <a:r>
            <a:rPr lang="en-US" sz="1600" dirty="0" err="1"/>
            <a:t>Ini</a:t>
          </a:r>
          <a:r>
            <a:rPr lang="en-US" sz="1600" dirty="0"/>
            <a:t> </a:t>
          </a:r>
          <a:r>
            <a:rPr lang="en-US" sz="1600" dirty="0" err="1"/>
            <a:t>adalah</a:t>
          </a:r>
          <a:r>
            <a:rPr lang="en-US" sz="1600" dirty="0"/>
            <a:t> </a:t>
          </a:r>
          <a:r>
            <a:rPr lang="en-US" sz="1600" dirty="0" err="1"/>
            <a:t>tanggungjawab</a:t>
          </a:r>
          <a:r>
            <a:rPr lang="en-US" sz="1600" dirty="0"/>
            <a:t> </a:t>
          </a:r>
          <a:r>
            <a:rPr lang="en-US" sz="1600" dirty="0" err="1"/>
            <a:t>tim</a:t>
          </a:r>
          <a:r>
            <a:rPr lang="en-US" sz="1600" dirty="0"/>
            <a:t> </a:t>
          </a:r>
          <a:r>
            <a:rPr lang="en-US" sz="1600" dirty="0" err="1"/>
            <a:t>manajement</a:t>
          </a:r>
          <a:r>
            <a:rPr lang="en-US" sz="1600" dirty="0"/>
            <a:t> </a:t>
          </a:r>
          <a:r>
            <a:rPr lang="en-US" sz="1600" dirty="0" err="1"/>
            <a:t>proyek</a:t>
          </a:r>
          <a:r>
            <a:rPr lang="en-US" sz="1600" dirty="0"/>
            <a:t> </a:t>
          </a:r>
          <a:r>
            <a:rPr lang="en-US" sz="1600" dirty="0" err="1"/>
            <a:t>untuk</a:t>
          </a:r>
          <a:r>
            <a:rPr lang="en-US" sz="1600" dirty="0"/>
            <a:t> </a:t>
          </a:r>
          <a:r>
            <a:rPr lang="en-US" sz="1600" dirty="0" err="1"/>
            <a:t>memastikan</a:t>
          </a:r>
          <a:r>
            <a:rPr lang="en-US" sz="1600" dirty="0"/>
            <a:t> </a:t>
          </a:r>
          <a:r>
            <a:rPr lang="en-US" sz="1600" dirty="0" err="1"/>
            <a:t>bahwa</a:t>
          </a:r>
          <a:r>
            <a:rPr lang="en-US" sz="1600" dirty="0"/>
            <a:t> </a:t>
          </a:r>
          <a:r>
            <a:rPr lang="en-US" sz="1600" dirty="0" err="1"/>
            <a:t>semua</a:t>
          </a:r>
          <a:r>
            <a:rPr lang="en-US" sz="1600" dirty="0"/>
            <a:t> </a:t>
          </a:r>
          <a:r>
            <a:rPr lang="en-US" sz="1600" dirty="0" err="1"/>
            <a:t>perjanjian</a:t>
          </a:r>
          <a:r>
            <a:rPr lang="en-US" sz="1600" dirty="0"/>
            <a:t> </a:t>
          </a:r>
          <a:r>
            <a:rPr lang="en-US" sz="1600" dirty="0" err="1"/>
            <a:t>memenuhi</a:t>
          </a:r>
          <a:r>
            <a:rPr lang="en-US" sz="1600" dirty="0"/>
            <a:t> </a:t>
          </a:r>
          <a:r>
            <a:rPr lang="en-US" sz="1600" dirty="0" err="1"/>
            <a:t>kebutuhan</a:t>
          </a:r>
          <a:r>
            <a:rPr lang="en-US" sz="1600" dirty="0"/>
            <a:t> </a:t>
          </a:r>
          <a:r>
            <a:rPr lang="en-US" sz="1600" dirty="0" err="1"/>
            <a:t>proyek</a:t>
          </a:r>
          <a:endParaRPr lang="en-US" sz="1600" dirty="0"/>
        </a:p>
      </dgm:t>
    </dgm:pt>
    <dgm:pt modelId="{10A0AE0E-40F3-407D-854A-8A105CE1EA22}" type="parTrans" cxnId="{F8150490-CA38-45BB-B8A1-E7E397F1B64B}">
      <dgm:prSet/>
      <dgm:spPr/>
      <dgm:t>
        <a:bodyPr/>
        <a:lstStyle/>
        <a:p>
          <a:endParaRPr lang="en-US"/>
        </a:p>
      </dgm:t>
    </dgm:pt>
    <dgm:pt modelId="{339CEB04-257D-429F-B387-DA57FD47303B}" type="sibTrans" cxnId="{F8150490-CA38-45BB-B8A1-E7E397F1B64B}">
      <dgm:prSet/>
      <dgm:spPr/>
      <dgm:t>
        <a:bodyPr/>
        <a:lstStyle/>
        <a:p>
          <a:endParaRPr lang="en-US"/>
        </a:p>
      </dgm:t>
    </dgm:pt>
    <dgm:pt modelId="{49456F87-B556-45E0-8D16-71779D200D7F}" type="pres">
      <dgm:prSet presAssocID="{13DC1E28-DEA7-438E-B499-CC2AEF04DC7D}" presName="Name0" presStyleCnt="0">
        <dgm:presLayoutVars>
          <dgm:dir/>
          <dgm:animLvl val="lvl"/>
          <dgm:resizeHandles val="exact"/>
        </dgm:presLayoutVars>
      </dgm:prSet>
      <dgm:spPr/>
    </dgm:pt>
    <dgm:pt modelId="{CFD771DC-D7BC-45B7-AC35-6DEC2C279B2A}" type="pres">
      <dgm:prSet presAssocID="{B1680B30-91BD-4D9A-B265-48A82D977B9B}" presName="linNode" presStyleCnt="0"/>
      <dgm:spPr/>
    </dgm:pt>
    <dgm:pt modelId="{007C3C10-0E22-407A-9C73-4B13C945CA6C}" type="pres">
      <dgm:prSet presAssocID="{B1680B30-91BD-4D9A-B265-48A82D977B9B}" presName="parentText" presStyleLbl="node1" presStyleIdx="0" presStyleCnt="3">
        <dgm:presLayoutVars>
          <dgm:chMax val="1"/>
          <dgm:bulletEnabled val="1"/>
        </dgm:presLayoutVars>
      </dgm:prSet>
      <dgm:spPr/>
    </dgm:pt>
    <dgm:pt modelId="{9B6965F8-82B9-44C6-9AE7-80ABF8941B66}" type="pres">
      <dgm:prSet presAssocID="{B1680B30-91BD-4D9A-B265-48A82D977B9B}" presName="descendantText" presStyleLbl="alignAccFollowNode1" presStyleIdx="0" presStyleCnt="3">
        <dgm:presLayoutVars>
          <dgm:bulletEnabled val="1"/>
        </dgm:presLayoutVars>
      </dgm:prSet>
      <dgm:spPr/>
    </dgm:pt>
    <dgm:pt modelId="{09BA96AA-D640-4E62-BEEE-C59F527F22D9}" type="pres">
      <dgm:prSet presAssocID="{0B42B7BC-F6A2-485D-8DEA-4594054401AB}" presName="sp" presStyleCnt="0"/>
      <dgm:spPr/>
    </dgm:pt>
    <dgm:pt modelId="{045C7819-D6BC-4CCA-B20E-7FE3538A5C5C}" type="pres">
      <dgm:prSet presAssocID="{82C6509D-CA42-477D-A660-D4D4F59690D4}" presName="linNode" presStyleCnt="0"/>
      <dgm:spPr/>
    </dgm:pt>
    <dgm:pt modelId="{F86F364F-C829-40B0-94CD-DAB744D2794B}" type="pres">
      <dgm:prSet presAssocID="{82C6509D-CA42-477D-A660-D4D4F59690D4}" presName="parentText" presStyleLbl="node1" presStyleIdx="1" presStyleCnt="3">
        <dgm:presLayoutVars>
          <dgm:chMax val="1"/>
          <dgm:bulletEnabled val="1"/>
        </dgm:presLayoutVars>
      </dgm:prSet>
      <dgm:spPr/>
    </dgm:pt>
    <dgm:pt modelId="{6839C466-397B-47E1-BEB0-82C0014656F8}" type="pres">
      <dgm:prSet presAssocID="{82C6509D-CA42-477D-A660-D4D4F59690D4}" presName="descendantText" presStyleLbl="alignAccFollowNode1" presStyleIdx="1" presStyleCnt="3">
        <dgm:presLayoutVars>
          <dgm:bulletEnabled val="1"/>
        </dgm:presLayoutVars>
      </dgm:prSet>
      <dgm:spPr/>
    </dgm:pt>
    <dgm:pt modelId="{85ED0BE2-D512-4382-9369-F3B8CF9568F5}" type="pres">
      <dgm:prSet presAssocID="{43F57FB5-9382-436A-9108-4E4F79186112}" presName="sp" presStyleCnt="0"/>
      <dgm:spPr/>
    </dgm:pt>
    <dgm:pt modelId="{9CDCDB90-5A2E-4EE5-8E46-51EFEAB91900}" type="pres">
      <dgm:prSet presAssocID="{94EED36C-100C-427E-A18F-EC9F64476DC0}" presName="linNode" presStyleCnt="0"/>
      <dgm:spPr/>
    </dgm:pt>
    <dgm:pt modelId="{0DE155CA-8E2D-49D6-ADD2-51B875C0C2AE}" type="pres">
      <dgm:prSet presAssocID="{94EED36C-100C-427E-A18F-EC9F64476DC0}" presName="parentText" presStyleLbl="node1" presStyleIdx="2" presStyleCnt="3">
        <dgm:presLayoutVars>
          <dgm:chMax val="1"/>
          <dgm:bulletEnabled val="1"/>
        </dgm:presLayoutVars>
      </dgm:prSet>
      <dgm:spPr/>
    </dgm:pt>
    <dgm:pt modelId="{3B4EC115-3788-443B-8F14-1DF2F0455E0C}" type="pres">
      <dgm:prSet presAssocID="{94EED36C-100C-427E-A18F-EC9F64476DC0}" presName="descendantText" presStyleLbl="alignAccFollowNode1" presStyleIdx="2" presStyleCnt="3">
        <dgm:presLayoutVars>
          <dgm:bulletEnabled val="1"/>
        </dgm:presLayoutVars>
      </dgm:prSet>
      <dgm:spPr/>
    </dgm:pt>
  </dgm:ptLst>
  <dgm:cxnLst>
    <dgm:cxn modelId="{0D6B3E08-B6F0-48AC-BF0F-E06E0FC7C132}" type="presOf" srcId="{33F7BCEE-B5AE-410B-8D66-181151728F9C}" destId="{3B4EC115-3788-443B-8F14-1DF2F0455E0C}" srcOrd="0" destOrd="0" presId="urn:microsoft.com/office/officeart/2005/8/layout/vList5"/>
    <dgm:cxn modelId="{A8740F13-925B-4DB5-A6E0-A93B5BCFD68B}" srcId="{94EED36C-100C-427E-A18F-EC9F64476DC0}" destId="{33F7BCEE-B5AE-410B-8D66-181151728F9C}" srcOrd="0" destOrd="0" parTransId="{DF8D38C5-D072-4257-AB3E-BCA36E8E1145}" sibTransId="{D1D406DD-0A8B-4E83-AD59-918235E2395F}"/>
    <dgm:cxn modelId="{5F45451E-7DCC-4475-8C8C-DD4D8E345BE7}" srcId="{B1680B30-91BD-4D9A-B265-48A82D977B9B}" destId="{D09CED04-EE39-4DB5-9528-0F7E350BC3C8}" srcOrd="0" destOrd="0" parTransId="{F7E22C52-BE43-4524-9A50-E217B15086AC}" sibTransId="{EBCE852B-0689-4F72-931C-12F36D6ABA6C}"/>
    <dgm:cxn modelId="{FEC74031-24C4-43FC-82AE-53DBB673A0CA}" type="presOf" srcId="{D09CED04-EE39-4DB5-9528-0F7E350BC3C8}" destId="{9B6965F8-82B9-44C6-9AE7-80ABF8941B66}" srcOrd="0" destOrd="0" presId="urn:microsoft.com/office/officeart/2005/8/layout/vList5"/>
    <dgm:cxn modelId="{AE6E3234-5517-414B-8C5F-65BB4960EF4C}" srcId="{82C6509D-CA42-477D-A660-D4D4F59690D4}" destId="{09EB4F43-139A-4495-B36F-C93F5F9E8E4E}" srcOrd="0" destOrd="0" parTransId="{91F2D4A9-55DA-48BF-8354-757BCA0B6DF0}" sibTransId="{DB042E93-37A5-4104-8EDC-DD2C81CC4AB5}"/>
    <dgm:cxn modelId="{A86A3D39-B3BC-497F-A6D4-875E46436716}" type="presOf" srcId="{82C6509D-CA42-477D-A660-D4D4F59690D4}" destId="{F86F364F-C829-40B0-94CD-DAB744D2794B}" srcOrd="0" destOrd="0" presId="urn:microsoft.com/office/officeart/2005/8/layout/vList5"/>
    <dgm:cxn modelId="{64D32E3E-BC7A-4ABB-9320-591C4B16297A}" type="presOf" srcId="{17EC1592-CDC9-4D62-89BE-EFDE56044760}" destId="{6839C466-397B-47E1-BEB0-82C0014656F8}" srcOrd="0" destOrd="1" presId="urn:microsoft.com/office/officeart/2005/8/layout/vList5"/>
    <dgm:cxn modelId="{9B94D144-692E-41E9-848E-5E6F3AFB9B05}" srcId="{13DC1E28-DEA7-438E-B499-CC2AEF04DC7D}" destId="{82C6509D-CA42-477D-A660-D4D4F59690D4}" srcOrd="1" destOrd="0" parTransId="{6ADEA673-3758-4D51-8743-59456A4F8417}" sibTransId="{43F57FB5-9382-436A-9108-4E4F79186112}"/>
    <dgm:cxn modelId="{57461E4E-376E-446D-BFF1-D3BDA3D886F4}" type="presOf" srcId="{09EB4F43-139A-4495-B36F-C93F5F9E8E4E}" destId="{6839C466-397B-47E1-BEB0-82C0014656F8}" srcOrd="0" destOrd="0" presId="urn:microsoft.com/office/officeart/2005/8/layout/vList5"/>
    <dgm:cxn modelId="{E7CC9C6F-8F73-4838-A46A-14C7A1F0E71F}" type="presOf" srcId="{94EED36C-100C-427E-A18F-EC9F64476DC0}" destId="{0DE155CA-8E2D-49D6-ADD2-51B875C0C2AE}" srcOrd="0" destOrd="0" presId="urn:microsoft.com/office/officeart/2005/8/layout/vList5"/>
    <dgm:cxn modelId="{922D1078-80C9-4EB7-8987-99C7F65BD615}" srcId="{13DC1E28-DEA7-438E-B499-CC2AEF04DC7D}" destId="{B1680B30-91BD-4D9A-B265-48A82D977B9B}" srcOrd="0" destOrd="0" parTransId="{6353DCA3-0F3A-411C-930A-DBF30E5E8804}" sibTransId="{0B42B7BC-F6A2-485D-8DEA-4594054401AB}"/>
    <dgm:cxn modelId="{F8150490-CA38-45BB-B8A1-E7E397F1B64B}" srcId="{82C6509D-CA42-477D-A660-D4D4F59690D4}" destId="{17EC1592-CDC9-4D62-89BE-EFDE56044760}" srcOrd="1" destOrd="0" parTransId="{10A0AE0E-40F3-407D-854A-8A105CE1EA22}" sibTransId="{339CEB04-257D-429F-B387-DA57FD47303B}"/>
    <dgm:cxn modelId="{749FBCDC-DFBA-440C-81C7-C7D75A8A1530}" srcId="{13DC1E28-DEA7-438E-B499-CC2AEF04DC7D}" destId="{94EED36C-100C-427E-A18F-EC9F64476DC0}" srcOrd="2" destOrd="0" parTransId="{DF2A3834-934B-436D-8F07-32FD2198FF94}" sibTransId="{66752A32-95DD-4525-8D5B-9A3D42C7F8D9}"/>
    <dgm:cxn modelId="{997784E4-179F-42A0-A3B3-82FE61D90971}" type="presOf" srcId="{B1680B30-91BD-4D9A-B265-48A82D977B9B}" destId="{007C3C10-0E22-407A-9C73-4B13C945CA6C}" srcOrd="0" destOrd="0" presId="urn:microsoft.com/office/officeart/2005/8/layout/vList5"/>
    <dgm:cxn modelId="{A134B5E5-ACF2-42C1-93C1-4F352E674445}" type="presOf" srcId="{13DC1E28-DEA7-438E-B499-CC2AEF04DC7D}" destId="{49456F87-B556-45E0-8D16-71779D200D7F}" srcOrd="0" destOrd="0" presId="urn:microsoft.com/office/officeart/2005/8/layout/vList5"/>
    <dgm:cxn modelId="{395CF44B-C43E-4333-9DF1-55628F206BFA}" type="presParOf" srcId="{49456F87-B556-45E0-8D16-71779D200D7F}" destId="{CFD771DC-D7BC-45B7-AC35-6DEC2C279B2A}" srcOrd="0" destOrd="0" presId="urn:microsoft.com/office/officeart/2005/8/layout/vList5"/>
    <dgm:cxn modelId="{C164847D-7F81-4DB9-B17D-23EA8F4F9E3D}" type="presParOf" srcId="{CFD771DC-D7BC-45B7-AC35-6DEC2C279B2A}" destId="{007C3C10-0E22-407A-9C73-4B13C945CA6C}" srcOrd="0" destOrd="0" presId="urn:microsoft.com/office/officeart/2005/8/layout/vList5"/>
    <dgm:cxn modelId="{9C5A0662-AF08-4AE6-BC4E-B243A01F27B2}" type="presParOf" srcId="{CFD771DC-D7BC-45B7-AC35-6DEC2C279B2A}" destId="{9B6965F8-82B9-44C6-9AE7-80ABF8941B66}" srcOrd="1" destOrd="0" presId="urn:microsoft.com/office/officeart/2005/8/layout/vList5"/>
    <dgm:cxn modelId="{8B3AABB7-4C96-4269-8EC7-3F3DC6D73942}" type="presParOf" srcId="{49456F87-B556-45E0-8D16-71779D200D7F}" destId="{09BA96AA-D640-4E62-BEEE-C59F527F22D9}" srcOrd="1" destOrd="0" presId="urn:microsoft.com/office/officeart/2005/8/layout/vList5"/>
    <dgm:cxn modelId="{9460978A-8F24-4483-9F40-E095091CD65B}" type="presParOf" srcId="{49456F87-B556-45E0-8D16-71779D200D7F}" destId="{045C7819-D6BC-4CCA-B20E-7FE3538A5C5C}" srcOrd="2" destOrd="0" presId="urn:microsoft.com/office/officeart/2005/8/layout/vList5"/>
    <dgm:cxn modelId="{48D0B334-D096-4100-A677-06B433B36A04}" type="presParOf" srcId="{045C7819-D6BC-4CCA-B20E-7FE3538A5C5C}" destId="{F86F364F-C829-40B0-94CD-DAB744D2794B}" srcOrd="0" destOrd="0" presId="urn:microsoft.com/office/officeart/2005/8/layout/vList5"/>
    <dgm:cxn modelId="{759BC865-7B32-4188-9790-1799BA1AA34A}" type="presParOf" srcId="{045C7819-D6BC-4CCA-B20E-7FE3538A5C5C}" destId="{6839C466-397B-47E1-BEB0-82C0014656F8}" srcOrd="1" destOrd="0" presId="urn:microsoft.com/office/officeart/2005/8/layout/vList5"/>
    <dgm:cxn modelId="{6EE30096-94B7-4ACF-A820-0D0AB5FC2A1F}" type="presParOf" srcId="{49456F87-B556-45E0-8D16-71779D200D7F}" destId="{85ED0BE2-D512-4382-9369-F3B8CF9568F5}" srcOrd="3" destOrd="0" presId="urn:microsoft.com/office/officeart/2005/8/layout/vList5"/>
    <dgm:cxn modelId="{E7E69A68-A120-4953-8FF5-BDB87DD89158}" type="presParOf" srcId="{49456F87-B556-45E0-8D16-71779D200D7F}" destId="{9CDCDB90-5A2E-4EE5-8E46-51EFEAB91900}" srcOrd="4" destOrd="0" presId="urn:microsoft.com/office/officeart/2005/8/layout/vList5"/>
    <dgm:cxn modelId="{93D949C0-E335-48F6-87CB-268E8AD5AB1D}" type="presParOf" srcId="{9CDCDB90-5A2E-4EE5-8E46-51EFEAB91900}" destId="{0DE155CA-8E2D-49D6-ADD2-51B875C0C2AE}" srcOrd="0" destOrd="0" presId="urn:microsoft.com/office/officeart/2005/8/layout/vList5"/>
    <dgm:cxn modelId="{6AE5A715-07AC-43EA-BC8A-09B33E722E0D}" type="presParOf" srcId="{9CDCDB90-5A2E-4EE5-8E46-51EFEAB91900}" destId="{3B4EC115-3788-443B-8F14-1DF2F0455E0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3DC1E28-DEA7-438E-B499-CC2AEF04DC7D}" type="doc">
      <dgm:prSet loTypeId="urn:microsoft.com/office/officeart/2005/8/layout/vList5" loCatId="list" qsTypeId="urn:microsoft.com/office/officeart/2005/8/quickstyle/3d1" qsCatId="3D" csTypeId="urn:microsoft.com/office/officeart/2005/8/colors/colorful3" csCatId="colorful" phldr="1"/>
      <dgm:spPr/>
      <dgm:t>
        <a:bodyPr/>
        <a:lstStyle/>
        <a:p>
          <a:endParaRPr lang="en-US"/>
        </a:p>
      </dgm:t>
    </dgm:pt>
    <dgm:pt modelId="{82C6509D-CA42-477D-A660-D4D4F59690D4}">
      <dgm:prSet phldrT="[Text]" custT="1"/>
      <dgm:spPr/>
      <dgm:t>
        <a:bodyPr/>
        <a:lstStyle/>
        <a:p>
          <a:r>
            <a:rPr lang="id-ID" sz="3600" dirty="0"/>
            <a:t>Project management plan Update</a:t>
          </a:r>
          <a:endParaRPr lang="en-US" sz="3600" dirty="0"/>
        </a:p>
      </dgm:t>
    </dgm:pt>
    <dgm:pt modelId="{6ADEA673-3758-4D51-8743-59456A4F8417}" type="parTrans" cxnId="{9B94D144-692E-41E9-848E-5E6F3AFB9B05}">
      <dgm:prSet/>
      <dgm:spPr/>
      <dgm:t>
        <a:bodyPr/>
        <a:lstStyle/>
        <a:p>
          <a:endParaRPr lang="en-US"/>
        </a:p>
      </dgm:t>
    </dgm:pt>
    <dgm:pt modelId="{43F57FB5-9382-436A-9108-4E4F79186112}" type="sibTrans" cxnId="{9B94D144-692E-41E9-848E-5E6F3AFB9B05}">
      <dgm:prSet/>
      <dgm:spPr/>
      <dgm:t>
        <a:bodyPr/>
        <a:lstStyle/>
        <a:p>
          <a:endParaRPr lang="en-US"/>
        </a:p>
      </dgm:t>
    </dgm:pt>
    <dgm:pt modelId="{09EB4F43-139A-4495-B36F-C93F5F9E8E4E}">
      <dgm:prSet phldrT="[Text]" custT="1"/>
      <dgm:spPr/>
      <dgm:t>
        <a:bodyPr/>
        <a:lstStyle/>
        <a:p>
          <a:r>
            <a:rPr lang="en-US" sz="2000" dirty="0" err="1"/>
            <a:t>Elemen</a:t>
          </a:r>
          <a:r>
            <a:rPr lang="en-US" sz="2000" dirty="0"/>
            <a:t> </a:t>
          </a:r>
          <a:r>
            <a:rPr lang="en-US" sz="2000" dirty="0" err="1"/>
            <a:t>dari</a:t>
          </a:r>
          <a:r>
            <a:rPr lang="en-US" sz="2000" dirty="0"/>
            <a:t> </a:t>
          </a:r>
          <a:r>
            <a:rPr lang="en-US" sz="2000" dirty="0" err="1"/>
            <a:t>perencanaan</a:t>
          </a:r>
          <a:r>
            <a:rPr lang="en-US" sz="2000" dirty="0"/>
            <a:t> </a:t>
          </a:r>
          <a:r>
            <a:rPr lang="en-US" sz="2000" dirty="0" err="1"/>
            <a:t>manajemen</a:t>
          </a:r>
          <a:r>
            <a:rPr lang="en-US" sz="2000" dirty="0"/>
            <a:t> </a:t>
          </a:r>
          <a:r>
            <a:rPr lang="en-US" sz="2000" dirty="0" err="1"/>
            <a:t>proyek</a:t>
          </a:r>
          <a:r>
            <a:rPr lang="en-US" sz="2000" dirty="0"/>
            <a:t> </a:t>
          </a:r>
          <a:r>
            <a:rPr lang="en-US" sz="2000" dirty="0" err="1"/>
            <a:t>dapat</a:t>
          </a:r>
          <a:r>
            <a:rPr lang="en-US" sz="2000" dirty="0"/>
            <a:t> di </a:t>
          </a:r>
          <a:r>
            <a:rPr lang="en-US" sz="2000" dirty="0" err="1"/>
            <a:t>perbaharui</a:t>
          </a:r>
          <a:r>
            <a:rPr lang="en-US" sz="2000" dirty="0"/>
            <a:t>, </a:t>
          </a:r>
          <a:r>
            <a:rPr lang="en-US" sz="2000" dirty="0" err="1"/>
            <a:t>tetapi</a:t>
          </a:r>
          <a:r>
            <a:rPr lang="en-US" sz="2000" dirty="0"/>
            <a:t> </a:t>
          </a:r>
          <a:r>
            <a:rPr lang="en-US" sz="2000" dirty="0" err="1"/>
            <a:t>tidak</a:t>
          </a:r>
          <a:r>
            <a:rPr lang="en-US" sz="2000" dirty="0"/>
            <a:t> </a:t>
          </a:r>
          <a:r>
            <a:rPr lang="en-US" sz="2000" dirty="0" err="1"/>
            <a:t>terbatas</a:t>
          </a:r>
          <a:r>
            <a:rPr lang="en-US" sz="2000" dirty="0"/>
            <a:t> </a:t>
          </a:r>
          <a:r>
            <a:rPr lang="en-US" sz="2000" dirty="0" err="1"/>
            <a:t>pada</a:t>
          </a:r>
          <a:r>
            <a:rPr lang="en-US" sz="2000" dirty="0"/>
            <a:t> : </a:t>
          </a:r>
        </a:p>
      </dgm:t>
    </dgm:pt>
    <dgm:pt modelId="{91F2D4A9-55DA-48BF-8354-757BCA0B6DF0}" type="parTrans" cxnId="{AE6E3234-5517-414B-8C5F-65BB4960EF4C}">
      <dgm:prSet/>
      <dgm:spPr/>
      <dgm:t>
        <a:bodyPr/>
        <a:lstStyle/>
        <a:p>
          <a:endParaRPr lang="en-US"/>
        </a:p>
      </dgm:t>
    </dgm:pt>
    <dgm:pt modelId="{DB042E93-37A5-4104-8EDC-DD2C81CC4AB5}" type="sibTrans" cxnId="{AE6E3234-5517-414B-8C5F-65BB4960EF4C}">
      <dgm:prSet/>
      <dgm:spPr/>
      <dgm:t>
        <a:bodyPr/>
        <a:lstStyle/>
        <a:p>
          <a:endParaRPr lang="en-US"/>
        </a:p>
      </dgm:t>
    </dgm:pt>
    <dgm:pt modelId="{20B48F88-006C-45FB-A18E-E313FFF3C0C1}">
      <dgm:prSet phldrT="[Text]" custT="1"/>
      <dgm:spPr/>
      <dgm:t>
        <a:bodyPr/>
        <a:lstStyle/>
        <a:p>
          <a:r>
            <a:rPr lang="en-US" sz="2000" dirty="0"/>
            <a:t>Requirements management plan</a:t>
          </a:r>
        </a:p>
      </dgm:t>
    </dgm:pt>
    <dgm:pt modelId="{C9A530F2-6A12-47FA-985B-51BD089509FD}" type="parTrans" cxnId="{12BB5A87-34D5-4E71-9CFB-7F7C466A68B7}">
      <dgm:prSet/>
      <dgm:spPr/>
      <dgm:t>
        <a:bodyPr/>
        <a:lstStyle/>
        <a:p>
          <a:endParaRPr lang="en-US"/>
        </a:p>
      </dgm:t>
    </dgm:pt>
    <dgm:pt modelId="{6CFE2F74-2415-48D4-880D-7FDCBD23CEF7}" type="sibTrans" cxnId="{12BB5A87-34D5-4E71-9CFB-7F7C466A68B7}">
      <dgm:prSet/>
      <dgm:spPr/>
      <dgm:t>
        <a:bodyPr/>
        <a:lstStyle/>
        <a:p>
          <a:endParaRPr lang="en-US"/>
        </a:p>
      </dgm:t>
    </dgm:pt>
    <dgm:pt modelId="{308F8B96-A95C-4F3F-9645-BC81CCB369A2}">
      <dgm:prSet custT="1"/>
      <dgm:spPr/>
      <dgm:t>
        <a:bodyPr/>
        <a:lstStyle/>
        <a:p>
          <a:r>
            <a:rPr lang="en-US" sz="2000" dirty="0"/>
            <a:t>Quality management plan</a:t>
          </a:r>
        </a:p>
      </dgm:t>
    </dgm:pt>
    <dgm:pt modelId="{D1E648D7-4A05-4263-92F6-55AC16638D6E}" type="parTrans" cxnId="{EC421D44-24B7-417E-8418-ECEB4759B587}">
      <dgm:prSet/>
      <dgm:spPr/>
      <dgm:t>
        <a:bodyPr/>
        <a:lstStyle/>
        <a:p>
          <a:endParaRPr lang="en-US"/>
        </a:p>
      </dgm:t>
    </dgm:pt>
    <dgm:pt modelId="{C563D967-69A9-4198-8A01-5840390C32AD}" type="sibTrans" cxnId="{EC421D44-24B7-417E-8418-ECEB4759B587}">
      <dgm:prSet/>
      <dgm:spPr/>
      <dgm:t>
        <a:bodyPr/>
        <a:lstStyle/>
        <a:p>
          <a:endParaRPr lang="en-US"/>
        </a:p>
      </dgm:t>
    </dgm:pt>
    <dgm:pt modelId="{F8E492B0-1D95-496C-B872-133DCD9A427E}">
      <dgm:prSet custT="1"/>
      <dgm:spPr/>
      <dgm:t>
        <a:bodyPr/>
        <a:lstStyle/>
        <a:p>
          <a:r>
            <a:rPr lang="en-US" sz="2000" dirty="0"/>
            <a:t>Communications management plan</a:t>
          </a:r>
        </a:p>
      </dgm:t>
    </dgm:pt>
    <dgm:pt modelId="{68D95EA3-1357-422A-BD96-CB9F38ABF2BE}" type="parTrans" cxnId="{CC5A3406-A9F4-442D-8182-0BD4B5B39517}">
      <dgm:prSet/>
      <dgm:spPr/>
      <dgm:t>
        <a:bodyPr/>
        <a:lstStyle/>
        <a:p>
          <a:endParaRPr lang="en-US"/>
        </a:p>
      </dgm:t>
    </dgm:pt>
    <dgm:pt modelId="{216D8A53-C310-4C78-83A3-3AB393418B57}" type="sibTrans" cxnId="{CC5A3406-A9F4-442D-8182-0BD4B5B39517}">
      <dgm:prSet/>
      <dgm:spPr/>
      <dgm:t>
        <a:bodyPr/>
        <a:lstStyle/>
        <a:p>
          <a:endParaRPr lang="en-US"/>
        </a:p>
      </dgm:t>
    </dgm:pt>
    <dgm:pt modelId="{9DBDA699-7F26-4E06-91C7-3C5C9D7EE90A}">
      <dgm:prSet custT="1"/>
      <dgm:spPr/>
      <dgm:t>
        <a:bodyPr/>
        <a:lstStyle/>
        <a:p>
          <a:r>
            <a:rPr lang="en-US" sz="2000" dirty="0"/>
            <a:t>Risk management plan</a:t>
          </a:r>
        </a:p>
      </dgm:t>
    </dgm:pt>
    <dgm:pt modelId="{C183100E-0882-4C14-9863-5C6D3B157596}" type="parTrans" cxnId="{5C9FA241-6756-4767-A3E2-51A7C77B0311}">
      <dgm:prSet/>
      <dgm:spPr/>
      <dgm:t>
        <a:bodyPr/>
        <a:lstStyle/>
        <a:p>
          <a:endParaRPr lang="en-US"/>
        </a:p>
      </dgm:t>
    </dgm:pt>
    <dgm:pt modelId="{93947BAD-7C00-4A0C-BC22-865E71B9FC7E}" type="sibTrans" cxnId="{5C9FA241-6756-4767-A3E2-51A7C77B0311}">
      <dgm:prSet/>
      <dgm:spPr/>
      <dgm:t>
        <a:bodyPr/>
        <a:lstStyle/>
        <a:p>
          <a:endParaRPr lang="en-US"/>
        </a:p>
      </dgm:t>
    </dgm:pt>
    <dgm:pt modelId="{6AC049FD-46C5-4638-9715-5FD014DFA694}">
      <dgm:prSet custT="1"/>
      <dgm:spPr/>
      <dgm:t>
        <a:bodyPr/>
        <a:lstStyle/>
        <a:p>
          <a:r>
            <a:rPr lang="en-US" sz="2000" dirty="0"/>
            <a:t>Procurement management plan</a:t>
          </a:r>
        </a:p>
      </dgm:t>
    </dgm:pt>
    <dgm:pt modelId="{43AF9400-6F3E-4159-AF8B-36C1AFD6C186}" type="parTrans" cxnId="{FFB5302A-DAD9-4AA6-A1FD-361902AC008C}">
      <dgm:prSet/>
      <dgm:spPr/>
      <dgm:t>
        <a:bodyPr/>
        <a:lstStyle/>
        <a:p>
          <a:endParaRPr lang="en-US"/>
        </a:p>
      </dgm:t>
    </dgm:pt>
    <dgm:pt modelId="{629910E8-E191-41F4-9D6E-EE7E86AB4E13}" type="sibTrans" cxnId="{FFB5302A-DAD9-4AA6-A1FD-361902AC008C}">
      <dgm:prSet/>
      <dgm:spPr/>
      <dgm:t>
        <a:bodyPr/>
        <a:lstStyle/>
        <a:p>
          <a:endParaRPr lang="en-US"/>
        </a:p>
      </dgm:t>
    </dgm:pt>
    <dgm:pt modelId="{13EAFF96-3BFC-4DF7-8F62-002A6D4938DC}">
      <dgm:prSet custT="1"/>
      <dgm:spPr/>
      <dgm:t>
        <a:bodyPr/>
        <a:lstStyle/>
        <a:p>
          <a:r>
            <a:rPr lang="en-US" sz="2000" dirty="0"/>
            <a:t>Scope baseline</a:t>
          </a:r>
        </a:p>
      </dgm:t>
    </dgm:pt>
    <dgm:pt modelId="{6212D23F-8886-4A82-93E8-5EBA62548F5B}" type="parTrans" cxnId="{E2110702-E017-46D8-AF20-E036D443C0F4}">
      <dgm:prSet/>
      <dgm:spPr/>
      <dgm:t>
        <a:bodyPr/>
        <a:lstStyle/>
        <a:p>
          <a:endParaRPr lang="en-US"/>
        </a:p>
      </dgm:t>
    </dgm:pt>
    <dgm:pt modelId="{70179DB4-7E9E-4D3F-A6D9-14403AD28F68}" type="sibTrans" cxnId="{E2110702-E017-46D8-AF20-E036D443C0F4}">
      <dgm:prSet/>
      <dgm:spPr/>
      <dgm:t>
        <a:bodyPr/>
        <a:lstStyle/>
        <a:p>
          <a:endParaRPr lang="en-US"/>
        </a:p>
      </dgm:t>
    </dgm:pt>
    <dgm:pt modelId="{4D237F9E-E245-46D0-8ABA-ABF94DCFA7A2}">
      <dgm:prSet custT="1"/>
      <dgm:spPr/>
      <dgm:t>
        <a:bodyPr/>
        <a:lstStyle/>
        <a:p>
          <a:r>
            <a:rPr lang="en-US" sz="2000" dirty="0"/>
            <a:t>Schedule baseline</a:t>
          </a:r>
        </a:p>
      </dgm:t>
    </dgm:pt>
    <dgm:pt modelId="{7A898A13-B594-43B7-A061-0A2AD38A253A}" type="parTrans" cxnId="{7714AF08-20BE-4CDD-8CB7-3E911D6C5203}">
      <dgm:prSet/>
      <dgm:spPr/>
      <dgm:t>
        <a:bodyPr/>
        <a:lstStyle/>
        <a:p>
          <a:endParaRPr lang="en-US"/>
        </a:p>
      </dgm:t>
    </dgm:pt>
    <dgm:pt modelId="{1991482F-C1AB-48EE-A103-860734324FBB}" type="sibTrans" cxnId="{7714AF08-20BE-4CDD-8CB7-3E911D6C5203}">
      <dgm:prSet/>
      <dgm:spPr/>
      <dgm:t>
        <a:bodyPr/>
        <a:lstStyle/>
        <a:p>
          <a:endParaRPr lang="en-US"/>
        </a:p>
      </dgm:t>
    </dgm:pt>
    <dgm:pt modelId="{33688744-998C-4903-9B14-82B0EBD60D90}">
      <dgm:prSet custT="1"/>
      <dgm:spPr/>
      <dgm:t>
        <a:bodyPr/>
        <a:lstStyle/>
        <a:p>
          <a:r>
            <a:rPr lang="en-US" sz="2000" dirty="0"/>
            <a:t>Cost baseline</a:t>
          </a:r>
        </a:p>
      </dgm:t>
    </dgm:pt>
    <dgm:pt modelId="{689E9A76-0A08-4178-A265-9BA1FC0F07AE}" type="parTrans" cxnId="{ED9C9537-613F-46CE-8515-BE1531733107}">
      <dgm:prSet/>
      <dgm:spPr/>
      <dgm:t>
        <a:bodyPr/>
        <a:lstStyle/>
        <a:p>
          <a:endParaRPr lang="en-US"/>
        </a:p>
      </dgm:t>
    </dgm:pt>
    <dgm:pt modelId="{DD6D1E79-CB61-4FE8-BBCB-38EBB52642AD}" type="sibTrans" cxnId="{ED9C9537-613F-46CE-8515-BE1531733107}">
      <dgm:prSet/>
      <dgm:spPr/>
      <dgm:t>
        <a:bodyPr/>
        <a:lstStyle/>
        <a:p>
          <a:endParaRPr lang="en-US"/>
        </a:p>
      </dgm:t>
    </dgm:pt>
    <dgm:pt modelId="{49456F87-B556-45E0-8D16-71779D200D7F}" type="pres">
      <dgm:prSet presAssocID="{13DC1E28-DEA7-438E-B499-CC2AEF04DC7D}" presName="Name0" presStyleCnt="0">
        <dgm:presLayoutVars>
          <dgm:dir/>
          <dgm:animLvl val="lvl"/>
          <dgm:resizeHandles val="exact"/>
        </dgm:presLayoutVars>
      </dgm:prSet>
      <dgm:spPr/>
    </dgm:pt>
    <dgm:pt modelId="{045C7819-D6BC-4CCA-B20E-7FE3538A5C5C}" type="pres">
      <dgm:prSet presAssocID="{82C6509D-CA42-477D-A660-D4D4F59690D4}" presName="linNode" presStyleCnt="0"/>
      <dgm:spPr/>
    </dgm:pt>
    <dgm:pt modelId="{F86F364F-C829-40B0-94CD-DAB744D2794B}" type="pres">
      <dgm:prSet presAssocID="{82C6509D-CA42-477D-A660-D4D4F59690D4}" presName="parentText" presStyleLbl="node1" presStyleIdx="0" presStyleCnt="1">
        <dgm:presLayoutVars>
          <dgm:chMax val="1"/>
          <dgm:bulletEnabled val="1"/>
        </dgm:presLayoutVars>
      </dgm:prSet>
      <dgm:spPr/>
    </dgm:pt>
    <dgm:pt modelId="{6839C466-397B-47E1-BEB0-82C0014656F8}" type="pres">
      <dgm:prSet presAssocID="{82C6509D-CA42-477D-A660-D4D4F59690D4}" presName="descendantText" presStyleLbl="alignAccFollowNode1" presStyleIdx="0" presStyleCnt="1">
        <dgm:presLayoutVars>
          <dgm:bulletEnabled val="1"/>
        </dgm:presLayoutVars>
      </dgm:prSet>
      <dgm:spPr/>
    </dgm:pt>
  </dgm:ptLst>
  <dgm:cxnLst>
    <dgm:cxn modelId="{E2110702-E017-46D8-AF20-E036D443C0F4}" srcId="{09EB4F43-139A-4495-B36F-C93F5F9E8E4E}" destId="{13EAFF96-3BFC-4DF7-8F62-002A6D4938DC}" srcOrd="5" destOrd="0" parTransId="{6212D23F-8886-4A82-93E8-5EBA62548F5B}" sibTransId="{70179DB4-7E9E-4D3F-A6D9-14403AD28F68}"/>
    <dgm:cxn modelId="{CC5A3406-A9F4-442D-8182-0BD4B5B39517}" srcId="{09EB4F43-139A-4495-B36F-C93F5F9E8E4E}" destId="{F8E492B0-1D95-496C-B872-133DCD9A427E}" srcOrd="2" destOrd="0" parTransId="{68D95EA3-1357-422A-BD96-CB9F38ABF2BE}" sibTransId="{216D8A53-C310-4C78-83A3-3AB393418B57}"/>
    <dgm:cxn modelId="{7714AF08-20BE-4CDD-8CB7-3E911D6C5203}" srcId="{09EB4F43-139A-4495-B36F-C93F5F9E8E4E}" destId="{4D237F9E-E245-46D0-8ABA-ABF94DCFA7A2}" srcOrd="6" destOrd="0" parTransId="{7A898A13-B594-43B7-A061-0A2AD38A253A}" sibTransId="{1991482F-C1AB-48EE-A103-860734324FBB}"/>
    <dgm:cxn modelId="{518E210C-E341-4298-BB74-743EBE9FE7DF}" type="presOf" srcId="{9DBDA699-7F26-4E06-91C7-3C5C9D7EE90A}" destId="{6839C466-397B-47E1-BEB0-82C0014656F8}" srcOrd="0" destOrd="4" presId="urn:microsoft.com/office/officeart/2005/8/layout/vList5"/>
    <dgm:cxn modelId="{96487910-58EE-4732-BFF8-7827D7FC215B}" type="presOf" srcId="{308F8B96-A95C-4F3F-9645-BC81CCB369A2}" destId="{6839C466-397B-47E1-BEB0-82C0014656F8}" srcOrd="0" destOrd="2" presId="urn:microsoft.com/office/officeart/2005/8/layout/vList5"/>
    <dgm:cxn modelId="{ADF4F71A-770B-4126-A5D8-E73EF27B63EC}" type="presOf" srcId="{13EAFF96-3BFC-4DF7-8F62-002A6D4938DC}" destId="{6839C466-397B-47E1-BEB0-82C0014656F8}" srcOrd="0" destOrd="6" presId="urn:microsoft.com/office/officeart/2005/8/layout/vList5"/>
    <dgm:cxn modelId="{B8D9B726-D168-44BB-A185-95B76719024E}" type="presOf" srcId="{13DC1E28-DEA7-438E-B499-CC2AEF04DC7D}" destId="{49456F87-B556-45E0-8D16-71779D200D7F}" srcOrd="0" destOrd="0" presId="urn:microsoft.com/office/officeart/2005/8/layout/vList5"/>
    <dgm:cxn modelId="{FFB5302A-DAD9-4AA6-A1FD-361902AC008C}" srcId="{09EB4F43-139A-4495-B36F-C93F5F9E8E4E}" destId="{6AC049FD-46C5-4638-9715-5FD014DFA694}" srcOrd="4" destOrd="0" parTransId="{43AF9400-6F3E-4159-AF8B-36C1AFD6C186}" sibTransId="{629910E8-E191-41F4-9D6E-EE7E86AB4E13}"/>
    <dgm:cxn modelId="{AE6E3234-5517-414B-8C5F-65BB4960EF4C}" srcId="{82C6509D-CA42-477D-A660-D4D4F59690D4}" destId="{09EB4F43-139A-4495-B36F-C93F5F9E8E4E}" srcOrd="0" destOrd="0" parTransId="{91F2D4A9-55DA-48BF-8354-757BCA0B6DF0}" sibTransId="{DB042E93-37A5-4104-8EDC-DD2C81CC4AB5}"/>
    <dgm:cxn modelId="{ED9C9537-613F-46CE-8515-BE1531733107}" srcId="{09EB4F43-139A-4495-B36F-C93F5F9E8E4E}" destId="{33688744-998C-4903-9B14-82B0EBD60D90}" srcOrd="7" destOrd="0" parTransId="{689E9A76-0A08-4178-A265-9BA1FC0F07AE}" sibTransId="{DD6D1E79-CB61-4FE8-BBCB-38EBB52642AD}"/>
    <dgm:cxn modelId="{5C9FA241-6756-4767-A3E2-51A7C77B0311}" srcId="{09EB4F43-139A-4495-B36F-C93F5F9E8E4E}" destId="{9DBDA699-7F26-4E06-91C7-3C5C9D7EE90A}" srcOrd="3" destOrd="0" parTransId="{C183100E-0882-4C14-9863-5C6D3B157596}" sibTransId="{93947BAD-7C00-4A0C-BC22-865E71B9FC7E}"/>
    <dgm:cxn modelId="{EC421D44-24B7-417E-8418-ECEB4759B587}" srcId="{09EB4F43-139A-4495-B36F-C93F5F9E8E4E}" destId="{308F8B96-A95C-4F3F-9645-BC81CCB369A2}" srcOrd="1" destOrd="0" parTransId="{D1E648D7-4A05-4263-92F6-55AC16638D6E}" sibTransId="{C563D967-69A9-4198-8A01-5840390C32AD}"/>
    <dgm:cxn modelId="{9B94D144-692E-41E9-848E-5E6F3AFB9B05}" srcId="{13DC1E28-DEA7-438E-B499-CC2AEF04DC7D}" destId="{82C6509D-CA42-477D-A660-D4D4F59690D4}" srcOrd="0" destOrd="0" parTransId="{6ADEA673-3758-4D51-8743-59456A4F8417}" sibTransId="{43F57FB5-9382-436A-9108-4E4F79186112}"/>
    <dgm:cxn modelId="{256E7B6F-FA81-4830-BCBA-3EA35E290BDC}" type="presOf" srcId="{4D237F9E-E245-46D0-8ABA-ABF94DCFA7A2}" destId="{6839C466-397B-47E1-BEB0-82C0014656F8}" srcOrd="0" destOrd="7" presId="urn:microsoft.com/office/officeart/2005/8/layout/vList5"/>
    <dgm:cxn modelId="{DEA32273-6349-489C-939F-93269ABC07E5}" type="presOf" srcId="{09EB4F43-139A-4495-B36F-C93F5F9E8E4E}" destId="{6839C466-397B-47E1-BEB0-82C0014656F8}" srcOrd="0" destOrd="0" presId="urn:microsoft.com/office/officeart/2005/8/layout/vList5"/>
    <dgm:cxn modelId="{12BB5A87-34D5-4E71-9CFB-7F7C466A68B7}" srcId="{09EB4F43-139A-4495-B36F-C93F5F9E8E4E}" destId="{20B48F88-006C-45FB-A18E-E313FFF3C0C1}" srcOrd="0" destOrd="0" parTransId="{C9A530F2-6A12-47FA-985B-51BD089509FD}" sibTransId="{6CFE2F74-2415-48D4-880D-7FDCBD23CEF7}"/>
    <dgm:cxn modelId="{1EA60C88-AE34-42BD-BC8B-C8D8108CC259}" type="presOf" srcId="{33688744-998C-4903-9B14-82B0EBD60D90}" destId="{6839C466-397B-47E1-BEB0-82C0014656F8}" srcOrd="0" destOrd="8" presId="urn:microsoft.com/office/officeart/2005/8/layout/vList5"/>
    <dgm:cxn modelId="{7D5FBD89-4BEB-452E-82CA-9DA0FA280E0A}" type="presOf" srcId="{82C6509D-CA42-477D-A660-D4D4F59690D4}" destId="{F86F364F-C829-40B0-94CD-DAB744D2794B}" srcOrd="0" destOrd="0" presId="urn:microsoft.com/office/officeart/2005/8/layout/vList5"/>
    <dgm:cxn modelId="{88B765C4-869D-4119-A12F-9F064F75FF7F}" type="presOf" srcId="{F8E492B0-1D95-496C-B872-133DCD9A427E}" destId="{6839C466-397B-47E1-BEB0-82C0014656F8}" srcOrd="0" destOrd="3" presId="urn:microsoft.com/office/officeart/2005/8/layout/vList5"/>
    <dgm:cxn modelId="{B351CEDE-84CC-4DFB-A783-7CA3D6A6D0B8}" type="presOf" srcId="{20B48F88-006C-45FB-A18E-E313FFF3C0C1}" destId="{6839C466-397B-47E1-BEB0-82C0014656F8}" srcOrd="0" destOrd="1" presId="urn:microsoft.com/office/officeart/2005/8/layout/vList5"/>
    <dgm:cxn modelId="{0082F3F1-7CA3-4425-8A42-6B64487CC0C1}" type="presOf" srcId="{6AC049FD-46C5-4638-9715-5FD014DFA694}" destId="{6839C466-397B-47E1-BEB0-82C0014656F8}" srcOrd="0" destOrd="5" presId="urn:microsoft.com/office/officeart/2005/8/layout/vList5"/>
    <dgm:cxn modelId="{1E1A64CE-4BD2-43CD-B10F-A877F4BBF598}" type="presParOf" srcId="{49456F87-B556-45E0-8D16-71779D200D7F}" destId="{045C7819-D6BC-4CCA-B20E-7FE3538A5C5C}" srcOrd="0" destOrd="0" presId="urn:microsoft.com/office/officeart/2005/8/layout/vList5"/>
    <dgm:cxn modelId="{51A586E5-0094-425D-849A-032128EDE31E}" type="presParOf" srcId="{045C7819-D6BC-4CCA-B20E-7FE3538A5C5C}" destId="{F86F364F-C829-40B0-94CD-DAB744D2794B}" srcOrd="0" destOrd="0" presId="urn:microsoft.com/office/officeart/2005/8/layout/vList5"/>
    <dgm:cxn modelId="{69A7EE3B-B28B-47BE-A259-64D17C6B0D8D}" type="presParOf" srcId="{045C7819-D6BC-4CCA-B20E-7FE3538A5C5C}" destId="{6839C466-397B-47E1-BEB0-82C0014656F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3DC1E28-DEA7-438E-B499-CC2AEF04DC7D}" type="doc">
      <dgm:prSet loTypeId="urn:microsoft.com/office/officeart/2005/8/layout/vList5" loCatId="list" qsTypeId="urn:microsoft.com/office/officeart/2005/8/quickstyle/3d1" qsCatId="3D" csTypeId="urn:microsoft.com/office/officeart/2005/8/colors/colorful3" csCatId="colorful" phldr="1"/>
      <dgm:spPr/>
      <dgm:t>
        <a:bodyPr/>
        <a:lstStyle/>
        <a:p>
          <a:endParaRPr lang="en-US"/>
        </a:p>
      </dgm:t>
    </dgm:pt>
    <dgm:pt modelId="{B1680B30-91BD-4D9A-B265-48A82D977B9B}">
      <dgm:prSet phldrT="[Text]" custT="1"/>
      <dgm:spPr/>
      <dgm:t>
        <a:bodyPr/>
        <a:lstStyle/>
        <a:p>
          <a:r>
            <a:rPr lang="id-ID" sz="3600" dirty="0"/>
            <a:t>Project Document Update</a:t>
          </a:r>
          <a:endParaRPr lang="en-US" sz="3600" dirty="0"/>
        </a:p>
      </dgm:t>
    </dgm:pt>
    <dgm:pt modelId="{6353DCA3-0F3A-411C-930A-DBF30E5E8804}" type="parTrans" cxnId="{922D1078-80C9-4EB7-8987-99C7F65BD615}">
      <dgm:prSet/>
      <dgm:spPr/>
      <dgm:t>
        <a:bodyPr/>
        <a:lstStyle/>
        <a:p>
          <a:endParaRPr lang="en-US"/>
        </a:p>
      </dgm:t>
    </dgm:pt>
    <dgm:pt modelId="{0B42B7BC-F6A2-485D-8DEA-4594054401AB}" type="sibTrans" cxnId="{922D1078-80C9-4EB7-8987-99C7F65BD615}">
      <dgm:prSet/>
      <dgm:spPr/>
      <dgm:t>
        <a:bodyPr/>
        <a:lstStyle/>
        <a:p>
          <a:endParaRPr lang="en-US"/>
        </a:p>
      </dgm:t>
    </dgm:pt>
    <dgm:pt modelId="{D09CED04-EE39-4DB5-9528-0F7E350BC3C8}">
      <dgm:prSet phldrT="[Text]" custT="1"/>
      <dgm:spPr/>
      <dgm:t>
        <a:bodyPr/>
        <a:lstStyle/>
        <a:p>
          <a:r>
            <a:rPr lang="en-US" sz="2000">
              <a:solidFill>
                <a:schemeClr val="tx1"/>
              </a:solidFill>
            </a:rPr>
            <a:t>dokumen proyek dapat diperbaharui, tetapi tidak terbatas pada :</a:t>
          </a:r>
          <a:endParaRPr lang="en-US" sz="2000" dirty="0"/>
        </a:p>
      </dgm:t>
    </dgm:pt>
    <dgm:pt modelId="{F7E22C52-BE43-4524-9A50-E217B15086AC}" type="parTrans" cxnId="{5F45451E-7DCC-4475-8C8C-DD4D8E345BE7}">
      <dgm:prSet/>
      <dgm:spPr/>
      <dgm:t>
        <a:bodyPr/>
        <a:lstStyle/>
        <a:p>
          <a:endParaRPr lang="en-US"/>
        </a:p>
      </dgm:t>
    </dgm:pt>
    <dgm:pt modelId="{EBCE852B-0689-4F72-931C-12F36D6ABA6C}" type="sibTrans" cxnId="{5F45451E-7DCC-4475-8C8C-DD4D8E345BE7}">
      <dgm:prSet/>
      <dgm:spPr/>
      <dgm:t>
        <a:bodyPr/>
        <a:lstStyle/>
        <a:p>
          <a:endParaRPr lang="en-US"/>
        </a:p>
      </dgm:t>
    </dgm:pt>
    <dgm:pt modelId="{1BCCE5CA-EA21-44F8-A6DB-88DCBA112BBD}">
      <dgm:prSet custT="1"/>
      <dgm:spPr/>
      <dgm:t>
        <a:bodyPr/>
        <a:lstStyle/>
        <a:p>
          <a:r>
            <a:rPr lang="en-US" sz="2000" dirty="0"/>
            <a:t>Lessons learned register</a:t>
          </a:r>
          <a:endParaRPr lang="en-US" sz="2000" dirty="0">
            <a:solidFill>
              <a:schemeClr val="tx1"/>
            </a:solidFill>
          </a:endParaRPr>
        </a:p>
      </dgm:t>
    </dgm:pt>
    <dgm:pt modelId="{A0612A95-22F5-4C9C-A99B-CD4F5DAA908F}" type="parTrans" cxnId="{F4FB1BD2-F99A-4FD9-A87F-D2DD4A01BC3B}">
      <dgm:prSet/>
      <dgm:spPr/>
      <dgm:t>
        <a:bodyPr/>
        <a:lstStyle/>
        <a:p>
          <a:endParaRPr lang="en-US"/>
        </a:p>
      </dgm:t>
    </dgm:pt>
    <dgm:pt modelId="{96DB7327-266F-4521-AF57-FE2EE7EDA9B9}" type="sibTrans" cxnId="{F4FB1BD2-F99A-4FD9-A87F-D2DD4A01BC3B}">
      <dgm:prSet/>
      <dgm:spPr/>
      <dgm:t>
        <a:bodyPr/>
        <a:lstStyle/>
        <a:p>
          <a:endParaRPr lang="en-US"/>
        </a:p>
      </dgm:t>
    </dgm:pt>
    <dgm:pt modelId="{C0B00068-DFBA-42E3-8093-A43CCAA55364}">
      <dgm:prSet custT="1"/>
      <dgm:spPr/>
      <dgm:t>
        <a:bodyPr/>
        <a:lstStyle/>
        <a:p>
          <a:r>
            <a:rPr lang="en-US" sz="2000" dirty="0"/>
            <a:t>Requirements documentation</a:t>
          </a:r>
        </a:p>
      </dgm:t>
    </dgm:pt>
    <dgm:pt modelId="{D2389611-40D7-4BC9-AE37-D18AEDF1D8D7}" type="parTrans" cxnId="{CA0C2351-E78F-4970-B7E9-28567B204768}">
      <dgm:prSet/>
      <dgm:spPr/>
      <dgm:t>
        <a:bodyPr/>
        <a:lstStyle/>
        <a:p>
          <a:endParaRPr lang="en-US"/>
        </a:p>
      </dgm:t>
    </dgm:pt>
    <dgm:pt modelId="{EE5D4DA6-85FD-480E-BEFF-D67F99E17082}" type="sibTrans" cxnId="{CA0C2351-E78F-4970-B7E9-28567B204768}">
      <dgm:prSet/>
      <dgm:spPr/>
      <dgm:t>
        <a:bodyPr/>
        <a:lstStyle/>
        <a:p>
          <a:endParaRPr lang="en-US"/>
        </a:p>
      </dgm:t>
    </dgm:pt>
    <dgm:pt modelId="{39580F44-9054-412C-B790-DE72344B7C3C}">
      <dgm:prSet custT="1"/>
      <dgm:spPr/>
      <dgm:t>
        <a:bodyPr/>
        <a:lstStyle/>
        <a:p>
          <a:r>
            <a:rPr lang="en-US" sz="2000" dirty="0"/>
            <a:t>Requirements traceability matrix</a:t>
          </a:r>
        </a:p>
      </dgm:t>
    </dgm:pt>
    <dgm:pt modelId="{82A3BEE5-FC0D-48C7-A7FC-DB9AB0161DF3}" type="parTrans" cxnId="{734CE595-8C51-43C7-9D43-E87D4B01DABD}">
      <dgm:prSet/>
      <dgm:spPr/>
      <dgm:t>
        <a:bodyPr/>
        <a:lstStyle/>
        <a:p>
          <a:endParaRPr lang="en-US"/>
        </a:p>
      </dgm:t>
    </dgm:pt>
    <dgm:pt modelId="{164DF556-7843-4295-9490-DD815595C255}" type="sibTrans" cxnId="{734CE595-8C51-43C7-9D43-E87D4B01DABD}">
      <dgm:prSet/>
      <dgm:spPr/>
      <dgm:t>
        <a:bodyPr/>
        <a:lstStyle/>
        <a:p>
          <a:endParaRPr lang="en-US"/>
        </a:p>
      </dgm:t>
    </dgm:pt>
    <dgm:pt modelId="{149DF35E-3490-4351-BB4D-1B8E3F5D93D4}">
      <dgm:prSet custT="1"/>
      <dgm:spPr/>
      <dgm:t>
        <a:bodyPr/>
        <a:lstStyle/>
        <a:p>
          <a:r>
            <a:rPr lang="en-US" sz="2000" dirty="0"/>
            <a:t>Resource calendars</a:t>
          </a:r>
        </a:p>
      </dgm:t>
    </dgm:pt>
    <dgm:pt modelId="{50E267CB-CC3E-42DF-B405-D88FA285D572}" type="parTrans" cxnId="{C9D96104-731D-4977-900A-40B4DF519CED}">
      <dgm:prSet/>
      <dgm:spPr/>
      <dgm:t>
        <a:bodyPr/>
        <a:lstStyle/>
        <a:p>
          <a:endParaRPr lang="en-US"/>
        </a:p>
      </dgm:t>
    </dgm:pt>
    <dgm:pt modelId="{3626F9B4-19BC-4535-A4A5-907495AD4554}" type="sibTrans" cxnId="{C9D96104-731D-4977-900A-40B4DF519CED}">
      <dgm:prSet/>
      <dgm:spPr/>
      <dgm:t>
        <a:bodyPr/>
        <a:lstStyle/>
        <a:p>
          <a:endParaRPr lang="en-US"/>
        </a:p>
      </dgm:t>
    </dgm:pt>
    <dgm:pt modelId="{F0127A70-C29D-412A-A567-532431562EE4}">
      <dgm:prSet custT="1"/>
      <dgm:spPr/>
      <dgm:t>
        <a:bodyPr/>
        <a:lstStyle/>
        <a:p>
          <a:r>
            <a:rPr lang="en-US" sz="2000" dirty="0"/>
            <a:t>Risk register</a:t>
          </a:r>
        </a:p>
      </dgm:t>
    </dgm:pt>
    <dgm:pt modelId="{49C95CCE-0755-46DD-987B-282795CD2A4F}" type="parTrans" cxnId="{2C5599B9-0A26-4170-B991-E1FE689ECF46}">
      <dgm:prSet/>
      <dgm:spPr/>
      <dgm:t>
        <a:bodyPr/>
        <a:lstStyle/>
        <a:p>
          <a:endParaRPr lang="en-US"/>
        </a:p>
      </dgm:t>
    </dgm:pt>
    <dgm:pt modelId="{C35A84A2-EAD3-4B3F-AAC4-BC8A687FD350}" type="sibTrans" cxnId="{2C5599B9-0A26-4170-B991-E1FE689ECF46}">
      <dgm:prSet/>
      <dgm:spPr/>
      <dgm:t>
        <a:bodyPr/>
        <a:lstStyle/>
        <a:p>
          <a:endParaRPr lang="en-US"/>
        </a:p>
      </dgm:t>
    </dgm:pt>
    <dgm:pt modelId="{B756D6B8-1044-4892-A69C-9B0B7D7143C1}">
      <dgm:prSet custT="1"/>
      <dgm:spPr/>
      <dgm:t>
        <a:bodyPr/>
        <a:lstStyle/>
        <a:p>
          <a:r>
            <a:rPr lang="en-US" sz="2000" dirty="0"/>
            <a:t>Stakeholder register</a:t>
          </a:r>
        </a:p>
      </dgm:t>
    </dgm:pt>
    <dgm:pt modelId="{D4651EDE-FA7C-4746-8836-CDE2C967C5B7}" type="parTrans" cxnId="{D4C3B813-39A5-40E4-A034-D7D9B611C0AB}">
      <dgm:prSet/>
      <dgm:spPr/>
      <dgm:t>
        <a:bodyPr/>
        <a:lstStyle/>
        <a:p>
          <a:endParaRPr lang="en-US"/>
        </a:p>
      </dgm:t>
    </dgm:pt>
    <dgm:pt modelId="{4CB43FFD-5817-4216-AE3A-C4994D85CD25}" type="sibTrans" cxnId="{D4C3B813-39A5-40E4-A034-D7D9B611C0AB}">
      <dgm:prSet/>
      <dgm:spPr/>
      <dgm:t>
        <a:bodyPr/>
        <a:lstStyle/>
        <a:p>
          <a:endParaRPr lang="en-US"/>
        </a:p>
      </dgm:t>
    </dgm:pt>
    <dgm:pt modelId="{49456F87-B556-45E0-8D16-71779D200D7F}" type="pres">
      <dgm:prSet presAssocID="{13DC1E28-DEA7-438E-B499-CC2AEF04DC7D}" presName="Name0" presStyleCnt="0">
        <dgm:presLayoutVars>
          <dgm:dir/>
          <dgm:animLvl val="lvl"/>
          <dgm:resizeHandles val="exact"/>
        </dgm:presLayoutVars>
      </dgm:prSet>
      <dgm:spPr/>
    </dgm:pt>
    <dgm:pt modelId="{CFD771DC-D7BC-45B7-AC35-6DEC2C279B2A}" type="pres">
      <dgm:prSet presAssocID="{B1680B30-91BD-4D9A-B265-48A82D977B9B}" presName="linNode" presStyleCnt="0"/>
      <dgm:spPr/>
    </dgm:pt>
    <dgm:pt modelId="{007C3C10-0E22-407A-9C73-4B13C945CA6C}" type="pres">
      <dgm:prSet presAssocID="{B1680B30-91BD-4D9A-B265-48A82D977B9B}" presName="parentText" presStyleLbl="node1" presStyleIdx="0" presStyleCnt="1" custScaleY="41773">
        <dgm:presLayoutVars>
          <dgm:chMax val="1"/>
          <dgm:bulletEnabled val="1"/>
        </dgm:presLayoutVars>
      </dgm:prSet>
      <dgm:spPr/>
    </dgm:pt>
    <dgm:pt modelId="{9B6965F8-82B9-44C6-9AE7-80ABF8941B66}" type="pres">
      <dgm:prSet presAssocID="{B1680B30-91BD-4D9A-B265-48A82D977B9B}" presName="descendantText" presStyleLbl="alignAccFollowNode1" presStyleIdx="0" presStyleCnt="1">
        <dgm:presLayoutVars>
          <dgm:bulletEnabled val="1"/>
        </dgm:presLayoutVars>
      </dgm:prSet>
      <dgm:spPr/>
    </dgm:pt>
  </dgm:ptLst>
  <dgm:cxnLst>
    <dgm:cxn modelId="{C9D96104-731D-4977-900A-40B4DF519CED}" srcId="{D09CED04-EE39-4DB5-9528-0F7E350BC3C8}" destId="{149DF35E-3490-4351-BB4D-1B8E3F5D93D4}" srcOrd="3" destOrd="0" parTransId="{50E267CB-CC3E-42DF-B405-D88FA285D572}" sibTransId="{3626F9B4-19BC-4535-A4A5-907495AD4554}"/>
    <dgm:cxn modelId="{D4C3B813-39A5-40E4-A034-D7D9B611C0AB}" srcId="{D09CED04-EE39-4DB5-9528-0F7E350BC3C8}" destId="{B756D6B8-1044-4892-A69C-9B0B7D7143C1}" srcOrd="5" destOrd="0" parTransId="{D4651EDE-FA7C-4746-8836-CDE2C967C5B7}" sibTransId="{4CB43FFD-5817-4216-AE3A-C4994D85CD25}"/>
    <dgm:cxn modelId="{5F45451E-7DCC-4475-8C8C-DD4D8E345BE7}" srcId="{B1680B30-91BD-4D9A-B265-48A82D977B9B}" destId="{D09CED04-EE39-4DB5-9528-0F7E350BC3C8}" srcOrd="0" destOrd="0" parTransId="{F7E22C52-BE43-4524-9A50-E217B15086AC}" sibTransId="{EBCE852B-0689-4F72-931C-12F36D6ABA6C}"/>
    <dgm:cxn modelId="{97E9F832-CD7D-4530-B03C-DEA843F227EE}" type="presOf" srcId="{149DF35E-3490-4351-BB4D-1B8E3F5D93D4}" destId="{9B6965F8-82B9-44C6-9AE7-80ABF8941B66}" srcOrd="0" destOrd="4" presId="urn:microsoft.com/office/officeart/2005/8/layout/vList5"/>
    <dgm:cxn modelId="{9928A060-135D-491C-977B-365414215CCC}" type="presOf" srcId="{B756D6B8-1044-4892-A69C-9B0B7D7143C1}" destId="{9B6965F8-82B9-44C6-9AE7-80ABF8941B66}" srcOrd="0" destOrd="6" presId="urn:microsoft.com/office/officeart/2005/8/layout/vList5"/>
    <dgm:cxn modelId="{C90CD162-C173-494B-A3B8-C9B7455F9D1B}" type="presOf" srcId="{B1680B30-91BD-4D9A-B265-48A82D977B9B}" destId="{007C3C10-0E22-407A-9C73-4B13C945CA6C}" srcOrd="0" destOrd="0" presId="urn:microsoft.com/office/officeart/2005/8/layout/vList5"/>
    <dgm:cxn modelId="{6E44B769-5E3C-4EE9-9290-66FB40FB23B1}" type="presOf" srcId="{C0B00068-DFBA-42E3-8093-A43CCAA55364}" destId="{9B6965F8-82B9-44C6-9AE7-80ABF8941B66}" srcOrd="0" destOrd="2" presId="urn:microsoft.com/office/officeart/2005/8/layout/vList5"/>
    <dgm:cxn modelId="{CA0C2351-E78F-4970-B7E9-28567B204768}" srcId="{D09CED04-EE39-4DB5-9528-0F7E350BC3C8}" destId="{C0B00068-DFBA-42E3-8093-A43CCAA55364}" srcOrd="1" destOrd="0" parTransId="{D2389611-40D7-4BC9-AE37-D18AEDF1D8D7}" sibTransId="{EE5D4DA6-85FD-480E-BEFF-D67F99E17082}"/>
    <dgm:cxn modelId="{77A0DF53-48B7-46C0-8A7E-B51E786C0781}" type="presOf" srcId="{39580F44-9054-412C-B790-DE72344B7C3C}" destId="{9B6965F8-82B9-44C6-9AE7-80ABF8941B66}" srcOrd="0" destOrd="3" presId="urn:microsoft.com/office/officeart/2005/8/layout/vList5"/>
    <dgm:cxn modelId="{922D1078-80C9-4EB7-8987-99C7F65BD615}" srcId="{13DC1E28-DEA7-438E-B499-CC2AEF04DC7D}" destId="{B1680B30-91BD-4D9A-B265-48A82D977B9B}" srcOrd="0" destOrd="0" parTransId="{6353DCA3-0F3A-411C-930A-DBF30E5E8804}" sibTransId="{0B42B7BC-F6A2-485D-8DEA-4594054401AB}"/>
    <dgm:cxn modelId="{734CE595-8C51-43C7-9D43-E87D4B01DABD}" srcId="{D09CED04-EE39-4DB5-9528-0F7E350BC3C8}" destId="{39580F44-9054-412C-B790-DE72344B7C3C}" srcOrd="2" destOrd="0" parTransId="{82A3BEE5-FC0D-48C7-A7FC-DB9AB0161DF3}" sibTransId="{164DF556-7843-4295-9490-DD815595C255}"/>
    <dgm:cxn modelId="{2C5599B9-0A26-4170-B991-E1FE689ECF46}" srcId="{D09CED04-EE39-4DB5-9528-0F7E350BC3C8}" destId="{F0127A70-C29D-412A-A567-532431562EE4}" srcOrd="4" destOrd="0" parTransId="{49C95CCE-0755-46DD-987B-282795CD2A4F}" sibTransId="{C35A84A2-EAD3-4B3F-AAC4-BC8A687FD350}"/>
    <dgm:cxn modelId="{AF3DD6C8-68DB-453C-9ECB-6EB7D8D1605F}" type="presOf" srcId="{D09CED04-EE39-4DB5-9528-0F7E350BC3C8}" destId="{9B6965F8-82B9-44C6-9AE7-80ABF8941B66}" srcOrd="0" destOrd="0" presId="urn:microsoft.com/office/officeart/2005/8/layout/vList5"/>
    <dgm:cxn modelId="{F4FB1BD2-F99A-4FD9-A87F-D2DD4A01BC3B}" srcId="{D09CED04-EE39-4DB5-9528-0F7E350BC3C8}" destId="{1BCCE5CA-EA21-44F8-A6DB-88DCBA112BBD}" srcOrd="0" destOrd="0" parTransId="{A0612A95-22F5-4C9C-A99B-CD4F5DAA908F}" sibTransId="{96DB7327-266F-4521-AF57-FE2EE7EDA9B9}"/>
    <dgm:cxn modelId="{3A24FDD8-D17F-4EBD-A3F4-B1633620E886}" type="presOf" srcId="{13DC1E28-DEA7-438E-B499-CC2AEF04DC7D}" destId="{49456F87-B556-45E0-8D16-71779D200D7F}" srcOrd="0" destOrd="0" presId="urn:microsoft.com/office/officeart/2005/8/layout/vList5"/>
    <dgm:cxn modelId="{764171E2-6624-4CC4-87B0-829C06882FD9}" type="presOf" srcId="{F0127A70-C29D-412A-A567-532431562EE4}" destId="{9B6965F8-82B9-44C6-9AE7-80ABF8941B66}" srcOrd="0" destOrd="5" presId="urn:microsoft.com/office/officeart/2005/8/layout/vList5"/>
    <dgm:cxn modelId="{951D37F5-2594-4A8C-A813-3E94B09D8FD2}" type="presOf" srcId="{1BCCE5CA-EA21-44F8-A6DB-88DCBA112BBD}" destId="{9B6965F8-82B9-44C6-9AE7-80ABF8941B66}" srcOrd="0" destOrd="1" presId="urn:microsoft.com/office/officeart/2005/8/layout/vList5"/>
    <dgm:cxn modelId="{8BF89B1B-892B-4427-BDF9-4D931F5A718C}" type="presParOf" srcId="{49456F87-B556-45E0-8D16-71779D200D7F}" destId="{CFD771DC-D7BC-45B7-AC35-6DEC2C279B2A}" srcOrd="0" destOrd="0" presId="urn:microsoft.com/office/officeart/2005/8/layout/vList5"/>
    <dgm:cxn modelId="{DCA45274-B250-42D8-BB03-11D7CA6BD7E7}" type="presParOf" srcId="{CFD771DC-D7BC-45B7-AC35-6DEC2C279B2A}" destId="{007C3C10-0E22-407A-9C73-4B13C945CA6C}" srcOrd="0" destOrd="0" presId="urn:microsoft.com/office/officeart/2005/8/layout/vList5"/>
    <dgm:cxn modelId="{15D7F707-6399-4692-B125-714A61214D54}" type="presParOf" srcId="{CFD771DC-D7BC-45B7-AC35-6DEC2C279B2A}" destId="{9B6965F8-82B9-44C6-9AE7-80ABF8941B6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3DC1E28-DEA7-438E-B499-CC2AEF04DC7D}" type="doc">
      <dgm:prSet loTypeId="urn:microsoft.com/office/officeart/2005/8/layout/vList5" loCatId="list" qsTypeId="urn:microsoft.com/office/officeart/2005/8/quickstyle/3d1" qsCatId="3D" csTypeId="urn:microsoft.com/office/officeart/2005/8/colors/colorful3" csCatId="colorful" phldr="1"/>
      <dgm:spPr/>
      <dgm:t>
        <a:bodyPr/>
        <a:lstStyle/>
        <a:p>
          <a:endParaRPr lang="en-US"/>
        </a:p>
      </dgm:t>
    </dgm:pt>
    <dgm:pt modelId="{B1680B30-91BD-4D9A-B265-48A82D977B9B}">
      <dgm:prSet phldrT="[Text]" custT="1"/>
      <dgm:spPr/>
      <dgm:t>
        <a:bodyPr/>
        <a:lstStyle/>
        <a:p>
          <a:r>
            <a:rPr lang="en-US" sz="3600" dirty="0"/>
            <a:t>Organizational process assets</a:t>
          </a:r>
        </a:p>
        <a:p>
          <a:r>
            <a:rPr lang="en-US" sz="3600" dirty="0"/>
            <a:t>updates</a:t>
          </a:r>
        </a:p>
      </dgm:t>
    </dgm:pt>
    <dgm:pt modelId="{6353DCA3-0F3A-411C-930A-DBF30E5E8804}" type="parTrans" cxnId="{922D1078-80C9-4EB7-8987-99C7F65BD615}">
      <dgm:prSet/>
      <dgm:spPr/>
      <dgm:t>
        <a:bodyPr/>
        <a:lstStyle/>
        <a:p>
          <a:endParaRPr lang="en-US"/>
        </a:p>
      </dgm:t>
    </dgm:pt>
    <dgm:pt modelId="{0B42B7BC-F6A2-485D-8DEA-4594054401AB}" type="sibTrans" cxnId="{922D1078-80C9-4EB7-8987-99C7F65BD615}">
      <dgm:prSet/>
      <dgm:spPr/>
      <dgm:t>
        <a:bodyPr/>
        <a:lstStyle/>
        <a:p>
          <a:endParaRPr lang="en-US"/>
        </a:p>
      </dgm:t>
    </dgm:pt>
    <dgm:pt modelId="{D09CED04-EE39-4DB5-9528-0F7E350BC3C8}">
      <dgm:prSet phldrT="[Text]" custT="1"/>
      <dgm:spPr/>
      <dgm:t>
        <a:bodyPr/>
        <a:lstStyle/>
        <a:p>
          <a:r>
            <a:rPr lang="en-US" sz="2000" dirty="0" err="1">
              <a:solidFill>
                <a:schemeClr val="tx1"/>
              </a:solidFill>
            </a:rPr>
            <a:t>Elemen-elemen</a:t>
          </a:r>
          <a:r>
            <a:rPr lang="en-US" sz="2000" dirty="0">
              <a:solidFill>
                <a:schemeClr val="tx1"/>
              </a:solidFill>
            </a:rPr>
            <a:t> </a:t>
          </a:r>
          <a:r>
            <a:rPr lang="en-US" sz="2000" dirty="0" err="1">
              <a:solidFill>
                <a:schemeClr val="tx1"/>
              </a:solidFill>
            </a:rPr>
            <a:t>aset</a:t>
          </a:r>
          <a:r>
            <a:rPr lang="en-US" sz="2000" dirty="0">
              <a:solidFill>
                <a:schemeClr val="tx1"/>
              </a:solidFill>
            </a:rPr>
            <a:t> proses </a:t>
          </a:r>
          <a:r>
            <a:rPr lang="en-US" sz="2000" dirty="0" err="1">
              <a:solidFill>
                <a:schemeClr val="tx1"/>
              </a:solidFill>
            </a:rPr>
            <a:t>organisasi</a:t>
          </a:r>
          <a:r>
            <a:rPr lang="en-US" sz="2000" dirty="0">
              <a:solidFill>
                <a:schemeClr val="tx1"/>
              </a:solidFill>
            </a:rPr>
            <a:t> yang </a:t>
          </a:r>
          <a:r>
            <a:rPr lang="en-US" sz="2000" dirty="0" err="1">
              <a:solidFill>
                <a:schemeClr val="tx1"/>
              </a:solidFill>
            </a:rPr>
            <a:t>dapat</a:t>
          </a:r>
          <a:r>
            <a:rPr lang="en-US" sz="2000" dirty="0">
              <a:solidFill>
                <a:schemeClr val="tx1"/>
              </a:solidFill>
            </a:rPr>
            <a:t> </a:t>
          </a:r>
          <a:r>
            <a:rPr lang="en-US" sz="2000" dirty="0" err="1">
              <a:solidFill>
                <a:schemeClr val="tx1"/>
              </a:solidFill>
            </a:rPr>
            <a:t>diperbarui</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hasil</a:t>
          </a:r>
          <a:r>
            <a:rPr lang="en-US" sz="2000" dirty="0">
              <a:solidFill>
                <a:schemeClr val="tx1"/>
              </a:solidFill>
            </a:rPr>
            <a:t> </a:t>
          </a:r>
          <a:r>
            <a:rPr lang="en-US" sz="2000" dirty="0" err="1">
              <a:solidFill>
                <a:schemeClr val="tx1"/>
              </a:solidFill>
            </a:rPr>
            <a:t>dari</a:t>
          </a:r>
          <a:r>
            <a:rPr lang="en-US" sz="2000" dirty="0">
              <a:solidFill>
                <a:schemeClr val="tx1"/>
              </a:solidFill>
            </a:rPr>
            <a:t> proses </a:t>
          </a:r>
          <a:r>
            <a:rPr lang="en-US" sz="2000" dirty="0" err="1">
              <a:solidFill>
                <a:schemeClr val="tx1"/>
              </a:solidFill>
            </a:rPr>
            <a:t>Pengadaan</a:t>
          </a:r>
          <a:r>
            <a:rPr lang="en-US" sz="2000" dirty="0">
              <a:solidFill>
                <a:schemeClr val="tx1"/>
              </a:solidFill>
            </a:rPr>
            <a:t> </a:t>
          </a:r>
          <a:r>
            <a:rPr lang="en-US" sz="2000" dirty="0" err="1">
              <a:solidFill>
                <a:schemeClr val="tx1"/>
              </a:solidFill>
            </a:rPr>
            <a:t>Perilaku</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a:solidFill>
                <a:schemeClr val="tx1"/>
              </a:solidFill>
            </a:rPr>
            <a:t>mencakup</a:t>
          </a:r>
          <a:r>
            <a:rPr lang="en-US" sz="2000" dirty="0">
              <a:solidFill>
                <a:schemeClr val="tx1"/>
              </a:solidFill>
            </a:rPr>
            <a:t>:</a:t>
          </a:r>
          <a:endParaRPr lang="en-US" sz="2000" dirty="0"/>
        </a:p>
      </dgm:t>
    </dgm:pt>
    <dgm:pt modelId="{F7E22C52-BE43-4524-9A50-E217B15086AC}" type="parTrans" cxnId="{5F45451E-7DCC-4475-8C8C-DD4D8E345BE7}">
      <dgm:prSet/>
      <dgm:spPr/>
      <dgm:t>
        <a:bodyPr/>
        <a:lstStyle/>
        <a:p>
          <a:endParaRPr lang="en-US"/>
        </a:p>
      </dgm:t>
    </dgm:pt>
    <dgm:pt modelId="{EBCE852B-0689-4F72-931C-12F36D6ABA6C}" type="sibTrans" cxnId="{5F45451E-7DCC-4475-8C8C-DD4D8E345BE7}">
      <dgm:prSet/>
      <dgm:spPr/>
      <dgm:t>
        <a:bodyPr/>
        <a:lstStyle/>
        <a:p>
          <a:endParaRPr lang="en-US"/>
        </a:p>
      </dgm:t>
    </dgm:pt>
    <dgm:pt modelId="{AFF738F8-F35A-4205-A950-96CB68BCFE57}">
      <dgm:prSet custT="1"/>
      <dgm:spPr/>
      <dgm:t>
        <a:bodyPr/>
        <a:lstStyle/>
        <a:p>
          <a:endParaRPr lang="en-US" sz="2000" dirty="0" err="1">
            <a:solidFill>
              <a:schemeClr val="tx1"/>
            </a:solidFill>
          </a:endParaRPr>
        </a:p>
      </dgm:t>
    </dgm:pt>
    <dgm:pt modelId="{7C6DEC83-03CB-47B1-9306-23E92A8575A0}" type="parTrans" cxnId="{EE9A9E18-DB80-41B1-8B33-F9CAD6AE67C5}">
      <dgm:prSet/>
      <dgm:spPr/>
      <dgm:t>
        <a:bodyPr/>
        <a:lstStyle/>
        <a:p>
          <a:endParaRPr lang="en-US"/>
        </a:p>
      </dgm:t>
    </dgm:pt>
    <dgm:pt modelId="{21960A24-4374-4444-9E45-4A182C41F6D9}" type="sibTrans" cxnId="{EE9A9E18-DB80-41B1-8B33-F9CAD6AE67C5}">
      <dgm:prSet/>
      <dgm:spPr/>
      <dgm:t>
        <a:bodyPr/>
        <a:lstStyle/>
        <a:p>
          <a:endParaRPr lang="en-US"/>
        </a:p>
      </dgm:t>
    </dgm:pt>
    <dgm:pt modelId="{9350227C-9EBF-4977-B33D-4EAC23950C03}">
      <dgm:prSet custT="1"/>
      <dgm:spPr/>
      <dgm:t>
        <a:bodyPr/>
        <a:lstStyle/>
        <a:p>
          <a:r>
            <a:rPr lang="en-US" sz="2000" dirty="0" err="1">
              <a:solidFill>
                <a:schemeClr val="tx1"/>
              </a:solidFill>
            </a:rPr>
            <a:t>Daftar penjual prospektif dan berkualifikasi; dan</a:t>
          </a:r>
        </a:p>
      </dgm:t>
    </dgm:pt>
    <dgm:pt modelId="{8E203432-2082-4A57-8246-CC21FE94F78C}" type="parTrans" cxnId="{A83195FF-8AD5-4B34-95BA-8AF0D5CC7AA7}">
      <dgm:prSet/>
      <dgm:spPr/>
      <dgm:t>
        <a:bodyPr/>
        <a:lstStyle/>
        <a:p>
          <a:endParaRPr lang="en-US"/>
        </a:p>
      </dgm:t>
    </dgm:pt>
    <dgm:pt modelId="{FBE7273D-7DFA-4BBE-89F1-B2899F137DCE}" type="sibTrans" cxnId="{A83195FF-8AD5-4B34-95BA-8AF0D5CC7AA7}">
      <dgm:prSet/>
      <dgm:spPr/>
      <dgm:t>
        <a:bodyPr/>
        <a:lstStyle/>
        <a:p>
          <a:endParaRPr lang="en-US"/>
        </a:p>
      </dgm:t>
    </dgm:pt>
    <dgm:pt modelId="{F793C159-25EA-467F-8DD6-9672AE72212D}">
      <dgm:prSet custT="1"/>
      <dgm:spPr/>
      <dgm:t>
        <a:bodyPr/>
        <a:lstStyle/>
        <a:p>
          <a:r>
            <a:rPr lang="en-US" sz="2000" dirty="0" err="1">
              <a:solidFill>
                <a:schemeClr val="tx1"/>
              </a:solidFill>
            </a:rPr>
            <a:t>Informasi tentang pengalaman yang relevan dengan penjual, baik dan buruk.</a:t>
          </a:r>
        </a:p>
      </dgm:t>
    </dgm:pt>
    <dgm:pt modelId="{1DB95560-9779-4B3A-A2E9-CBDFE2A733EE}" type="parTrans" cxnId="{A084F98F-C1EE-416F-919B-65BE79D75B09}">
      <dgm:prSet/>
      <dgm:spPr/>
      <dgm:t>
        <a:bodyPr/>
        <a:lstStyle/>
        <a:p>
          <a:endParaRPr lang="en-US"/>
        </a:p>
      </dgm:t>
    </dgm:pt>
    <dgm:pt modelId="{2EA33671-52F2-48F5-A97E-C7A31A9499D6}" type="sibTrans" cxnId="{A084F98F-C1EE-416F-919B-65BE79D75B09}">
      <dgm:prSet/>
      <dgm:spPr/>
      <dgm:t>
        <a:bodyPr/>
        <a:lstStyle/>
        <a:p>
          <a:endParaRPr lang="en-US"/>
        </a:p>
      </dgm:t>
    </dgm:pt>
    <dgm:pt modelId="{49456F87-B556-45E0-8D16-71779D200D7F}" type="pres">
      <dgm:prSet presAssocID="{13DC1E28-DEA7-438E-B499-CC2AEF04DC7D}" presName="Name0" presStyleCnt="0">
        <dgm:presLayoutVars>
          <dgm:dir/>
          <dgm:animLvl val="lvl"/>
          <dgm:resizeHandles val="exact"/>
        </dgm:presLayoutVars>
      </dgm:prSet>
      <dgm:spPr/>
    </dgm:pt>
    <dgm:pt modelId="{CFD771DC-D7BC-45B7-AC35-6DEC2C279B2A}" type="pres">
      <dgm:prSet presAssocID="{B1680B30-91BD-4D9A-B265-48A82D977B9B}" presName="linNode" presStyleCnt="0"/>
      <dgm:spPr/>
    </dgm:pt>
    <dgm:pt modelId="{007C3C10-0E22-407A-9C73-4B13C945CA6C}" type="pres">
      <dgm:prSet presAssocID="{B1680B30-91BD-4D9A-B265-48A82D977B9B}" presName="parentText" presStyleLbl="node1" presStyleIdx="0" presStyleCnt="1" custScaleY="41773">
        <dgm:presLayoutVars>
          <dgm:chMax val="1"/>
          <dgm:bulletEnabled val="1"/>
        </dgm:presLayoutVars>
      </dgm:prSet>
      <dgm:spPr/>
    </dgm:pt>
    <dgm:pt modelId="{9B6965F8-82B9-44C6-9AE7-80ABF8941B66}" type="pres">
      <dgm:prSet presAssocID="{B1680B30-91BD-4D9A-B265-48A82D977B9B}" presName="descendantText" presStyleLbl="alignAccFollowNode1" presStyleIdx="0" presStyleCnt="1">
        <dgm:presLayoutVars>
          <dgm:bulletEnabled val="1"/>
        </dgm:presLayoutVars>
      </dgm:prSet>
      <dgm:spPr/>
    </dgm:pt>
  </dgm:ptLst>
  <dgm:cxnLst>
    <dgm:cxn modelId="{EE9A9E18-DB80-41B1-8B33-F9CAD6AE67C5}" srcId="{D09CED04-EE39-4DB5-9528-0F7E350BC3C8}" destId="{AFF738F8-F35A-4205-A950-96CB68BCFE57}" srcOrd="0" destOrd="0" parTransId="{7C6DEC83-03CB-47B1-9306-23E92A8575A0}" sibTransId="{21960A24-4374-4444-9E45-4A182C41F6D9}"/>
    <dgm:cxn modelId="{5F45451E-7DCC-4475-8C8C-DD4D8E345BE7}" srcId="{B1680B30-91BD-4D9A-B265-48A82D977B9B}" destId="{D09CED04-EE39-4DB5-9528-0F7E350BC3C8}" srcOrd="0" destOrd="0" parTransId="{F7E22C52-BE43-4524-9A50-E217B15086AC}" sibTransId="{EBCE852B-0689-4F72-931C-12F36D6ABA6C}"/>
    <dgm:cxn modelId="{D53A1E2E-DDB3-4C10-BB67-A6705B278271}" type="presOf" srcId="{13DC1E28-DEA7-438E-B499-CC2AEF04DC7D}" destId="{49456F87-B556-45E0-8D16-71779D200D7F}" srcOrd="0" destOrd="0" presId="urn:microsoft.com/office/officeart/2005/8/layout/vList5"/>
    <dgm:cxn modelId="{703EF03A-E9B2-4E2E-BCE7-3AE988805573}" type="presOf" srcId="{B1680B30-91BD-4D9A-B265-48A82D977B9B}" destId="{007C3C10-0E22-407A-9C73-4B13C945CA6C}" srcOrd="0" destOrd="0" presId="urn:microsoft.com/office/officeart/2005/8/layout/vList5"/>
    <dgm:cxn modelId="{6680C15D-A1F3-451D-B3B6-2EB8F488DB91}" type="presOf" srcId="{F793C159-25EA-467F-8DD6-9672AE72212D}" destId="{9B6965F8-82B9-44C6-9AE7-80ABF8941B66}" srcOrd="0" destOrd="3" presId="urn:microsoft.com/office/officeart/2005/8/layout/vList5"/>
    <dgm:cxn modelId="{C4C74462-5E9E-4219-8102-2CA071699CCF}" type="presOf" srcId="{D09CED04-EE39-4DB5-9528-0F7E350BC3C8}" destId="{9B6965F8-82B9-44C6-9AE7-80ABF8941B66}" srcOrd="0" destOrd="0" presId="urn:microsoft.com/office/officeart/2005/8/layout/vList5"/>
    <dgm:cxn modelId="{922D1078-80C9-4EB7-8987-99C7F65BD615}" srcId="{13DC1E28-DEA7-438E-B499-CC2AEF04DC7D}" destId="{B1680B30-91BD-4D9A-B265-48A82D977B9B}" srcOrd="0" destOrd="0" parTransId="{6353DCA3-0F3A-411C-930A-DBF30E5E8804}" sibTransId="{0B42B7BC-F6A2-485D-8DEA-4594054401AB}"/>
    <dgm:cxn modelId="{6569D780-2214-4EA5-BB81-841DD646C803}" type="presOf" srcId="{9350227C-9EBF-4977-B33D-4EAC23950C03}" destId="{9B6965F8-82B9-44C6-9AE7-80ABF8941B66}" srcOrd="0" destOrd="2" presId="urn:microsoft.com/office/officeart/2005/8/layout/vList5"/>
    <dgm:cxn modelId="{A084F98F-C1EE-416F-919B-65BE79D75B09}" srcId="{D09CED04-EE39-4DB5-9528-0F7E350BC3C8}" destId="{F793C159-25EA-467F-8DD6-9672AE72212D}" srcOrd="2" destOrd="0" parTransId="{1DB95560-9779-4B3A-A2E9-CBDFE2A733EE}" sibTransId="{2EA33671-52F2-48F5-A97E-C7A31A9499D6}"/>
    <dgm:cxn modelId="{06148FA7-C690-4FFB-95C4-ADEB20EC7E12}" type="presOf" srcId="{AFF738F8-F35A-4205-A950-96CB68BCFE57}" destId="{9B6965F8-82B9-44C6-9AE7-80ABF8941B66}" srcOrd="0" destOrd="1" presId="urn:microsoft.com/office/officeart/2005/8/layout/vList5"/>
    <dgm:cxn modelId="{A83195FF-8AD5-4B34-95BA-8AF0D5CC7AA7}" srcId="{D09CED04-EE39-4DB5-9528-0F7E350BC3C8}" destId="{9350227C-9EBF-4977-B33D-4EAC23950C03}" srcOrd="1" destOrd="0" parTransId="{8E203432-2082-4A57-8246-CC21FE94F78C}" sibTransId="{FBE7273D-7DFA-4BBE-89F1-B2899F137DCE}"/>
    <dgm:cxn modelId="{090AD909-590F-4791-AEE8-2E787AD5EB3E}" type="presParOf" srcId="{49456F87-B556-45E0-8D16-71779D200D7F}" destId="{CFD771DC-D7BC-45B7-AC35-6DEC2C279B2A}" srcOrd="0" destOrd="0" presId="urn:microsoft.com/office/officeart/2005/8/layout/vList5"/>
    <dgm:cxn modelId="{2BF64679-1AAC-4C68-A0EF-B382CDD94BE2}" type="presParOf" srcId="{CFD771DC-D7BC-45B7-AC35-6DEC2C279B2A}" destId="{007C3C10-0E22-407A-9C73-4B13C945CA6C}" srcOrd="0" destOrd="0" presId="urn:microsoft.com/office/officeart/2005/8/layout/vList5"/>
    <dgm:cxn modelId="{127D320C-8902-4169-AD1C-E6FC8BA9013E}" type="presParOf" srcId="{CFD771DC-D7BC-45B7-AC35-6DEC2C279B2A}" destId="{9B6965F8-82B9-44C6-9AE7-80ABF8941B6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2A2C70-7A2F-411E-A597-245E3A66B6F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EE246CBF-E8E1-4FA8-BBB6-1CB77D5E98CA}">
      <dgm:prSet phldrT="[Text]"/>
      <dgm:spPr/>
      <dgm:t>
        <a:bodyPr/>
        <a:lstStyle/>
        <a:p>
          <a:r>
            <a:rPr lang="en-US" dirty="0"/>
            <a:t>3. </a:t>
          </a:r>
          <a:r>
            <a:rPr lang="id-ID" dirty="0"/>
            <a:t>Agreement</a:t>
          </a:r>
          <a:endParaRPr lang="en-US" dirty="0"/>
        </a:p>
      </dgm:t>
    </dgm:pt>
    <dgm:pt modelId="{610E27DC-6DCE-401D-A3B5-A0B7C92EC6E8}" type="parTrans" cxnId="{EF224DB0-D28F-4132-8499-EBB308A54336}">
      <dgm:prSet/>
      <dgm:spPr/>
      <dgm:t>
        <a:bodyPr/>
        <a:lstStyle/>
        <a:p>
          <a:endParaRPr lang="en-US"/>
        </a:p>
      </dgm:t>
    </dgm:pt>
    <dgm:pt modelId="{C77F6BAA-B920-46F2-A382-8BFC33084D04}" type="sibTrans" cxnId="{EF224DB0-D28F-4132-8499-EBB308A54336}">
      <dgm:prSet/>
      <dgm:spPr/>
      <dgm:t>
        <a:bodyPr/>
        <a:lstStyle/>
        <a:p>
          <a:endParaRPr lang="en-US"/>
        </a:p>
      </dgm:t>
    </dgm:pt>
    <dgm:pt modelId="{55ACA6DC-6145-4995-AFDD-2C706AEB5B89}">
      <dgm:prSet phldrT="[Text]"/>
      <dgm:spPr/>
      <dgm:t>
        <a:bodyPr/>
        <a:lstStyle/>
        <a:p>
          <a:r>
            <a:rPr lang="id-ID" dirty="0"/>
            <a:t>Persetujuan yang di setujui oleh pihak yang terlibat</a:t>
          </a:r>
          <a:r>
            <a:rPr lang="en-US" dirty="0"/>
            <a:t>, </a:t>
          </a:r>
          <a:r>
            <a:rPr lang="en-US" dirty="0" err="1"/>
            <a:t>Meliputi</a:t>
          </a:r>
          <a:r>
            <a:rPr lang="en-US"/>
            <a:t> :</a:t>
          </a:r>
          <a:endParaRPr lang="en-US" dirty="0"/>
        </a:p>
      </dgm:t>
    </dgm:pt>
    <dgm:pt modelId="{80EF1134-7E14-4285-9019-8161D62C44FE}" type="parTrans" cxnId="{4DD72F86-D530-4A73-B1CB-341113BB0020}">
      <dgm:prSet/>
      <dgm:spPr/>
      <dgm:t>
        <a:bodyPr/>
        <a:lstStyle/>
        <a:p>
          <a:endParaRPr lang="en-US"/>
        </a:p>
      </dgm:t>
    </dgm:pt>
    <dgm:pt modelId="{B1E28FF5-7A96-4A00-903A-496BEAD8EEAF}" type="sibTrans" cxnId="{4DD72F86-D530-4A73-B1CB-341113BB0020}">
      <dgm:prSet/>
      <dgm:spPr/>
      <dgm:t>
        <a:bodyPr/>
        <a:lstStyle/>
        <a:p>
          <a:endParaRPr lang="en-US"/>
        </a:p>
      </dgm:t>
    </dgm:pt>
    <dgm:pt modelId="{E16854EC-8285-42F2-8E2C-4FAFF27823E4}">
      <dgm:prSet phldrT="[Text]"/>
      <dgm:spPr/>
      <dgm:t>
        <a:bodyPr/>
        <a:lstStyle/>
        <a:p>
          <a:r>
            <a:rPr lang="en-US" dirty="0"/>
            <a:t>Statement of work or deliverables,</a:t>
          </a:r>
        </a:p>
      </dgm:t>
    </dgm:pt>
    <dgm:pt modelId="{8E2523A5-7B39-4D59-B159-D532D395BFC3}" type="parTrans" cxnId="{E1DCB0C3-D689-44DE-9D8F-7DF3E2A2F7D1}">
      <dgm:prSet/>
      <dgm:spPr/>
      <dgm:t>
        <a:bodyPr/>
        <a:lstStyle/>
        <a:p>
          <a:endParaRPr lang="en-US"/>
        </a:p>
      </dgm:t>
    </dgm:pt>
    <dgm:pt modelId="{88ACC927-5082-4C01-BA81-D7C86080C031}" type="sibTrans" cxnId="{E1DCB0C3-D689-44DE-9D8F-7DF3E2A2F7D1}">
      <dgm:prSet/>
      <dgm:spPr/>
      <dgm:t>
        <a:bodyPr/>
        <a:lstStyle/>
        <a:p>
          <a:endParaRPr lang="en-US"/>
        </a:p>
      </dgm:t>
    </dgm:pt>
    <dgm:pt modelId="{14B84436-8E3A-45CA-AF83-70E243EF97BB}">
      <dgm:prSet/>
      <dgm:spPr/>
      <dgm:t>
        <a:bodyPr/>
        <a:lstStyle/>
        <a:p>
          <a:r>
            <a:rPr lang="en-US" dirty="0"/>
            <a:t>Schedule baseline,</a:t>
          </a:r>
        </a:p>
      </dgm:t>
    </dgm:pt>
    <dgm:pt modelId="{5F70EE12-0F1A-402B-B5C1-3AFEF9BC3054}" type="parTrans" cxnId="{E345BB17-BE38-4033-87C3-8743682397DD}">
      <dgm:prSet/>
      <dgm:spPr/>
      <dgm:t>
        <a:bodyPr/>
        <a:lstStyle/>
        <a:p>
          <a:endParaRPr lang="en-US"/>
        </a:p>
      </dgm:t>
    </dgm:pt>
    <dgm:pt modelId="{629DD97B-4F5D-4EBA-A881-584E080C50AE}" type="sibTrans" cxnId="{E345BB17-BE38-4033-87C3-8743682397DD}">
      <dgm:prSet/>
      <dgm:spPr/>
      <dgm:t>
        <a:bodyPr/>
        <a:lstStyle/>
        <a:p>
          <a:endParaRPr lang="en-US"/>
        </a:p>
      </dgm:t>
    </dgm:pt>
    <dgm:pt modelId="{750732AD-FEA6-43D4-A31E-D2D1A179D5D6}">
      <dgm:prSet/>
      <dgm:spPr/>
      <dgm:t>
        <a:bodyPr/>
        <a:lstStyle/>
        <a:p>
          <a:r>
            <a:rPr lang="en-US" dirty="0"/>
            <a:t>Performance reporting,</a:t>
          </a:r>
        </a:p>
      </dgm:t>
    </dgm:pt>
    <dgm:pt modelId="{697889DE-1612-4ADB-8211-B2E2BC5E09B5}" type="parTrans" cxnId="{AE47DE29-DE8D-491C-88F2-4ACB9D7F0933}">
      <dgm:prSet/>
      <dgm:spPr/>
      <dgm:t>
        <a:bodyPr/>
        <a:lstStyle/>
        <a:p>
          <a:endParaRPr lang="en-US"/>
        </a:p>
      </dgm:t>
    </dgm:pt>
    <dgm:pt modelId="{65A97D40-61AD-4A7E-81DD-E2A80EA39307}" type="sibTrans" cxnId="{AE47DE29-DE8D-491C-88F2-4ACB9D7F0933}">
      <dgm:prSet/>
      <dgm:spPr/>
      <dgm:t>
        <a:bodyPr/>
        <a:lstStyle/>
        <a:p>
          <a:endParaRPr lang="en-US"/>
        </a:p>
      </dgm:t>
    </dgm:pt>
    <dgm:pt modelId="{78954EAB-9022-4F8F-880C-F6A8D55990CE}">
      <dgm:prSet/>
      <dgm:spPr/>
      <dgm:t>
        <a:bodyPr/>
        <a:lstStyle/>
        <a:p>
          <a:r>
            <a:rPr lang="en-US" dirty="0"/>
            <a:t>Period of performance,</a:t>
          </a:r>
        </a:p>
      </dgm:t>
    </dgm:pt>
    <dgm:pt modelId="{4E2CBA83-2C96-4C1C-AB7F-E2B594049A7C}" type="parTrans" cxnId="{820296B9-2185-41BB-A3D1-3F406E102370}">
      <dgm:prSet/>
      <dgm:spPr/>
      <dgm:t>
        <a:bodyPr/>
        <a:lstStyle/>
        <a:p>
          <a:endParaRPr lang="en-US"/>
        </a:p>
      </dgm:t>
    </dgm:pt>
    <dgm:pt modelId="{3F7D5D9C-296C-4728-BF6B-60FDF1D6DE6A}" type="sibTrans" cxnId="{820296B9-2185-41BB-A3D1-3F406E102370}">
      <dgm:prSet/>
      <dgm:spPr/>
      <dgm:t>
        <a:bodyPr/>
        <a:lstStyle/>
        <a:p>
          <a:endParaRPr lang="en-US"/>
        </a:p>
      </dgm:t>
    </dgm:pt>
    <dgm:pt modelId="{C9C9786D-75CF-4CB2-ACEE-C34B09686AC2}">
      <dgm:prSet/>
      <dgm:spPr/>
      <dgm:t>
        <a:bodyPr/>
        <a:lstStyle/>
        <a:p>
          <a:r>
            <a:rPr lang="en-US" dirty="0"/>
            <a:t>Roles and responsibilities,</a:t>
          </a:r>
        </a:p>
      </dgm:t>
    </dgm:pt>
    <dgm:pt modelId="{5C1F58B0-34F1-4DF2-8E91-9A590D98B4DA}" type="parTrans" cxnId="{E6BC38E0-BC4F-4DDE-B619-60375EA2F1E6}">
      <dgm:prSet/>
      <dgm:spPr/>
      <dgm:t>
        <a:bodyPr/>
        <a:lstStyle/>
        <a:p>
          <a:endParaRPr lang="en-US"/>
        </a:p>
      </dgm:t>
    </dgm:pt>
    <dgm:pt modelId="{068F7B0C-4AF3-468E-A1A6-BA7EFAFADF20}" type="sibTrans" cxnId="{E6BC38E0-BC4F-4DDE-B619-60375EA2F1E6}">
      <dgm:prSet/>
      <dgm:spPr/>
      <dgm:t>
        <a:bodyPr/>
        <a:lstStyle/>
        <a:p>
          <a:endParaRPr lang="en-US"/>
        </a:p>
      </dgm:t>
    </dgm:pt>
    <dgm:pt modelId="{5D723B15-D720-4C00-BC8D-661580D17A52}">
      <dgm:prSet/>
      <dgm:spPr/>
      <dgm:t>
        <a:bodyPr/>
        <a:lstStyle/>
        <a:p>
          <a:r>
            <a:rPr lang="en-US" dirty="0"/>
            <a:t>Seller’s place of performance,</a:t>
          </a:r>
        </a:p>
      </dgm:t>
    </dgm:pt>
    <dgm:pt modelId="{838E425A-8F6D-4954-8844-AA80BA5E6958}" type="parTrans" cxnId="{A02BBE52-B1A7-4255-9318-EA153362172C}">
      <dgm:prSet/>
      <dgm:spPr/>
      <dgm:t>
        <a:bodyPr/>
        <a:lstStyle/>
        <a:p>
          <a:endParaRPr lang="en-US"/>
        </a:p>
      </dgm:t>
    </dgm:pt>
    <dgm:pt modelId="{35892690-9BA3-4914-882C-83A3922BCA15}" type="sibTrans" cxnId="{A02BBE52-B1A7-4255-9318-EA153362172C}">
      <dgm:prSet/>
      <dgm:spPr/>
      <dgm:t>
        <a:bodyPr/>
        <a:lstStyle/>
        <a:p>
          <a:endParaRPr lang="en-US"/>
        </a:p>
      </dgm:t>
    </dgm:pt>
    <dgm:pt modelId="{09870172-E786-4820-902B-2DE9029FF6B1}">
      <dgm:prSet/>
      <dgm:spPr/>
      <dgm:t>
        <a:bodyPr/>
        <a:lstStyle/>
        <a:p>
          <a:r>
            <a:rPr lang="en-US" dirty="0"/>
            <a:t>Pricing,</a:t>
          </a:r>
        </a:p>
      </dgm:t>
    </dgm:pt>
    <dgm:pt modelId="{4CFEF054-4F92-401A-8A2F-9049A8607287}" type="parTrans" cxnId="{C730E1A3-77D5-47D1-B130-A2E13A8019B7}">
      <dgm:prSet/>
      <dgm:spPr/>
      <dgm:t>
        <a:bodyPr/>
        <a:lstStyle/>
        <a:p>
          <a:endParaRPr lang="en-US"/>
        </a:p>
      </dgm:t>
    </dgm:pt>
    <dgm:pt modelId="{B9477488-218F-4965-BC35-14C00046283A}" type="sibTrans" cxnId="{C730E1A3-77D5-47D1-B130-A2E13A8019B7}">
      <dgm:prSet/>
      <dgm:spPr/>
      <dgm:t>
        <a:bodyPr/>
        <a:lstStyle/>
        <a:p>
          <a:endParaRPr lang="en-US"/>
        </a:p>
      </dgm:t>
    </dgm:pt>
    <dgm:pt modelId="{5AB3D44A-4C1F-4857-81BB-F7CE586E6530}">
      <dgm:prSet/>
      <dgm:spPr/>
      <dgm:t>
        <a:bodyPr/>
        <a:lstStyle/>
        <a:p>
          <a:r>
            <a:rPr lang="en-US" dirty="0"/>
            <a:t>Payment terms,</a:t>
          </a:r>
        </a:p>
      </dgm:t>
    </dgm:pt>
    <dgm:pt modelId="{44342B62-370D-4704-B92A-0DA39668E51C}" type="parTrans" cxnId="{696FF998-B30A-4100-90E3-BDB758F8B5AF}">
      <dgm:prSet/>
      <dgm:spPr/>
      <dgm:t>
        <a:bodyPr/>
        <a:lstStyle/>
        <a:p>
          <a:endParaRPr lang="en-US"/>
        </a:p>
      </dgm:t>
    </dgm:pt>
    <dgm:pt modelId="{E529FEDE-A812-4A42-9A5B-5CB92275D9E5}" type="sibTrans" cxnId="{696FF998-B30A-4100-90E3-BDB758F8B5AF}">
      <dgm:prSet/>
      <dgm:spPr/>
      <dgm:t>
        <a:bodyPr/>
        <a:lstStyle/>
        <a:p>
          <a:endParaRPr lang="en-US"/>
        </a:p>
      </dgm:t>
    </dgm:pt>
    <dgm:pt modelId="{47D874E4-95E9-4BFC-8EB7-8C21715C6EFC}">
      <dgm:prSet/>
      <dgm:spPr/>
      <dgm:t>
        <a:bodyPr/>
        <a:lstStyle/>
        <a:p>
          <a:r>
            <a:rPr lang="en-US" dirty="0"/>
            <a:t>Place of delivery,</a:t>
          </a:r>
        </a:p>
      </dgm:t>
    </dgm:pt>
    <dgm:pt modelId="{C19D1955-5B83-4BFF-99FC-10C14C636FE7}" type="parTrans" cxnId="{35F91345-1BD9-4B57-ADFA-24F9440CDA6A}">
      <dgm:prSet/>
      <dgm:spPr/>
      <dgm:t>
        <a:bodyPr/>
        <a:lstStyle/>
        <a:p>
          <a:endParaRPr lang="en-US"/>
        </a:p>
      </dgm:t>
    </dgm:pt>
    <dgm:pt modelId="{CB2EA4F4-5845-429A-B850-A9C2A6F5DEDC}" type="sibTrans" cxnId="{35F91345-1BD9-4B57-ADFA-24F9440CDA6A}">
      <dgm:prSet/>
      <dgm:spPr/>
      <dgm:t>
        <a:bodyPr/>
        <a:lstStyle/>
        <a:p>
          <a:endParaRPr lang="en-US"/>
        </a:p>
      </dgm:t>
    </dgm:pt>
    <dgm:pt modelId="{CEAB090C-32B9-4484-9761-C66D55992B22}">
      <dgm:prSet/>
      <dgm:spPr/>
      <dgm:t>
        <a:bodyPr/>
        <a:lstStyle/>
        <a:p>
          <a:r>
            <a:rPr lang="en-US" dirty="0"/>
            <a:t>Fees and retainer,</a:t>
          </a:r>
        </a:p>
      </dgm:t>
    </dgm:pt>
    <dgm:pt modelId="{DA5FB15B-0BC2-47E1-86D2-2FC6AD29DCAC}" type="parTrans" cxnId="{13031285-8A78-49B2-8626-85284F406848}">
      <dgm:prSet/>
      <dgm:spPr/>
      <dgm:t>
        <a:bodyPr/>
        <a:lstStyle/>
        <a:p>
          <a:endParaRPr lang="en-US"/>
        </a:p>
      </dgm:t>
    </dgm:pt>
    <dgm:pt modelId="{E3BDD089-AEEC-4AEE-8352-ACEE819F7A7E}" type="sibTrans" cxnId="{13031285-8A78-49B2-8626-85284F406848}">
      <dgm:prSet/>
      <dgm:spPr/>
      <dgm:t>
        <a:bodyPr/>
        <a:lstStyle/>
        <a:p>
          <a:endParaRPr lang="en-US"/>
        </a:p>
      </dgm:t>
    </dgm:pt>
    <dgm:pt modelId="{8321FA68-F137-4844-968B-DF5B912229FF}">
      <dgm:prSet/>
      <dgm:spPr/>
      <dgm:t>
        <a:bodyPr/>
        <a:lstStyle/>
        <a:p>
          <a:r>
            <a:rPr lang="en-US" dirty="0"/>
            <a:t>Penalties,</a:t>
          </a:r>
        </a:p>
      </dgm:t>
    </dgm:pt>
    <dgm:pt modelId="{E1510584-CF72-4552-912C-6E59BE274922}" type="parTrans" cxnId="{C0AA3541-C372-4BE2-B576-1424740A4AA0}">
      <dgm:prSet/>
      <dgm:spPr/>
      <dgm:t>
        <a:bodyPr/>
        <a:lstStyle/>
        <a:p>
          <a:endParaRPr lang="en-US"/>
        </a:p>
      </dgm:t>
    </dgm:pt>
    <dgm:pt modelId="{649139FC-48D4-4AFB-A833-AF9440129F91}" type="sibTrans" cxnId="{C0AA3541-C372-4BE2-B576-1424740A4AA0}">
      <dgm:prSet/>
      <dgm:spPr/>
      <dgm:t>
        <a:bodyPr/>
        <a:lstStyle/>
        <a:p>
          <a:endParaRPr lang="en-US"/>
        </a:p>
      </dgm:t>
    </dgm:pt>
    <dgm:pt modelId="{5A661F9C-6B74-4198-B632-1E15D2C0DED1}">
      <dgm:prSet/>
      <dgm:spPr/>
      <dgm:t>
        <a:bodyPr/>
        <a:lstStyle/>
        <a:p>
          <a:r>
            <a:rPr lang="en-US" dirty="0"/>
            <a:t>Incentives,</a:t>
          </a:r>
        </a:p>
      </dgm:t>
    </dgm:pt>
    <dgm:pt modelId="{EF6633CA-56FF-4FBA-8CDF-BF5CF27934A8}" type="parTrans" cxnId="{F0017CC9-5F69-429B-BD9E-14C23ED8E1BF}">
      <dgm:prSet/>
      <dgm:spPr/>
      <dgm:t>
        <a:bodyPr/>
        <a:lstStyle/>
        <a:p>
          <a:endParaRPr lang="en-US"/>
        </a:p>
      </dgm:t>
    </dgm:pt>
    <dgm:pt modelId="{5ABF2DC0-8EF5-41B5-ACC1-76CEB9690927}" type="sibTrans" cxnId="{F0017CC9-5F69-429B-BD9E-14C23ED8E1BF}">
      <dgm:prSet/>
      <dgm:spPr/>
      <dgm:t>
        <a:bodyPr/>
        <a:lstStyle/>
        <a:p>
          <a:endParaRPr lang="en-US"/>
        </a:p>
      </dgm:t>
    </dgm:pt>
    <dgm:pt modelId="{69EA428E-50F4-4EA8-9840-3FBC6E81FDE7}">
      <dgm:prSet/>
      <dgm:spPr/>
      <dgm:t>
        <a:bodyPr/>
        <a:lstStyle/>
        <a:p>
          <a:r>
            <a:rPr lang="en-US" dirty="0"/>
            <a:t>Insurance </a:t>
          </a:r>
          <a:r>
            <a:rPr lang="en-US" dirty="0" err="1"/>
            <a:t>etc</a:t>
          </a:r>
          <a:endParaRPr lang="en-US" dirty="0"/>
        </a:p>
      </dgm:t>
    </dgm:pt>
    <dgm:pt modelId="{3F81EE0A-E8EE-4B16-A016-EBE6482956AB}" type="parTrans" cxnId="{175DC357-56CD-4FDD-8E1E-C4ABF67CD9A6}">
      <dgm:prSet/>
      <dgm:spPr/>
      <dgm:t>
        <a:bodyPr/>
        <a:lstStyle/>
        <a:p>
          <a:endParaRPr lang="en-US"/>
        </a:p>
      </dgm:t>
    </dgm:pt>
    <dgm:pt modelId="{F14FB5F4-A73C-4182-ABA1-A2A032003A70}" type="sibTrans" cxnId="{175DC357-56CD-4FDD-8E1E-C4ABF67CD9A6}">
      <dgm:prSet/>
      <dgm:spPr/>
      <dgm:t>
        <a:bodyPr/>
        <a:lstStyle/>
        <a:p>
          <a:endParaRPr lang="en-US"/>
        </a:p>
      </dgm:t>
    </dgm:pt>
    <dgm:pt modelId="{11511BCB-E1DC-44F2-BD0F-FF1261EC474D}" type="pres">
      <dgm:prSet presAssocID="{AD2A2C70-7A2F-411E-A597-245E3A66B6F8}" presName="linear" presStyleCnt="0">
        <dgm:presLayoutVars>
          <dgm:animLvl val="lvl"/>
          <dgm:resizeHandles val="exact"/>
        </dgm:presLayoutVars>
      </dgm:prSet>
      <dgm:spPr/>
    </dgm:pt>
    <dgm:pt modelId="{3DD4C1CC-0546-4ED2-9787-92E638354D83}" type="pres">
      <dgm:prSet presAssocID="{EE246CBF-E8E1-4FA8-BBB6-1CB77D5E98CA}" presName="parentText" presStyleLbl="node1" presStyleIdx="0" presStyleCnt="1">
        <dgm:presLayoutVars>
          <dgm:chMax val="0"/>
          <dgm:bulletEnabled val="1"/>
        </dgm:presLayoutVars>
      </dgm:prSet>
      <dgm:spPr/>
    </dgm:pt>
    <dgm:pt modelId="{554670F1-8E97-4F73-9CA7-ABF9794FA4A0}" type="pres">
      <dgm:prSet presAssocID="{EE246CBF-E8E1-4FA8-BBB6-1CB77D5E98CA}" presName="childText" presStyleLbl="revTx" presStyleIdx="0" presStyleCnt="1">
        <dgm:presLayoutVars>
          <dgm:bulletEnabled val="1"/>
        </dgm:presLayoutVars>
      </dgm:prSet>
      <dgm:spPr/>
    </dgm:pt>
  </dgm:ptLst>
  <dgm:cxnLst>
    <dgm:cxn modelId="{1C9B1504-2DBD-40E0-A774-3B494FBD48F9}" type="presOf" srcId="{C9C9786D-75CF-4CB2-ACEE-C34B09686AC2}" destId="{554670F1-8E97-4F73-9CA7-ABF9794FA4A0}" srcOrd="0" destOrd="5" presId="urn:microsoft.com/office/officeart/2005/8/layout/vList2"/>
    <dgm:cxn modelId="{9B95FD14-64BD-4666-89EB-F3E93FCBFE5E}" type="presOf" srcId="{5A661F9C-6B74-4198-B632-1E15D2C0DED1}" destId="{554670F1-8E97-4F73-9CA7-ABF9794FA4A0}" srcOrd="0" destOrd="12" presId="urn:microsoft.com/office/officeart/2005/8/layout/vList2"/>
    <dgm:cxn modelId="{E345BB17-BE38-4033-87C3-8743682397DD}" srcId="{55ACA6DC-6145-4995-AFDD-2C706AEB5B89}" destId="{14B84436-8E3A-45CA-AF83-70E243EF97BB}" srcOrd="1" destOrd="0" parTransId="{5F70EE12-0F1A-402B-B5C1-3AFEF9BC3054}" sibTransId="{629DD97B-4F5D-4EBA-A881-584E080C50AE}"/>
    <dgm:cxn modelId="{B41C4E25-DB13-4F67-A92A-CB524122F886}" type="presOf" srcId="{69EA428E-50F4-4EA8-9840-3FBC6E81FDE7}" destId="{554670F1-8E97-4F73-9CA7-ABF9794FA4A0}" srcOrd="0" destOrd="13" presId="urn:microsoft.com/office/officeart/2005/8/layout/vList2"/>
    <dgm:cxn modelId="{AE47DE29-DE8D-491C-88F2-4ACB9D7F0933}" srcId="{55ACA6DC-6145-4995-AFDD-2C706AEB5B89}" destId="{750732AD-FEA6-43D4-A31E-D2D1A179D5D6}" srcOrd="2" destOrd="0" parTransId="{697889DE-1612-4ADB-8211-B2E2BC5E09B5}" sibTransId="{65A97D40-61AD-4A7E-81DD-E2A80EA39307}"/>
    <dgm:cxn modelId="{11F7B638-E5FB-4170-A611-5B885C63A7F9}" type="presOf" srcId="{EE246CBF-E8E1-4FA8-BBB6-1CB77D5E98CA}" destId="{3DD4C1CC-0546-4ED2-9787-92E638354D83}" srcOrd="0" destOrd="0" presId="urn:microsoft.com/office/officeart/2005/8/layout/vList2"/>
    <dgm:cxn modelId="{BC23445F-FBC9-4528-AEDD-5418A3FCC20E}" type="presOf" srcId="{CEAB090C-32B9-4484-9761-C66D55992B22}" destId="{554670F1-8E97-4F73-9CA7-ABF9794FA4A0}" srcOrd="0" destOrd="10" presId="urn:microsoft.com/office/officeart/2005/8/layout/vList2"/>
    <dgm:cxn modelId="{C0AA3541-C372-4BE2-B576-1424740A4AA0}" srcId="{55ACA6DC-6145-4995-AFDD-2C706AEB5B89}" destId="{8321FA68-F137-4844-968B-DF5B912229FF}" srcOrd="10" destOrd="0" parTransId="{E1510584-CF72-4552-912C-6E59BE274922}" sibTransId="{649139FC-48D4-4AFB-A833-AF9440129F91}"/>
    <dgm:cxn modelId="{9B5BF363-2D69-43F3-A2E8-1A0377E9A49E}" type="presOf" srcId="{5AB3D44A-4C1F-4857-81BB-F7CE586E6530}" destId="{554670F1-8E97-4F73-9CA7-ABF9794FA4A0}" srcOrd="0" destOrd="8" presId="urn:microsoft.com/office/officeart/2005/8/layout/vList2"/>
    <dgm:cxn modelId="{35F91345-1BD9-4B57-ADFA-24F9440CDA6A}" srcId="{55ACA6DC-6145-4995-AFDD-2C706AEB5B89}" destId="{47D874E4-95E9-4BFC-8EB7-8C21715C6EFC}" srcOrd="8" destOrd="0" parTransId="{C19D1955-5B83-4BFF-99FC-10C14C636FE7}" sibTransId="{CB2EA4F4-5845-429A-B850-A9C2A6F5DEDC}"/>
    <dgm:cxn modelId="{A02BBE52-B1A7-4255-9318-EA153362172C}" srcId="{55ACA6DC-6145-4995-AFDD-2C706AEB5B89}" destId="{5D723B15-D720-4C00-BC8D-661580D17A52}" srcOrd="5" destOrd="0" parTransId="{838E425A-8F6D-4954-8844-AA80BA5E6958}" sibTransId="{35892690-9BA3-4914-882C-83A3922BCA15}"/>
    <dgm:cxn modelId="{175DC357-56CD-4FDD-8E1E-C4ABF67CD9A6}" srcId="{55ACA6DC-6145-4995-AFDD-2C706AEB5B89}" destId="{69EA428E-50F4-4EA8-9840-3FBC6E81FDE7}" srcOrd="12" destOrd="0" parTransId="{3F81EE0A-E8EE-4B16-A016-EBE6482956AB}" sibTransId="{F14FB5F4-A73C-4182-ABA1-A2A032003A70}"/>
    <dgm:cxn modelId="{80487B59-399F-4E37-933A-4758F8171717}" type="presOf" srcId="{AD2A2C70-7A2F-411E-A597-245E3A66B6F8}" destId="{11511BCB-E1DC-44F2-BD0F-FF1261EC474D}" srcOrd="0" destOrd="0" presId="urn:microsoft.com/office/officeart/2005/8/layout/vList2"/>
    <dgm:cxn modelId="{13031285-8A78-49B2-8626-85284F406848}" srcId="{55ACA6DC-6145-4995-AFDD-2C706AEB5B89}" destId="{CEAB090C-32B9-4484-9761-C66D55992B22}" srcOrd="9" destOrd="0" parTransId="{DA5FB15B-0BC2-47E1-86D2-2FC6AD29DCAC}" sibTransId="{E3BDD089-AEEC-4AEE-8352-ACEE819F7A7E}"/>
    <dgm:cxn modelId="{4DD72F86-D530-4A73-B1CB-341113BB0020}" srcId="{EE246CBF-E8E1-4FA8-BBB6-1CB77D5E98CA}" destId="{55ACA6DC-6145-4995-AFDD-2C706AEB5B89}" srcOrd="0" destOrd="0" parTransId="{80EF1134-7E14-4285-9019-8161D62C44FE}" sibTransId="{B1E28FF5-7A96-4A00-903A-496BEAD8EEAF}"/>
    <dgm:cxn modelId="{976FE694-A859-4B9A-9BC2-C2FAAA381483}" type="presOf" srcId="{750732AD-FEA6-43D4-A31E-D2D1A179D5D6}" destId="{554670F1-8E97-4F73-9CA7-ABF9794FA4A0}" srcOrd="0" destOrd="3" presId="urn:microsoft.com/office/officeart/2005/8/layout/vList2"/>
    <dgm:cxn modelId="{A4339496-C1F3-4B2E-A509-E2784CFCED6A}" type="presOf" srcId="{5D723B15-D720-4C00-BC8D-661580D17A52}" destId="{554670F1-8E97-4F73-9CA7-ABF9794FA4A0}" srcOrd="0" destOrd="6" presId="urn:microsoft.com/office/officeart/2005/8/layout/vList2"/>
    <dgm:cxn modelId="{696FF998-B30A-4100-90E3-BDB758F8B5AF}" srcId="{55ACA6DC-6145-4995-AFDD-2C706AEB5B89}" destId="{5AB3D44A-4C1F-4857-81BB-F7CE586E6530}" srcOrd="7" destOrd="0" parTransId="{44342B62-370D-4704-B92A-0DA39668E51C}" sibTransId="{E529FEDE-A812-4A42-9A5B-5CB92275D9E5}"/>
    <dgm:cxn modelId="{EE481E9F-2AC0-4C5D-8726-9A356A9A2CE7}" type="presOf" srcId="{78954EAB-9022-4F8F-880C-F6A8D55990CE}" destId="{554670F1-8E97-4F73-9CA7-ABF9794FA4A0}" srcOrd="0" destOrd="4" presId="urn:microsoft.com/office/officeart/2005/8/layout/vList2"/>
    <dgm:cxn modelId="{43771CA0-A13C-4B95-90B6-52223A362BF5}" type="presOf" srcId="{47D874E4-95E9-4BFC-8EB7-8C21715C6EFC}" destId="{554670F1-8E97-4F73-9CA7-ABF9794FA4A0}" srcOrd="0" destOrd="9" presId="urn:microsoft.com/office/officeart/2005/8/layout/vList2"/>
    <dgm:cxn modelId="{C730E1A3-77D5-47D1-B130-A2E13A8019B7}" srcId="{55ACA6DC-6145-4995-AFDD-2C706AEB5B89}" destId="{09870172-E786-4820-902B-2DE9029FF6B1}" srcOrd="6" destOrd="0" parTransId="{4CFEF054-4F92-401A-8A2F-9049A8607287}" sibTransId="{B9477488-218F-4965-BC35-14C00046283A}"/>
    <dgm:cxn modelId="{BBB9C1AA-C873-4C3E-975E-AFAE37F04747}" type="presOf" srcId="{55ACA6DC-6145-4995-AFDD-2C706AEB5B89}" destId="{554670F1-8E97-4F73-9CA7-ABF9794FA4A0}" srcOrd="0" destOrd="0" presId="urn:microsoft.com/office/officeart/2005/8/layout/vList2"/>
    <dgm:cxn modelId="{3C138FAC-B20F-44D7-9FC0-2ED1334D8488}" type="presOf" srcId="{8321FA68-F137-4844-968B-DF5B912229FF}" destId="{554670F1-8E97-4F73-9CA7-ABF9794FA4A0}" srcOrd="0" destOrd="11" presId="urn:microsoft.com/office/officeart/2005/8/layout/vList2"/>
    <dgm:cxn modelId="{EF224DB0-D28F-4132-8499-EBB308A54336}" srcId="{AD2A2C70-7A2F-411E-A597-245E3A66B6F8}" destId="{EE246CBF-E8E1-4FA8-BBB6-1CB77D5E98CA}" srcOrd="0" destOrd="0" parTransId="{610E27DC-6DCE-401D-A3B5-A0B7C92EC6E8}" sibTransId="{C77F6BAA-B920-46F2-A382-8BFC33084D04}"/>
    <dgm:cxn modelId="{820296B9-2185-41BB-A3D1-3F406E102370}" srcId="{55ACA6DC-6145-4995-AFDD-2C706AEB5B89}" destId="{78954EAB-9022-4F8F-880C-F6A8D55990CE}" srcOrd="3" destOrd="0" parTransId="{4E2CBA83-2C96-4C1C-AB7F-E2B594049A7C}" sibTransId="{3F7D5D9C-296C-4728-BF6B-60FDF1D6DE6A}"/>
    <dgm:cxn modelId="{E1DCB0C3-D689-44DE-9D8F-7DF3E2A2F7D1}" srcId="{55ACA6DC-6145-4995-AFDD-2C706AEB5B89}" destId="{E16854EC-8285-42F2-8E2C-4FAFF27823E4}" srcOrd="0" destOrd="0" parTransId="{8E2523A5-7B39-4D59-B159-D532D395BFC3}" sibTransId="{88ACC927-5082-4C01-BA81-D7C86080C031}"/>
    <dgm:cxn modelId="{F0017CC9-5F69-429B-BD9E-14C23ED8E1BF}" srcId="{55ACA6DC-6145-4995-AFDD-2C706AEB5B89}" destId="{5A661F9C-6B74-4198-B632-1E15D2C0DED1}" srcOrd="11" destOrd="0" parTransId="{EF6633CA-56FF-4FBA-8CDF-BF5CF27934A8}" sibTransId="{5ABF2DC0-8EF5-41B5-ACC1-76CEB9690927}"/>
    <dgm:cxn modelId="{E71C0BD1-9948-4D4F-AB03-E7035C2CD897}" type="presOf" srcId="{09870172-E786-4820-902B-2DE9029FF6B1}" destId="{554670F1-8E97-4F73-9CA7-ABF9794FA4A0}" srcOrd="0" destOrd="7" presId="urn:microsoft.com/office/officeart/2005/8/layout/vList2"/>
    <dgm:cxn modelId="{FE1FBCDE-835E-47B8-8D55-22E3350F43A7}" type="presOf" srcId="{E16854EC-8285-42F2-8E2C-4FAFF27823E4}" destId="{554670F1-8E97-4F73-9CA7-ABF9794FA4A0}" srcOrd="0" destOrd="1" presId="urn:microsoft.com/office/officeart/2005/8/layout/vList2"/>
    <dgm:cxn modelId="{E6BC38E0-BC4F-4DDE-B619-60375EA2F1E6}" srcId="{55ACA6DC-6145-4995-AFDD-2C706AEB5B89}" destId="{C9C9786D-75CF-4CB2-ACEE-C34B09686AC2}" srcOrd="4" destOrd="0" parTransId="{5C1F58B0-34F1-4DF2-8E91-9A590D98B4DA}" sibTransId="{068F7B0C-4AF3-468E-A1A6-BA7EFAFADF20}"/>
    <dgm:cxn modelId="{46CB68ED-08A8-4B23-9977-ABC7FD1EF9BC}" type="presOf" srcId="{14B84436-8E3A-45CA-AF83-70E243EF97BB}" destId="{554670F1-8E97-4F73-9CA7-ABF9794FA4A0}" srcOrd="0" destOrd="2" presId="urn:microsoft.com/office/officeart/2005/8/layout/vList2"/>
    <dgm:cxn modelId="{F942703A-E6A3-4B45-B39C-C2BA72702B05}" type="presParOf" srcId="{11511BCB-E1DC-44F2-BD0F-FF1261EC474D}" destId="{3DD4C1CC-0546-4ED2-9787-92E638354D83}" srcOrd="0" destOrd="0" presId="urn:microsoft.com/office/officeart/2005/8/layout/vList2"/>
    <dgm:cxn modelId="{15410EC4-A6F8-4D5B-85AF-A3C8CF8DAFDB}" type="presParOf" srcId="{11511BCB-E1DC-44F2-BD0F-FF1261EC474D}" destId="{554670F1-8E97-4F73-9CA7-ABF9794FA4A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D2A2C70-7A2F-411E-A597-245E3A66B6F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1A19CECE-AFE7-4AB9-94B5-F9F9E2F10B3F}">
      <dgm:prSet phldrT="[Text]" custT="1"/>
      <dgm:spPr/>
      <dgm:t>
        <a:bodyPr/>
        <a:lstStyle/>
        <a:p>
          <a:r>
            <a:rPr lang="en-US" sz="2400" dirty="0"/>
            <a:t>5. </a:t>
          </a:r>
          <a:r>
            <a:rPr lang="id-ID" sz="2400" dirty="0"/>
            <a:t>Approved Change Request</a:t>
          </a:r>
          <a:endParaRPr lang="en-US" sz="2400" dirty="0"/>
        </a:p>
      </dgm:t>
    </dgm:pt>
    <dgm:pt modelId="{B045789B-850D-43F2-952D-E1872606C325}" type="parTrans" cxnId="{94F283D8-0701-4B39-B426-9FA910C72AAC}">
      <dgm:prSet/>
      <dgm:spPr/>
      <dgm:t>
        <a:bodyPr/>
        <a:lstStyle/>
        <a:p>
          <a:endParaRPr lang="en-US"/>
        </a:p>
      </dgm:t>
    </dgm:pt>
    <dgm:pt modelId="{5D75F4B8-2256-4D5E-92DD-4F5DF014D0F1}" type="sibTrans" cxnId="{94F283D8-0701-4B39-B426-9FA910C72AAC}">
      <dgm:prSet/>
      <dgm:spPr/>
      <dgm:t>
        <a:bodyPr/>
        <a:lstStyle/>
        <a:p>
          <a:endParaRPr lang="en-US"/>
        </a:p>
      </dgm:t>
    </dgm:pt>
    <dgm:pt modelId="{88D6E8B4-41D7-435E-AC8E-932E0142EA11}">
      <dgm:prSet phldrT="[Text]" custT="1"/>
      <dgm:spPr/>
      <dgm:t>
        <a:bodyPr/>
        <a:lstStyle/>
        <a:p>
          <a:r>
            <a:rPr lang="en-US" sz="2400" dirty="0" err="1"/>
            <a:t>Meliputi</a:t>
          </a:r>
          <a:r>
            <a:rPr lang="en-US" sz="2400" dirty="0"/>
            <a:t> </a:t>
          </a:r>
          <a:r>
            <a:rPr lang="en-US" sz="2400" dirty="0" err="1"/>
            <a:t>modifikasi</a:t>
          </a:r>
          <a:r>
            <a:rPr lang="en-US" sz="2400" dirty="0"/>
            <a:t> </a:t>
          </a:r>
          <a:r>
            <a:rPr lang="en-US" sz="2400" dirty="0" err="1"/>
            <a:t>atas</a:t>
          </a:r>
          <a:r>
            <a:rPr lang="en-US" sz="2400" dirty="0"/>
            <a:t> </a:t>
          </a:r>
          <a:r>
            <a:rPr lang="en-US" sz="2400" dirty="0" err="1"/>
            <a:t>aturan</a:t>
          </a:r>
          <a:r>
            <a:rPr lang="en-US" sz="2400" dirty="0"/>
            <a:t> </a:t>
          </a:r>
          <a:r>
            <a:rPr lang="en-US" sz="2400" dirty="0" err="1"/>
            <a:t>dan</a:t>
          </a:r>
          <a:r>
            <a:rPr lang="en-US" sz="2400" dirty="0"/>
            <a:t> </a:t>
          </a:r>
          <a:r>
            <a:rPr lang="en-US" sz="2400" dirty="0" err="1"/>
            <a:t>kondisi</a:t>
          </a:r>
          <a:r>
            <a:rPr lang="en-US" sz="2400" dirty="0"/>
            <a:t> </a:t>
          </a:r>
          <a:r>
            <a:rPr lang="en-US" sz="2400" dirty="0" err="1"/>
            <a:t>dari</a:t>
          </a:r>
          <a:r>
            <a:rPr lang="en-US" sz="2400" dirty="0"/>
            <a:t> </a:t>
          </a:r>
          <a:r>
            <a:rPr lang="en-US" sz="2400" dirty="0" err="1"/>
            <a:t>kontrak</a:t>
          </a:r>
          <a:r>
            <a:rPr lang="en-US" sz="2400" dirty="0"/>
            <a:t> yang </a:t>
          </a:r>
          <a:r>
            <a:rPr lang="en-US" sz="2400" dirty="0" err="1"/>
            <a:t>meliputi</a:t>
          </a:r>
          <a:r>
            <a:rPr lang="en-US" sz="2400" dirty="0"/>
            <a:t> </a:t>
          </a:r>
          <a:r>
            <a:rPr lang="en-US" sz="2400" dirty="0" err="1"/>
            <a:t>pernyataan</a:t>
          </a:r>
          <a:r>
            <a:rPr lang="en-US" sz="2400" dirty="0"/>
            <a:t> </a:t>
          </a:r>
          <a:r>
            <a:rPr lang="en-US" sz="2400" dirty="0" err="1"/>
            <a:t>pengadaan</a:t>
          </a:r>
          <a:r>
            <a:rPr lang="en-US" sz="2400" dirty="0"/>
            <a:t> </a:t>
          </a:r>
          <a:r>
            <a:rPr lang="en-US" sz="2400" dirty="0" err="1"/>
            <a:t>kerja</a:t>
          </a:r>
          <a:r>
            <a:rPr lang="en-US" sz="2400" dirty="0"/>
            <a:t>, </a:t>
          </a:r>
          <a:r>
            <a:rPr lang="en-US" sz="2400" dirty="0" err="1"/>
            <a:t>harga</a:t>
          </a:r>
          <a:r>
            <a:rPr lang="en-US" sz="2400" dirty="0"/>
            <a:t>, </a:t>
          </a:r>
          <a:r>
            <a:rPr lang="en-US" sz="2400" dirty="0" err="1"/>
            <a:t>dan</a:t>
          </a:r>
          <a:r>
            <a:rPr lang="en-US" sz="2400" dirty="0"/>
            <a:t> </a:t>
          </a:r>
          <a:r>
            <a:rPr lang="en-US" sz="2400" dirty="0" err="1"/>
            <a:t>deskripsi</a:t>
          </a:r>
          <a:r>
            <a:rPr lang="en-US" sz="2400" dirty="0"/>
            <a:t> </a:t>
          </a:r>
          <a:r>
            <a:rPr lang="en-US" sz="2400" dirty="0" err="1"/>
            <a:t>produk</a:t>
          </a:r>
          <a:r>
            <a:rPr lang="en-US" sz="2400" dirty="0"/>
            <a:t>, </a:t>
          </a:r>
          <a:r>
            <a:rPr lang="en-US" sz="2400" dirty="0" err="1"/>
            <a:t>jasa</a:t>
          </a:r>
          <a:r>
            <a:rPr lang="en-US" sz="2400" dirty="0"/>
            <a:t>, </a:t>
          </a:r>
          <a:r>
            <a:rPr lang="en-US" sz="2400" dirty="0" err="1"/>
            <a:t>atau</a:t>
          </a:r>
          <a:r>
            <a:rPr lang="en-US" sz="2400" dirty="0"/>
            <a:t> </a:t>
          </a:r>
          <a:r>
            <a:rPr lang="en-US" sz="2400" dirty="0" err="1"/>
            <a:t>hasil</a:t>
          </a:r>
          <a:r>
            <a:rPr lang="en-US" sz="2400" dirty="0"/>
            <a:t> </a:t>
          </a:r>
          <a:r>
            <a:rPr lang="en-US" sz="2400" dirty="0" err="1"/>
            <a:t>untuk</a:t>
          </a:r>
          <a:r>
            <a:rPr lang="en-US" sz="2400" dirty="0"/>
            <a:t> </a:t>
          </a:r>
          <a:r>
            <a:rPr lang="en-US" sz="2400" dirty="0" err="1"/>
            <a:t>disediakan</a:t>
          </a:r>
          <a:r>
            <a:rPr lang="en-US" sz="2400" dirty="0"/>
            <a:t>.</a:t>
          </a:r>
        </a:p>
      </dgm:t>
    </dgm:pt>
    <dgm:pt modelId="{B6004824-C0A2-444F-BB58-1ED39C44DF1C}" type="parTrans" cxnId="{35DD662D-8574-44BD-9A7E-1520E85648F7}">
      <dgm:prSet/>
      <dgm:spPr/>
      <dgm:t>
        <a:bodyPr/>
        <a:lstStyle/>
        <a:p>
          <a:endParaRPr lang="en-US"/>
        </a:p>
      </dgm:t>
    </dgm:pt>
    <dgm:pt modelId="{418BEABD-A992-497A-AC7F-2D99FA363073}" type="sibTrans" cxnId="{35DD662D-8574-44BD-9A7E-1520E85648F7}">
      <dgm:prSet/>
      <dgm:spPr/>
      <dgm:t>
        <a:bodyPr/>
        <a:lstStyle/>
        <a:p>
          <a:endParaRPr lang="en-US"/>
        </a:p>
      </dgm:t>
    </dgm:pt>
    <dgm:pt modelId="{EE038ABF-A5E1-4F5D-9C16-5EA3317E577B}">
      <dgm:prSet phldrT="[Text]" custT="1"/>
      <dgm:spPr/>
      <dgm:t>
        <a:bodyPr/>
        <a:lstStyle/>
        <a:p>
          <a:r>
            <a:rPr lang="en-US" sz="2400" dirty="0"/>
            <a:t>6. Work Performance Data</a:t>
          </a:r>
        </a:p>
      </dgm:t>
    </dgm:pt>
    <dgm:pt modelId="{5E20A61F-55B1-4B65-A0E2-07E4D588E509}" type="parTrans" cxnId="{1B43FE18-8E24-410C-BA06-6C33FBB464A5}">
      <dgm:prSet/>
      <dgm:spPr/>
      <dgm:t>
        <a:bodyPr/>
        <a:lstStyle/>
        <a:p>
          <a:endParaRPr lang="en-US"/>
        </a:p>
      </dgm:t>
    </dgm:pt>
    <dgm:pt modelId="{F969EAF8-F1BE-4802-87CA-30C33F792BCA}" type="sibTrans" cxnId="{1B43FE18-8E24-410C-BA06-6C33FBB464A5}">
      <dgm:prSet/>
      <dgm:spPr/>
      <dgm:t>
        <a:bodyPr/>
        <a:lstStyle/>
        <a:p>
          <a:endParaRPr lang="en-US"/>
        </a:p>
      </dgm:t>
    </dgm:pt>
    <dgm:pt modelId="{8C643CF1-A1EB-45BE-8689-235C54AE75B5}">
      <dgm:prSet phldrT="[Text]" custT="1"/>
      <dgm:spPr/>
      <dgm:t>
        <a:bodyPr/>
        <a:lstStyle/>
        <a:p>
          <a:r>
            <a:rPr lang="en-US" sz="2400" dirty="0" err="1"/>
            <a:t>Berasal</a:t>
          </a:r>
          <a:r>
            <a:rPr lang="en-US" sz="2400" dirty="0"/>
            <a:t> </a:t>
          </a:r>
          <a:r>
            <a:rPr lang="en-US" sz="2400" dirty="0" err="1"/>
            <a:t>dari</a:t>
          </a:r>
          <a:r>
            <a:rPr lang="en-US" sz="2400" dirty="0"/>
            <a:t> proses Monitor and control project </a:t>
          </a:r>
          <a:r>
            <a:rPr lang="en-US" sz="2400" dirty="0" err="1"/>
            <a:t>work,meliputi</a:t>
          </a:r>
          <a:r>
            <a:rPr lang="en-US" sz="2400" dirty="0"/>
            <a:t> :</a:t>
          </a:r>
        </a:p>
      </dgm:t>
    </dgm:pt>
    <dgm:pt modelId="{B73850FE-14D3-43F6-8667-EFB5545094BD}" type="parTrans" cxnId="{B25CFD9D-7DAA-454E-9140-1CA3BDE87838}">
      <dgm:prSet/>
      <dgm:spPr/>
      <dgm:t>
        <a:bodyPr/>
        <a:lstStyle/>
        <a:p>
          <a:endParaRPr lang="en-US"/>
        </a:p>
      </dgm:t>
    </dgm:pt>
    <dgm:pt modelId="{62DB8DFB-82B9-4014-A58B-3A34816E0FDF}" type="sibTrans" cxnId="{B25CFD9D-7DAA-454E-9140-1CA3BDE87838}">
      <dgm:prSet/>
      <dgm:spPr/>
      <dgm:t>
        <a:bodyPr/>
        <a:lstStyle/>
        <a:p>
          <a:endParaRPr lang="en-US"/>
        </a:p>
      </dgm:t>
    </dgm:pt>
    <dgm:pt modelId="{0B37D7CA-4A3E-459A-917F-981CEDF564C5}">
      <dgm:prSet custT="1"/>
      <dgm:spPr/>
      <dgm:t>
        <a:bodyPr/>
        <a:lstStyle/>
        <a:p>
          <a:r>
            <a:rPr lang="en-US" sz="2400"/>
            <a:t>tingkatan dimana standar kualitas terpenuhi,  </a:t>
          </a:r>
          <a:endParaRPr lang="en-US" sz="2400" dirty="0"/>
        </a:p>
      </dgm:t>
    </dgm:pt>
    <dgm:pt modelId="{76AFF16B-F2E8-44D3-B3E7-4DE1C78A01AA}" type="parTrans" cxnId="{556E0BEA-7ADD-4A26-8F56-4A00C652CBCB}">
      <dgm:prSet/>
      <dgm:spPr/>
      <dgm:t>
        <a:bodyPr/>
        <a:lstStyle/>
        <a:p>
          <a:endParaRPr lang="en-US"/>
        </a:p>
      </dgm:t>
    </dgm:pt>
    <dgm:pt modelId="{C4027682-7427-4D53-90A2-BA1815950399}" type="sibTrans" cxnId="{556E0BEA-7ADD-4A26-8F56-4A00C652CBCB}">
      <dgm:prSet/>
      <dgm:spPr/>
      <dgm:t>
        <a:bodyPr/>
        <a:lstStyle/>
        <a:p>
          <a:endParaRPr lang="en-US"/>
        </a:p>
      </dgm:t>
    </dgm:pt>
    <dgm:pt modelId="{CE4B49E8-3FA7-461D-8AAE-9449B6EC7E36}">
      <dgm:prSet custT="1"/>
      <dgm:spPr/>
      <dgm:t>
        <a:bodyPr/>
        <a:lstStyle/>
        <a:p>
          <a:r>
            <a:rPr lang="en-US" sz="2400"/>
            <a:t>biaya yang dikeluarkan</a:t>
          </a:r>
          <a:endParaRPr lang="en-US" sz="2400" dirty="0"/>
        </a:p>
      </dgm:t>
    </dgm:pt>
    <dgm:pt modelId="{50E2D6D7-75AC-4265-81F7-2AE244FE6664}" type="parTrans" cxnId="{EBB390C8-9D48-42B5-8EC1-046A1F56FD52}">
      <dgm:prSet/>
      <dgm:spPr/>
      <dgm:t>
        <a:bodyPr/>
        <a:lstStyle/>
        <a:p>
          <a:endParaRPr lang="en-US"/>
        </a:p>
      </dgm:t>
    </dgm:pt>
    <dgm:pt modelId="{F88A36D3-057F-48F9-95C0-9E3D5161615B}" type="sibTrans" cxnId="{EBB390C8-9D48-42B5-8EC1-046A1F56FD52}">
      <dgm:prSet/>
      <dgm:spPr/>
      <dgm:t>
        <a:bodyPr/>
        <a:lstStyle/>
        <a:p>
          <a:endParaRPr lang="en-US"/>
        </a:p>
      </dgm:t>
    </dgm:pt>
    <dgm:pt modelId="{CA0966DD-CA2C-41ED-9AB0-38D892C73E46}">
      <dgm:prSet custT="1"/>
      <dgm:spPr/>
      <dgm:t>
        <a:bodyPr/>
        <a:lstStyle/>
        <a:p>
          <a:r>
            <a:rPr lang="en-US" sz="2400"/>
            <a:t>Seller yang telah dibayar, </a:t>
          </a:r>
          <a:endParaRPr lang="en-US" sz="2400" dirty="0"/>
        </a:p>
      </dgm:t>
    </dgm:pt>
    <dgm:pt modelId="{12F27CB0-99F5-4801-BADF-A39259B634C9}" type="parTrans" cxnId="{8213B8C1-5853-4E36-9EB1-10C562BED016}">
      <dgm:prSet/>
      <dgm:spPr/>
      <dgm:t>
        <a:bodyPr/>
        <a:lstStyle/>
        <a:p>
          <a:endParaRPr lang="en-US"/>
        </a:p>
      </dgm:t>
    </dgm:pt>
    <dgm:pt modelId="{0EA3933F-BD65-4009-951C-182FF85359F7}" type="sibTrans" cxnId="{8213B8C1-5853-4E36-9EB1-10C562BED016}">
      <dgm:prSet/>
      <dgm:spPr/>
      <dgm:t>
        <a:bodyPr/>
        <a:lstStyle/>
        <a:p>
          <a:endParaRPr lang="en-US"/>
        </a:p>
      </dgm:t>
    </dgm:pt>
    <dgm:pt modelId="{C7F3D997-1D8F-40EC-82EC-228FF1BED072}">
      <dgm:prSet custT="1"/>
      <dgm:spPr/>
      <dgm:t>
        <a:bodyPr/>
        <a:lstStyle/>
        <a:p>
          <a:r>
            <a:rPr lang="en-US" sz="2400" dirty="0" err="1"/>
            <a:t>semuanya</a:t>
          </a:r>
          <a:r>
            <a:rPr lang="en-US" sz="2400" dirty="0"/>
            <a:t> </a:t>
          </a:r>
          <a:r>
            <a:rPr lang="en-US" sz="2400" dirty="0" err="1"/>
            <a:t>dikumpulkan</a:t>
          </a:r>
          <a:r>
            <a:rPr lang="en-US" sz="2400" dirty="0"/>
            <a:t> </a:t>
          </a:r>
          <a:r>
            <a:rPr lang="en-US" sz="2400" dirty="0" err="1"/>
            <a:t>sebagai</a:t>
          </a:r>
          <a:r>
            <a:rPr lang="en-US" sz="2400" dirty="0"/>
            <a:t> </a:t>
          </a:r>
          <a:r>
            <a:rPr lang="en-US" sz="2400" dirty="0" err="1"/>
            <a:t>bagian</a:t>
          </a:r>
          <a:r>
            <a:rPr lang="en-US" sz="2400" dirty="0"/>
            <a:t> </a:t>
          </a:r>
          <a:r>
            <a:rPr lang="en-US" sz="2400" dirty="0" err="1"/>
            <a:t>dalam</a:t>
          </a:r>
          <a:r>
            <a:rPr lang="en-US" sz="2400" dirty="0"/>
            <a:t> </a:t>
          </a:r>
          <a:r>
            <a:rPr lang="en-US" sz="2400" dirty="0" err="1"/>
            <a:t>eksekusi</a:t>
          </a:r>
          <a:r>
            <a:rPr lang="en-US" sz="2400" dirty="0"/>
            <a:t> </a:t>
          </a:r>
          <a:r>
            <a:rPr lang="en-US" sz="2400" dirty="0" err="1"/>
            <a:t>proyek</a:t>
          </a:r>
          <a:endParaRPr lang="en-US" sz="2400" dirty="0"/>
        </a:p>
      </dgm:t>
    </dgm:pt>
    <dgm:pt modelId="{A79295EC-81E8-4237-9C34-943564332ECC}" type="parTrans" cxnId="{5C98F636-2CDF-495B-AF22-2B42D9BF05B6}">
      <dgm:prSet/>
      <dgm:spPr/>
      <dgm:t>
        <a:bodyPr/>
        <a:lstStyle/>
        <a:p>
          <a:endParaRPr lang="en-US"/>
        </a:p>
      </dgm:t>
    </dgm:pt>
    <dgm:pt modelId="{A0B82417-CB10-469D-99AA-9C3606068C7D}" type="sibTrans" cxnId="{5C98F636-2CDF-495B-AF22-2B42D9BF05B6}">
      <dgm:prSet/>
      <dgm:spPr/>
      <dgm:t>
        <a:bodyPr/>
        <a:lstStyle/>
        <a:p>
          <a:endParaRPr lang="en-US"/>
        </a:p>
      </dgm:t>
    </dgm:pt>
    <dgm:pt modelId="{BCBB4555-6425-4D48-9B91-B806724DE104}">
      <dgm:prSet phldrT="[Text]" custT="1"/>
      <dgm:spPr/>
      <dgm:t>
        <a:bodyPr/>
        <a:lstStyle/>
        <a:p>
          <a:r>
            <a:rPr lang="en-US" sz="2400" dirty="0"/>
            <a:t>4. Procurement documentation</a:t>
          </a:r>
        </a:p>
      </dgm:t>
    </dgm:pt>
    <dgm:pt modelId="{ADD05581-A141-4F0E-B1AC-FFF0BCB97EEA}" type="parTrans" cxnId="{35CE1DB2-7787-42F9-8383-618F595C07C0}">
      <dgm:prSet/>
      <dgm:spPr/>
      <dgm:t>
        <a:bodyPr/>
        <a:lstStyle/>
        <a:p>
          <a:endParaRPr lang="en-US"/>
        </a:p>
      </dgm:t>
    </dgm:pt>
    <dgm:pt modelId="{FCF187CD-B7ED-45A7-9936-A0852275416D}" type="sibTrans" cxnId="{35CE1DB2-7787-42F9-8383-618F595C07C0}">
      <dgm:prSet/>
      <dgm:spPr/>
      <dgm:t>
        <a:bodyPr/>
        <a:lstStyle/>
        <a:p>
          <a:endParaRPr lang="en-US"/>
        </a:p>
      </dgm:t>
    </dgm:pt>
    <dgm:pt modelId="{102FE217-0174-4865-9F05-D9955A3FB890}">
      <dgm:prSet phldrT="[Text]" custT="1"/>
      <dgm:spPr/>
      <dgm:t>
        <a:bodyPr/>
        <a:lstStyle/>
        <a:p>
          <a:r>
            <a:rPr lang="en-US" sz="2400" dirty="0" err="1"/>
            <a:t>Berisi</a:t>
          </a:r>
          <a:r>
            <a:rPr lang="en-US" sz="2400" dirty="0"/>
            <a:t> </a:t>
          </a:r>
          <a:r>
            <a:rPr lang="en-US" sz="2400" dirty="0" err="1"/>
            <a:t>catatan</a:t>
          </a:r>
          <a:r>
            <a:rPr lang="en-US" sz="2400" dirty="0"/>
            <a:t> </a:t>
          </a:r>
          <a:r>
            <a:rPr lang="en-US" sz="2400" dirty="0" err="1"/>
            <a:t>pendukung</a:t>
          </a:r>
          <a:r>
            <a:rPr lang="en-US" sz="2400" dirty="0"/>
            <a:t> </a:t>
          </a:r>
          <a:r>
            <a:rPr lang="en-US" sz="2400" dirty="0" err="1"/>
            <a:t>lengkap</a:t>
          </a:r>
          <a:r>
            <a:rPr lang="en-US" sz="2400" dirty="0"/>
            <a:t> </a:t>
          </a:r>
          <a:r>
            <a:rPr lang="en-US" sz="2400" dirty="0" err="1"/>
            <a:t>untuk</a:t>
          </a:r>
          <a:r>
            <a:rPr lang="en-US" sz="2400" dirty="0"/>
            <a:t> </a:t>
          </a:r>
          <a:r>
            <a:rPr lang="en-US" sz="2400" dirty="0" err="1"/>
            <a:t>administrasi</a:t>
          </a:r>
          <a:r>
            <a:rPr lang="en-US" sz="2400" dirty="0"/>
            <a:t> proses </a:t>
          </a:r>
          <a:r>
            <a:rPr lang="en-US" sz="2400" dirty="0" err="1"/>
            <a:t>pengadaan</a:t>
          </a:r>
          <a:r>
            <a:rPr lang="en-US" sz="2400" dirty="0"/>
            <a:t>. </a:t>
          </a:r>
          <a:r>
            <a:rPr lang="en-US" sz="2400" dirty="0" err="1"/>
            <a:t>Dokumentasi</a:t>
          </a:r>
          <a:r>
            <a:rPr lang="en-US" sz="2400" dirty="0"/>
            <a:t> </a:t>
          </a:r>
          <a:r>
            <a:rPr lang="en-US" sz="2400" dirty="0" err="1"/>
            <a:t>pengadaan</a:t>
          </a:r>
          <a:r>
            <a:rPr lang="en-US" sz="2400" dirty="0"/>
            <a:t> </a:t>
          </a:r>
          <a:r>
            <a:rPr lang="en-US" sz="2400" dirty="0" err="1"/>
            <a:t>mencakup</a:t>
          </a:r>
          <a:r>
            <a:rPr lang="en-US" sz="2400" dirty="0"/>
            <a:t> </a:t>
          </a:r>
          <a:r>
            <a:rPr lang="en-US" sz="2400" dirty="0" err="1"/>
            <a:t>pernyataan</a:t>
          </a:r>
          <a:r>
            <a:rPr lang="en-US" sz="2400" dirty="0"/>
            <a:t> </a:t>
          </a:r>
          <a:r>
            <a:rPr lang="en-US" sz="2400" dirty="0" err="1"/>
            <a:t>pekerjaan</a:t>
          </a:r>
          <a:r>
            <a:rPr lang="en-US" sz="2400" dirty="0"/>
            <a:t>, </a:t>
          </a:r>
          <a:r>
            <a:rPr lang="en-US" sz="2400" dirty="0" err="1"/>
            <a:t>informasi</a:t>
          </a:r>
          <a:r>
            <a:rPr lang="en-US" sz="2400" dirty="0"/>
            <a:t> </a:t>
          </a:r>
          <a:r>
            <a:rPr lang="en-US" sz="2400" dirty="0" err="1"/>
            <a:t>pembayaran</a:t>
          </a:r>
          <a:r>
            <a:rPr lang="en-US" sz="2400" dirty="0"/>
            <a:t>, </a:t>
          </a:r>
          <a:r>
            <a:rPr lang="en-US" sz="2400" dirty="0" err="1"/>
            <a:t>informasi</a:t>
          </a:r>
          <a:r>
            <a:rPr lang="en-US" sz="2400" dirty="0"/>
            <a:t> </a:t>
          </a:r>
          <a:r>
            <a:rPr lang="en-US" sz="2400" dirty="0" err="1"/>
            <a:t>kinerja</a:t>
          </a:r>
          <a:r>
            <a:rPr lang="en-US" sz="2400" dirty="0"/>
            <a:t> </a:t>
          </a:r>
          <a:r>
            <a:rPr lang="en-US" sz="2400" dirty="0" err="1"/>
            <a:t>pekerjaan</a:t>
          </a:r>
          <a:r>
            <a:rPr lang="en-US" sz="2400" dirty="0"/>
            <a:t> </a:t>
          </a:r>
          <a:r>
            <a:rPr lang="en-US" sz="2400" dirty="0" err="1"/>
            <a:t>kontraktor</a:t>
          </a:r>
          <a:r>
            <a:rPr lang="en-US" sz="2400" dirty="0"/>
            <a:t>, </a:t>
          </a:r>
          <a:r>
            <a:rPr lang="en-US" sz="2400" dirty="0" err="1"/>
            <a:t>rencana</a:t>
          </a:r>
          <a:r>
            <a:rPr lang="en-US" sz="2400" dirty="0"/>
            <a:t>, </a:t>
          </a:r>
          <a:r>
            <a:rPr lang="en-US" sz="2400" dirty="0" err="1"/>
            <a:t>gambar</a:t>
          </a:r>
          <a:r>
            <a:rPr lang="en-US" sz="2400" dirty="0"/>
            <a:t>, </a:t>
          </a:r>
          <a:r>
            <a:rPr lang="en-US" sz="2400" dirty="0" err="1"/>
            <a:t>dan</a:t>
          </a:r>
          <a:r>
            <a:rPr lang="en-US" sz="2400" dirty="0"/>
            <a:t> </a:t>
          </a:r>
          <a:r>
            <a:rPr lang="en-US" sz="2400" dirty="0" err="1"/>
            <a:t>korespondensi</a:t>
          </a:r>
          <a:r>
            <a:rPr lang="en-US" sz="2400" dirty="0"/>
            <a:t> </a:t>
          </a:r>
          <a:r>
            <a:rPr lang="en-US" sz="2400" dirty="0" err="1"/>
            <a:t>lainnya</a:t>
          </a:r>
          <a:r>
            <a:rPr lang="en-US" sz="2400" dirty="0"/>
            <a:t>.</a:t>
          </a:r>
        </a:p>
      </dgm:t>
    </dgm:pt>
    <dgm:pt modelId="{BBD0AE8C-AF11-4F49-98B7-58B24898705C}" type="parTrans" cxnId="{C802EDBE-26A8-45CB-A82E-72833A29CD4F}">
      <dgm:prSet/>
      <dgm:spPr/>
      <dgm:t>
        <a:bodyPr/>
        <a:lstStyle/>
        <a:p>
          <a:endParaRPr lang="en-US"/>
        </a:p>
      </dgm:t>
    </dgm:pt>
    <dgm:pt modelId="{6FD3AF99-6F14-4A31-9BC6-27FA7BE4A5E0}" type="sibTrans" cxnId="{C802EDBE-26A8-45CB-A82E-72833A29CD4F}">
      <dgm:prSet/>
      <dgm:spPr/>
      <dgm:t>
        <a:bodyPr/>
        <a:lstStyle/>
        <a:p>
          <a:endParaRPr lang="en-US"/>
        </a:p>
      </dgm:t>
    </dgm:pt>
    <dgm:pt modelId="{11511BCB-E1DC-44F2-BD0F-FF1261EC474D}" type="pres">
      <dgm:prSet presAssocID="{AD2A2C70-7A2F-411E-A597-245E3A66B6F8}" presName="linear" presStyleCnt="0">
        <dgm:presLayoutVars>
          <dgm:animLvl val="lvl"/>
          <dgm:resizeHandles val="exact"/>
        </dgm:presLayoutVars>
      </dgm:prSet>
      <dgm:spPr/>
    </dgm:pt>
    <dgm:pt modelId="{D127B857-DD84-4C75-A7F3-AA4D4AD956E8}" type="pres">
      <dgm:prSet presAssocID="{BCBB4555-6425-4D48-9B91-B806724DE104}" presName="parentText" presStyleLbl="node1" presStyleIdx="0" presStyleCnt="3" custScaleY="44180">
        <dgm:presLayoutVars>
          <dgm:chMax val="0"/>
          <dgm:bulletEnabled val="1"/>
        </dgm:presLayoutVars>
      </dgm:prSet>
      <dgm:spPr/>
    </dgm:pt>
    <dgm:pt modelId="{726091BB-B205-4FCC-B0C1-F28BF5EC6494}" type="pres">
      <dgm:prSet presAssocID="{BCBB4555-6425-4D48-9B91-B806724DE104}" presName="childText" presStyleLbl="revTx" presStyleIdx="0" presStyleCnt="3">
        <dgm:presLayoutVars>
          <dgm:bulletEnabled val="1"/>
        </dgm:presLayoutVars>
      </dgm:prSet>
      <dgm:spPr/>
    </dgm:pt>
    <dgm:pt modelId="{42F9BE5B-DB30-48D8-B1DD-102A21E32D14}" type="pres">
      <dgm:prSet presAssocID="{1A19CECE-AFE7-4AB9-94B5-F9F9E2F10B3F}" presName="parentText" presStyleLbl="node1" presStyleIdx="1" presStyleCnt="3" custScaleY="41926">
        <dgm:presLayoutVars>
          <dgm:chMax val="0"/>
          <dgm:bulletEnabled val="1"/>
        </dgm:presLayoutVars>
      </dgm:prSet>
      <dgm:spPr/>
    </dgm:pt>
    <dgm:pt modelId="{40D76277-9D6D-4A5C-8E2F-5365EA84828B}" type="pres">
      <dgm:prSet presAssocID="{1A19CECE-AFE7-4AB9-94B5-F9F9E2F10B3F}" presName="childText" presStyleLbl="revTx" presStyleIdx="1" presStyleCnt="3">
        <dgm:presLayoutVars>
          <dgm:bulletEnabled val="1"/>
        </dgm:presLayoutVars>
      </dgm:prSet>
      <dgm:spPr/>
    </dgm:pt>
    <dgm:pt modelId="{4AC19E60-CF2F-464E-B1E0-A6FB9BA0B56C}" type="pres">
      <dgm:prSet presAssocID="{EE038ABF-A5E1-4F5D-9C16-5EA3317E577B}" presName="parentText" presStyleLbl="node1" presStyleIdx="2" presStyleCnt="3" custScaleY="41012">
        <dgm:presLayoutVars>
          <dgm:chMax val="0"/>
          <dgm:bulletEnabled val="1"/>
        </dgm:presLayoutVars>
      </dgm:prSet>
      <dgm:spPr/>
    </dgm:pt>
    <dgm:pt modelId="{59BC8D9B-8CE1-4322-9CA1-FA2BF1AA58F8}" type="pres">
      <dgm:prSet presAssocID="{EE038ABF-A5E1-4F5D-9C16-5EA3317E577B}" presName="childText" presStyleLbl="revTx" presStyleIdx="2" presStyleCnt="3">
        <dgm:presLayoutVars>
          <dgm:bulletEnabled val="1"/>
        </dgm:presLayoutVars>
      </dgm:prSet>
      <dgm:spPr/>
    </dgm:pt>
  </dgm:ptLst>
  <dgm:cxnLst>
    <dgm:cxn modelId="{3EFA9703-0736-4FC9-B543-5CA286C5EBA7}" type="presOf" srcId="{8C643CF1-A1EB-45BE-8689-235C54AE75B5}" destId="{59BC8D9B-8CE1-4322-9CA1-FA2BF1AA58F8}" srcOrd="0" destOrd="0" presId="urn:microsoft.com/office/officeart/2005/8/layout/vList2"/>
    <dgm:cxn modelId="{C689A50C-9B8B-4857-88E4-2425CE281341}" type="presOf" srcId="{102FE217-0174-4865-9F05-D9955A3FB890}" destId="{726091BB-B205-4FCC-B0C1-F28BF5EC6494}" srcOrd="0" destOrd="0" presId="urn:microsoft.com/office/officeart/2005/8/layout/vList2"/>
    <dgm:cxn modelId="{1B43FE18-8E24-410C-BA06-6C33FBB464A5}" srcId="{AD2A2C70-7A2F-411E-A597-245E3A66B6F8}" destId="{EE038ABF-A5E1-4F5D-9C16-5EA3317E577B}" srcOrd="2" destOrd="0" parTransId="{5E20A61F-55B1-4B65-A0E2-07E4D588E509}" sibTransId="{F969EAF8-F1BE-4802-87CA-30C33F792BCA}"/>
    <dgm:cxn modelId="{27037523-5D69-4182-8917-CB0B3BDBCC1F}" type="presOf" srcId="{CE4B49E8-3FA7-461D-8AAE-9449B6EC7E36}" destId="{59BC8D9B-8CE1-4322-9CA1-FA2BF1AA58F8}" srcOrd="0" destOrd="2" presId="urn:microsoft.com/office/officeart/2005/8/layout/vList2"/>
    <dgm:cxn modelId="{35DD662D-8574-44BD-9A7E-1520E85648F7}" srcId="{1A19CECE-AFE7-4AB9-94B5-F9F9E2F10B3F}" destId="{88D6E8B4-41D7-435E-AC8E-932E0142EA11}" srcOrd="0" destOrd="0" parTransId="{B6004824-C0A2-444F-BB58-1ED39C44DF1C}" sibTransId="{418BEABD-A992-497A-AC7F-2D99FA363073}"/>
    <dgm:cxn modelId="{99625E33-F038-467C-A1A5-DE96A277D748}" type="presOf" srcId="{AD2A2C70-7A2F-411E-A597-245E3A66B6F8}" destId="{11511BCB-E1DC-44F2-BD0F-FF1261EC474D}" srcOrd="0" destOrd="0" presId="urn:microsoft.com/office/officeart/2005/8/layout/vList2"/>
    <dgm:cxn modelId="{5C98F636-2CDF-495B-AF22-2B42D9BF05B6}" srcId="{CA0966DD-CA2C-41ED-9AB0-38D892C73E46}" destId="{C7F3D997-1D8F-40EC-82EC-228FF1BED072}" srcOrd="0" destOrd="0" parTransId="{A79295EC-81E8-4237-9C34-943564332ECC}" sibTransId="{A0B82417-CB10-469D-99AA-9C3606068C7D}"/>
    <dgm:cxn modelId="{5ACC1B72-E9EC-4742-A9C6-67B3FC56C1BA}" type="presOf" srcId="{EE038ABF-A5E1-4F5D-9C16-5EA3317E577B}" destId="{4AC19E60-CF2F-464E-B1E0-A6FB9BA0B56C}" srcOrd="0" destOrd="0" presId="urn:microsoft.com/office/officeart/2005/8/layout/vList2"/>
    <dgm:cxn modelId="{68421455-5445-48C7-99A5-808D02C97B11}" type="presOf" srcId="{88D6E8B4-41D7-435E-AC8E-932E0142EA11}" destId="{40D76277-9D6D-4A5C-8E2F-5365EA84828B}" srcOrd="0" destOrd="0" presId="urn:microsoft.com/office/officeart/2005/8/layout/vList2"/>
    <dgm:cxn modelId="{49EC737B-E8E3-44C8-A51B-0B5FC4010031}" type="presOf" srcId="{BCBB4555-6425-4D48-9B91-B806724DE104}" destId="{D127B857-DD84-4C75-A7F3-AA4D4AD956E8}" srcOrd="0" destOrd="0" presId="urn:microsoft.com/office/officeart/2005/8/layout/vList2"/>
    <dgm:cxn modelId="{B25CFD9D-7DAA-454E-9140-1CA3BDE87838}" srcId="{EE038ABF-A5E1-4F5D-9C16-5EA3317E577B}" destId="{8C643CF1-A1EB-45BE-8689-235C54AE75B5}" srcOrd="0" destOrd="0" parTransId="{B73850FE-14D3-43F6-8667-EFB5545094BD}" sibTransId="{62DB8DFB-82B9-4014-A58B-3A34816E0FDF}"/>
    <dgm:cxn modelId="{9E0B51A5-7134-4852-9087-E847C2B64DA5}" type="presOf" srcId="{1A19CECE-AFE7-4AB9-94B5-F9F9E2F10B3F}" destId="{42F9BE5B-DB30-48D8-B1DD-102A21E32D14}" srcOrd="0" destOrd="0" presId="urn:microsoft.com/office/officeart/2005/8/layout/vList2"/>
    <dgm:cxn modelId="{35CE1DB2-7787-42F9-8383-618F595C07C0}" srcId="{AD2A2C70-7A2F-411E-A597-245E3A66B6F8}" destId="{BCBB4555-6425-4D48-9B91-B806724DE104}" srcOrd="0" destOrd="0" parTransId="{ADD05581-A141-4F0E-B1AC-FFF0BCB97EEA}" sibTransId="{FCF187CD-B7ED-45A7-9936-A0852275416D}"/>
    <dgm:cxn modelId="{6B828CB9-6133-4946-B003-DA260FB85C2E}" type="presOf" srcId="{CA0966DD-CA2C-41ED-9AB0-38D892C73E46}" destId="{59BC8D9B-8CE1-4322-9CA1-FA2BF1AA58F8}" srcOrd="0" destOrd="3" presId="urn:microsoft.com/office/officeart/2005/8/layout/vList2"/>
    <dgm:cxn modelId="{C802EDBE-26A8-45CB-A82E-72833A29CD4F}" srcId="{BCBB4555-6425-4D48-9B91-B806724DE104}" destId="{102FE217-0174-4865-9F05-D9955A3FB890}" srcOrd="0" destOrd="0" parTransId="{BBD0AE8C-AF11-4F49-98B7-58B24898705C}" sibTransId="{6FD3AF99-6F14-4A31-9BC6-27FA7BE4A5E0}"/>
    <dgm:cxn modelId="{8213B8C1-5853-4E36-9EB1-10C562BED016}" srcId="{8C643CF1-A1EB-45BE-8689-235C54AE75B5}" destId="{CA0966DD-CA2C-41ED-9AB0-38D892C73E46}" srcOrd="2" destOrd="0" parTransId="{12F27CB0-99F5-4801-BADF-A39259B634C9}" sibTransId="{0EA3933F-BD65-4009-951C-182FF85359F7}"/>
    <dgm:cxn modelId="{238EDDC4-13CA-45E7-9005-2C688C50C044}" type="presOf" srcId="{C7F3D997-1D8F-40EC-82EC-228FF1BED072}" destId="{59BC8D9B-8CE1-4322-9CA1-FA2BF1AA58F8}" srcOrd="0" destOrd="4" presId="urn:microsoft.com/office/officeart/2005/8/layout/vList2"/>
    <dgm:cxn modelId="{EBB390C8-9D48-42B5-8EC1-046A1F56FD52}" srcId="{8C643CF1-A1EB-45BE-8689-235C54AE75B5}" destId="{CE4B49E8-3FA7-461D-8AAE-9449B6EC7E36}" srcOrd="1" destOrd="0" parTransId="{50E2D6D7-75AC-4265-81F7-2AE244FE6664}" sibTransId="{F88A36D3-057F-48F9-95C0-9E3D5161615B}"/>
    <dgm:cxn modelId="{94F283D8-0701-4B39-B426-9FA910C72AAC}" srcId="{AD2A2C70-7A2F-411E-A597-245E3A66B6F8}" destId="{1A19CECE-AFE7-4AB9-94B5-F9F9E2F10B3F}" srcOrd="1" destOrd="0" parTransId="{B045789B-850D-43F2-952D-E1872606C325}" sibTransId="{5D75F4B8-2256-4D5E-92DD-4F5DF014D0F1}"/>
    <dgm:cxn modelId="{556E0BEA-7ADD-4A26-8F56-4A00C652CBCB}" srcId="{8C643CF1-A1EB-45BE-8689-235C54AE75B5}" destId="{0B37D7CA-4A3E-459A-917F-981CEDF564C5}" srcOrd="0" destOrd="0" parTransId="{76AFF16B-F2E8-44D3-B3E7-4DE1C78A01AA}" sibTransId="{C4027682-7427-4D53-90A2-BA1815950399}"/>
    <dgm:cxn modelId="{6CFE16F2-7D14-42A7-9F70-F7CC9E0ADF33}" type="presOf" srcId="{0B37D7CA-4A3E-459A-917F-981CEDF564C5}" destId="{59BC8D9B-8CE1-4322-9CA1-FA2BF1AA58F8}" srcOrd="0" destOrd="1" presId="urn:microsoft.com/office/officeart/2005/8/layout/vList2"/>
    <dgm:cxn modelId="{0F4A3C25-3160-4A03-87E5-638D2D93BF6C}" type="presParOf" srcId="{11511BCB-E1DC-44F2-BD0F-FF1261EC474D}" destId="{D127B857-DD84-4C75-A7F3-AA4D4AD956E8}" srcOrd="0" destOrd="0" presId="urn:microsoft.com/office/officeart/2005/8/layout/vList2"/>
    <dgm:cxn modelId="{E35228C5-7701-423D-9DB3-F133277393CD}" type="presParOf" srcId="{11511BCB-E1DC-44F2-BD0F-FF1261EC474D}" destId="{726091BB-B205-4FCC-B0C1-F28BF5EC6494}" srcOrd="1" destOrd="0" presId="urn:microsoft.com/office/officeart/2005/8/layout/vList2"/>
    <dgm:cxn modelId="{7700050E-6169-4FCB-AEAC-854DC5394B13}" type="presParOf" srcId="{11511BCB-E1DC-44F2-BD0F-FF1261EC474D}" destId="{42F9BE5B-DB30-48D8-B1DD-102A21E32D14}" srcOrd="2" destOrd="0" presId="urn:microsoft.com/office/officeart/2005/8/layout/vList2"/>
    <dgm:cxn modelId="{329570C1-A586-4A89-A712-783FF157108E}" type="presParOf" srcId="{11511BCB-E1DC-44F2-BD0F-FF1261EC474D}" destId="{40D76277-9D6D-4A5C-8E2F-5365EA84828B}" srcOrd="3" destOrd="0" presId="urn:microsoft.com/office/officeart/2005/8/layout/vList2"/>
    <dgm:cxn modelId="{F6156068-E8C9-4003-9110-B3B8771770DE}" type="presParOf" srcId="{11511BCB-E1DC-44F2-BD0F-FF1261EC474D}" destId="{4AC19E60-CF2F-464E-B1E0-A6FB9BA0B56C}" srcOrd="4" destOrd="0" presId="urn:microsoft.com/office/officeart/2005/8/layout/vList2"/>
    <dgm:cxn modelId="{3DCEDBFD-C6FC-4836-A9C4-F4A57F125111}" type="presParOf" srcId="{11511BCB-E1DC-44F2-BD0F-FF1261EC474D}" destId="{59BC8D9B-8CE1-4322-9CA1-FA2BF1AA58F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D16E75-8E47-4910-85B1-34F485066B21}" type="doc">
      <dgm:prSet loTypeId="urn:microsoft.com/office/officeart/2005/8/layout/lProcess2" loCatId="list" qsTypeId="urn:microsoft.com/office/officeart/2005/8/quickstyle/3d1" qsCatId="3D" csTypeId="urn:microsoft.com/office/officeart/2005/8/colors/colorful1" csCatId="colorful" phldr="1"/>
      <dgm:spPr/>
      <dgm:t>
        <a:bodyPr/>
        <a:lstStyle/>
        <a:p>
          <a:endParaRPr lang="en-US"/>
        </a:p>
      </dgm:t>
    </dgm:pt>
    <dgm:pt modelId="{C1910E5B-D09F-4BB8-91AF-2439A7756DAE}">
      <dgm:prSet phldrT="[Text]"/>
      <dgm:spPr/>
      <dgm:t>
        <a:bodyPr/>
        <a:lstStyle/>
        <a:p>
          <a:r>
            <a:rPr lang="id-ID" dirty="0">
              <a:solidFill>
                <a:schemeClr val="tx1"/>
              </a:solidFill>
            </a:rPr>
            <a:t>FFP(Firm Fixed Contracts)</a:t>
          </a:r>
          <a:endParaRPr lang="en-US" dirty="0">
            <a:solidFill>
              <a:schemeClr val="tx1"/>
            </a:solidFill>
          </a:endParaRPr>
        </a:p>
      </dgm:t>
    </dgm:pt>
    <dgm:pt modelId="{437DFAE8-AC5A-4CDF-BD4E-07F845DBABA5}" type="parTrans" cxnId="{ACCF7573-7FC0-4ABE-BC47-29717340784A}">
      <dgm:prSet/>
      <dgm:spPr/>
      <dgm:t>
        <a:bodyPr/>
        <a:lstStyle/>
        <a:p>
          <a:endParaRPr lang="en-US"/>
        </a:p>
      </dgm:t>
    </dgm:pt>
    <dgm:pt modelId="{04794568-B2BE-4695-8458-A8DFDEC40120}" type="sibTrans" cxnId="{ACCF7573-7FC0-4ABE-BC47-29717340784A}">
      <dgm:prSet/>
      <dgm:spPr/>
      <dgm:t>
        <a:bodyPr/>
        <a:lstStyle/>
        <a:p>
          <a:endParaRPr lang="en-US"/>
        </a:p>
      </dgm:t>
    </dgm:pt>
    <dgm:pt modelId="{2B85BC80-49BC-4265-9CD0-3ADD59BBD8D5}">
      <dgm:prSet phldrT="[Text]"/>
      <dgm:spPr/>
      <dgm:t>
        <a:bodyPr/>
        <a:lstStyle/>
        <a:p>
          <a:r>
            <a:rPr lang="id-ID">
              <a:solidFill>
                <a:schemeClr val="tx1"/>
              </a:solidFill>
            </a:rPr>
            <a:t>Jenis kontrak yang umum digunakan</a:t>
          </a:r>
          <a:endParaRPr lang="en-US" dirty="0">
            <a:solidFill>
              <a:schemeClr val="tx1"/>
            </a:solidFill>
          </a:endParaRPr>
        </a:p>
      </dgm:t>
    </dgm:pt>
    <dgm:pt modelId="{93DC078F-ACB4-4B60-AC80-417921AAFC64}" type="parTrans" cxnId="{278AAC64-ECE2-4A33-ABB7-488340D455FD}">
      <dgm:prSet/>
      <dgm:spPr/>
      <dgm:t>
        <a:bodyPr/>
        <a:lstStyle/>
        <a:p>
          <a:endParaRPr lang="en-US"/>
        </a:p>
      </dgm:t>
    </dgm:pt>
    <dgm:pt modelId="{8176D061-61DA-4EC7-8A45-8D44A9FAC8BD}" type="sibTrans" cxnId="{278AAC64-ECE2-4A33-ABB7-488340D455FD}">
      <dgm:prSet/>
      <dgm:spPr/>
      <dgm:t>
        <a:bodyPr/>
        <a:lstStyle/>
        <a:p>
          <a:endParaRPr lang="en-US"/>
        </a:p>
      </dgm:t>
    </dgm:pt>
    <dgm:pt modelId="{61C5F5D5-76DE-41D6-8F77-97B39F1D4322}">
      <dgm:prSet phldrT="[Text]"/>
      <dgm:spPr/>
      <dgm:t>
        <a:bodyPr/>
        <a:lstStyle/>
        <a:p>
          <a:r>
            <a:rPr lang="id-ID">
              <a:solidFill>
                <a:schemeClr val="tx1"/>
              </a:solidFill>
            </a:rPr>
            <a:t>FPIF(Fixed Price Incentive fee contracts)</a:t>
          </a:r>
          <a:endParaRPr lang="en-US" dirty="0">
            <a:solidFill>
              <a:schemeClr val="tx1"/>
            </a:solidFill>
          </a:endParaRPr>
        </a:p>
      </dgm:t>
    </dgm:pt>
    <dgm:pt modelId="{719CC426-1F3A-4C7D-B544-3251978D160D}" type="parTrans" cxnId="{1719E7F6-7024-4625-B9DF-63E1F87A4EEA}">
      <dgm:prSet/>
      <dgm:spPr/>
      <dgm:t>
        <a:bodyPr/>
        <a:lstStyle/>
        <a:p>
          <a:endParaRPr lang="en-US"/>
        </a:p>
      </dgm:t>
    </dgm:pt>
    <dgm:pt modelId="{F8661AD7-D77F-4AE2-AFEC-F3C7E0562A26}" type="sibTrans" cxnId="{1719E7F6-7024-4625-B9DF-63E1F87A4EEA}">
      <dgm:prSet/>
      <dgm:spPr/>
      <dgm:t>
        <a:bodyPr/>
        <a:lstStyle/>
        <a:p>
          <a:endParaRPr lang="en-US"/>
        </a:p>
      </dgm:t>
    </dgm:pt>
    <dgm:pt modelId="{7E06212D-6728-4481-9462-2821A52E0511}">
      <dgm:prSet phldrT="[Text]"/>
      <dgm:spPr/>
      <dgm:t>
        <a:bodyPr/>
        <a:lstStyle/>
        <a:p>
          <a:r>
            <a:rPr lang="id-ID">
              <a:solidFill>
                <a:schemeClr val="tx1"/>
              </a:solidFill>
            </a:rPr>
            <a:t>Terdapat biaya insentif keuangan yang berkaitan dengan biay</a:t>
          </a:r>
          <a:r>
            <a:rPr lang="en-US">
              <a:solidFill>
                <a:schemeClr val="tx1"/>
              </a:solidFill>
            </a:rPr>
            <a:t>a</a:t>
          </a:r>
          <a:r>
            <a:rPr lang="id-ID">
              <a:solidFill>
                <a:schemeClr val="tx1"/>
              </a:solidFill>
            </a:rPr>
            <a:t>,</a:t>
          </a:r>
          <a:r>
            <a:rPr lang="en-US">
              <a:solidFill>
                <a:schemeClr val="tx1"/>
              </a:solidFill>
            </a:rPr>
            <a:t> </a:t>
          </a:r>
          <a:r>
            <a:rPr lang="id-ID">
              <a:solidFill>
                <a:schemeClr val="tx1"/>
              </a:solidFill>
            </a:rPr>
            <a:t>jadwal , atau kinerja teknis dari seller.</a:t>
          </a:r>
          <a:endParaRPr lang="en-US" dirty="0">
            <a:solidFill>
              <a:schemeClr val="tx1"/>
            </a:solidFill>
          </a:endParaRPr>
        </a:p>
      </dgm:t>
    </dgm:pt>
    <dgm:pt modelId="{87428034-C940-4810-9D84-C506A8ADF038}" type="parTrans" cxnId="{78EED28F-9BDC-4E82-9C23-9FD71B4F302D}">
      <dgm:prSet/>
      <dgm:spPr/>
      <dgm:t>
        <a:bodyPr/>
        <a:lstStyle/>
        <a:p>
          <a:endParaRPr lang="en-US"/>
        </a:p>
      </dgm:t>
    </dgm:pt>
    <dgm:pt modelId="{CD0EDD36-B9DA-4CAC-85EE-B94DCA168675}" type="sibTrans" cxnId="{78EED28F-9BDC-4E82-9C23-9FD71B4F302D}">
      <dgm:prSet/>
      <dgm:spPr/>
      <dgm:t>
        <a:bodyPr/>
        <a:lstStyle/>
        <a:p>
          <a:endParaRPr lang="en-US"/>
        </a:p>
      </dgm:t>
    </dgm:pt>
    <dgm:pt modelId="{1282C02A-EFC0-478A-89D5-E1AE74386A3B}">
      <dgm:prSet phldrT="[Text]"/>
      <dgm:spPr/>
      <dgm:t>
        <a:bodyPr/>
        <a:lstStyle/>
        <a:p>
          <a:r>
            <a:rPr lang="id-ID">
              <a:solidFill>
                <a:schemeClr val="tx1"/>
              </a:solidFill>
            </a:rPr>
            <a:t>FP-EPA(Fixed Price With Economic Price Adjustment Contracts)</a:t>
          </a:r>
          <a:endParaRPr lang="en-US" dirty="0">
            <a:solidFill>
              <a:schemeClr val="tx1"/>
            </a:solidFill>
          </a:endParaRPr>
        </a:p>
      </dgm:t>
    </dgm:pt>
    <dgm:pt modelId="{A6316379-5915-4AF1-9AF8-58671A512258}" type="parTrans" cxnId="{AC45C97F-25A9-4EC6-BAF6-B77ABCB9ADD1}">
      <dgm:prSet/>
      <dgm:spPr/>
      <dgm:t>
        <a:bodyPr/>
        <a:lstStyle/>
        <a:p>
          <a:endParaRPr lang="en-US"/>
        </a:p>
      </dgm:t>
    </dgm:pt>
    <dgm:pt modelId="{1E0B2121-8C8D-4990-83B0-78DD882C4E9F}" type="sibTrans" cxnId="{AC45C97F-25A9-4EC6-BAF6-B77ABCB9ADD1}">
      <dgm:prSet/>
      <dgm:spPr/>
      <dgm:t>
        <a:bodyPr/>
        <a:lstStyle/>
        <a:p>
          <a:endParaRPr lang="en-US"/>
        </a:p>
      </dgm:t>
    </dgm:pt>
    <dgm:pt modelId="{E829686A-D530-4BA4-B0E8-2551F48B0F6A}">
      <dgm:prSet phldrT="[Text]"/>
      <dgm:spPr/>
      <dgm:t>
        <a:bodyPr/>
        <a:lstStyle/>
        <a:p>
          <a:r>
            <a:rPr lang="id-ID">
              <a:solidFill>
                <a:schemeClr val="tx1"/>
              </a:solidFill>
            </a:rPr>
            <a:t>Digunakan ketika periode kinerja seller mencakup periode bertahun</a:t>
          </a:r>
          <a:r>
            <a:rPr lang="en-US">
              <a:solidFill>
                <a:schemeClr val="tx1"/>
              </a:solidFill>
            </a:rPr>
            <a:t>-</a:t>
          </a:r>
          <a:r>
            <a:rPr lang="id-ID">
              <a:solidFill>
                <a:schemeClr val="tx1"/>
              </a:solidFill>
            </a:rPr>
            <a:t>tahun</a:t>
          </a:r>
          <a:r>
            <a:rPr lang="en-US">
              <a:solidFill>
                <a:schemeClr val="tx1"/>
              </a:solidFill>
            </a:rPr>
            <a:t>; multi years </a:t>
          </a:r>
          <a:r>
            <a:rPr lang="id-ID">
              <a:solidFill>
                <a:schemeClr val="tx1"/>
              </a:solidFill>
            </a:rPr>
            <a:t>(jangka panjang)</a:t>
          </a:r>
          <a:endParaRPr lang="en-US" dirty="0">
            <a:solidFill>
              <a:schemeClr val="tx1"/>
            </a:solidFill>
          </a:endParaRPr>
        </a:p>
      </dgm:t>
    </dgm:pt>
    <dgm:pt modelId="{1CE76209-4581-488D-B43A-72662346E3EB}" type="parTrans" cxnId="{DDD5800E-AE72-4ED5-8813-AE39549EF90F}">
      <dgm:prSet/>
      <dgm:spPr/>
      <dgm:t>
        <a:bodyPr/>
        <a:lstStyle/>
        <a:p>
          <a:endParaRPr lang="en-US"/>
        </a:p>
      </dgm:t>
    </dgm:pt>
    <dgm:pt modelId="{645002E8-24ED-4886-8B87-E421A4966D64}" type="sibTrans" cxnId="{DDD5800E-AE72-4ED5-8813-AE39549EF90F}">
      <dgm:prSet/>
      <dgm:spPr/>
      <dgm:t>
        <a:bodyPr/>
        <a:lstStyle/>
        <a:p>
          <a:endParaRPr lang="en-US"/>
        </a:p>
      </dgm:t>
    </dgm:pt>
    <dgm:pt modelId="{098AF742-5778-4BD9-9356-6732EB4A73CB}">
      <dgm:prSet/>
      <dgm:spPr/>
      <dgm:t>
        <a:bodyPr/>
        <a:lstStyle/>
        <a:p>
          <a:r>
            <a:rPr lang="id-ID">
              <a:solidFill>
                <a:schemeClr val="tx1"/>
              </a:solidFill>
            </a:rPr>
            <a:t>Harga barang di tetapkan di awal</a:t>
          </a:r>
          <a:endParaRPr lang="id-ID" dirty="0">
            <a:solidFill>
              <a:schemeClr val="tx1"/>
            </a:solidFill>
          </a:endParaRPr>
        </a:p>
      </dgm:t>
    </dgm:pt>
    <dgm:pt modelId="{36C10EF5-4C08-4683-B1D0-2BB142D3D284}" type="parTrans" cxnId="{C5250081-CF2A-4DED-A52C-C0B6AF4A5CCA}">
      <dgm:prSet/>
      <dgm:spPr/>
      <dgm:t>
        <a:bodyPr/>
        <a:lstStyle/>
        <a:p>
          <a:endParaRPr lang="en-US"/>
        </a:p>
      </dgm:t>
    </dgm:pt>
    <dgm:pt modelId="{4E52BEEC-CAB9-423A-8B7B-8A69C960D240}" type="sibTrans" cxnId="{C5250081-CF2A-4DED-A52C-C0B6AF4A5CCA}">
      <dgm:prSet/>
      <dgm:spPr/>
      <dgm:t>
        <a:bodyPr/>
        <a:lstStyle/>
        <a:p>
          <a:endParaRPr lang="en-US"/>
        </a:p>
      </dgm:t>
    </dgm:pt>
    <dgm:pt modelId="{86DF3430-DE55-46C5-BDCD-877296BA915F}">
      <dgm:prSet/>
      <dgm:spPr/>
      <dgm:t>
        <a:bodyPr/>
        <a:lstStyle/>
        <a:p>
          <a:r>
            <a:rPr lang="id-ID">
              <a:solidFill>
                <a:schemeClr val="tx1"/>
              </a:solidFill>
            </a:rPr>
            <a:t>Setiap kenaikan harga , merupakan tanggung jawab Seller</a:t>
          </a:r>
          <a:endParaRPr lang="id-ID" dirty="0">
            <a:solidFill>
              <a:schemeClr val="tx1"/>
            </a:solidFill>
          </a:endParaRPr>
        </a:p>
      </dgm:t>
    </dgm:pt>
    <dgm:pt modelId="{A46E23D7-F60B-4428-92E4-DF2A2645F0FC}" type="parTrans" cxnId="{12BEC963-854B-4837-AF03-48D7F8403E76}">
      <dgm:prSet/>
      <dgm:spPr/>
      <dgm:t>
        <a:bodyPr/>
        <a:lstStyle/>
        <a:p>
          <a:endParaRPr lang="en-US"/>
        </a:p>
      </dgm:t>
    </dgm:pt>
    <dgm:pt modelId="{107B08CD-7EE5-420F-9DFC-BB276921D9F2}" type="sibTrans" cxnId="{12BEC963-854B-4837-AF03-48D7F8403E76}">
      <dgm:prSet/>
      <dgm:spPr/>
      <dgm:t>
        <a:bodyPr/>
        <a:lstStyle/>
        <a:p>
          <a:endParaRPr lang="en-US"/>
        </a:p>
      </dgm:t>
    </dgm:pt>
    <dgm:pt modelId="{4EFF2ED3-30BC-4528-942B-8EA62598FBC9}">
      <dgm:prSet/>
      <dgm:spPr/>
      <dgm:t>
        <a:bodyPr/>
        <a:lstStyle/>
        <a:p>
          <a:r>
            <a:rPr lang="id-ID">
              <a:solidFill>
                <a:schemeClr val="tx1"/>
              </a:solidFill>
            </a:rPr>
            <a:t>Buyer harus tepat menentukan produk atau jasa yang akan di beli </a:t>
          </a:r>
          <a:endParaRPr lang="id-ID" dirty="0">
            <a:solidFill>
              <a:schemeClr val="tx1"/>
            </a:solidFill>
          </a:endParaRPr>
        </a:p>
      </dgm:t>
    </dgm:pt>
    <dgm:pt modelId="{CBBA7BD9-0FF9-4B81-96E0-D1C55910BC1A}" type="parTrans" cxnId="{D7EC0370-667B-44F7-83BF-43079EC55166}">
      <dgm:prSet/>
      <dgm:spPr/>
      <dgm:t>
        <a:bodyPr/>
        <a:lstStyle/>
        <a:p>
          <a:endParaRPr lang="en-US"/>
        </a:p>
      </dgm:t>
    </dgm:pt>
    <dgm:pt modelId="{CC8E7F1B-F4C2-492F-9293-C07E0C1BE701}" type="sibTrans" cxnId="{D7EC0370-667B-44F7-83BF-43079EC55166}">
      <dgm:prSet/>
      <dgm:spPr/>
      <dgm:t>
        <a:bodyPr/>
        <a:lstStyle/>
        <a:p>
          <a:endParaRPr lang="en-US"/>
        </a:p>
      </dgm:t>
    </dgm:pt>
    <dgm:pt modelId="{8D92DA96-7849-413B-946D-3D0B44D9B1DD}">
      <dgm:prSet/>
      <dgm:spPr/>
      <dgm:t>
        <a:bodyPr/>
        <a:lstStyle/>
        <a:p>
          <a:r>
            <a:rPr lang="id-ID">
              <a:solidFill>
                <a:schemeClr val="tx1"/>
              </a:solidFill>
            </a:rPr>
            <a:t>Harga kontrak akhir ditentukan setelah selesai semua pekerjaan berdasarkan kinerja seller.</a:t>
          </a:r>
          <a:endParaRPr lang="id-ID" dirty="0">
            <a:solidFill>
              <a:schemeClr val="tx1"/>
            </a:solidFill>
          </a:endParaRPr>
        </a:p>
      </dgm:t>
    </dgm:pt>
    <dgm:pt modelId="{A1A9FACD-4032-4A28-A692-0634ACBBFBA0}" type="parTrans" cxnId="{FFB3BDD0-8F08-48B2-82CE-3177E8C6F5DB}">
      <dgm:prSet/>
      <dgm:spPr/>
      <dgm:t>
        <a:bodyPr/>
        <a:lstStyle/>
        <a:p>
          <a:endParaRPr lang="en-US"/>
        </a:p>
      </dgm:t>
    </dgm:pt>
    <dgm:pt modelId="{12BDAC6B-D2AB-4361-920C-C59F743AA730}" type="sibTrans" cxnId="{FFB3BDD0-8F08-48B2-82CE-3177E8C6F5DB}">
      <dgm:prSet/>
      <dgm:spPr/>
      <dgm:t>
        <a:bodyPr/>
        <a:lstStyle/>
        <a:p>
          <a:endParaRPr lang="en-US"/>
        </a:p>
      </dgm:t>
    </dgm:pt>
    <dgm:pt modelId="{0793C517-A82A-4566-84DC-73B449BBAD02}">
      <dgm:prSet/>
      <dgm:spPr/>
      <dgm:t>
        <a:bodyPr/>
        <a:lstStyle/>
        <a:p>
          <a:r>
            <a:rPr lang="id-ID" dirty="0">
              <a:solidFill>
                <a:schemeClr val="tx1"/>
              </a:solidFill>
            </a:rPr>
            <a:t>Ditetapkan price ceiling </a:t>
          </a:r>
          <a:r>
            <a:rPr lang="en-US" dirty="0">
              <a:solidFill>
                <a:schemeClr val="tx1"/>
              </a:solidFill>
            </a:rPr>
            <a:t>(</a:t>
          </a:r>
          <a:r>
            <a:rPr lang="en-US" dirty="0" err="1">
              <a:solidFill>
                <a:schemeClr val="tx1"/>
              </a:solidFill>
            </a:rPr>
            <a:t>Plagu</a:t>
          </a:r>
          <a:r>
            <a:rPr lang="en-US" dirty="0">
              <a:solidFill>
                <a:schemeClr val="tx1"/>
              </a:solidFill>
            </a:rPr>
            <a:t> </a:t>
          </a:r>
          <a:r>
            <a:rPr lang="en-US" dirty="0" err="1">
              <a:solidFill>
                <a:schemeClr val="tx1"/>
              </a:solidFill>
            </a:rPr>
            <a:t>Atas</a:t>
          </a:r>
          <a:r>
            <a:rPr lang="en-US" dirty="0">
              <a:solidFill>
                <a:schemeClr val="tx1"/>
              </a:solidFill>
            </a:rPr>
            <a:t>) </a:t>
          </a:r>
          <a:r>
            <a:rPr lang="id-ID" dirty="0">
              <a:solidFill>
                <a:schemeClr val="tx1"/>
              </a:solidFill>
            </a:rPr>
            <a:t>dan semua biaya di atas price ceiling tanggung jawab seller.</a:t>
          </a:r>
        </a:p>
      </dgm:t>
    </dgm:pt>
    <dgm:pt modelId="{506E16D0-F182-4CC2-8962-D9E89CE63D66}" type="parTrans" cxnId="{7EEAD3DA-6050-4192-BA9C-C33AFC6A10CE}">
      <dgm:prSet/>
      <dgm:spPr/>
      <dgm:t>
        <a:bodyPr/>
        <a:lstStyle/>
        <a:p>
          <a:endParaRPr lang="en-US"/>
        </a:p>
      </dgm:t>
    </dgm:pt>
    <dgm:pt modelId="{88E6D23F-261D-46DC-AE50-F72050D04C7A}" type="sibTrans" cxnId="{7EEAD3DA-6050-4192-BA9C-C33AFC6A10CE}">
      <dgm:prSet/>
      <dgm:spPr/>
      <dgm:t>
        <a:bodyPr/>
        <a:lstStyle/>
        <a:p>
          <a:endParaRPr lang="en-US"/>
        </a:p>
      </dgm:t>
    </dgm:pt>
    <dgm:pt modelId="{17ECD107-C923-4F17-AEE3-A2B99F9AB9E6}">
      <dgm:prSet/>
      <dgm:spPr/>
      <dgm:t>
        <a:bodyPr/>
        <a:lstStyle/>
        <a:p>
          <a:r>
            <a:rPr lang="id-ID" dirty="0">
              <a:solidFill>
                <a:schemeClr val="tx1"/>
              </a:solidFill>
            </a:rPr>
            <a:t>Kontrak dengan harga tetap, tetapi dengan ketentuan khusus memungkinkan untuk penyesu</a:t>
          </a:r>
          <a:r>
            <a:rPr lang="en-US">
              <a:solidFill>
                <a:schemeClr val="tx1"/>
              </a:solidFill>
            </a:rPr>
            <a:t>aian</a:t>
          </a:r>
          <a:r>
            <a:rPr lang="id-ID">
              <a:solidFill>
                <a:schemeClr val="tx1"/>
              </a:solidFill>
            </a:rPr>
            <a:t> akhir harga kontrak karena kondisi berubah, ex inflasi</a:t>
          </a:r>
          <a:endParaRPr lang="id-ID" dirty="0">
            <a:solidFill>
              <a:schemeClr val="tx1"/>
            </a:solidFill>
          </a:endParaRPr>
        </a:p>
      </dgm:t>
    </dgm:pt>
    <dgm:pt modelId="{F745AF2A-0B6E-4712-A2B5-B0B307758F45}" type="parTrans" cxnId="{3F218AD4-55FE-449E-88E9-ACE0602E3506}">
      <dgm:prSet/>
      <dgm:spPr/>
      <dgm:t>
        <a:bodyPr/>
        <a:lstStyle/>
        <a:p>
          <a:endParaRPr lang="en-US"/>
        </a:p>
      </dgm:t>
    </dgm:pt>
    <dgm:pt modelId="{A8177E3B-5392-4274-8C95-EC79301585B7}" type="sibTrans" cxnId="{3F218AD4-55FE-449E-88E9-ACE0602E3506}">
      <dgm:prSet/>
      <dgm:spPr/>
      <dgm:t>
        <a:bodyPr/>
        <a:lstStyle/>
        <a:p>
          <a:endParaRPr lang="en-US"/>
        </a:p>
      </dgm:t>
    </dgm:pt>
    <dgm:pt modelId="{C82FE721-4E8C-4A61-A54D-06B138326228}">
      <dgm:prSet/>
      <dgm:spPr/>
      <dgm:t>
        <a:bodyPr/>
        <a:lstStyle/>
        <a:p>
          <a:r>
            <a:rPr lang="id-ID" dirty="0">
              <a:solidFill>
                <a:schemeClr val="tx1"/>
              </a:solidFill>
            </a:rPr>
            <a:t>FP-EPA kontrak dimaksudkan untuk melindungi seller dan buyer dari kondisi eksternal di luar kendali mereka</a:t>
          </a:r>
        </a:p>
      </dgm:t>
    </dgm:pt>
    <dgm:pt modelId="{22951991-840A-4D1C-989D-71230EB00C76}" type="parTrans" cxnId="{845AF748-9316-4F2A-8D61-403EF530C1A9}">
      <dgm:prSet/>
      <dgm:spPr/>
      <dgm:t>
        <a:bodyPr/>
        <a:lstStyle/>
        <a:p>
          <a:endParaRPr lang="en-US"/>
        </a:p>
      </dgm:t>
    </dgm:pt>
    <dgm:pt modelId="{8FF332B1-C2A9-4A4F-BE53-D59E9242AC4C}" type="sibTrans" cxnId="{845AF748-9316-4F2A-8D61-403EF530C1A9}">
      <dgm:prSet/>
      <dgm:spPr/>
      <dgm:t>
        <a:bodyPr/>
        <a:lstStyle/>
        <a:p>
          <a:endParaRPr lang="en-US"/>
        </a:p>
      </dgm:t>
    </dgm:pt>
    <dgm:pt modelId="{6D754C5B-5C7D-42DC-93F2-DFF6DCDA5D00}" type="pres">
      <dgm:prSet presAssocID="{35D16E75-8E47-4910-85B1-34F485066B21}" presName="theList" presStyleCnt="0">
        <dgm:presLayoutVars>
          <dgm:dir/>
          <dgm:animLvl val="lvl"/>
          <dgm:resizeHandles val="exact"/>
        </dgm:presLayoutVars>
      </dgm:prSet>
      <dgm:spPr/>
    </dgm:pt>
    <dgm:pt modelId="{BDD3AB8F-C820-4BA0-A0C4-E324FD1F8A70}" type="pres">
      <dgm:prSet presAssocID="{C1910E5B-D09F-4BB8-91AF-2439A7756DAE}" presName="compNode" presStyleCnt="0"/>
      <dgm:spPr/>
    </dgm:pt>
    <dgm:pt modelId="{2C65FF1E-63C0-4355-B98C-8EC4D1AB19D2}" type="pres">
      <dgm:prSet presAssocID="{C1910E5B-D09F-4BB8-91AF-2439A7756DAE}" presName="aNode" presStyleLbl="bgShp" presStyleIdx="0" presStyleCnt="3"/>
      <dgm:spPr/>
    </dgm:pt>
    <dgm:pt modelId="{07F70F19-6E72-46F9-9DB1-D121807E4380}" type="pres">
      <dgm:prSet presAssocID="{C1910E5B-D09F-4BB8-91AF-2439A7756DAE}" presName="textNode" presStyleLbl="bgShp" presStyleIdx="0" presStyleCnt="3"/>
      <dgm:spPr/>
    </dgm:pt>
    <dgm:pt modelId="{F63B83B7-57BA-474E-B1E3-92264536C61D}" type="pres">
      <dgm:prSet presAssocID="{C1910E5B-D09F-4BB8-91AF-2439A7756DAE}" presName="compChildNode" presStyleCnt="0"/>
      <dgm:spPr/>
    </dgm:pt>
    <dgm:pt modelId="{19548FAA-A292-4476-92FE-49C6A9D32D15}" type="pres">
      <dgm:prSet presAssocID="{C1910E5B-D09F-4BB8-91AF-2439A7756DAE}" presName="theInnerList" presStyleCnt="0"/>
      <dgm:spPr/>
    </dgm:pt>
    <dgm:pt modelId="{82281D48-8082-49B4-B909-91BBC98A1AEC}" type="pres">
      <dgm:prSet presAssocID="{2B85BC80-49BC-4265-9CD0-3ADD59BBD8D5}" presName="childNode" presStyleLbl="node1" presStyleIdx="0" presStyleCnt="10">
        <dgm:presLayoutVars>
          <dgm:bulletEnabled val="1"/>
        </dgm:presLayoutVars>
      </dgm:prSet>
      <dgm:spPr/>
    </dgm:pt>
    <dgm:pt modelId="{69E41E95-D430-4AC2-89D3-AB6BA6420F1D}" type="pres">
      <dgm:prSet presAssocID="{2B85BC80-49BC-4265-9CD0-3ADD59BBD8D5}" presName="aSpace2" presStyleCnt="0"/>
      <dgm:spPr/>
    </dgm:pt>
    <dgm:pt modelId="{381A7651-C786-4867-8470-182B431C21D6}" type="pres">
      <dgm:prSet presAssocID="{098AF742-5778-4BD9-9356-6732EB4A73CB}" presName="childNode" presStyleLbl="node1" presStyleIdx="1" presStyleCnt="10">
        <dgm:presLayoutVars>
          <dgm:bulletEnabled val="1"/>
        </dgm:presLayoutVars>
      </dgm:prSet>
      <dgm:spPr/>
    </dgm:pt>
    <dgm:pt modelId="{16CF485C-3888-4BD5-8309-70DB46824106}" type="pres">
      <dgm:prSet presAssocID="{098AF742-5778-4BD9-9356-6732EB4A73CB}" presName="aSpace2" presStyleCnt="0"/>
      <dgm:spPr/>
    </dgm:pt>
    <dgm:pt modelId="{8BBFABCB-EE7E-4FB8-9958-36D1394E18EA}" type="pres">
      <dgm:prSet presAssocID="{86DF3430-DE55-46C5-BDCD-877296BA915F}" presName="childNode" presStyleLbl="node1" presStyleIdx="2" presStyleCnt="10">
        <dgm:presLayoutVars>
          <dgm:bulletEnabled val="1"/>
        </dgm:presLayoutVars>
      </dgm:prSet>
      <dgm:spPr/>
    </dgm:pt>
    <dgm:pt modelId="{BAFF1059-4338-4BE3-91A0-EA76F97B445E}" type="pres">
      <dgm:prSet presAssocID="{86DF3430-DE55-46C5-BDCD-877296BA915F}" presName="aSpace2" presStyleCnt="0"/>
      <dgm:spPr/>
    </dgm:pt>
    <dgm:pt modelId="{A7054278-C3D3-4C1D-99C3-DD29A8BB56E3}" type="pres">
      <dgm:prSet presAssocID="{4EFF2ED3-30BC-4528-942B-8EA62598FBC9}" presName="childNode" presStyleLbl="node1" presStyleIdx="3" presStyleCnt="10">
        <dgm:presLayoutVars>
          <dgm:bulletEnabled val="1"/>
        </dgm:presLayoutVars>
      </dgm:prSet>
      <dgm:spPr/>
    </dgm:pt>
    <dgm:pt modelId="{26723A12-3980-464E-A094-2A335F802E58}" type="pres">
      <dgm:prSet presAssocID="{C1910E5B-D09F-4BB8-91AF-2439A7756DAE}" presName="aSpace" presStyleCnt="0"/>
      <dgm:spPr/>
    </dgm:pt>
    <dgm:pt modelId="{A7C3195E-486C-4685-B081-835E9C77B4B4}" type="pres">
      <dgm:prSet presAssocID="{61C5F5D5-76DE-41D6-8F77-97B39F1D4322}" presName="compNode" presStyleCnt="0"/>
      <dgm:spPr/>
    </dgm:pt>
    <dgm:pt modelId="{0213C8A7-7EAB-4B3B-B8AA-F370BD2EF90D}" type="pres">
      <dgm:prSet presAssocID="{61C5F5D5-76DE-41D6-8F77-97B39F1D4322}" presName="aNode" presStyleLbl="bgShp" presStyleIdx="1" presStyleCnt="3"/>
      <dgm:spPr/>
    </dgm:pt>
    <dgm:pt modelId="{1FDAC9BA-87DD-4CE1-9BB8-4A96F0550F17}" type="pres">
      <dgm:prSet presAssocID="{61C5F5D5-76DE-41D6-8F77-97B39F1D4322}" presName="textNode" presStyleLbl="bgShp" presStyleIdx="1" presStyleCnt="3"/>
      <dgm:spPr/>
    </dgm:pt>
    <dgm:pt modelId="{300557C0-5417-462E-956E-C138D79D2CA4}" type="pres">
      <dgm:prSet presAssocID="{61C5F5D5-76DE-41D6-8F77-97B39F1D4322}" presName="compChildNode" presStyleCnt="0"/>
      <dgm:spPr/>
    </dgm:pt>
    <dgm:pt modelId="{FFE8FA2A-8909-4C4F-8E62-C527B7CCF34B}" type="pres">
      <dgm:prSet presAssocID="{61C5F5D5-76DE-41D6-8F77-97B39F1D4322}" presName="theInnerList" presStyleCnt="0"/>
      <dgm:spPr/>
    </dgm:pt>
    <dgm:pt modelId="{2E5F8967-C078-4F6F-9AED-59FA9F3BB503}" type="pres">
      <dgm:prSet presAssocID="{7E06212D-6728-4481-9462-2821A52E0511}" presName="childNode" presStyleLbl="node1" presStyleIdx="4" presStyleCnt="10">
        <dgm:presLayoutVars>
          <dgm:bulletEnabled val="1"/>
        </dgm:presLayoutVars>
      </dgm:prSet>
      <dgm:spPr/>
    </dgm:pt>
    <dgm:pt modelId="{82674809-C220-425F-961F-1B44DD00F1CE}" type="pres">
      <dgm:prSet presAssocID="{7E06212D-6728-4481-9462-2821A52E0511}" presName="aSpace2" presStyleCnt="0"/>
      <dgm:spPr/>
    </dgm:pt>
    <dgm:pt modelId="{B74EB783-485C-48D5-AE4A-FAD6C5469126}" type="pres">
      <dgm:prSet presAssocID="{8D92DA96-7849-413B-946D-3D0B44D9B1DD}" presName="childNode" presStyleLbl="node1" presStyleIdx="5" presStyleCnt="10">
        <dgm:presLayoutVars>
          <dgm:bulletEnabled val="1"/>
        </dgm:presLayoutVars>
      </dgm:prSet>
      <dgm:spPr/>
    </dgm:pt>
    <dgm:pt modelId="{34709B89-5239-465C-87F1-BF7D8327DE3C}" type="pres">
      <dgm:prSet presAssocID="{8D92DA96-7849-413B-946D-3D0B44D9B1DD}" presName="aSpace2" presStyleCnt="0"/>
      <dgm:spPr/>
    </dgm:pt>
    <dgm:pt modelId="{E4EDEFB7-F539-452F-B118-1120B2852BB2}" type="pres">
      <dgm:prSet presAssocID="{0793C517-A82A-4566-84DC-73B449BBAD02}" presName="childNode" presStyleLbl="node1" presStyleIdx="6" presStyleCnt="10">
        <dgm:presLayoutVars>
          <dgm:bulletEnabled val="1"/>
        </dgm:presLayoutVars>
      </dgm:prSet>
      <dgm:spPr/>
    </dgm:pt>
    <dgm:pt modelId="{C0274D15-1082-42AE-A600-1684CB517A5B}" type="pres">
      <dgm:prSet presAssocID="{61C5F5D5-76DE-41D6-8F77-97B39F1D4322}" presName="aSpace" presStyleCnt="0"/>
      <dgm:spPr/>
    </dgm:pt>
    <dgm:pt modelId="{877A3239-C2A4-488A-BB07-06E3E748938B}" type="pres">
      <dgm:prSet presAssocID="{1282C02A-EFC0-478A-89D5-E1AE74386A3B}" presName="compNode" presStyleCnt="0"/>
      <dgm:spPr/>
    </dgm:pt>
    <dgm:pt modelId="{2085B63B-C824-4421-90C2-B2615BFE4E7C}" type="pres">
      <dgm:prSet presAssocID="{1282C02A-EFC0-478A-89D5-E1AE74386A3B}" presName="aNode" presStyleLbl="bgShp" presStyleIdx="2" presStyleCnt="3"/>
      <dgm:spPr/>
    </dgm:pt>
    <dgm:pt modelId="{D5ED3523-AE39-4BA3-BF0B-CF9209574A3F}" type="pres">
      <dgm:prSet presAssocID="{1282C02A-EFC0-478A-89D5-E1AE74386A3B}" presName="textNode" presStyleLbl="bgShp" presStyleIdx="2" presStyleCnt="3"/>
      <dgm:spPr/>
    </dgm:pt>
    <dgm:pt modelId="{A6E8B070-B204-4D9B-984F-6F04FB90E2C6}" type="pres">
      <dgm:prSet presAssocID="{1282C02A-EFC0-478A-89D5-E1AE74386A3B}" presName="compChildNode" presStyleCnt="0"/>
      <dgm:spPr/>
    </dgm:pt>
    <dgm:pt modelId="{377C3399-B94A-45F1-A9AF-B78D38258662}" type="pres">
      <dgm:prSet presAssocID="{1282C02A-EFC0-478A-89D5-E1AE74386A3B}" presName="theInnerList" presStyleCnt="0"/>
      <dgm:spPr/>
    </dgm:pt>
    <dgm:pt modelId="{A06EFAA7-B7F1-47DB-A892-EE06919CD77A}" type="pres">
      <dgm:prSet presAssocID="{E829686A-D530-4BA4-B0E8-2551F48B0F6A}" presName="childNode" presStyleLbl="node1" presStyleIdx="7" presStyleCnt="10">
        <dgm:presLayoutVars>
          <dgm:bulletEnabled val="1"/>
        </dgm:presLayoutVars>
      </dgm:prSet>
      <dgm:spPr/>
    </dgm:pt>
    <dgm:pt modelId="{0BB56653-7367-44CC-A3FF-6B6D2157ABA9}" type="pres">
      <dgm:prSet presAssocID="{E829686A-D530-4BA4-B0E8-2551F48B0F6A}" presName="aSpace2" presStyleCnt="0"/>
      <dgm:spPr/>
    </dgm:pt>
    <dgm:pt modelId="{29338F89-4C19-4F12-B61C-2DB7379CA5F3}" type="pres">
      <dgm:prSet presAssocID="{17ECD107-C923-4F17-AEE3-A2B99F9AB9E6}" presName="childNode" presStyleLbl="node1" presStyleIdx="8" presStyleCnt="10">
        <dgm:presLayoutVars>
          <dgm:bulletEnabled val="1"/>
        </dgm:presLayoutVars>
      </dgm:prSet>
      <dgm:spPr/>
    </dgm:pt>
    <dgm:pt modelId="{DE47D919-2B4B-4A90-8D83-B366BC4A93DF}" type="pres">
      <dgm:prSet presAssocID="{17ECD107-C923-4F17-AEE3-A2B99F9AB9E6}" presName="aSpace2" presStyleCnt="0"/>
      <dgm:spPr/>
    </dgm:pt>
    <dgm:pt modelId="{C99A4AB2-1FDA-429D-97DC-BFC4FA73EB91}" type="pres">
      <dgm:prSet presAssocID="{C82FE721-4E8C-4A61-A54D-06B138326228}" presName="childNode" presStyleLbl="node1" presStyleIdx="9" presStyleCnt="10">
        <dgm:presLayoutVars>
          <dgm:bulletEnabled val="1"/>
        </dgm:presLayoutVars>
      </dgm:prSet>
      <dgm:spPr/>
    </dgm:pt>
  </dgm:ptLst>
  <dgm:cxnLst>
    <dgm:cxn modelId="{4C7A5301-CA8D-4733-9E3C-03C0C9F97676}" type="presOf" srcId="{0793C517-A82A-4566-84DC-73B449BBAD02}" destId="{E4EDEFB7-F539-452F-B118-1120B2852BB2}" srcOrd="0" destOrd="0" presId="urn:microsoft.com/office/officeart/2005/8/layout/lProcess2"/>
    <dgm:cxn modelId="{0A432004-38E7-45FD-B77F-CFAA7C1DDA6C}" type="presOf" srcId="{86DF3430-DE55-46C5-BDCD-877296BA915F}" destId="{8BBFABCB-EE7E-4FB8-9958-36D1394E18EA}" srcOrd="0" destOrd="0" presId="urn:microsoft.com/office/officeart/2005/8/layout/lProcess2"/>
    <dgm:cxn modelId="{7245AD05-BAF7-43B5-B4F0-2EF9249EDE52}" type="presOf" srcId="{2B85BC80-49BC-4265-9CD0-3ADD59BBD8D5}" destId="{82281D48-8082-49B4-B909-91BBC98A1AEC}" srcOrd="0" destOrd="0" presId="urn:microsoft.com/office/officeart/2005/8/layout/lProcess2"/>
    <dgm:cxn modelId="{E9DA7B0A-8D61-4154-9620-CFFE020FC8D0}" type="presOf" srcId="{61C5F5D5-76DE-41D6-8F77-97B39F1D4322}" destId="{0213C8A7-7EAB-4B3B-B8AA-F370BD2EF90D}" srcOrd="0" destOrd="0" presId="urn:microsoft.com/office/officeart/2005/8/layout/lProcess2"/>
    <dgm:cxn modelId="{DDD5800E-AE72-4ED5-8813-AE39549EF90F}" srcId="{1282C02A-EFC0-478A-89D5-E1AE74386A3B}" destId="{E829686A-D530-4BA4-B0E8-2551F48B0F6A}" srcOrd="0" destOrd="0" parTransId="{1CE76209-4581-488D-B43A-72662346E3EB}" sibTransId="{645002E8-24ED-4886-8B87-E421A4966D64}"/>
    <dgm:cxn modelId="{5C294D27-0DBD-41F2-A781-53EF5CA01717}" type="presOf" srcId="{C82FE721-4E8C-4A61-A54D-06B138326228}" destId="{C99A4AB2-1FDA-429D-97DC-BFC4FA73EB91}" srcOrd="0" destOrd="0" presId="urn:microsoft.com/office/officeart/2005/8/layout/lProcess2"/>
    <dgm:cxn modelId="{DFC6A72B-17C4-4866-8C4A-3F271488505F}" type="presOf" srcId="{7E06212D-6728-4481-9462-2821A52E0511}" destId="{2E5F8967-C078-4F6F-9AED-59FA9F3BB503}" srcOrd="0" destOrd="0" presId="urn:microsoft.com/office/officeart/2005/8/layout/lProcess2"/>
    <dgm:cxn modelId="{0EF41B2D-156D-43D0-B28D-CD04B651DC5A}" type="presOf" srcId="{1282C02A-EFC0-478A-89D5-E1AE74386A3B}" destId="{2085B63B-C824-4421-90C2-B2615BFE4E7C}" srcOrd="0" destOrd="0" presId="urn:microsoft.com/office/officeart/2005/8/layout/lProcess2"/>
    <dgm:cxn modelId="{5A476036-1C25-4546-B750-1B47BC56A2F7}" type="presOf" srcId="{E829686A-D530-4BA4-B0E8-2551F48B0F6A}" destId="{A06EFAA7-B7F1-47DB-A892-EE06919CD77A}" srcOrd="0" destOrd="0" presId="urn:microsoft.com/office/officeart/2005/8/layout/lProcess2"/>
    <dgm:cxn modelId="{4567CE5C-46E7-4050-9397-74634F152E9F}" type="presOf" srcId="{61C5F5D5-76DE-41D6-8F77-97B39F1D4322}" destId="{1FDAC9BA-87DD-4CE1-9BB8-4A96F0550F17}" srcOrd="1" destOrd="0" presId="urn:microsoft.com/office/officeart/2005/8/layout/lProcess2"/>
    <dgm:cxn modelId="{12BEC963-854B-4837-AF03-48D7F8403E76}" srcId="{C1910E5B-D09F-4BB8-91AF-2439A7756DAE}" destId="{86DF3430-DE55-46C5-BDCD-877296BA915F}" srcOrd="2" destOrd="0" parTransId="{A46E23D7-F60B-4428-92E4-DF2A2645F0FC}" sibTransId="{107B08CD-7EE5-420F-9DFC-BB276921D9F2}"/>
    <dgm:cxn modelId="{278AAC64-ECE2-4A33-ABB7-488340D455FD}" srcId="{C1910E5B-D09F-4BB8-91AF-2439A7756DAE}" destId="{2B85BC80-49BC-4265-9CD0-3ADD59BBD8D5}" srcOrd="0" destOrd="0" parTransId="{93DC078F-ACB4-4B60-AC80-417921AAFC64}" sibTransId="{8176D061-61DA-4EC7-8A45-8D44A9FAC8BD}"/>
    <dgm:cxn modelId="{845AF748-9316-4F2A-8D61-403EF530C1A9}" srcId="{1282C02A-EFC0-478A-89D5-E1AE74386A3B}" destId="{C82FE721-4E8C-4A61-A54D-06B138326228}" srcOrd="2" destOrd="0" parTransId="{22951991-840A-4D1C-989D-71230EB00C76}" sibTransId="{8FF332B1-C2A9-4A4F-BE53-D59E9242AC4C}"/>
    <dgm:cxn modelId="{D7EC0370-667B-44F7-83BF-43079EC55166}" srcId="{C1910E5B-D09F-4BB8-91AF-2439A7756DAE}" destId="{4EFF2ED3-30BC-4528-942B-8EA62598FBC9}" srcOrd="3" destOrd="0" parTransId="{CBBA7BD9-0FF9-4B81-96E0-D1C55910BC1A}" sibTransId="{CC8E7F1B-F4C2-492F-9293-C07E0C1BE701}"/>
    <dgm:cxn modelId="{DB61BA70-6E47-4D43-8B44-84ADD2BA814A}" type="presOf" srcId="{1282C02A-EFC0-478A-89D5-E1AE74386A3B}" destId="{D5ED3523-AE39-4BA3-BF0B-CF9209574A3F}" srcOrd="1" destOrd="0" presId="urn:microsoft.com/office/officeart/2005/8/layout/lProcess2"/>
    <dgm:cxn modelId="{ACCF7573-7FC0-4ABE-BC47-29717340784A}" srcId="{35D16E75-8E47-4910-85B1-34F485066B21}" destId="{C1910E5B-D09F-4BB8-91AF-2439A7756DAE}" srcOrd="0" destOrd="0" parTransId="{437DFAE8-AC5A-4CDF-BD4E-07F845DBABA5}" sibTransId="{04794568-B2BE-4695-8458-A8DFDEC40120}"/>
    <dgm:cxn modelId="{1E1A1775-4F8F-4418-8300-1F751C8A46D1}" type="presOf" srcId="{098AF742-5778-4BD9-9356-6732EB4A73CB}" destId="{381A7651-C786-4867-8470-182B431C21D6}" srcOrd="0" destOrd="0" presId="urn:microsoft.com/office/officeart/2005/8/layout/lProcess2"/>
    <dgm:cxn modelId="{AC45C97F-25A9-4EC6-BAF6-B77ABCB9ADD1}" srcId="{35D16E75-8E47-4910-85B1-34F485066B21}" destId="{1282C02A-EFC0-478A-89D5-E1AE74386A3B}" srcOrd="2" destOrd="0" parTransId="{A6316379-5915-4AF1-9AF8-58671A512258}" sibTransId="{1E0B2121-8C8D-4990-83B0-78DD882C4E9F}"/>
    <dgm:cxn modelId="{C5250081-CF2A-4DED-A52C-C0B6AF4A5CCA}" srcId="{C1910E5B-D09F-4BB8-91AF-2439A7756DAE}" destId="{098AF742-5778-4BD9-9356-6732EB4A73CB}" srcOrd="1" destOrd="0" parTransId="{36C10EF5-4C08-4683-B1D0-2BB142D3D284}" sibTransId="{4E52BEEC-CAB9-423A-8B7B-8A69C960D240}"/>
    <dgm:cxn modelId="{8D82E582-E65A-4FFD-9646-59621F42D4F9}" type="presOf" srcId="{17ECD107-C923-4F17-AEE3-A2B99F9AB9E6}" destId="{29338F89-4C19-4F12-B61C-2DB7379CA5F3}" srcOrd="0" destOrd="0" presId="urn:microsoft.com/office/officeart/2005/8/layout/lProcess2"/>
    <dgm:cxn modelId="{5F753289-3590-4322-AB8E-2857461C81EB}" type="presOf" srcId="{35D16E75-8E47-4910-85B1-34F485066B21}" destId="{6D754C5B-5C7D-42DC-93F2-DFF6DCDA5D00}" srcOrd="0" destOrd="0" presId="urn:microsoft.com/office/officeart/2005/8/layout/lProcess2"/>
    <dgm:cxn modelId="{CB92D08B-6C93-4464-BFCB-BF96481AE336}" type="presOf" srcId="{4EFF2ED3-30BC-4528-942B-8EA62598FBC9}" destId="{A7054278-C3D3-4C1D-99C3-DD29A8BB56E3}" srcOrd="0" destOrd="0" presId="urn:microsoft.com/office/officeart/2005/8/layout/lProcess2"/>
    <dgm:cxn modelId="{78EED28F-9BDC-4E82-9C23-9FD71B4F302D}" srcId="{61C5F5D5-76DE-41D6-8F77-97B39F1D4322}" destId="{7E06212D-6728-4481-9462-2821A52E0511}" srcOrd="0" destOrd="0" parTransId="{87428034-C940-4810-9D84-C506A8ADF038}" sibTransId="{CD0EDD36-B9DA-4CAC-85EE-B94DCA168675}"/>
    <dgm:cxn modelId="{37062CA5-BD3D-4DE9-95F9-BFCFE241516F}" type="presOf" srcId="{C1910E5B-D09F-4BB8-91AF-2439A7756DAE}" destId="{2C65FF1E-63C0-4355-B98C-8EC4D1AB19D2}" srcOrd="0" destOrd="0" presId="urn:microsoft.com/office/officeart/2005/8/layout/lProcess2"/>
    <dgm:cxn modelId="{FFB3BDD0-8F08-48B2-82CE-3177E8C6F5DB}" srcId="{61C5F5D5-76DE-41D6-8F77-97B39F1D4322}" destId="{8D92DA96-7849-413B-946D-3D0B44D9B1DD}" srcOrd="1" destOrd="0" parTransId="{A1A9FACD-4032-4A28-A692-0634ACBBFBA0}" sibTransId="{12BDAC6B-D2AB-4361-920C-C59F743AA730}"/>
    <dgm:cxn modelId="{71AC71D2-884B-4166-AC9E-449B8863656A}" type="presOf" srcId="{C1910E5B-D09F-4BB8-91AF-2439A7756DAE}" destId="{07F70F19-6E72-46F9-9DB1-D121807E4380}" srcOrd="1" destOrd="0" presId="urn:microsoft.com/office/officeart/2005/8/layout/lProcess2"/>
    <dgm:cxn modelId="{3F218AD4-55FE-449E-88E9-ACE0602E3506}" srcId="{1282C02A-EFC0-478A-89D5-E1AE74386A3B}" destId="{17ECD107-C923-4F17-AEE3-A2B99F9AB9E6}" srcOrd="1" destOrd="0" parTransId="{F745AF2A-0B6E-4712-A2B5-B0B307758F45}" sibTransId="{A8177E3B-5392-4274-8C95-EC79301585B7}"/>
    <dgm:cxn modelId="{7EEAD3DA-6050-4192-BA9C-C33AFC6A10CE}" srcId="{61C5F5D5-76DE-41D6-8F77-97B39F1D4322}" destId="{0793C517-A82A-4566-84DC-73B449BBAD02}" srcOrd="2" destOrd="0" parTransId="{506E16D0-F182-4CC2-8962-D9E89CE63D66}" sibTransId="{88E6D23F-261D-46DC-AE50-F72050D04C7A}"/>
    <dgm:cxn modelId="{9AF315E8-4FB1-4013-A453-C1188349D102}" type="presOf" srcId="{8D92DA96-7849-413B-946D-3D0B44D9B1DD}" destId="{B74EB783-485C-48D5-AE4A-FAD6C5469126}" srcOrd="0" destOrd="0" presId="urn:microsoft.com/office/officeart/2005/8/layout/lProcess2"/>
    <dgm:cxn modelId="{1719E7F6-7024-4625-B9DF-63E1F87A4EEA}" srcId="{35D16E75-8E47-4910-85B1-34F485066B21}" destId="{61C5F5D5-76DE-41D6-8F77-97B39F1D4322}" srcOrd="1" destOrd="0" parTransId="{719CC426-1F3A-4C7D-B544-3251978D160D}" sibTransId="{F8661AD7-D77F-4AE2-AFEC-F3C7E0562A26}"/>
    <dgm:cxn modelId="{0D3ABADE-BDA1-431B-AC47-1C92C6DBAB9C}" type="presParOf" srcId="{6D754C5B-5C7D-42DC-93F2-DFF6DCDA5D00}" destId="{BDD3AB8F-C820-4BA0-A0C4-E324FD1F8A70}" srcOrd="0" destOrd="0" presId="urn:microsoft.com/office/officeart/2005/8/layout/lProcess2"/>
    <dgm:cxn modelId="{04B98FE5-6718-4BD0-A0B1-207909C3C62F}" type="presParOf" srcId="{BDD3AB8F-C820-4BA0-A0C4-E324FD1F8A70}" destId="{2C65FF1E-63C0-4355-B98C-8EC4D1AB19D2}" srcOrd="0" destOrd="0" presId="urn:microsoft.com/office/officeart/2005/8/layout/lProcess2"/>
    <dgm:cxn modelId="{4F3DFEBE-9275-4BA9-8120-CC2B86B04E10}" type="presParOf" srcId="{BDD3AB8F-C820-4BA0-A0C4-E324FD1F8A70}" destId="{07F70F19-6E72-46F9-9DB1-D121807E4380}" srcOrd="1" destOrd="0" presId="urn:microsoft.com/office/officeart/2005/8/layout/lProcess2"/>
    <dgm:cxn modelId="{DA469F7D-5E71-499C-8424-91977EE157AE}" type="presParOf" srcId="{BDD3AB8F-C820-4BA0-A0C4-E324FD1F8A70}" destId="{F63B83B7-57BA-474E-B1E3-92264536C61D}" srcOrd="2" destOrd="0" presId="urn:microsoft.com/office/officeart/2005/8/layout/lProcess2"/>
    <dgm:cxn modelId="{FE84F8CD-DD2C-436D-9F60-9060F38E18E8}" type="presParOf" srcId="{F63B83B7-57BA-474E-B1E3-92264536C61D}" destId="{19548FAA-A292-4476-92FE-49C6A9D32D15}" srcOrd="0" destOrd="0" presId="urn:microsoft.com/office/officeart/2005/8/layout/lProcess2"/>
    <dgm:cxn modelId="{6D7B0C07-B3B5-4423-85D7-8FF006B8E6A7}" type="presParOf" srcId="{19548FAA-A292-4476-92FE-49C6A9D32D15}" destId="{82281D48-8082-49B4-B909-91BBC98A1AEC}" srcOrd="0" destOrd="0" presId="urn:microsoft.com/office/officeart/2005/8/layout/lProcess2"/>
    <dgm:cxn modelId="{433826E5-A56E-44B3-AA85-7A72EE840927}" type="presParOf" srcId="{19548FAA-A292-4476-92FE-49C6A9D32D15}" destId="{69E41E95-D430-4AC2-89D3-AB6BA6420F1D}" srcOrd="1" destOrd="0" presId="urn:microsoft.com/office/officeart/2005/8/layout/lProcess2"/>
    <dgm:cxn modelId="{452919BA-ECFA-46B4-9BED-816936E6948D}" type="presParOf" srcId="{19548FAA-A292-4476-92FE-49C6A9D32D15}" destId="{381A7651-C786-4867-8470-182B431C21D6}" srcOrd="2" destOrd="0" presId="urn:microsoft.com/office/officeart/2005/8/layout/lProcess2"/>
    <dgm:cxn modelId="{08C4A481-9E6E-44A9-A86C-C93D422E985A}" type="presParOf" srcId="{19548FAA-A292-4476-92FE-49C6A9D32D15}" destId="{16CF485C-3888-4BD5-8309-70DB46824106}" srcOrd="3" destOrd="0" presId="urn:microsoft.com/office/officeart/2005/8/layout/lProcess2"/>
    <dgm:cxn modelId="{13270A86-F864-4903-B77A-9917739E5B9C}" type="presParOf" srcId="{19548FAA-A292-4476-92FE-49C6A9D32D15}" destId="{8BBFABCB-EE7E-4FB8-9958-36D1394E18EA}" srcOrd="4" destOrd="0" presId="urn:microsoft.com/office/officeart/2005/8/layout/lProcess2"/>
    <dgm:cxn modelId="{F46E8B83-74E6-439A-8CC3-EDD227F43C09}" type="presParOf" srcId="{19548FAA-A292-4476-92FE-49C6A9D32D15}" destId="{BAFF1059-4338-4BE3-91A0-EA76F97B445E}" srcOrd="5" destOrd="0" presId="urn:microsoft.com/office/officeart/2005/8/layout/lProcess2"/>
    <dgm:cxn modelId="{BECDCC12-05EF-4D59-89BC-75692FE4199F}" type="presParOf" srcId="{19548FAA-A292-4476-92FE-49C6A9D32D15}" destId="{A7054278-C3D3-4C1D-99C3-DD29A8BB56E3}" srcOrd="6" destOrd="0" presId="urn:microsoft.com/office/officeart/2005/8/layout/lProcess2"/>
    <dgm:cxn modelId="{4A6209CC-CDE1-4AF8-9CAC-ED2B04921A51}" type="presParOf" srcId="{6D754C5B-5C7D-42DC-93F2-DFF6DCDA5D00}" destId="{26723A12-3980-464E-A094-2A335F802E58}" srcOrd="1" destOrd="0" presId="urn:microsoft.com/office/officeart/2005/8/layout/lProcess2"/>
    <dgm:cxn modelId="{938E4F28-4DCE-4367-8910-4C75BCBCA74C}" type="presParOf" srcId="{6D754C5B-5C7D-42DC-93F2-DFF6DCDA5D00}" destId="{A7C3195E-486C-4685-B081-835E9C77B4B4}" srcOrd="2" destOrd="0" presId="urn:microsoft.com/office/officeart/2005/8/layout/lProcess2"/>
    <dgm:cxn modelId="{4B8C2618-F61D-4C40-8A0C-65F3559D1D64}" type="presParOf" srcId="{A7C3195E-486C-4685-B081-835E9C77B4B4}" destId="{0213C8A7-7EAB-4B3B-B8AA-F370BD2EF90D}" srcOrd="0" destOrd="0" presId="urn:microsoft.com/office/officeart/2005/8/layout/lProcess2"/>
    <dgm:cxn modelId="{06161EEB-93DB-483E-B9C0-16391373976A}" type="presParOf" srcId="{A7C3195E-486C-4685-B081-835E9C77B4B4}" destId="{1FDAC9BA-87DD-4CE1-9BB8-4A96F0550F17}" srcOrd="1" destOrd="0" presId="urn:microsoft.com/office/officeart/2005/8/layout/lProcess2"/>
    <dgm:cxn modelId="{ADDDBCEB-5983-4407-87A5-D69B673891CA}" type="presParOf" srcId="{A7C3195E-486C-4685-B081-835E9C77B4B4}" destId="{300557C0-5417-462E-956E-C138D79D2CA4}" srcOrd="2" destOrd="0" presId="urn:microsoft.com/office/officeart/2005/8/layout/lProcess2"/>
    <dgm:cxn modelId="{2E15C70C-4CFC-4831-9935-E9CEA5F72CFD}" type="presParOf" srcId="{300557C0-5417-462E-956E-C138D79D2CA4}" destId="{FFE8FA2A-8909-4C4F-8E62-C527B7CCF34B}" srcOrd="0" destOrd="0" presId="urn:microsoft.com/office/officeart/2005/8/layout/lProcess2"/>
    <dgm:cxn modelId="{D04DE5DA-BC78-4B85-BDA9-5DB2AD7615E1}" type="presParOf" srcId="{FFE8FA2A-8909-4C4F-8E62-C527B7CCF34B}" destId="{2E5F8967-C078-4F6F-9AED-59FA9F3BB503}" srcOrd="0" destOrd="0" presId="urn:microsoft.com/office/officeart/2005/8/layout/lProcess2"/>
    <dgm:cxn modelId="{92D2C835-6817-41F4-857B-3D0E9AE8C78A}" type="presParOf" srcId="{FFE8FA2A-8909-4C4F-8E62-C527B7CCF34B}" destId="{82674809-C220-425F-961F-1B44DD00F1CE}" srcOrd="1" destOrd="0" presId="urn:microsoft.com/office/officeart/2005/8/layout/lProcess2"/>
    <dgm:cxn modelId="{4516E4C9-1ECF-4860-BA30-E40185B8D48E}" type="presParOf" srcId="{FFE8FA2A-8909-4C4F-8E62-C527B7CCF34B}" destId="{B74EB783-485C-48D5-AE4A-FAD6C5469126}" srcOrd="2" destOrd="0" presId="urn:microsoft.com/office/officeart/2005/8/layout/lProcess2"/>
    <dgm:cxn modelId="{64358AB8-3614-4977-A7EE-7E9CAEC8AF21}" type="presParOf" srcId="{FFE8FA2A-8909-4C4F-8E62-C527B7CCF34B}" destId="{34709B89-5239-465C-87F1-BF7D8327DE3C}" srcOrd="3" destOrd="0" presId="urn:microsoft.com/office/officeart/2005/8/layout/lProcess2"/>
    <dgm:cxn modelId="{F9513344-5133-4AF2-B812-6A407DDBAB28}" type="presParOf" srcId="{FFE8FA2A-8909-4C4F-8E62-C527B7CCF34B}" destId="{E4EDEFB7-F539-452F-B118-1120B2852BB2}" srcOrd="4" destOrd="0" presId="urn:microsoft.com/office/officeart/2005/8/layout/lProcess2"/>
    <dgm:cxn modelId="{D0127368-26F0-448D-B728-2C4C360225B8}" type="presParOf" srcId="{6D754C5B-5C7D-42DC-93F2-DFF6DCDA5D00}" destId="{C0274D15-1082-42AE-A600-1684CB517A5B}" srcOrd="3" destOrd="0" presId="urn:microsoft.com/office/officeart/2005/8/layout/lProcess2"/>
    <dgm:cxn modelId="{15EA01E0-2BB1-4523-B204-E442827347FE}" type="presParOf" srcId="{6D754C5B-5C7D-42DC-93F2-DFF6DCDA5D00}" destId="{877A3239-C2A4-488A-BB07-06E3E748938B}" srcOrd="4" destOrd="0" presId="urn:microsoft.com/office/officeart/2005/8/layout/lProcess2"/>
    <dgm:cxn modelId="{3DF4DFC5-523F-4424-AC87-383D3EACD6DA}" type="presParOf" srcId="{877A3239-C2A4-488A-BB07-06E3E748938B}" destId="{2085B63B-C824-4421-90C2-B2615BFE4E7C}" srcOrd="0" destOrd="0" presId="urn:microsoft.com/office/officeart/2005/8/layout/lProcess2"/>
    <dgm:cxn modelId="{D9215507-7A5A-4F5E-921A-E96A6FD54055}" type="presParOf" srcId="{877A3239-C2A4-488A-BB07-06E3E748938B}" destId="{D5ED3523-AE39-4BA3-BF0B-CF9209574A3F}" srcOrd="1" destOrd="0" presId="urn:microsoft.com/office/officeart/2005/8/layout/lProcess2"/>
    <dgm:cxn modelId="{ACD4CAB1-71B1-4DAD-92FF-DB36576A6151}" type="presParOf" srcId="{877A3239-C2A4-488A-BB07-06E3E748938B}" destId="{A6E8B070-B204-4D9B-984F-6F04FB90E2C6}" srcOrd="2" destOrd="0" presId="urn:microsoft.com/office/officeart/2005/8/layout/lProcess2"/>
    <dgm:cxn modelId="{DBC146D6-DFD4-4637-9AE3-D7094807BC7F}" type="presParOf" srcId="{A6E8B070-B204-4D9B-984F-6F04FB90E2C6}" destId="{377C3399-B94A-45F1-A9AF-B78D38258662}" srcOrd="0" destOrd="0" presId="urn:microsoft.com/office/officeart/2005/8/layout/lProcess2"/>
    <dgm:cxn modelId="{AE79E147-3791-47B9-93C3-3711E8007CE9}" type="presParOf" srcId="{377C3399-B94A-45F1-A9AF-B78D38258662}" destId="{A06EFAA7-B7F1-47DB-A892-EE06919CD77A}" srcOrd="0" destOrd="0" presId="urn:microsoft.com/office/officeart/2005/8/layout/lProcess2"/>
    <dgm:cxn modelId="{87F3A0EE-2AD9-4187-B5E9-BB9AF2C69B42}" type="presParOf" srcId="{377C3399-B94A-45F1-A9AF-B78D38258662}" destId="{0BB56653-7367-44CC-A3FF-6B6D2157ABA9}" srcOrd="1" destOrd="0" presId="urn:microsoft.com/office/officeart/2005/8/layout/lProcess2"/>
    <dgm:cxn modelId="{05CA1E54-6A7E-4838-9076-9841EC126CF7}" type="presParOf" srcId="{377C3399-B94A-45F1-A9AF-B78D38258662}" destId="{29338F89-4C19-4F12-B61C-2DB7379CA5F3}" srcOrd="2" destOrd="0" presId="urn:microsoft.com/office/officeart/2005/8/layout/lProcess2"/>
    <dgm:cxn modelId="{D3B8AB95-B74F-4E52-A9B0-B40E306B76E9}" type="presParOf" srcId="{377C3399-B94A-45F1-A9AF-B78D38258662}" destId="{DE47D919-2B4B-4A90-8D83-B366BC4A93DF}" srcOrd="3" destOrd="0" presId="urn:microsoft.com/office/officeart/2005/8/layout/lProcess2"/>
    <dgm:cxn modelId="{D2CF2D7B-08AC-481F-AC09-82F750A9D002}" type="presParOf" srcId="{377C3399-B94A-45F1-A9AF-B78D38258662}" destId="{C99A4AB2-1FDA-429D-97DC-BFC4FA73EB91}"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D2A2C70-7A2F-411E-A597-245E3A66B6F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1A19CECE-AFE7-4AB9-94B5-F9F9E2F10B3F}">
      <dgm:prSet phldrT="[Text]" custT="1"/>
      <dgm:spPr/>
      <dgm:t>
        <a:bodyPr/>
        <a:lstStyle/>
        <a:p>
          <a:r>
            <a:rPr lang="en-US" sz="2400" dirty="0"/>
            <a:t>8. ORGANIZATIONAL PROCESS ASSETS</a:t>
          </a:r>
        </a:p>
      </dgm:t>
    </dgm:pt>
    <dgm:pt modelId="{B045789B-850D-43F2-952D-E1872606C325}" type="parTrans" cxnId="{94F283D8-0701-4B39-B426-9FA910C72AAC}">
      <dgm:prSet/>
      <dgm:spPr/>
      <dgm:t>
        <a:bodyPr/>
        <a:lstStyle/>
        <a:p>
          <a:endParaRPr lang="en-US"/>
        </a:p>
      </dgm:t>
    </dgm:pt>
    <dgm:pt modelId="{5D75F4B8-2256-4D5E-92DD-4F5DF014D0F1}" type="sibTrans" cxnId="{94F283D8-0701-4B39-B426-9FA910C72AAC}">
      <dgm:prSet/>
      <dgm:spPr/>
      <dgm:t>
        <a:bodyPr/>
        <a:lstStyle/>
        <a:p>
          <a:endParaRPr lang="en-US"/>
        </a:p>
      </dgm:t>
    </dgm:pt>
    <dgm:pt modelId="{88D6E8B4-41D7-435E-AC8E-932E0142EA11}">
      <dgm:prSet phldrT="[Text]" custT="1"/>
      <dgm:spPr/>
      <dgm:t>
        <a:bodyPr/>
        <a:lstStyle/>
        <a:p>
          <a:r>
            <a:rPr lang="en-US" sz="2400" dirty="0" err="1"/>
            <a:t>Meliputi</a:t>
          </a:r>
          <a:r>
            <a:rPr lang="en-US" sz="2400" dirty="0"/>
            <a:t> procurement policies..</a:t>
          </a:r>
        </a:p>
      </dgm:t>
    </dgm:pt>
    <dgm:pt modelId="{B6004824-C0A2-444F-BB58-1ED39C44DF1C}" type="parTrans" cxnId="{35DD662D-8574-44BD-9A7E-1520E85648F7}">
      <dgm:prSet/>
      <dgm:spPr/>
      <dgm:t>
        <a:bodyPr/>
        <a:lstStyle/>
        <a:p>
          <a:endParaRPr lang="en-US"/>
        </a:p>
      </dgm:t>
    </dgm:pt>
    <dgm:pt modelId="{418BEABD-A992-497A-AC7F-2D99FA363073}" type="sibTrans" cxnId="{35DD662D-8574-44BD-9A7E-1520E85648F7}">
      <dgm:prSet/>
      <dgm:spPr/>
      <dgm:t>
        <a:bodyPr/>
        <a:lstStyle/>
        <a:p>
          <a:endParaRPr lang="en-US"/>
        </a:p>
      </dgm:t>
    </dgm:pt>
    <dgm:pt modelId="{BCBB4555-6425-4D48-9B91-B806724DE104}">
      <dgm:prSet phldrT="[Text]" custT="1"/>
      <dgm:spPr/>
      <dgm:t>
        <a:bodyPr/>
        <a:lstStyle/>
        <a:p>
          <a:r>
            <a:rPr lang="en-US" sz="2400" dirty="0"/>
            <a:t>7. ENTERPRISE ENVIRONMENTAL FACTORS</a:t>
          </a:r>
        </a:p>
      </dgm:t>
    </dgm:pt>
    <dgm:pt modelId="{ADD05581-A141-4F0E-B1AC-FFF0BCB97EEA}" type="parTrans" cxnId="{35CE1DB2-7787-42F9-8383-618F595C07C0}">
      <dgm:prSet/>
      <dgm:spPr/>
      <dgm:t>
        <a:bodyPr/>
        <a:lstStyle/>
        <a:p>
          <a:endParaRPr lang="en-US"/>
        </a:p>
      </dgm:t>
    </dgm:pt>
    <dgm:pt modelId="{FCF187CD-B7ED-45A7-9936-A0852275416D}" type="sibTrans" cxnId="{35CE1DB2-7787-42F9-8383-618F595C07C0}">
      <dgm:prSet/>
      <dgm:spPr/>
      <dgm:t>
        <a:bodyPr/>
        <a:lstStyle/>
        <a:p>
          <a:endParaRPr lang="en-US"/>
        </a:p>
      </dgm:t>
    </dgm:pt>
    <dgm:pt modelId="{102FE217-0174-4865-9F05-D9955A3FB890}">
      <dgm:prSet phldrT="[Text]" custT="1"/>
      <dgm:spPr/>
      <dgm:t>
        <a:bodyPr/>
        <a:lstStyle/>
        <a:p>
          <a:r>
            <a:rPr lang="en-US" sz="2400" dirty="0" err="1"/>
            <a:t>Berisi</a:t>
          </a:r>
          <a:r>
            <a:rPr lang="en-US" sz="2400" dirty="0"/>
            <a:t> </a:t>
          </a:r>
          <a:r>
            <a:rPr lang="en-US" sz="2400" dirty="0" err="1"/>
            <a:t>tentang</a:t>
          </a:r>
          <a:r>
            <a:rPr lang="en-US" sz="2400" dirty="0"/>
            <a:t> :</a:t>
          </a:r>
        </a:p>
      </dgm:t>
    </dgm:pt>
    <dgm:pt modelId="{BBD0AE8C-AF11-4F49-98B7-58B24898705C}" type="parTrans" cxnId="{C802EDBE-26A8-45CB-A82E-72833A29CD4F}">
      <dgm:prSet/>
      <dgm:spPr/>
      <dgm:t>
        <a:bodyPr/>
        <a:lstStyle/>
        <a:p>
          <a:endParaRPr lang="en-US"/>
        </a:p>
      </dgm:t>
    </dgm:pt>
    <dgm:pt modelId="{6FD3AF99-6F14-4A31-9BC6-27FA7BE4A5E0}" type="sibTrans" cxnId="{C802EDBE-26A8-45CB-A82E-72833A29CD4F}">
      <dgm:prSet/>
      <dgm:spPr/>
      <dgm:t>
        <a:bodyPr/>
        <a:lstStyle/>
        <a:p>
          <a:endParaRPr lang="en-US"/>
        </a:p>
      </dgm:t>
    </dgm:pt>
    <dgm:pt modelId="{FF91F7D0-EF21-4FF9-B85A-CC791CBF7807}">
      <dgm:prSet phldrT="[Text]" custT="1"/>
      <dgm:spPr/>
      <dgm:t>
        <a:bodyPr/>
        <a:lstStyle/>
        <a:p>
          <a:r>
            <a:rPr lang="en-US" sz="2400" dirty="0"/>
            <a:t>Contract change control system,</a:t>
          </a:r>
        </a:p>
      </dgm:t>
    </dgm:pt>
    <dgm:pt modelId="{47744DA0-AC1C-4DB2-966B-D45F1755298B}" type="parTrans" cxnId="{7A22FC09-1978-48D7-B57F-97700500C9A5}">
      <dgm:prSet/>
      <dgm:spPr/>
      <dgm:t>
        <a:bodyPr/>
        <a:lstStyle/>
        <a:p>
          <a:endParaRPr lang="en-US"/>
        </a:p>
      </dgm:t>
    </dgm:pt>
    <dgm:pt modelId="{2AC02E6C-DCB6-4725-9462-ADE52524DCEB}" type="sibTrans" cxnId="{7A22FC09-1978-48D7-B57F-97700500C9A5}">
      <dgm:prSet/>
      <dgm:spPr/>
      <dgm:t>
        <a:bodyPr/>
        <a:lstStyle/>
        <a:p>
          <a:endParaRPr lang="en-US"/>
        </a:p>
      </dgm:t>
    </dgm:pt>
    <dgm:pt modelId="{1500BB0A-A1B7-4CB9-808B-0BB5A04136A3}">
      <dgm:prSet custT="1"/>
      <dgm:spPr/>
      <dgm:t>
        <a:bodyPr/>
        <a:lstStyle/>
        <a:p>
          <a:r>
            <a:rPr lang="en-US" sz="2400" dirty="0"/>
            <a:t>Marketplace conditions,</a:t>
          </a:r>
        </a:p>
      </dgm:t>
    </dgm:pt>
    <dgm:pt modelId="{8CD19887-4AC9-4E88-9C39-649D476BC3FC}" type="parTrans" cxnId="{6A1A7EAD-9176-4E86-9B9E-4360810AD52C}">
      <dgm:prSet/>
      <dgm:spPr/>
      <dgm:t>
        <a:bodyPr/>
        <a:lstStyle/>
        <a:p>
          <a:endParaRPr lang="en-US"/>
        </a:p>
      </dgm:t>
    </dgm:pt>
    <dgm:pt modelId="{33AAA16F-D52D-433A-BC54-163DF6D9E862}" type="sibTrans" cxnId="{6A1A7EAD-9176-4E86-9B9E-4360810AD52C}">
      <dgm:prSet/>
      <dgm:spPr/>
      <dgm:t>
        <a:bodyPr/>
        <a:lstStyle/>
        <a:p>
          <a:endParaRPr lang="en-US"/>
        </a:p>
      </dgm:t>
    </dgm:pt>
    <dgm:pt modelId="{A3C7376C-3795-42E6-8CA5-FB555B6D2F4F}">
      <dgm:prSet custT="1"/>
      <dgm:spPr/>
      <dgm:t>
        <a:bodyPr/>
        <a:lstStyle/>
        <a:p>
          <a:r>
            <a:rPr lang="en-US" sz="2400" dirty="0"/>
            <a:t>Financial management and accounts payable system, and</a:t>
          </a:r>
        </a:p>
      </dgm:t>
    </dgm:pt>
    <dgm:pt modelId="{5E36E491-D579-41CB-B04C-863CEF4D4F29}" type="parTrans" cxnId="{E3E49C7D-3316-495D-939F-9A7334B3F394}">
      <dgm:prSet/>
      <dgm:spPr/>
      <dgm:t>
        <a:bodyPr/>
        <a:lstStyle/>
        <a:p>
          <a:endParaRPr lang="en-US"/>
        </a:p>
      </dgm:t>
    </dgm:pt>
    <dgm:pt modelId="{89458BA3-4596-46B3-813F-0333A3D8F803}" type="sibTrans" cxnId="{E3E49C7D-3316-495D-939F-9A7334B3F394}">
      <dgm:prSet/>
      <dgm:spPr/>
      <dgm:t>
        <a:bodyPr/>
        <a:lstStyle/>
        <a:p>
          <a:endParaRPr lang="en-US"/>
        </a:p>
      </dgm:t>
    </dgm:pt>
    <dgm:pt modelId="{1EBB6DCE-E5CC-48D8-A6BF-97F43C458950}">
      <dgm:prSet custT="1"/>
      <dgm:spPr/>
      <dgm:t>
        <a:bodyPr/>
        <a:lstStyle/>
        <a:p>
          <a:r>
            <a:rPr lang="en-US" sz="2400" dirty="0"/>
            <a:t>Buying organization’s code of ethics</a:t>
          </a:r>
        </a:p>
      </dgm:t>
    </dgm:pt>
    <dgm:pt modelId="{D4DD2539-7EA1-4EC3-ADB6-ACF13CFA3E2B}" type="parTrans" cxnId="{098BE1B8-8AF8-48A7-918E-942EE9DB4F0B}">
      <dgm:prSet/>
      <dgm:spPr/>
      <dgm:t>
        <a:bodyPr/>
        <a:lstStyle/>
        <a:p>
          <a:endParaRPr lang="en-US"/>
        </a:p>
      </dgm:t>
    </dgm:pt>
    <dgm:pt modelId="{0EECA16F-BA07-4D30-8AA5-8CAFC4C1DB58}" type="sibTrans" cxnId="{098BE1B8-8AF8-48A7-918E-942EE9DB4F0B}">
      <dgm:prSet/>
      <dgm:spPr/>
      <dgm:t>
        <a:bodyPr/>
        <a:lstStyle/>
        <a:p>
          <a:endParaRPr lang="en-US"/>
        </a:p>
      </dgm:t>
    </dgm:pt>
    <dgm:pt modelId="{11511BCB-E1DC-44F2-BD0F-FF1261EC474D}" type="pres">
      <dgm:prSet presAssocID="{AD2A2C70-7A2F-411E-A597-245E3A66B6F8}" presName="linear" presStyleCnt="0">
        <dgm:presLayoutVars>
          <dgm:animLvl val="lvl"/>
          <dgm:resizeHandles val="exact"/>
        </dgm:presLayoutVars>
      </dgm:prSet>
      <dgm:spPr/>
    </dgm:pt>
    <dgm:pt modelId="{D127B857-DD84-4C75-A7F3-AA4D4AD956E8}" type="pres">
      <dgm:prSet presAssocID="{BCBB4555-6425-4D48-9B91-B806724DE104}" presName="parentText" presStyleLbl="node1" presStyleIdx="0" presStyleCnt="2" custScaleY="44180">
        <dgm:presLayoutVars>
          <dgm:chMax val="0"/>
          <dgm:bulletEnabled val="1"/>
        </dgm:presLayoutVars>
      </dgm:prSet>
      <dgm:spPr/>
    </dgm:pt>
    <dgm:pt modelId="{726091BB-B205-4FCC-B0C1-F28BF5EC6494}" type="pres">
      <dgm:prSet presAssocID="{BCBB4555-6425-4D48-9B91-B806724DE104}" presName="childText" presStyleLbl="revTx" presStyleIdx="0" presStyleCnt="2">
        <dgm:presLayoutVars>
          <dgm:bulletEnabled val="1"/>
        </dgm:presLayoutVars>
      </dgm:prSet>
      <dgm:spPr/>
    </dgm:pt>
    <dgm:pt modelId="{42F9BE5B-DB30-48D8-B1DD-102A21E32D14}" type="pres">
      <dgm:prSet presAssocID="{1A19CECE-AFE7-4AB9-94B5-F9F9E2F10B3F}" presName="parentText" presStyleLbl="node1" presStyleIdx="1" presStyleCnt="2" custScaleY="41926">
        <dgm:presLayoutVars>
          <dgm:chMax val="0"/>
          <dgm:bulletEnabled val="1"/>
        </dgm:presLayoutVars>
      </dgm:prSet>
      <dgm:spPr/>
    </dgm:pt>
    <dgm:pt modelId="{40D76277-9D6D-4A5C-8E2F-5365EA84828B}" type="pres">
      <dgm:prSet presAssocID="{1A19CECE-AFE7-4AB9-94B5-F9F9E2F10B3F}" presName="childText" presStyleLbl="revTx" presStyleIdx="1" presStyleCnt="2">
        <dgm:presLayoutVars>
          <dgm:bulletEnabled val="1"/>
        </dgm:presLayoutVars>
      </dgm:prSet>
      <dgm:spPr/>
    </dgm:pt>
  </dgm:ptLst>
  <dgm:cxnLst>
    <dgm:cxn modelId="{7A22FC09-1978-48D7-B57F-97700500C9A5}" srcId="{102FE217-0174-4865-9F05-D9955A3FB890}" destId="{FF91F7D0-EF21-4FF9-B85A-CC791CBF7807}" srcOrd="0" destOrd="0" parTransId="{47744DA0-AC1C-4DB2-966B-D45F1755298B}" sibTransId="{2AC02E6C-DCB6-4725-9462-ADE52524DCEB}"/>
    <dgm:cxn modelId="{015B8310-6110-4F75-9800-C526E79C2CFD}" type="presOf" srcId="{FF91F7D0-EF21-4FF9-B85A-CC791CBF7807}" destId="{726091BB-B205-4FCC-B0C1-F28BF5EC6494}" srcOrd="0" destOrd="1" presId="urn:microsoft.com/office/officeart/2005/8/layout/vList2"/>
    <dgm:cxn modelId="{44322926-09BC-4679-B1C8-123E7A2EC526}" type="presOf" srcId="{88D6E8B4-41D7-435E-AC8E-932E0142EA11}" destId="{40D76277-9D6D-4A5C-8E2F-5365EA84828B}" srcOrd="0" destOrd="0" presId="urn:microsoft.com/office/officeart/2005/8/layout/vList2"/>
    <dgm:cxn modelId="{35DD662D-8574-44BD-9A7E-1520E85648F7}" srcId="{1A19CECE-AFE7-4AB9-94B5-F9F9E2F10B3F}" destId="{88D6E8B4-41D7-435E-AC8E-932E0142EA11}" srcOrd="0" destOrd="0" parTransId="{B6004824-C0A2-444F-BB58-1ED39C44DF1C}" sibTransId="{418BEABD-A992-497A-AC7F-2D99FA363073}"/>
    <dgm:cxn modelId="{CAFB546A-7279-4EA2-A97A-3C9F5E187427}" type="presOf" srcId="{1A19CECE-AFE7-4AB9-94B5-F9F9E2F10B3F}" destId="{42F9BE5B-DB30-48D8-B1DD-102A21E32D14}" srcOrd="0" destOrd="0" presId="urn:microsoft.com/office/officeart/2005/8/layout/vList2"/>
    <dgm:cxn modelId="{4F9D9151-5AD4-453A-85EF-73746A3DB978}" type="presOf" srcId="{AD2A2C70-7A2F-411E-A597-245E3A66B6F8}" destId="{11511BCB-E1DC-44F2-BD0F-FF1261EC474D}" srcOrd="0" destOrd="0" presId="urn:microsoft.com/office/officeart/2005/8/layout/vList2"/>
    <dgm:cxn modelId="{E3E49C7D-3316-495D-939F-9A7334B3F394}" srcId="{102FE217-0174-4865-9F05-D9955A3FB890}" destId="{A3C7376C-3795-42E6-8CA5-FB555B6D2F4F}" srcOrd="2" destOrd="0" parTransId="{5E36E491-D579-41CB-B04C-863CEF4D4F29}" sibTransId="{89458BA3-4596-46B3-813F-0333A3D8F803}"/>
    <dgm:cxn modelId="{93A4617F-3212-4523-B2C6-41EF0C2AF893}" type="presOf" srcId="{A3C7376C-3795-42E6-8CA5-FB555B6D2F4F}" destId="{726091BB-B205-4FCC-B0C1-F28BF5EC6494}" srcOrd="0" destOrd="3" presId="urn:microsoft.com/office/officeart/2005/8/layout/vList2"/>
    <dgm:cxn modelId="{B51A6B8E-9E3E-4F20-B3CF-D1B253178163}" type="presOf" srcId="{102FE217-0174-4865-9F05-D9955A3FB890}" destId="{726091BB-B205-4FCC-B0C1-F28BF5EC6494}" srcOrd="0" destOrd="0" presId="urn:microsoft.com/office/officeart/2005/8/layout/vList2"/>
    <dgm:cxn modelId="{D90D57A9-2EF6-4364-B25A-72F1BDEE66DE}" type="presOf" srcId="{1EBB6DCE-E5CC-48D8-A6BF-97F43C458950}" destId="{726091BB-B205-4FCC-B0C1-F28BF5EC6494}" srcOrd="0" destOrd="4" presId="urn:microsoft.com/office/officeart/2005/8/layout/vList2"/>
    <dgm:cxn modelId="{6A1A7EAD-9176-4E86-9B9E-4360810AD52C}" srcId="{102FE217-0174-4865-9F05-D9955A3FB890}" destId="{1500BB0A-A1B7-4CB9-808B-0BB5A04136A3}" srcOrd="1" destOrd="0" parTransId="{8CD19887-4AC9-4E88-9C39-649D476BC3FC}" sibTransId="{33AAA16F-D52D-433A-BC54-163DF6D9E862}"/>
    <dgm:cxn modelId="{35CE1DB2-7787-42F9-8383-618F595C07C0}" srcId="{AD2A2C70-7A2F-411E-A597-245E3A66B6F8}" destId="{BCBB4555-6425-4D48-9B91-B806724DE104}" srcOrd="0" destOrd="0" parTransId="{ADD05581-A141-4F0E-B1AC-FFF0BCB97EEA}" sibTransId="{FCF187CD-B7ED-45A7-9936-A0852275416D}"/>
    <dgm:cxn modelId="{098BE1B8-8AF8-48A7-918E-942EE9DB4F0B}" srcId="{102FE217-0174-4865-9F05-D9955A3FB890}" destId="{1EBB6DCE-E5CC-48D8-A6BF-97F43C458950}" srcOrd="3" destOrd="0" parTransId="{D4DD2539-7EA1-4EC3-ADB6-ACF13CFA3E2B}" sibTransId="{0EECA16F-BA07-4D30-8AA5-8CAFC4C1DB58}"/>
    <dgm:cxn modelId="{827934BD-C22D-4A24-BFAF-6D832BC1A702}" type="presOf" srcId="{1500BB0A-A1B7-4CB9-808B-0BB5A04136A3}" destId="{726091BB-B205-4FCC-B0C1-F28BF5EC6494}" srcOrd="0" destOrd="2" presId="urn:microsoft.com/office/officeart/2005/8/layout/vList2"/>
    <dgm:cxn modelId="{C802EDBE-26A8-45CB-A82E-72833A29CD4F}" srcId="{BCBB4555-6425-4D48-9B91-B806724DE104}" destId="{102FE217-0174-4865-9F05-D9955A3FB890}" srcOrd="0" destOrd="0" parTransId="{BBD0AE8C-AF11-4F49-98B7-58B24898705C}" sibTransId="{6FD3AF99-6F14-4A31-9BC6-27FA7BE4A5E0}"/>
    <dgm:cxn modelId="{94F283D8-0701-4B39-B426-9FA910C72AAC}" srcId="{AD2A2C70-7A2F-411E-A597-245E3A66B6F8}" destId="{1A19CECE-AFE7-4AB9-94B5-F9F9E2F10B3F}" srcOrd="1" destOrd="0" parTransId="{B045789B-850D-43F2-952D-E1872606C325}" sibTransId="{5D75F4B8-2256-4D5E-92DD-4F5DF014D0F1}"/>
    <dgm:cxn modelId="{72BCF4F7-6A93-45F1-BA53-E809DB163E74}" type="presOf" srcId="{BCBB4555-6425-4D48-9B91-B806724DE104}" destId="{D127B857-DD84-4C75-A7F3-AA4D4AD956E8}" srcOrd="0" destOrd="0" presId="urn:microsoft.com/office/officeart/2005/8/layout/vList2"/>
    <dgm:cxn modelId="{645AB611-EF75-4616-BAAD-48B6F36DE6C8}" type="presParOf" srcId="{11511BCB-E1DC-44F2-BD0F-FF1261EC474D}" destId="{D127B857-DD84-4C75-A7F3-AA4D4AD956E8}" srcOrd="0" destOrd="0" presId="urn:microsoft.com/office/officeart/2005/8/layout/vList2"/>
    <dgm:cxn modelId="{7FB11EB8-FB65-4DEE-BB7B-A3FB74B04F5A}" type="presParOf" srcId="{11511BCB-E1DC-44F2-BD0F-FF1261EC474D}" destId="{726091BB-B205-4FCC-B0C1-F28BF5EC6494}" srcOrd="1" destOrd="0" presId="urn:microsoft.com/office/officeart/2005/8/layout/vList2"/>
    <dgm:cxn modelId="{02F6F84C-5FC7-4B0E-83B8-18ADDE28A04E}" type="presParOf" srcId="{11511BCB-E1DC-44F2-BD0F-FF1261EC474D}" destId="{42F9BE5B-DB30-48D8-B1DD-102A21E32D14}" srcOrd="2" destOrd="0" presId="urn:microsoft.com/office/officeart/2005/8/layout/vList2"/>
    <dgm:cxn modelId="{6A2F1FB8-EBC1-42F1-A2EE-8621F010AB16}" type="presParOf" srcId="{11511BCB-E1DC-44F2-BD0F-FF1261EC474D}" destId="{40D76277-9D6D-4A5C-8E2F-5365EA84828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spc="-4" dirty="0">
              <a:ln/>
            </a:rPr>
            <a:t>1. Expert </a:t>
          </a:r>
          <a:r>
            <a:rPr lang="en-US" sz="2800" spc="-4" dirty="0" err="1">
              <a:ln/>
            </a:rPr>
            <a:t>Judment</a:t>
          </a:r>
          <a:endParaRPr lang="en-US" sz="28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pPr algn="just"/>
          <a:r>
            <a:rPr lang="en-US" spc="-4" dirty="0" err="1">
              <a:ln/>
            </a:rPr>
            <a:t>Keahlian</a:t>
          </a:r>
          <a:r>
            <a:rPr lang="en-US" spc="-4" dirty="0">
              <a:ln/>
            </a:rPr>
            <a:t> </a:t>
          </a:r>
          <a:r>
            <a:rPr lang="en-US" spc="-4" dirty="0" err="1">
              <a:ln/>
            </a:rPr>
            <a:t>harus</a:t>
          </a:r>
          <a:r>
            <a:rPr lang="en-US" spc="-4" dirty="0">
              <a:ln/>
            </a:rPr>
            <a:t> </a:t>
          </a:r>
          <a:r>
            <a:rPr lang="en-US" spc="-4" dirty="0" err="1">
              <a:ln/>
            </a:rPr>
            <a:t>dipertimbangkan</a:t>
          </a:r>
          <a:r>
            <a:rPr lang="en-US" spc="-4" dirty="0">
              <a:ln/>
            </a:rPr>
            <a:t> </a:t>
          </a:r>
          <a:r>
            <a:rPr lang="en-US" spc="-4" dirty="0" err="1">
              <a:ln/>
            </a:rPr>
            <a:t>dari</a:t>
          </a:r>
          <a:r>
            <a:rPr lang="en-US" spc="-4" dirty="0">
              <a:ln/>
            </a:rPr>
            <a:t> </a:t>
          </a:r>
          <a:r>
            <a:rPr lang="en-US" spc="-4" dirty="0" err="1">
              <a:ln/>
            </a:rPr>
            <a:t>individu</a:t>
          </a:r>
          <a:r>
            <a:rPr lang="en-US" spc="-4" dirty="0">
              <a:ln/>
            </a:rPr>
            <a:t> </a:t>
          </a:r>
          <a:r>
            <a:rPr lang="en-US" spc="-4" dirty="0" err="1">
              <a:ln/>
            </a:rPr>
            <a:t>atau</a:t>
          </a:r>
          <a:r>
            <a:rPr lang="en-US" spc="-4" dirty="0">
              <a:ln/>
            </a:rPr>
            <a:t> </a:t>
          </a:r>
          <a:r>
            <a:rPr lang="en-US" spc="-4" dirty="0" err="1">
              <a:ln/>
            </a:rPr>
            <a:t>kelompok</a:t>
          </a:r>
          <a:r>
            <a:rPr lang="en-US" spc="-4" dirty="0">
              <a:ln/>
            </a:rPr>
            <a:t> </a:t>
          </a:r>
          <a:r>
            <a:rPr lang="en-US" spc="-4" dirty="0" err="1">
              <a:ln/>
            </a:rPr>
            <a:t>dengan</a:t>
          </a:r>
          <a:r>
            <a:rPr lang="en-US" spc="-4" dirty="0">
              <a:ln/>
            </a:rPr>
            <a:t> </a:t>
          </a:r>
          <a:r>
            <a:rPr lang="en-US" spc="-4" dirty="0" err="1">
              <a:ln/>
            </a:rPr>
            <a:t>pengetahuan</a:t>
          </a:r>
          <a:r>
            <a:rPr lang="en-US" spc="-4" dirty="0">
              <a:ln/>
            </a:rPr>
            <a:t> </a:t>
          </a:r>
          <a:r>
            <a:rPr lang="en-US" spc="-4" dirty="0" err="1">
              <a:ln/>
            </a:rPr>
            <a:t>atau</a:t>
          </a:r>
          <a:r>
            <a:rPr lang="en-US" spc="-4" dirty="0">
              <a:ln/>
            </a:rPr>
            <a:t> </a:t>
          </a:r>
          <a:r>
            <a:rPr lang="en-US" spc="-4" dirty="0" err="1">
              <a:ln/>
            </a:rPr>
            <a:t>pelatihan</a:t>
          </a:r>
          <a:r>
            <a:rPr lang="en-US" spc="-4" dirty="0">
              <a:ln/>
            </a:rPr>
            <a:t> </a:t>
          </a:r>
          <a:r>
            <a:rPr lang="en-US" spc="-4" dirty="0" err="1">
              <a:ln/>
            </a:rPr>
            <a:t>khusus</a:t>
          </a:r>
          <a:r>
            <a:rPr lang="en-US" spc="-4" dirty="0">
              <a:ln/>
            </a:rPr>
            <a:t> </a:t>
          </a:r>
          <a:r>
            <a:rPr lang="en-US" spc="-4" dirty="0" err="1">
              <a:ln/>
            </a:rPr>
            <a:t>dalam</a:t>
          </a:r>
          <a:r>
            <a:rPr lang="en-US" spc="-4" dirty="0">
              <a:ln/>
            </a:rPr>
            <a:t> </a:t>
          </a:r>
          <a:r>
            <a:rPr lang="en-US" spc="-4" dirty="0" err="1">
              <a:ln/>
            </a:rPr>
            <a:t>topik</a:t>
          </a:r>
          <a:r>
            <a:rPr lang="en-US" spc="-4" dirty="0">
              <a:ln/>
            </a:rPr>
            <a:t> </a:t>
          </a:r>
          <a:r>
            <a:rPr lang="en-US" spc="-4" dirty="0" err="1">
              <a:ln/>
            </a:rPr>
            <a:t>berikut</a:t>
          </a:r>
          <a:r>
            <a:rPr lang="en-US" spc="-4" dirty="0">
              <a:ln/>
            </a:rPr>
            <a:t>:</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D635A737-53BB-40E8-9F7E-25DEA43723DD}">
      <dgm:prSet custT="1"/>
      <dgm:spPr/>
      <dgm:t>
        <a:bodyPr/>
        <a:lstStyle/>
        <a:p>
          <a:pPr rtl="0"/>
          <a:r>
            <a:rPr lang="en-US" sz="2400" spc="-4" dirty="0">
              <a:ln/>
            </a:rPr>
            <a:t>2. Claims administration</a:t>
          </a:r>
          <a:endParaRPr kumimoji="0" lang="en-US" sz="2400" b="0" i="0" u="none" strike="noStrike" cap="none" spc="-4" normalizeH="0" baseline="0" noProof="0" dirty="0">
            <a:ln>
              <a:noFill/>
            </a:ln>
            <a:solidFill>
              <a:schemeClr val="tx1"/>
            </a:solidFill>
            <a:effectLst/>
            <a:uLnTx/>
            <a:uFillTx/>
            <a:latin typeface="Calibri"/>
            <a:ea typeface="+mn-ea"/>
            <a:cs typeface="Comic Sans MS"/>
          </a:endParaRPr>
        </a:p>
      </dgm:t>
    </dgm:pt>
    <dgm:pt modelId="{8247C81B-FDFF-4054-A23C-1AECAC06F9F8}" type="parTrans" cxnId="{4ACF9381-91EC-4005-A57D-5DEC0ACBA719}">
      <dgm:prSet/>
      <dgm:spPr/>
      <dgm:t>
        <a:bodyPr/>
        <a:lstStyle/>
        <a:p>
          <a:endParaRPr lang="en-US"/>
        </a:p>
      </dgm:t>
    </dgm:pt>
    <dgm:pt modelId="{5D28FE61-DB11-44E5-A34F-D18CA074F14E}" type="sibTrans" cxnId="{4ACF9381-91EC-4005-A57D-5DEC0ACBA719}">
      <dgm:prSet/>
      <dgm:spPr/>
      <dgm:t>
        <a:bodyPr/>
        <a:lstStyle/>
        <a:p>
          <a:endParaRPr lang="en-US"/>
        </a:p>
      </dgm:t>
    </dgm:pt>
    <dgm:pt modelId="{FA84C9E6-EC54-4D7A-8A9B-1FDF486AE5E6}">
      <dgm:prSet/>
      <dgm:spPr/>
      <dgm:t>
        <a:bodyPr/>
        <a:lstStyle/>
        <a:p>
          <a:pPr algn="just" rtl="0"/>
          <a:r>
            <a:rPr lang="en-US" dirty="0" err="1"/>
            <a:t>Perubahan</a:t>
          </a:r>
          <a:r>
            <a:rPr lang="en-US" dirty="0"/>
            <a:t> yang </a:t>
          </a:r>
          <a:r>
            <a:rPr lang="id-ID" dirty="0"/>
            <a:t>di claim </a:t>
          </a:r>
          <a:r>
            <a:rPr lang="en-US" dirty="0" err="1"/>
            <a:t>adalah</a:t>
          </a:r>
          <a:r>
            <a:rPr lang="en-US" dirty="0"/>
            <a:t> </a:t>
          </a:r>
          <a:r>
            <a:rPr lang="en-US" dirty="0" err="1"/>
            <a:t>perubahan</a:t>
          </a:r>
          <a:r>
            <a:rPr lang="en-US" dirty="0"/>
            <a:t> </a:t>
          </a:r>
          <a:r>
            <a:rPr lang="en-US" dirty="0" err="1"/>
            <a:t>dimana</a:t>
          </a:r>
          <a:r>
            <a:rPr lang="en-US" dirty="0"/>
            <a:t> </a:t>
          </a:r>
          <a:r>
            <a:rPr lang="id-ID" dirty="0"/>
            <a:t>buyer</a:t>
          </a:r>
          <a:r>
            <a:rPr lang="en-US" dirty="0"/>
            <a:t> </a:t>
          </a:r>
          <a:r>
            <a:rPr lang="en-US" dirty="0" err="1"/>
            <a:t>dan</a:t>
          </a:r>
          <a:r>
            <a:rPr lang="en-US" dirty="0"/>
            <a:t> </a:t>
          </a:r>
          <a:r>
            <a:rPr lang="id-ID" dirty="0"/>
            <a:t>seller</a:t>
          </a:r>
          <a:r>
            <a:rPr lang="en-US" dirty="0"/>
            <a:t> </a:t>
          </a:r>
          <a:r>
            <a:rPr lang="en-US" dirty="0" err="1"/>
            <a:t>tidak</a:t>
          </a:r>
          <a:r>
            <a:rPr lang="en-US" dirty="0"/>
            <a:t> </a:t>
          </a:r>
          <a:r>
            <a:rPr lang="en-US" dirty="0" err="1"/>
            <a:t>dapat</a:t>
          </a:r>
          <a:r>
            <a:rPr lang="en-US" dirty="0"/>
            <a:t> </a:t>
          </a:r>
          <a:r>
            <a:rPr lang="en-US" dirty="0" err="1"/>
            <a:t>mencapai</a:t>
          </a:r>
          <a:r>
            <a:rPr lang="en-US" dirty="0"/>
            <a:t> </a:t>
          </a:r>
          <a:r>
            <a:rPr lang="en-US" dirty="0" err="1"/>
            <a:t>persetujuan</a:t>
          </a:r>
          <a:r>
            <a:rPr lang="en-US" dirty="0"/>
            <a:t> </a:t>
          </a:r>
          <a:r>
            <a:rPr lang="en-US" dirty="0" err="1"/>
            <a:t>dalam</a:t>
          </a:r>
          <a:r>
            <a:rPr lang="en-US" dirty="0"/>
            <a:t> </a:t>
          </a:r>
          <a:r>
            <a:rPr lang="en-US" dirty="0" err="1"/>
            <a:t>kompensasinya</a:t>
          </a:r>
          <a:r>
            <a:rPr lang="en-US" dirty="0"/>
            <a:t>, </a:t>
          </a:r>
          <a:r>
            <a:rPr lang="en-US" dirty="0" err="1"/>
            <a:t>perubahan</a:t>
          </a:r>
          <a:r>
            <a:rPr lang="en-US" dirty="0"/>
            <a:t> </a:t>
          </a:r>
          <a:r>
            <a:rPr lang="en-US" dirty="0" err="1"/>
            <a:t>ini</a:t>
          </a:r>
          <a:r>
            <a:rPr lang="en-US" dirty="0"/>
            <a:t> </a:t>
          </a:r>
          <a:r>
            <a:rPr lang="en-US" dirty="0" err="1"/>
            <a:t>disebut</a:t>
          </a:r>
          <a:r>
            <a:rPr lang="en-US" dirty="0"/>
            <a:t> </a:t>
          </a:r>
          <a:r>
            <a:rPr lang="en-US" dirty="0" err="1"/>
            <a:t>klaim</a:t>
          </a:r>
          <a:r>
            <a:rPr lang="en-US" dirty="0"/>
            <a:t>. </a:t>
          </a:r>
          <a:r>
            <a:rPr lang="en-US" dirty="0" err="1"/>
            <a:t>Klaim</a:t>
          </a:r>
          <a:r>
            <a:rPr lang="en-US" dirty="0"/>
            <a:t> </a:t>
          </a:r>
          <a:r>
            <a:rPr lang="en-US" dirty="0" err="1"/>
            <a:t>itu</a:t>
          </a:r>
          <a:r>
            <a:rPr lang="en-US" dirty="0"/>
            <a:t> </a:t>
          </a:r>
          <a:r>
            <a:rPr lang="en-US" dirty="0" err="1"/>
            <a:t>didokumentasikan</a:t>
          </a:r>
          <a:r>
            <a:rPr lang="en-US" dirty="0"/>
            <a:t>, </a:t>
          </a:r>
          <a:r>
            <a:rPr lang="en-US" dirty="0" err="1"/>
            <a:t>diproses</a:t>
          </a:r>
          <a:r>
            <a:rPr lang="en-US" dirty="0"/>
            <a:t>, </a:t>
          </a:r>
          <a:r>
            <a:rPr lang="en-US" dirty="0" err="1"/>
            <a:t>dimonitor</a:t>
          </a:r>
          <a:r>
            <a:rPr lang="en-US" dirty="0"/>
            <a:t>, </a:t>
          </a:r>
          <a:r>
            <a:rPr lang="en-US" dirty="0" err="1"/>
            <a:t>dan</a:t>
          </a:r>
          <a:r>
            <a:rPr lang="en-US" dirty="0"/>
            <a:t> </a:t>
          </a:r>
          <a:r>
            <a:rPr lang="en-US" dirty="0" err="1"/>
            <a:t>dikelola</a:t>
          </a:r>
          <a:r>
            <a:rPr lang="en-US" dirty="0"/>
            <a:t> di </a:t>
          </a:r>
          <a:r>
            <a:rPr lang="en-US" dirty="0" err="1"/>
            <a:t>seluruh</a:t>
          </a:r>
          <a:r>
            <a:rPr lang="en-US" dirty="0"/>
            <a:t> </a:t>
          </a:r>
          <a:r>
            <a:rPr lang="en-US" dirty="0" err="1"/>
            <a:t>daur</a:t>
          </a:r>
          <a:r>
            <a:rPr lang="en-US" dirty="0"/>
            <a:t> </a:t>
          </a:r>
          <a:r>
            <a:rPr lang="en-US" dirty="0" err="1"/>
            <a:t>hidup</a:t>
          </a:r>
          <a:r>
            <a:rPr lang="en-US" dirty="0"/>
            <a:t> </a:t>
          </a:r>
          <a:r>
            <a:rPr lang="en-US" dirty="0" err="1"/>
            <a:t>kontrak</a:t>
          </a:r>
          <a:r>
            <a:rPr lang="en-US" dirty="0"/>
            <a:t>, </a:t>
          </a:r>
          <a:r>
            <a:rPr lang="en-US" dirty="0" err="1"/>
            <a:t>biasanya</a:t>
          </a:r>
          <a:r>
            <a:rPr lang="en-US" dirty="0"/>
            <a:t> </a:t>
          </a:r>
          <a:r>
            <a:rPr lang="en-US" dirty="0" err="1"/>
            <a:t>disesuaikan</a:t>
          </a:r>
          <a:r>
            <a:rPr lang="en-US" dirty="0"/>
            <a:t> </a:t>
          </a:r>
          <a:r>
            <a:rPr lang="en-US" dirty="0" err="1"/>
            <a:t>dengan</a:t>
          </a:r>
          <a:r>
            <a:rPr lang="en-US" dirty="0"/>
            <a:t> </a:t>
          </a:r>
          <a:r>
            <a:rPr lang="en-US" dirty="0" err="1"/>
            <a:t>aturan</a:t>
          </a:r>
          <a:r>
            <a:rPr lang="en-US" dirty="0"/>
            <a:t> </a:t>
          </a:r>
          <a:r>
            <a:rPr lang="en-US" dirty="0" err="1"/>
            <a:t>kontrak</a:t>
          </a:r>
          <a:r>
            <a:rPr lang="en-US" dirty="0"/>
            <a:t>.</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3F949E46-9D3E-497B-9B2D-AFDF41980D01}" type="parTrans" cxnId="{5AC33E0A-90B1-42B1-8AC1-A9E598D32E30}">
      <dgm:prSet/>
      <dgm:spPr/>
      <dgm:t>
        <a:bodyPr/>
        <a:lstStyle/>
        <a:p>
          <a:endParaRPr lang="en-US"/>
        </a:p>
      </dgm:t>
    </dgm:pt>
    <dgm:pt modelId="{4D4F38B3-2DC5-4E77-848D-1737FBB7787D}" type="sibTrans" cxnId="{5AC33E0A-90B1-42B1-8AC1-A9E598D32E30}">
      <dgm:prSet/>
      <dgm:spPr/>
      <dgm:t>
        <a:bodyPr/>
        <a:lstStyle/>
        <a:p>
          <a:endParaRPr lang="en-US"/>
        </a:p>
      </dgm:t>
    </dgm:pt>
    <dgm:pt modelId="{47C4E7BA-0E01-4215-A620-97C1C6204F80}">
      <dgm:prSet/>
      <dgm:spPr/>
      <dgm:t>
        <a:bodyPr/>
        <a:lstStyle/>
        <a:p>
          <a:r>
            <a:rPr lang="en-US" spc="-4" dirty="0" err="1">
              <a:ln/>
            </a:rPr>
            <a:t>Area fungsional yang relevan seperti keuangan, teknik, desain, pengembangan, manajemen rantai pasokan, dll .;</a:t>
          </a:r>
        </a:p>
      </dgm:t>
    </dgm:pt>
    <dgm:pt modelId="{598A6F44-8A28-4B47-8F85-B9980A5E06F0}" type="parTrans" cxnId="{BFE27A53-199E-4993-9AB7-4BD9003716F7}">
      <dgm:prSet/>
      <dgm:spPr/>
      <dgm:t>
        <a:bodyPr/>
        <a:lstStyle/>
        <a:p>
          <a:endParaRPr lang="en-US"/>
        </a:p>
      </dgm:t>
    </dgm:pt>
    <dgm:pt modelId="{99F606C2-7C81-4A12-869B-9B1AAB2EDE22}" type="sibTrans" cxnId="{BFE27A53-199E-4993-9AB7-4BD9003716F7}">
      <dgm:prSet/>
      <dgm:spPr/>
      <dgm:t>
        <a:bodyPr/>
        <a:lstStyle/>
        <a:p>
          <a:endParaRPr lang="en-US"/>
        </a:p>
      </dgm:t>
    </dgm:pt>
    <dgm:pt modelId="{24475A43-A068-406E-BDD7-D9072B10A077}">
      <dgm:prSet/>
      <dgm:spPr/>
      <dgm:t>
        <a:bodyPr/>
        <a:lstStyle/>
        <a:p>
          <a:r>
            <a:rPr lang="nl-NL" spc="-4" dirty="0" err="1">
              <a:ln/>
            </a:rPr>
            <a:t>Hukum, peraturan, dan persyaratan kepatuhan; dan</a:t>
          </a:r>
          <a:endParaRPr lang="en-US" spc="-4" dirty="0" err="1">
            <a:ln/>
          </a:endParaRPr>
        </a:p>
      </dgm:t>
    </dgm:pt>
    <dgm:pt modelId="{3E8F7580-8C0A-4FF6-8BCD-D78F5E8EED39}" type="parTrans" cxnId="{D168B8F6-5F28-4267-AD4C-B8D4F8B6E4E0}">
      <dgm:prSet/>
      <dgm:spPr/>
      <dgm:t>
        <a:bodyPr/>
        <a:lstStyle/>
        <a:p>
          <a:endParaRPr lang="en-US"/>
        </a:p>
      </dgm:t>
    </dgm:pt>
    <dgm:pt modelId="{156CBD25-F877-47F3-8985-42B297D1217F}" type="sibTrans" cxnId="{D168B8F6-5F28-4267-AD4C-B8D4F8B6E4E0}">
      <dgm:prSet/>
      <dgm:spPr/>
      <dgm:t>
        <a:bodyPr/>
        <a:lstStyle/>
        <a:p>
          <a:endParaRPr lang="en-US"/>
        </a:p>
      </dgm:t>
    </dgm:pt>
    <dgm:pt modelId="{0F5C26C8-5352-4B60-A8F8-3F4608EC3337}">
      <dgm:prSet/>
      <dgm:spPr/>
      <dgm:t>
        <a:bodyPr/>
        <a:lstStyle/>
        <a:p>
          <a:r>
            <a:rPr lang="en-US" spc="-4" dirty="0" err="1">
              <a:ln/>
            </a:rPr>
            <a:t>Administrasi klaim.</a:t>
          </a:r>
        </a:p>
      </dgm:t>
    </dgm:pt>
    <dgm:pt modelId="{A2A09506-49FB-43EF-A44A-CCEDAC97A8AD}" type="parTrans" cxnId="{30007B9D-772B-4F6C-AA8D-AE9213071A84}">
      <dgm:prSet/>
      <dgm:spPr/>
      <dgm:t>
        <a:bodyPr/>
        <a:lstStyle/>
        <a:p>
          <a:endParaRPr lang="en-US"/>
        </a:p>
      </dgm:t>
    </dgm:pt>
    <dgm:pt modelId="{E3EA61BF-88BC-4F72-A0DE-27A5F87D4D4A}" type="sibTrans" cxnId="{30007B9D-772B-4F6C-AA8D-AE9213071A84}">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BDFA52F3-62EA-4C96-BB5C-8FB251B716DA}" type="pres">
      <dgm:prSet presAssocID="{D635A737-53BB-40E8-9F7E-25DEA43723DD}" presName="parentText" presStyleLbl="node1" presStyleIdx="1" presStyleCnt="2">
        <dgm:presLayoutVars>
          <dgm:chMax val="0"/>
          <dgm:bulletEnabled val="1"/>
        </dgm:presLayoutVars>
      </dgm:prSet>
      <dgm:spPr/>
    </dgm:pt>
    <dgm:pt modelId="{BF6C7C5C-4DA7-4263-BB84-81A1AE71CD95}" type="pres">
      <dgm:prSet presAssocID="{D635A737-53BB-40E8-9F7E-25DEA43723DD}" presName="childText" presStyleLbl="revTx" presStyleIdx="1" presStyleCnt="2">
        <dgm:presLayoutVars>
          <dgm:bulletEnabled val="1"/>
        </dgm:presLayoutVars>
      </dgm:prSet>
      <dgm:spPr/>
    </dgm:pt>
  </dgm:ptLst>
  <dgm:cxnLst>
    <dgm:cxn modelId="{5AC33E0A-90B1-42B1-8AC1-A9E598D32E30}" srcId="{D635A737-53BB-40E8-9F7E-25DEA43723DD}" destId="{FA84C9E6-EC54-4D7A-8A9B-1FDF486AE5E6}" srcOrd="0" destOrd="0" parTransId="{3F949E46-9D3E-497B-9B2D-AFDF41980D01}" sibTransId="{4D4F38B3-2DC5-4E77-848D-1737FBB7787D}"/>
    <dgm:cxn modelId="{E6D25622-EABD-044C-816E-41F198C2B326}" srcId="{7BE175C2-43D5-BF47-B71D-4EF4D2107E03}" destId="{870269B6-4112-4E4F-ABD8-795DDFDD3198}" srcOrd="0" destOrd="0" parTransId="{A1011F09-7E36-094F-8195-C8FACF5F9B59}" sibTransId="{9CF3B767-8600-AA44-91F2-FBC1438A0182}"/>
    <dgm:cxn modelId="{1D47E861-BF60-4FB6-A3E9-7268D604F90E}" type="presOf" srcId="{FA84C9E6-EC54-4D7A-8A9B-1FDF486AE5E6}" destId="{BF6C7C5C-4DA7-4263-BB84-81A1AE71CD95}" srcOrd="0" destOrd="0" presId="urn:microsoft.com/office/officeart/2005/8/layout/vList2"/>
    <dgm:cxn modelId="{A4F1E56D-D94D-48F5-A1FD-68A5253E3D9E}" type="presOf" srcId="{7BE175C2-43D5-BF47-B71D-4EF4D2107E03}" destId="{224CF469-C495-45B8-9E4A-119EC6AA03FC}" srcOrd="0" destOrd="0" presId="urn:microsoft.com/office/officeart/2005/8/layout/vList2"/>
    <dgm:cxn modelId="{BFE27A53-199E-4993-9AB7-4BD9003716F7}" srcId="{3528E10F-83B6-42A8-8E03-67F33E8ED842}" destId="{47C4E7BA-0E01-4215-A620-97C1C6204F80}" srcOrd="0" destOrd="0" parTransId="{598A6F44-8A28-4B47-8F85-B9980A5E06F0}" sibTransId="{99F606C2-7C81-4A12-869B-9B1AAB2EDE22}"/>
    <dgm:cxn modelId="{7F009A7A-F645-44AC-B257-501215CC3051}" type="presOf" srcId="{24475A43-A068-406E-BDD7-D9072B10A077}" destId="{44DBF284-EFB8-48CB-AA9A-57838DF88D90}" srcOrd="0" destOrd="2" presId="urn:microsoft.com/office/officeart/2005/8/layout/vList2"/>
    <dgm:cxn modelId="{4ACF9381-91EC-4005-A57D-5DEC0ACBA719}" srcId="{7BE175C2-43D5-BF47-B71D-4EF4D2107E03}" destId="{D635A737-53BB-40E8-9F7E-25DEA43723DD}" srcOrd="1" destOrd="0" parTransId="{8247C81B-FDFF-4054-A23C-1AECAC06F9F8}" sibTransId="{5D28FE61-DB11-44E5-A34F-D18CA074F14E}"/>
    <dgm:cxn modelId="{7E2E7E85-20B9-4716-8732-F6ADDB99190B}" type="presOf" srcId="{D635A737-53BB-40E8-9F7E-25DEA43723DD}" destId="{BDFA52F3-62EA-4C96-BB5C-8FB251B716DA}" srcOrd="0" destOrd="0" presId="urn:microsoft.com/office/officeart/2005/8/layout/vList2"/>
    <dgm:cxn modelId="{30007B9D-772B-4F6C-AA8D-AE9213071A84}" srcId="{3528E10F-83B6-42A8-8E03-67F33E8ED842}" destId="{0F5C26C8-5352-4B60-A8F8-3F4608EC3337}" srcOrd="2" destOrd="0" parTransId="{A2A09506-49FB-43EF-A44A-CCEDAC97A8AD}" sibTransId="{E3EA61BF-88BC-4F72-A0DE-27A5F87D4D4A}"/>
    <dgm:cxn modelId="{495E0DA6-8C24-4390-8CE9-3C96ACE5CE1E}" type="presOf" srcId="{0F5C26C8-5352-4B60-A8F8-3F4608EC3337}" destId="{44DBF284-EFB8-48CB-AA9A-57838DF88D90}" srcOrd="0" destOrd="3"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E144FDB5-9CA7-49DC-B791-C03EEF25CA91}" type="presOf" srcId="{870269B6-4112-4E4F-ABD8-795DDFDD3198}" destId="{CA5515A7-FA4D-4B85-9DD9-17359CF050D2}" srcOrd="0" destOrd="0" presId="urn:microsoft.com/office/officeart/2005/8/layout/vList2"/>
    <dgm:cxn modelId="{257AE1D0-B2F4-470C-826C-396C9B11A862}" type="presOf" srcId="{3528E10F-83B6-42A8-8E03-67F33E8ED842}" destId="{44DBF284-EFB8-48CB-AA9A-57838DF88D90}" srcOrd="0" destOrd="0" presId="urn:microsoft.com/office/officeart/2005/8/layout/vList2"/>
    <dgm:cxn modelId="{370755E2-3C86-4A32-81D0-7CF12916020C}" type="presOf" srcId="{47C4E7BA-0E01-4215-A620-97C1C6204F80}" destId="{44DBF284-EFB8-48CB-AA9A-57838DF88D90}" srcOrd="0" destOrd="1" presId="urn:microsoft.com/office/officeart/2005/8/layout/vList2"/>
    <dgm:cxn modelId="{D168B8F6-5F28-4267-AD4C-B8D4F8B6E4E0}" srcId="{3528E10F-83B6-42A8-8E03-67F33E8ED842}" destId="{24475A43-A068-406E-BDD7-D9072B10A077}" srcOrd="1" destOrd="0" parTransId="{3E8F7580-8C0A-4FF6-8BCD-D78F5E8EED39}" sibTransId="{156CBD25-F877-47F3-8985-42B297D1217F}"/>
    <dgm:cxn modelId="{37928901-0CE4-48D1-B5DB-F6BCB6B7A729}" type="presParOf" srcId="{224CF469-C495-45B8-9E4A-119EC6AA03FC}" destId="{CA5515A7-FA4D-4B85-9DD9-17359CF050D2}" srcOrd="0" destOrd="0" presId="urn:microsoft.com/office/officeart/2005/8/layout/vList2"/>
    <dgm:cxn modelId="{4CCA608D-73F8-4721-9DDA-2C54591DCEE1}" type="presParOf" srcId="{224CF469-C495-45B8-9E4A-119EC6AA03FC}" destId="{44DBF284-EFB8-48CB-AA9A-57838DF88D90}" srcOrd="1" destOrd="0" presId="urn:microsoft.com/office/officeart/2005/8/layout/vList2"/>
    <dgm:cxn modelId="{B0AB89E1-F513-4DD7-B874-5B1CED95BCC7}" type="presParOf" srcId="{224CF469-C495-45B8-9E4A-119EC6AA03FC}" destId="{BDFA52F3-62EA-4C96-BB5C-8FB251B716DA}" srcOrd="2" destOrd="0" presId="urn:microsoft.com/office/officeart/2005/8/layout/vList2"/>
    <dgm:cxn modelId="{CEDAEB6C-318C-4970-9812-EB6DAE8020C1}" type="presParOf" srcId="{224CF469-C495-45B8-9E4A-119EC6AA03FC}" destId="{BF6C7C5C-4DA7-4263-BB84-81A1AE71CD9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spc="-4" dirty="0">
              <a:ln/>
            </a:rPr>
            <a:t>4. Inspections</a:t>
          </a:r>
          <a:endParaRPr lang="en-US" sz="28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en-US" spc="-4" dirty="0" err="1">
              <a:ln/>
            </a:rPr>
            <a:t>Inspeksi</a:t>
          </a:r>
          <a:r>
            <a:rPr lang="en-US" spc="-4" dirty="0">
              <a:ln/>
            </a:rPr>
            <a:t> </a:t>
          </a:r>
          <a:r>
            <a:rPr lang="en-US" spc="-4" dirty="0" err="1">
              <a:ln/>
            </a:rPr>
            <a:t>diperlukan</a:t>
          </a:r>
          <a:r>
            <a:rPr lang="en-US" spc="-4" dirty="0">
              <a:ln/>
            </a:rPr>
            <a:t> </a:t>
          </a:r>
          <a:r>
            <a:rPr lang="en-US" spc="-4" dirty="0" err="1">
              <a:ln/>
            </a:rPr>
            <a:t>oleh</a:t>
          </a:r>
          <a:r>
            <a:rPr lang="en-US" spc="-4" dirty="0">
              <a:ln/>
            </a:rPr>
            <a:t> </a:t>
          </a:r>
          <a:r>
            <a:rPr lang="en-US" spc="-4" dirty="0" err="1">
              <a:ln/>
            </a:rPr>
            <a:t>pembeli</a:t>
          </a:r>
          <a:r>
            <a:rPr lang="en-US" spc="-4" dirty="0">
              <a:ln/>
            </a:rPr>
            <a:t> </a:t>
          </a:r>
          <a:r>
            <a:rPr lang="en-US" spc="-4" dirty="0" err="1">
              <a:ln/>
            </a:rPr>
            <a:t>dan</a:t>
          </a:r>
          <a:r>
            <a:rPr lang="en-US" spc="-4" dirty="0">
              <a:ln/>
            </a:rPr>
            <a:t> </a:t>
          </a:r>
          <a:r>
            <a:rPr lang="en-US" spc="-4" dirty="0" err="1">
              <a:ln/>
            </a:rPr>
            <a:t>didukung</a:t>
          </a:r>
          <a:r>
            <a:rPr lang="en-US" spc="-4" dirty="0">
              <a:ln/>
            </a:rPr>
            <a:t> </a:t>
          </a:r>
          <a:r>
            <a:rPr lang="en-US" spc="-4" dirty="0" err="1">
              <a:ln/>
            </a:rPr>
            <a:t>oleh</a:t>
          </a:r>
          <a:r>
            <a:rPr lang="en-US" spc="-4" dirty="0">
              <a:ln/>
            </a:rPr>
            <a:t> </a:t>
          </a:r>
          <a:r>
            <a:rPr lang="en-US" spc="-4" dirty="0" err="1">
              <a:ln/>
            </a:rPr>
            <a:t>penjual</a:t>
          </a:r>
          <a:r>
            <a:rPr lang="en-US" spc="-4" dirty="0">
              <a:ln/>
            </a:rPr>
            <a:t>, </a:t>
          </a:r>
          <a:r>
            <a:rPr lang="en-US" spc="-4" dirty="0" err="1">
              <a:ln/>
            </a:rPr>
            <a:t>sebagaimana</a:t>
          </a:r>
          <a:r>
            <a:rPr lang="en-US" spc="-4" dirty="0">
              <a:ln/>
            </a:rPr>
            <a:t> </a:t>
          </a:r>
          <a:r>
            <a:rPr lang="en-US" spc="-4" dirty="0" err="1">
              <a:ln/>
            </a:rPr>
            <a:t>ditentukan</a:t>
          </a:r>
          <a:r>
            <a:rPr lang="en-US" spc="-4" dirty="0">
              <a:ln/>
            </a:rPr>
            <a:t> </a:t>
          </a:r>
          <a:r>
            <a:rPr lang="en-US" spc="-4" dirty="0" err="1">
              <a:ln/>
            </a:rPr>
            <a:t>dalam</a:t>
          </a:r>
          <a:r>
            <a:rPr lang="en-US" spc="-4" dirty="0">
              <a:ln/>
            </a:rPr>
            <a:t> </a:t>
          </a:r>
          <a:r>
            <a:rPr lang="en-US" spc="-4" dirty="0" err="1">
              <a:ln/>
            </a:rPr>
            <a:t>kontrak</a:t>
          </a:r>
          <a:r>
            <a:rPr lang="en-US" spc="-4" dirty="0">
              <a:ln/>
            </a:rPr>
            <a:t> procurement, </a:t>
          </a:r>
          <a:r>
            <a:rPr lang="en-US" spc="-4" dirty="0" err="1">
              <a:ln/>
            </a:rPr>
            <a:t>dapat</a:t>
          </a:r>
          <a:r>
            <a:rPr lang="en-US" spc="-4" dirty="0">
              <a:ln/>
            </a:rPr>
            <a:t> </a:t>
          </a:r>
          <a:r>
            <a:rPr lang="en-US" spc="-4" dirty="0" err="1">
              <a:ln/>
            </a:rPr>
            <a:t>dilakukan</a:t>
          </a:r>
          <a:r>
            <a:rPr lang="en-US" spc="-4" dirty="0">
              <a:ln/>
            </a:rPr>
            <a:t> </a:t>
          </a:r>
          <a:r>
            <a:rPr lang="en-US" spc="-4" dirty="0" err="1">
              <a:ln/>
            </a:rPr>
            <a:t>selama</a:t>
          </a:r>
          <a:r>
            <a:rPr lang="en-US" spc="-4" dirty="0">
              <a:ln/>
            </a:rPr>
            <a:t> </a:t>
          </a:r>
          <a:r>
            <a:rPr lang="en-US" spc="-4" dirty="0" err="1">
              <a:ln/>
            </a:rPr>
            <a:t>pelaksanaan</a:t>
          </a:r>
          <a:r>
            <a:rPr lang="en-US" spc="-4" dirty="0">
              <a:ln/>
            </a:rPr>
            <a:t> </a:t>
          </a:r>
          <a:r>
            <a:rPr lang="en-US" spc="-4" dirty="0" err="1">
              <a:ln/>
            </a:rPr>
            <a:t>proyek</a:t>
          </a:r>
          <a:r>
            <a:rPr lang="en-US" spc="-4" dirty="0">
              <a:ln/>
            </a:rPr>
            <a:t> </a:t>
          </a:r>
          <a:r>
            <a:rPr lang="en-US" spc="-4" dirty="0" err="1">
              <a:ln/>
            </a:rPr>
            <a:t>untuk</a:t>
          </a:r>
          <a:r>
            <a:rPr lang="en-US" spc="-4" dirty="0">
              <a:ln/>
            </a:rPr>
            <a:t> </a:t>
          </a:r>
          <a:r>
            <a:rPr lang="en-US" spc="-4" dirty="0" err="1">
              <a:ln/>
            </a:rPr>
            <a:t>memverifikasi</a:t>
          </a:r>
          <a:r>
            <a:rPr lang="en-US" spc="-4" dirty="0">
              <a:ln/>
            </a:rPr>
            <a:t> </a:t>
          </a:r>
          <a:r>
            <a:rPr lang="en-US" spc="-4" dirty="0" err="1">
              <a:ln/>
            </a:rPr>
            <a:t>kepatuhan</a:t>
          </a:r>
          <a:r>
            <a:rPr lang="en-US" spc="-4" dirty="0">
              <a:ln/>
            </a:rPr>
            <a:t> </a:t>
          </a:r>
          <a:r>
            <a:rPr lang="en-US" spc="-4" dirty="0" err="1">
              <a:ln/>
            </a:rPr>
            <a:t>dalam</a:t>
          </a:r>
          <a:r>
            <a:rPr lang="en-US" spc="-4" dirty="0">
              <a:ln/>
            </a:rPr>
            <a:t> proses </a:t>
          </a:r>
          <a:r>
            <a:rPr lang="en-US" spc="-4" dirty="0" err="1">
              <a:ln/>
            </a:rPr>
            <a:t>kerja</a:t>
          </a:r>
          <a:r>
            <a:rPr lang="en-US" spc="-4" dirty="0">
              <a:ln/>
            </a:rPr>
            <a:t> di </a:t>
          </a:r>
          <a:r>
            <a:rPr lang="en-US" spc="-4" dirty="0" err="1">
              <a:ln/>
            </a:rPr>
            <a:t>sisi</a:t>
          </a:r>
          <a:r>
            <a:rPr lang="en-US" spc="-4" dirty="0">
              <a:ln/>
            </a:rPr>
            <a:t> seller </a:t>
          </a:r>
          <a:r>
            <a:rPr lang="en-US" spc="-4" dirty="0" err="1">
              <a:ln/>
            </a:rPr>
            <a:t>atau</a:t>
          </a:r>
          <a:r>
            <a:rPr lang="en-US" spc="-4" dirty="0">
              <a:ln/>
            </a:rPr>
            <a:t> </a:t>
          </a:r>
          <a:r>
            <a:rPr lang="sv-SE" spc="-4" dirty="0">
              <a:ln/>
            </a:rPr>
            <a:t>deliverable. Jika disahkan oleh kontrak, beberapa tim inspeksi dan audit dapat menyertakan personel dari sisi pembeli.</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D635A737-53BB-40E8-9F7E-25DEA43723DD}">
      <dgm:prSet custT="1"/>
      <dgm:spPr/>
      <dgm:t>
        <a:bodyPr/>
        <a:lstStyle/>
        <a:p>
          <a:pPr rtl="0"/>
          <a:r>
            <a:rPr lang="en-US" sz="2400" spc="-4" dirty="0">
              <a:ln/>
            </a:rPr>
            <a:t>5. Audits</a:t>
          </a:r>
          <a:endParaRPr kumimoji="0" lang="en-US" sz="2400" b="0" i="0" u="none" strike="noStrike" cap="none" spc="-4" normalizeH="0" baseline="0" noProof="0" dirty="0">
            <a:ln>
              <a:noFill/>
            </a:ln>
            <a:solidFill>
              <a:schemeClr val="tx1"/>
            </a:solidFill>
            <a:effectLst/>
            <a:uLnTx/>
            <a:uFillTx/>
            <a:latin typeface="Calibri"/>
            <a:ea typeface="+mn-ea"/>
            <a:cs typeface="Comic Sans MS"/>
          </a:endParaRPr>
        </a:p>
      </dgm:t>
    </dgm:pt>
    <dgm:pt modelId="{8247C81B-FDFF-4054-A23C-1AECAC06F9F8}" type="parTrans" cxnId="{4ACF9381-91EC-4005-A57D-5DEC0ACBA719}">
      <dgm:prSet/>
      <dgm:spPr/>
      <dgm:t>
        <a:bodyPr/>
        <a:lstStyle/>
        <a:p>
          <a:endParaRPr lang="en-US"/>
        </a:p>
      </dgm:t>
    </dgm:pt>
    <dgm:pt modelId="{5D28FE61-DB11-44E5-A34F-D18CA074F14E}" type="sibTrans" cxnId="{4ACF9381-91EC-4005-A57D-5DEC0ACBA719}">
      <dgm:prSet/>
      <dgm:spPr/>
      <dgm:t>
        <a:bodyPr/>
        <a:lstStyle/>
        <a:p>
          <a:endParaRPr lang="en-US"/>
        </a:p>
      </dgm:t>
    </dgm:pt>
    <dgm:pt modelId="{FA84C9E6-EC54-4D7A-8A9B-1FDF486AE5E6}">
      <dgm:prSet/>
      <dgm:spPr/>
      <dgm:t>
        <a:bodyPr/>
        <a:lstStyle/>
        <a:p>
          <a:pPr rtl="0"/>
          <a:r>
            <a:rPr lang="en-US" dirty="0">
              <a:solidFill>
                <a:schemeClr val="tx1"/>
              </a:solidFill>
            </a:rPr>
            <a:t>Audit </a:t>
          </a:r>
          <a:r>
            <a:rPr lang="en-US" dirty="0" err="1">
              <a:solidFill>
                <a:schemeClr val="tx1"/>
              </a:solidFill>
            </a:rPr>
            <a:t>adalah</a:t>
          </a:r>
          <a:r>
            <a:rPr lang="en-US" dirty="0">
              <a:solidFill>
                <a:schemeClr val="tx1"/>
              </a:solidFill>
            </a:rPr>
            <a:t> </a:t>
          </a:r>
          <a:r>
            <a:rPr lang="en-US" dirty="0" err="1">
              <a:solidFill>
                <a:schemeClr val="tx1"/>
              </a:solidFill>
            </a:rPr>
            <a:t>tinjauan</a:t>
          </a:r>
          <a:r>
            <a:rPr lang="en-US" dirty="0">
              <a:solidFill>
                <a:schemeClr val="tx1"/>
              </a:solidFill>
            </a:rPr>
            <a:t> </a:t>
          </a:r>
          <a:r>
            <a:rPr lang="en-US" dirty="0" err="1">
              <a:solidFill>
                <a:schemeClr val="tx1"/>
              </a:solidFill>
            </a:rPr>
            <a:t>terstruktur</a:t>
          </a:r>
          <a:r>
            <a:rPr lang="en-US" dirty="0">
              <a:solidFill>
                <a:schemeClr val="tx1"/>
              </a:solidFill>
            </a:rPr>
            <a:t> </a:t>
          </a:r>
          <a:r>
            <a:rPr lang="en-US" dirty="0" err="1">
              <a:solidFill>
                <a:schemeClr val="tx1"/>
              </a:solidFill>
            </a:rPr>
            <a:t>dari</a:t>
          </a:r>
          <a:r>
            <a:rPr lang="en-US" dirty="0">
              <a:solidFill>
                <a:schemeClr val="tx1"/>
              </a:solidFill>
            </a:rPr>
            <a:t> proses </a:t>
          </a:r>
          <a:r>
            <a:rPr lang="en-US" dirty="0" err="1">
              <a:solidFill>
                <a:schemeClr val="tx1"/>
              </a:solidFill>
            </a:rPr>
            <a:t>pengadaan</a:t>
          </a:r>
          <a:r>
            <a:rPr lang="en-US" dirty="0">
              <a:solidFill>
                <a:schemeClr val="tx1"/>
              </a:solidFill>
            </a:rPr>
            <a:t>. </a:t>
          </a:r>
          <a:r>
            <a:rPr lang="en-US" dirty="0" err="1">
              <a:solidFill>
                <a:schemeClr val="tx1"/>
              </a:solidFill>
            </a:rPr>
            <a:t>Hak</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kewajiban</a:t>
          </a:r>
          <a:r>
            <a:rPr lang="en-US" dirty="0">
              <a:solidFill>
                <a:schemeClr val="tx1"/>
              </a:solidFill>
            </a:rPr>
            <a:t> yang </a:t>
          </a:r>
          <a:r>
            <a:rPr lang="en-US" dirty="0" err="1">
              <a:solidFill>
                <a:schemeClr val="tx1"/>
              </a:solidFill>
            </a:rPr>
            <a:t>berkaitan</a:t>
          </a:r>
          <a:r>
            <a:rPr lang="en-US" dirty="0">
              <a:solidFill>
                <a:schemeClr val="tx1"/>
              </a:solidFill>
            </a:rPr>
            <a:t> </a:t>
          </a:r>
          <a:r>
            <a:rPr lang="en-US" dirty="0" err="1">
              <a:solidFill>
                <a:schemeClr val="tx1"/>
              </a:solidFill>
            </a:rPr>
            <a:t>dengan</a:t>
          </a:r>
          <a:r>
            <a:rPr lang="en-US" dirty="0">
              <a:solidFill>
                <a:schemeClr val="tx1"/>
              </a:solidFill>
            </a:rPr>
            <a:t> audit </a:t>
          </a:r>
          <a:r>
            <a:rPr lang="en-US" dirty="0" err="1">
              <a:solidFill>
                <a:schemeClr val="tx1"/>
              </a:solidFill>
            </a:rPr>
            <a:t>harus</a:t>
          </a:r>
          <a:r>
            <a:rPr lang="en-US" dirty="0">
              <a:solidFill>
                <a:schemeClr val="tx1"/>
              </a:solidFill>
            </a:rPr>
            <a:t> </a:t>
          </a:r>
          <a:r>
            <a:rPr lang="en-US" dirty="0" err="1">
              <a:solidFill>
                <a:schemeClr val="tx1"/>
              </a:solidFill>
            </a:rPr>
            <a:t>dijelaskan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kontrak</a:t>
          </a:r>
          <a:r>
            <a:rPr lang="en-US" dirty="0">
              <a:solidFill>
                <a:schemeClr val="tx1"/>
              </a:solidFill>
            </a:rPr>
            <a:t> </a:t>
          </a:r>
          <a:r>
            <a:rPr lang="en-US" dirty="0" err="1">
              <a:solidFill>
                <a:schemeClr val="tx1"/>
              </a:solidFill>
            </a:rPr>
            <a:t>pengadaan</a:t>
          </a:r>
          <a:r>
            <a:rPr lang="en-US" dirty="0">
              <a:solidFill>
                <a:schemeClr val="tx1"/>
              </a:solidFill>
            </a:rPr>
            <a:t>. </a:t>
          </a:r>
          <a:r>
            <a:rPr lang="en-US" dirty="0" err="1">
              <a:solidFill>
                <a:schemeClr val="tx1"/>
              </a:solidFill>
            </a:rPr>
            <a:t>Observasi</a:t>
          </a:r>
          <a:r>
            <a:rPr lang="en-US" dirty="0">
              <a:solidFill>
                <a:schemeClr val="tx1"/>
              </a:solidFill>
            </a:rPr>
            <a:t> audit yang </a:t>
          </a:r>
          <a:r>
            <a:rPr lang="en-US" dirty="0" err="1">
              <a:solidFill>
                <a:schemeClr val="tx1"/>
              </a:solidFill>
            </a:rPr>
            <a:t>dihasilkan</a:t>
          </a:r>
          <a:r>
            <a:rPr lang="en-US" dirty="0">
              <a:solidFill>
                <a:schemeClr val="tx1"/>
              </a:solidFill>
            </a:rPr>
            <a:t> </a:t>
          </a:r>
          <a:r>
            <a:rPr lang="en-US" dirty="0" err="1">
              <a:solidFill>
                <a:schemeClr val="tx1"/>
              </a:solidFill>
            </a:rPr>
            <a:t>harus</a:t>
          </a:r>
          <a:r>
            <a:rPr lang="en-US" dirty="0">
              <a:solidFill>
                <a:schemeClr val="tx1"/>
              </a:solidFill>
            </a:rPr>
            <a:t> </a:t>
          </a:r>
          <a:r>
            <a:rPr lang="en-US" dirty="0" err="1">
              <a:solidFill>
                <a:schemeClr val="tx1"/>
              </a:solidFill>
            </a:rPr>
            <a:t>diperhatikan</a:t>
          </a:r>
          <a:r>
            <a:rPr lang="en-US" dirty="0">
              <a:solidFill>
                <a:schemeClr val="tx1"/>
              </a:solidFill>
            </a:rPr>
            <a:t> </a:t>
          </a:r>
          <a:r>
            <a:rPr lang="en-US" dirty="0" err="1">
              <a:solidFill>
                <a:schemeClr val="tx1"/>
              </a:solidFill>
            </a:rPr>
            <a:t>oleh</a:t>
          </a:r>
          <a:r>
            <a:rPr lang="en-US" dirty="0">
              <a:solidFill>
                <a:schemeClr val="tx1"/>
              </a:solidFill>
            </a:rPr>
            <a:t> </a:t>
          </a:r>
          <a:r>
            <a:rPr lang="en-US" dirty="0" err="1">
              <a:solidFill>
                <a:schemeClr val="tx1"/>
              </a:solidFill>
            </a:rPr>
            <a:t>manajer</a:t>
          </a:r>
          <a:r>
            <a:rPr lang="en-US" dirty="0">
              <a:solidFill>
                <a:schemeClr val="tx1"/>
              </a:solidFill>
            </a:rPr>
            <a:t> </a:t>
          </a:r>
          <a:r>
            <a:rPr lang="en-US" dirty="0" err="1">
              <a:solidFill>
                <a:schemeClr val="tx1"/>
              </a:solidFill>
            </a:rPr>
            <a:t>proyek</a:t>
          </a:r>
          <a:r>
            <a:rPr lang="en-US" dirty="0">
              <a:solidFill>
                <a:schemeClr val="tx1"/>
              </a:solidFill>
            </a:rPr>
            <a:t> </a:t>
          </a:r>
          <a:r>
            <a:rPr lang="en-US" dirty="0" err="1">
              <a:solidFill>
                <a:schemeClr val="tx1"/>
              </a:solidFill>
            </a:rPr>
            <a:t>pembeli</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manajer</a:t>
          </a:r>
          <a:r>
            <a:rPr lang="en-US" dirty="0">
              <a:solidFill>
                <a:schemeClr val="tx1"/>
              </a:solidFill>
            </a:rPr>
            <a:t> </a:t>
          </a:r>
          <a:r>
            <a:rPr lang="en-US" dirty="0" err="1">
              <a:solidFill>
                <a:schemeClr val="tx1"/>
              </a:solidFill>
            </a:rPr>
            <a:t>proyek</a:t>
          </a:r>
          <a:r>
            <a:rPr lang="en-US" dirty="0">
              <a:solidFill>
                <a:schemeClr val="tx1"/>
              </a:solidFill>
            </a:rPr>
            <a:t> </a:t>
          </a:r>
          <a:r>
            <a:rPr lang="en-US" dirty="0" err="1">
              <a:solidFill>
                <a:schemeClr val="tx1"/>
              </a:solidFill>
            </a:rPr>
            <a:t>penjual</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penyesuaian</a:t>
          </a:r>
          <a:r>
            <a:rPr lang="en-US" dirty="0">
              <a:solidFill>
                <a:schemeClr val="tx1"/>
              </a:solidFill>
            </a:rPr>
            <a:t> </a:t>
          </a:r>
          <a:r>
            <a:rPr lang="en-US" dirty="0" err="1">
              <a:solidFill>
                <a:schemeClr val="tx1"/>
              </a:solidFill>
            </a:rPr>
            <a:t>proyek</a:t>
          </a:r>
          <a:r>
            <a:rPr lang="en-US" dirty="0">
              <a:solidFill>
                <a:schemeClr val="tx1"/>
              </a:solidFill>
            </a:rPr>
            <a:t>, </a:t>
          </a:r>
          <a:r>
            <a:rPr lang="en-US" dirty="0" err="1">
              <a:solidFill>
                <a:schemeClr val="tx1"/>
              </a:solidFill>
            </a:rPr>
            <a:t>bila</a:t>
          </a:r>
          <a:r>
            <a:rPr lang="en-US" dirty="0">
              <a:solidFill>
                <a:schemeClr val="tx1"/>
              </a:solidFill>
            </a:rPr>
            <a:t> </a:t>
          </a:r>
          <a:r>
            <a:rPr lang="en-US" dirty="0" err="1">
              <a:solidFill>
                <a:schemeClr val="tx1"/>
              </a:solidFill>
            </a:rPr>
            <a:t>perlu</a:t>
          </a:r>
          <a:r>
            <a:rPr lang="en-US" dirty="0">
              <a:solidFill>
                <a:schemeClr val="tx1"/>
              </a:solidFill>
            </a:rPr>
            <a:t>.</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3F949E46-9D3E-497B-9B2D-AFDF41980D01}" type="parTrans" cxnId="{5AC33E0A-90B1-42B1-8AC1-A9E598D32E30}">
      <dgm:prSet/>
      <dgm:spPr/>
      <dgm:t>
        <a:bodyPr/>
        <a:lstStyle/>
        <a:p>
          <a:endParaRPr lang="en-US"/>
        </a:p>
      </dgm:t>
    </dgm:pt>
    <dgm:pt modelId="{4D4F38B3-2DC5-4E77-848D-1737FBB7787D}" type="sibTrans" cxnId="{5AC33E0A-90B1-42B1-8AC1-A9E598D32E30}">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BDFA52F3-62EA-4C96-BB5C-8FB251B716DA}" type="pres">
      <dgm:prSet presAssocID="{D635A737-53BB-40E8-9F7E-25DEA43723DD}" presName="parentText" presStyleLbl="node1" presStyleIdx="1" presStyleCnt="2">
        <dgm:presLayoutVars>
          <dgm:chMax val="0"/>
          <dgm:bulletEnabled val="1"/>
        </dgm:presLayoutVars>
      </dgm:prSet>
      <dgm:spPr/>
    </dgm:pt>
    <dgm:pt modelId="{BF6C7C5C-4DA7-4263-BB84-81A1AE71CD95}" type="pres">
      <dgm:prSet presAssocID="{D635A737-53BB-40E8-9F7E-25DEA43723DD}" presName="childText" presStyleLbl="revTx" presStyleIdx="1" presStyleCnt="2">
        <dgm:presLayoutVars>
          <dgm:bulletEnabled val="1"/>
        </dgm:presLayoutVars>
      </dgm:prSet>
      <dgm:spPr/>
    </dgm:pt>
  </dgm:ptLst>
  <dgm:cxnLst>
    <dgm:cxn modelId="{5AC33E0A-90B1-42B1-8AC1-A9E598D32E30}" srcId="{D635A737-53BB-40E8-9F7E-25DEA43723DD}" destId="{FA84C9E6-EC54-4D7A-8A9B-1FDF486AE5E6}" srcOrd="0" destOrd="0" parTransId="{3F949E46-9D3E-497B-9B2D-AFDF41980D01}" sibTransId="{4D4F38B3-2DC5-4E77-848D-1737FBB7787D}"/>
    <dgm:cxn modelId="{C1036A0B-7437-4984-BB5B-F7B2892D23DA}" type="presOf" srcId="{FA84C9E6-EC54-4D7A-8A9B-1FDF486AE5E6}" destId="{BF6C7C5C-4DA7-4263-BB84-81A1AE71CD95}" srcOrd="0" destOrd="0"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9754BE29-AE29-41CD-BDDC-45BEE460328A}" type="presOf" srcId="{870269B6-4112-4E4F-ABD8-795DDFDD3198}" destId="{CA5515A7-FA4D-4B85-9DD9-17359CF050D2}" srcOrd="0" destOrd="0" presId="urn:microsoft.com/office/officeart/2005/8/layout/vList2"/>
    <dgm:cxn modelId="{38FD7280-B981-4419-B6FA-17FE92D6FE19}" type="presOf" srcId="{D635A737-53BB-40E8-9F7E-25DEA43723DD}" destId="{BDFA52F3-62EA-4C96-BB5C-8FB251B716DA}" srcOrd="0" destOrd="0" presId="urn:microsoft.com/office/officeart/2005/8/layout/vList2"/>
    <dgm:cxn modelId="{4ACF9381-91EC-4005-A57D-5DEC0ACBA719}" srcId="{7BE175C2-43D5-BF47-B71D-4EF4D2107E03}" destId="{D635A737-53BB-40E8-9F7E-25DEA43723DD}" srcOrd="1" destOrd="0" parTransId="{8247C81B-FDFF-4054-A23C-1AECAC06F9F8}" sibTransId="{5D28FE61-DB11-44E5-A34F-D18CA074F14E}"/>
    <dgm:cxn modelId="{A8F298B0-80E2-4A2E-83A7-F565CDFBF24A}" srcId="{870269B6-4112-4E4F-ABD8-795DDFDD3198}" destId="{3528E10F-83B6-42A8-8E03-67F33E8ED842}" srcOrd="0" destOrd="0" parTransId="{934619FC-00FF-4020-9C56-AF37F29BA592}" sibTransId="{E8D384CA-6124-476F-8D26-4FA6655CDA30}"/>
    <dgm:cxn modelId="{1B11E5D3-3443-4244-9D4E-6DB8D1D7CA38}" type="presOf" srcId="{3528E10F-83B6-42A8-8E03-67F33E8ED842}" destId="{44DBF284-EFB8-48CB-AA9A-57838DF88D90}" srcOrd="0" destOrd="0" presId="urn:microsoft.com/office/officeart/2005/8/layout/vList2"/>
    <dgm:cxn modelId="{603E34DC-C9A1-403C-9AD7-3EF027D37440}" type="presOf" srcId="{7BE175C2-43D5-BF47-B71D-4EF4D2107E03}" destId="{224CF469-C495-45B8-9E4A-119EC6AA03FC}" srcOrd="0" destOrd="0" presId="urn:microsoft.com/office/officeart/2005/8/layout/vList2"/>
    <dgm:cxn modelId="{E1D16E01-106C-458F-92C5-34469D4D9A77}" type="presParOf" srcId="{224CF469-C495-45B8-9E4A-119EC6AA03FC}" destId="{CA5515A7-FA4D-4B85-9DD9-17359CF050D2}" srcOrd="0" destOrd="0" presId="urn:microsoft.com/office/officeart/2005/8/layout/vList2"/>
    <dgm:cxn modelId="{4621ED63-1EE1-47E4-91D4-D92FF9254789}" type="presParOf" srcId="{224CF469-C495-45B8-9E4A-119EC6AA03FC}" destId="{44DBF284-EFB8-48CB-AA9A-57838DF88D90}" srcOrd="1" destOrd="0" presId="urn:microsoft.com/office/officeart/2005/8/layout/vList2"/>
    <dgm:cxn modelId="{0F9298AE-F622-4A13-8ED9-EDD3A2A82035}" type="presParOf" srcId="{224CF469-C495-45B8-9E4A-119EC6AA03FC}" destId="{BDFA52F3-62EA-4C96-BB5C-8FB251B716DA}" srcOrd="2" destOrd="0" presId="urn:microsoft.com/office/officeart/2005/8/layout/vList2"/>
    <dgm:cxn modelId="{7CB40743-F058-44F5-A374-43371F9DF1F2}" type="presParOf" srcId="{224CF469-C495-45B8-9E4A-119EC6AA03FC}" destId="{BF6C7C5C-4DA7-4263-BB84-81A1AE71CD9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400" dirty="0">
              <a:latin typeface="+mn-lt"/>
            </a:rPr>
            <a:t>1. Closed Procurements</a:t>
          </a:r>
          <a:endParaRPr lang="en-US" sz="2400" b="0" dirty="0">
            <a:solidFill>
              <a:schemeClr val="tx1"/>
            </a:solidFill>
            <a:latin typeface="+mn-lt"/>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custT="1"/>
      <dgm:spPr/>
      <dgm:t>
        <a:bodyPr/>
        <a:lstStyle/>
        <a:p>
          <a:r>
            <a:rPr lang="id-ID" sz="2400" b="0" i="0" dirty="0"/>
            <a:t>Pembeli, biasanya melalui administrator pengadaan resmi, memberikan pemberitahuan tertulis resmi kepada penjual bahwa kontrak telah selesai. Persyaratan untuk penutupan pengadaan formal biasanya ditentukan dalam syarat dan ketentuan kontrak dan dimasukkan dalam rencana manajemen pengadaan. Biasanya, semua </a:t>
          </a:r>
          <a:r>
            <a:rPr lang="en-US" sz="2400" b="0" i="0" dirty="0"/>
            <a:t>deliverable</a:t>
          </a:r>
          <a:r>
            <a:rPr lang="id-ID" sz="2400" b="0" i="0" dirty="0"/>
            <a:t> harus diberikan tepat waktu dan memenuhi persyaratan teknis dan kualitas, seharusnya tidak ada klaim atau</a:t>
          </a:r>
          <a:br>
            <a:rPr lang="id-ID" sz="2400" b="0" i="0" dirty="0"/>
          </a:br>
          <a:r>
            <a:rPr lang="id-ID" sz="2400" b="0" i="0" dirty="0"/>
            <a:t>faktur, dan semua pembayaran akhir harus dilakukan. Tim manajemen proyek harus menyetujui semua hasil sebelum penutupan.</a:t>
          </a:r>
          <a:endParaRPr lang="id-ID" sz="3200" b="0" dirty="0">
            <a:solidFill>
              <a:schemeClr val="tx1"/>
            </a:solidFill>
            <a:latin typeface="+mn-lt"/>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ScaleY="63338"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4F252F87-F71E-4779-B988-26FAC2BC99B5}" type="presOf" srcId="{870269B6-4112-4E4F-ABD8-795DDFDD3198}" destId="{CA5515A7-FA4D-4B85-9DD9-17359CF050D2}" srcOrd="0" destOrd="0" presId="urn:microsoft.com/office/officeart/2005/8/layout/vList2"/>
    <dgm:cxn modelId="{42D6DD8B-AD45-46CF-AEF0-E7C74A056DFA}" type="presOf" srcId="{3528E10F-83B6-42A8-8E03-67F33E8ED842}" destId="{44DBF284-EFB8-48CB-AA9A-57838DF88D90}"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B82C43F7-5C29-45DC-81A1-F19355D82D29}" type="presOf" srcId="{7BE175C2-43D5-BF47-B71D-4EF4D2107E03}" destId="{224CF469-C495-45B8-9E4A-119EC6AA03FC}" srcOrd="0" destOrd="0" presId="urn:microsoft.com/office/officeart/2005/8/layout/vList2"/>
    <dgm:cxn modelId="{79FDFAD9-3FEC-4A9F-9963-32632C34C558}" type="presParOf" srcId="{224CF469-C495-45B8-9E4A-119EC6AA03FC}" destId="{CA5515A7-FA4D-4B85-9DD9-17359CF050D2}" srcOrd="0" destOrd="0" presId="urn:microsoft.com/office/officeart/2005/8/layout/vList2"/>
    <dgm:cxn modelId="{772D6454-BA47-45EA-A484-74C9DEA4B04A}"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400" dirty="0">
              <a:latin typeface="+mn-lt"/>
            </a:rPr>
            <a:t>2. Work performance information</a:t>
          </a:r>
          <a:endParaRPr lang="en-US" sz="2400" b="0" dirty="0">
            <a:solidFill>
              <a:schemeClr val="tx1"/>
            </a:solidFill>
            <a:latin typeface="+mn-lt"/>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custT="1"/>
      <dgm:spPr/>
      <dgm:t>
        <a:bodyPr/>
        <a:lstStyle/>
        <a:p>
          <a:r>
            <a:rPr lang="en-US" sz="2400">
              <a:latin typeface="+mn-lt"/>
            </a:rPr>
            <a:t>Work performance information </a:t>
          </a:r>
          <a:r>
            <a:rPr lang="en-US" sz="2400">
              <a:solidFill>
                <a:srgbClr val="2F2B20"/>
              </a:solidFill>
              <a:latin typeface="+mn-lt"/>
            </a:rPr>
            <a:t>memberikan dasar untuk identifikasi masalah saat ini atau yg potensial untuk mendukung klaim atau pengadaan baru di kemudian hari. Dengan melaporkan kinerja vendor, organisasi meningkatkan pengetahuan tentang kinerja pengadaan, yang mendukung peningkatan perkiraan, manajemen risiko, dan pengambilan keputusan. Performance report juga membantu jika ada perselisihan dengan vendor.</a:t>
          </a:r>
          <a:endParaRPr lang="id-ID" sz="2400" b="0" dirty="0">
            <a:solidFill>
              <a:schemeClr val="tx1"/>
            </a:solidFill>
            <a:latin typeface="+mn-lt"/>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2DD72BD9-8D5F-4AE7-AEAC-5C93C458EAB6}">
      <dgm:prSet custT="1"/>
      <dgm:spPr/>
      <dgm:t>
        <a:bodyPr/>
        <a:lstStyle/>
        <a:p>
          <a:r>
            <a:rPr lang="en-US" sz="2400" dirty="0">
              <a:latin typeface="+mn-lt"/>
            </a:rPr>
            <a:t>Work performance information </a:t>
          </a:r>
          <a:r>
            <a:rPr lang="en-US" sz="2400" b="0" dirty="0" err="1">
              <a:solidFill>
                <a:schemeClr val="tx1"/>
              </a:solidFill>
              <a:latin typeface="+mn-lt"/>
            </a:rPr>
            <a:t>termasuk</a:t>
          </a:r>
          <a:r>
            <a:rPr lang="en-US" sz="2400" b="0" dirty="0">
              <a:solidFill>
                <a:schemeClr val="tx1"/>
              </a:solidFill>
              <a:latin typeface="+mn-lt"/>
            </a:rPr>
            <a:t> </a:t>
          </a:r>
          <a:r>
            <a:rPr lang="en-US" sz="2400" b="0" dirty="0" err="1">
              <a:solidFill>
                <a:schemeClr val="tx1"/>
              </a:solidFill>
              <a:latin typeface="+mn-lt"/>
            </a:rPr>
            <a:t>pelaporan</a:t>
          </a:r>
          <a:r>
            <a:rPr lang="en-US" sz="2400" b="0" dirty="0">
              <a:solidFill>
                <a:schemeClr val="tx1"/>
              </a:solidFill>
              <a:latin typeface="+mn-lt"/>
            </a:rPr>
            <a:t> </a:t>
          </a:r>
          <a:r>
            <a:rPr lang="en-US" sz="2400" b="0" dirty="0" err="1">
              <a:solidFill>
                <a:schemeClr val="tx1"/>
              </a:solidFill>
              <a:latin typeface="+mn-lt"/>
            </a:rPr>
            <a:t>kepatuhan</a:t>
          </a:r>
          <a:r>
            <a:rPr lang="en-US" sz="2400" b="0" dirty="0">
              <a:solidFill>
                <a:schemeClr val="tx1"/>
              </a:solidFill>
              <a:latin typeface="+mn-lt"/>
            </a:rPr>
            <a:t> </a:t>
          </a:r>
          <a:r>
            <a:rPr lang="en-US" sz="2400" b="0" dirty="0" err="1">
              <a:solidFill>
                <a:schemeClr val="tx1"/>
              </a:solidFill>
              <a:latin typeface="+mn-lt"/>
            </a:rPr>
            <a:t>kontrak</a:t>
          </a:r>
          <a:r>
            <a:rPr lang="en-US" sz="2400" b="0" dirty="0">
              <a:solidFill>
                <a:schemeClr val="tx1"/>
              </a:solidFill>
              <a:latin typeface="+mn-lt"/>
            </a:rPr>
            <a:t>, yang </a:t>
          </a:r>
          <a:r>
            <a:rPr lang="en-US" sz="2400" b="0" dirty="0" err="1">
              <a:solidFill>
                <a:schemeClr val="tx1"/>
              </a:solidFill>
              <a:latin typeface="+mn-lt"/>
            </a:rPr>
            <a:t>menyediakan</a:t>
          </a:r>
          <a:r>
            <a:rPr lang="en-US" sz="2400" b="0" dirty="0">
              <a:solidFill>
                <a:schemeClr val="tx1"/>
              </a:solidFill>
              <a:latin typeface="+mn-lt"/>
            </a:rPr>
            <a:t> </a:t>
          </a:r>
          <a:r>
            <a:rPr lang="en-US" sz="2400" b="0" dirty="0" err="1">
              <a:solidFill>
                <a:schemeClr val="tx1"/>
              </a:solidFill>
              <a:latin typeface="+mn-lt"/>
            </a:rPr>
            <a:t>mekanisme</a:t>
          </a:r>
          <a:r>
            <a:rPr lang="en-US" sz="2400" b="0" dirty="0">
              <a:solidFill>
                <a:schemeClr val="tx1"/>
              </a:solidFill>
              <a:latin typeface="+mn-lt"/>
            </a:rPr>
            <a:t> </a:t>
          </a:r>
          <a:r>
            <a:rPr lang="en-US" sz="2400" b="0" dirty="0" err="1">
              <a:solidFill>
                <a:schemeClr val="tx1"/>
              </a:solidFill>
              <a:latin typeface="+mn-lt"/>
            </a:rPr>
            <a:t>untuk</a:t>
          </a:r>
          <a:r>
            <a:rPr lang="en-US" sz="2400" b="0" dirty="0">
              <a:solidFill>
                <a:schemeClr val="tx1"/>
              </a:solidFill>
              <a:latin typeface="+mn-lt"/>
            </a:rPr>
            <a:t> </a:t>
          </a:r>
          <a:r>
            <a:rPr lang="en-US" sz="2400" b="0" dirty="0" err="1">
              <a:solidFill>
                <a:schemeClr val="tx1"/>
              </a:solidFill>
              <a:latin typeface="+mn-lt"/>
            </a:rPr>
            <a:t>melacak</a:t>
          </a:r>
          <a:r>
            <a:rPr lang="en-US" sz="2400" b="0" dirty="0">
              <a:solidFill>
                <a:schemeClr val="tx1"/>
              </a:solidFill>
              <a:latin typeface="+mn-lt"/>
            </a:rPr>
            <a:t> deliverable </a:t>
          </a:r>
          <a:r>
            <a:rPr lang="en-US" sz="2400" b="0" dirty="0" err="1">
              <a:solidFill>
                <a:schemeClr val="tx1"/>
              </a:solidFill>
              <a:latin typeface="+mn-lt"/>
            </a:rPr>
            <a:t>tertentu</a:t>
          </a:r>
          <a:r>
            <a:rPr lang="en-US" sz="2400" b="0" dirty="0">
              <a:solidFill>
                <a:schemeClr val="tx1"/>
              </a:solidFill>
              <a:latin typeface="+mn-lt"/>
            </a:rPr>
            <a:t> yang </a:t>
          </a:r>
          <a:r>
            <a:rPr lang="en-US" sz="2400" b="0" dirty="0" err="1">
              <a:solidFill>
                <a:schemeClr val="tx1"/>
              </a:solidFill>
              <a:latin typeface="+mn-lt"/>
            </a:rPr>
            <a:t>diharapkan</a:t>
          </a:r>
          <a:r>
            <a:rPr lang="en-US" sz="2400" b="0" dirty="0">
              <a:solidFill>
                <a:schemeClr val="tx1"/>
              </a:solidFill>
              <a:latin typeface="+mn-lt"/>
            </a:rPr>
            <a:t> </a:t>
          </a:r>
          <a:r>
            <a:rPr lang="en-US" sz="2400" b="0" dirty="0" err="1">
              <a:solidFill>
                <a:schemeClr val="tx1"/>
              </a:solidFill>
              <a:latin typeface="+mn-lt"/>
            </a:rPr>
            <a:t>dan</a:t>
          </a:r>
          <a:r>
            <a:rPr lang="en-US" sz="2400" b="0" dirty="0">
              <a:solidFill>
                <a:schemeClr val="tx1"/>
              </a:solidFill>
              <a:latin typeface="+mn-lt"/>
            </a:rPr>
            <a:t> </a:t>
          </a:r>
          <a:r>
            <a:rPr lang="en-US" sz="2400" b="0" dirty="0" err="1">
              <a:solidFill>
                <a:schemeClr val="tx1"/>
              </a:solidFill>
              <a:latin typeface="+mn-lt"/>
            </a:rPr>
            <a:t>diterima</a:t>
          </a:r>
          <a:r>
            <a:rPr lang="en-US" sz="2400" b="0" dirty="0">
              <a:solidFill>
                <a:schemeClr val="tx1"/>
              </a:solidFill>
              <a:latin typeface="+mn-lt"/>
            </a:rPr>
            <a:t> </a:t>
          </a:r>
          <a:r>
            <a:rPr lang="en-US" sz="2400" b="0" dirty="0" err="1">
              <a:solidFill>
                <a:schemeClr val="tx1"/>
              </a:solidFill>
              <a:latin typeface="+mn-lt"/>
            </a:rPr>
            <a:t>dari</a:t>
          </a:r>
          <a:r>
            <a:rPr lang="en-US" sz="2400" b="0" dirty="0">
              <a:solidFill>
                <a:schemeClr val="tx1"/>
              </a:solidFill>
              <a:latin typeface="+mn-lt"/>
            </a:rPr>
            <a:t> vendor. </a:t>
          </a:r>
          <a:r>
            <a:rPr lang="en-US" sz="2400" b="0" dirty="0" err="1">
              <a:solidFill>
                <a:schemeClr val="tx1"/>
              </a:solidFill>
              <a:latin typeface="+mn-lt"/>
            </a:rPr>
            <a:t>Laporan</a:t>
          </a:r>
          <a:r>
            <a:rPr lang="en-US" sz="2400" b="0" dirty="0">
              <a:solidFill>
                <a:schemeClr val="tx1"/>
              </a:solidFill>
              <a:latin typeface="+mn-lt"/>
            </a:rPr>
            <a:t> </a:t>
          </a:r>
          <a:r>
            <a:rPr lang="en-US" sz="2400" b="0" dirty="0" err="1">
              <a:solidFill>
                <a:schemeClr val="tx1"/>
              </a:solidFill>
              <a:latin typeface="+mn-lt"/>
            </a:rPr>
            <a:t>kepatuhan</a:t>
          </a:r>
          <a:r>
            <a:rPr lang="en-US" sz="2400" b="0" dirty="0">
              <a:solidFill>
                <a:schemeClr val="tx1"/>
              </a:solidFill>
              <a:latin typeface="+mn-lt"/>
            </a:rPr>
            <a:t> </a:t>
          </a:r>
          <a:r>
            <a:rPr lang="en-US" sz="2400" b="0" dirty="0" err="1">
              <a:solidFill>
                <a:schemeClr val="tx1"/>
              </a:solidFill>
              <a:latin typeface="+mn-lt"/>
            </a:rPr>
            <a:t>kontrak</a:t>
          </a:r>
          <a:r>
            <a:rPr lang="en-US" sz="2400" b="0" dirty="0">
              <a:solidFill>
                <a:schemeClr val="tx1"/>
              </a:solidFill>
              <a:latin typeface="+mn-lt"/>
            </a:rPr>
            <a:t> </a:t>
          </a:r>
          <a:r>
            <a:rPr lang="en-US" sz="2400" b="0" dirty="0" err="1">
              <a:solidFill>
                <a:schemeClr val="tx1"/>
              </a:solidFill>
              <a:latin typeface="+mn-lt"/>
            </a:rPr>
            <a:t>mendukung</a:t>
          </a:r>
          <a:r>
            <a:rPr lang="en-US" sz="2400" b="0" dirty="0">
              <a:solidFill>
                <a:schemeClr val="tx1"/>
              </a:solidFill>
              <a:latin typeface="+mn-lt"/>
            </a:rPr>
            <a:t> </a:t>
          </a:r>
          <a:r>
            <a:rPr lang="en-US" sz="2400" b="0" dirty="0" err="1">
              <a:solidFill>
                <a:schemeClr val="tx1"/>
              </a:solidFill>
              <a:latin typeface="+mn-lt"/>
            </a:rPr>
            <a:t>peningkatan</a:t>
          </a:r>
          <a:r>
            <a:rPr lang="en-US" sz="2400" b="0" dirty="0">
              <a:solidFill>
                <a:schemeClr val="tx1"/>
              </a:solidFill>
              <a:latin typeface="+mn-lt"/>
            </a:rPr>
            <a:t> </a:t>
          </a:r>
          <a:r>
            <a:rPr lang="en-US" sz="2400" b="0" dirty="0" err="1">
              <a:solidFill>
                <a:schemeClr val="tx1"/>
              </a:solidFill>
              <a:latin typeface="+mn-lt"/>
            </a:rPr>
            <a:t>komunikasi</a:t>
          </a:r>
          <a:r>
            <a:rPr lang="en-US" sz="2400" b="0" dirty="0">
              <a:solidFill>
                <a:schemeClr val="tx1"/>
              </a:solidFill>
              <a:latin typeface="+mn-lt"/>
            </a:rPr>
            <a:t> </a:t>
          </a:r>
          <a:r>
            <a:rPr lang="en-US" sz="2400" b="0" dirty="0" err="1">
              <a:solidFill>
                <a:schemeClr val="tx1"/>
              </a:solidFill>
              <a:latin typeface="+mn-lt"/>
            </a:rPr>
            <a:t>dengan</a:t>
          </a:r>
          <a:r>
            <a:rPr lang="en-US" sz="2400" b="0" dirty="0">
              <a:solidFill>
                <a:schemeClr val="tx1"/>
              </a:solidFill>
              <a:latin typeface="+mn-lt"/>
            </a:rPr>
            <a:t> vendor </a:t>
          </a:r>
          <a:r>
            <a:rPr lang="en-US" sz="2400" b="0" dirty="0" err="1">
              <a:solidFill>
                <a:schemeClr val="tx1"/>
              </a:solidFill>
              <a:latin typeface="+mn-lt"/>
            </a:rPr>
            <a:t>sehingga</a:t>
          </a:r>
          <a:r>
            <a:rPr lang="en-US" sz="2400" b="0" dirty="0">
              <a:solidFill>
                <a:schemeClr val="tx1"/>
              </a:solidFill>
              <a:latin typeface="+mn-lt"/>
            </a:rPr>
            <a:t> </a:t>
          </a:r>
          <a:r>
            <a:rPr lang="en-US" sz="2400" b="0" dirty="0" err="1">
              <a:solidFill>
                <a:schemeClr val="tx1"/>
              </a:solidFill>
              <a:latin typeface="+mn-lt"/>
            </a:rPr>
            <a:t>potensi</a:t>
          </a:r>
          <a:r>
            <a:rPr lang="en-US" sz="2400" b="0" dirty="0">
              <a:solidFill>
                <a:schemeClr val="tx1"/>
              </a:solidFill>
              <a:latin typeface="+mn-lt"/>
            </a:rPr>
            <a:t> </a:t>
          </a:r>
          <a:r>
            <a:rPr lang="en-US" sz="2400" b="0" dirty="0" err="1">
              <a:solidFill>
                <a:schemeClr val="tx1"/>
              </a:solidFill>
              <a:latin typeface="+mn-lt"/>
            </a:rPr>
            <a:t>masalah</a:t>
          </a:r>
          <a:r>
            <a:rPr lang="en-US" sz="2400" b="0" dirty="0">
              <a:solidFill>
                <a:schemeClr val="tx1"/>
              </a:solidFill>
              <a:latin typeface="+mn-lt"/>
            </a:rPr>
            <a:t> </a:t>
          </a:r>
          <a:r>
            <a:rPr lang="en-US" sz="2400" b="0" dirty="0" err="1">
              <a:solidFill>
                <a:schemeClr val="tx1"/>
              </a:solidFill>
              <a:latin typeface="+mn-lt"/>
            </a:rPr>
            <a:t>segera</a:t>
          </a:r>
          <a:r>
            <a:rPr lang="en-US" sz="2400" b="0" dirty="0">
              <a:solidFill>
                <a:schemeClr val="tx1"/>
              </a:solidFill>
              <a:latin typeface="+mn-lt"/>
            </a:rPr>
            <a:t> </a:t>
          </a:r>
          <a:r>
            <a:rPr lang="en-US" sz="2400" b="0" dirty="0" err="1">
              <a:solidFill>
                <a:schemeClr val="tx1"/>
              </a:solidFill>
              <a:latin typeface="+mn-lt"/>
            </a:rPr>
            <a:t>diatasi</a:t>
          </a:r>
          <a:r>
            <a:rPr lang="en-US" sz="2400" b="0" dirty="0">
              <a:solidFill>
                <a:schemeClr val="tx1"/>
              </a:solidFill>
              <a:latin typeface="+mn-lt"/>
            </a:rPr>
            <a:t> </a:t>
          </a:r>
          <a:r>
            <a:rPr lang="en-US" sz="2400" b="0" dirty="0" err="1">
              <a:solidFill>
                <a:schemeClr val="tx1"/>
              </a:solidFill>
              <a:latin typeface="+mn-lt"/>
            </a:rPr>
            <a:t>kedua</a:t>
          </a:r>
          <a:r>
            <a:rPr lang="en-US" sz="2400" b="0" dirty="0">
              <a:solidFill>
                <a:schemeClr val="tx1"/>
              </a:solidFill>
              <a:latin typeface="+mn-lt"/>
            </a:rPr>
            <a:t> </a:t>
          </a:r>
          <a:r>
            <a:rPr lang="en-US" sz="2400" b="0" dirty="0" err="1">
              <a:solidFill>
                <a:schemeClr val="tx1"/>
              </a:solidFill>
              <a:latin typeface="+mn-lt"/>
            </a:rPr>
            <a:t>belah</a:t>
          </a:r>
          <a:r>
            <a:rPr lang="en-US" sz="2400" b="0" dirty="0">
              <a:solidFill>
                <a:schemeClr val="tx1"/>
              </a:solidFill>
              <a:latin typeface="+mn-lt"/>
            </a:rPr>
            <a:t> </a:t>
          </a:r>
          <a:r>
            <a:rPr lang="en-US" sz="2400" b="0" dirty="0" err="1">
              <a:solidFill>
                <a:schemeClr val="tx1"/>
              </a:solidFill>
              <a:latin typeface="+mn-lt"/>
            </a:rPr>
            <a:t>pihak</a:t>
          </a:r>
          <a:r>
            <a:rPr lang="en-US" sz="2400" b="0" dirty="0">
              <a:solidFill>
                <a:schemeClr val="tx1"/>
              </a:solidFill>
              <a:latin typeface="+mn-lt"/>
            </a:rPr>
            <a:t>.</a:t>
          </a:r>
          <a:endParaRPr lang="id-ID" sz="2400" b="0" dirty="0">
            <a:solidFill>
              <a:schemeClr val="tx1"/>
            </a:solidFill>
            <a:latin typeface="+mn-lt"/>
          </a:endParaRPr>
        </a:p>
      </dgm:t>
    </dgm:pt>
    <dgm:pt modelId="{9D9F8561-CD0C-4BD4-8D35-3727FA52303C}" type="sibTrans" cxnId="{1A8935D7-EBAB-411D-8594-DB0F8D367C2C}">
      <dgm:prSet/>
      <dgm:spPr/>
      <dgm:t>
        <a:bodyPr/>
        <a:lstStyle/>
        <a:p>
          <a:endParaRPr lang="en-US"/>
        </a:p>
      </dgm:t>
    </dgm:pt>
    <dgm:pt modelId="{7FC50BA7-4F50-4312-B7A1-4E848CAF252E}" type="parTrans" cxnId="{1A8935D7-EBAB-411D-8594-DB0F8D367C2C}">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9CE52E86-2105-4F32-B3DC-985B2E751E32}" type="presOf" srcId="{3528E10F-83B6-42A8-8E03-67F33E8ED842}" destId="{44DBF284-EFB8-48CB-AA9A-57838DF88D90}"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6197A4C4-62B7-49E8-A103-337D7755CC43}" type="presOf" srcId="{870269B6-4112-4E4F-ABD8-795DDFDD3198}" destId="{CA5515A7-FA4D-4B85-9DD9-17359CF050D2}" srcOrd="0" destOrd="0" presId="urn:microsoft.com/office/officeart/2005/8/layout/vList2"/>
    <dgm:cxn modelId="{A0130ED2-4BC9-44B7-BD96-8971EED80759}" type="presOf" srcId="{7BE175C2-43D5-BF47-B71D-4EF4D2107E03}" destId="{224CF469-C495-45B8-9E4A-119EC6AA03FC}" srcOrd="0" destOrd="0" presId="urn:microsoft.com/office/officeart/2005/8/layout/vList2"/>
    <dgm:cxn modelId="{1A8935D7-EBAB-411D-8594-DB0F8D367C2C}" srcId="{870269B6-4112-4E4F-ABD8-795DDFDD3198}" destId="{2DD72BD9-8D5F-4AE7-AEAC-5C93C458EAB6}" srcOrd="1" destOrd="0" parTransId="{7FC50BA7-4F50-4312-B7A1-4E848CAF252E}" sibTransId="{9D9F8561-CD0C-4BD4-8D35-3727FA52303C}"/>
    <dgm:cxn modelId="{EB00F9DC-3CEA-4F15-8819-EFB9F242FBB7}" type="presOf" srcId="{2DD72BD9-8D5F-4AE7-AEAC-5C93C458EAB6}" destId="{44DBF284-EFB8-48CB-AA9A-57838DF88D90}" srcOrd="0" destOrd="1" presId="urn:microsoft.com/office/officeart/2005/8/layout/vList2"/>
    <dgm:cxn modelId="{8CD3DEC2-3203-45D4-ABFD-524109B99110}" type="presParOf" srcId="{224CF469-C495-45B8-9E4A-119EC6AA03FC}" destId="{CA5515A7-FA4D-4B85-9DD9-17359CF050D2}" srcOrd="0" destOrd="0" presId="urn:microsoft.com/office/officeart/2005/8/layout/vList2"/>
    <dgm:cxn modelId="{EBF7562C-AABE-46B0-AA5C-4FE1439A07A2}"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400" dirty="0">
              <a:latin typeface="+mn-lt"/>
            </a:rPr>
            <a:t>3. </a:t>
          </a:r>
          <a:r>
            <a:rPr lang="en-US" sz="2400" dirty="0"/>
            <a:t>Procurement documentation updates</a:t>
          </a:r>
          <a:endParaRPr lang="en-US" sz="2400" b="0" dirty="0">
            <a:solidFill>
              <a:schemeClr val="tx1"/>
            </a:solidFill>
            <a:latin typeface="+mn-lt"/>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custT="1"/>
      <dgm:spPr/>
      <dgm:t>
        <a:bodyPr/>
        <a:lstStyle/>
        <a:p>
          <a:r>
            <a:rPr lang="en-US" sz="2800" dirty="0" err="1">
              <a:latin typeface="+mn-lt"/>
            </a:rPr>
            <a:t>Dokumentasi</a:t>
          </a:r>
          <a:r>
            <a:rPr lang="en-US" sz="2800" dirty="0">
              <a:latin typeface="+mn-lt"/>
            </a:rPr>
            <a:t> </a:t>
          </a:r>
          <a:r>
            <a:rPr lang="en-US" sz="2800" dirty="0" err="1">
              <a:latin typeface="+mn-lt"/>
            </a:rPr>
            <a:t>pengadaan</a:t>
          </a:r>
          <a:r>
            <a:rPr lang="en-US" sz="2800" dirty="0">
              <a:latin typeface="+mn-lt"/>
            </a:rPr>
            <a:t> yang </a:t>
          </a:r>
          <a:r>
            <a:rPr lang="en-US" sz="2800" dirty="0" err="1">
              <a:latin typeface="+mn-lt"/>
            </a:rPr>
            <a:t>dapat</a:t>
          </a:r>
          <a:r>
            <a:rPr lang="en-US" sz="2800" dirty="0">
              <a:latin typeface="+mn-lt"/>
            </a:rPr>
            <a:t> </a:t>
          </a:r>
          <a:r>
            <a:rPr lang="en-US" sz="2800" dirty="0" err="1">
              <a:latin typeface="+mn-lt"/>
            </a:rPr>
            <a:t>diperbarui</a:t>
          </a:r>
          <a:r>
            <a:rPr lang="en-US" sz="2800" dirty="0">
              <a:latin typeface="+mn-lt"/>
            </a:rPr>
            <a:t> </a:t>
          </a:r>
          <a:r>
            <a:rPr lang="en-US" sz="2800" dirty="0" err="1">
              <a:latin typeface="+mn-lt"/>
            </a:rPr>
            <a:t>termasuk</a:t>
          </a:r>
          <a:r>
            <a:rPr lang="en-US" sz="2800" dirty="0">
              <a:latin typeface="+mn-lt"/>
            </a:rPr>
            <a:t> </a:t>
          </a:r>
          <a:r>
            <a:rPr lang="en-US" sz="2800" dirty="0" err="1">
              <a:latin typeface="+mn-lt"/>
            </a:rPr>
            <a:t>kontrak</a:t>
          </a:r>
          <a:r>
            <a:rPr lang="en-US" sz="2800" dirty="0">
              <a:latin typeface="+mn-lt"/>
            </a:rPr>
            <a:t> </a:t>
          </a:r>
          <a:r>
            <a:rPr lang="en-US" sz="2800" dirty="0" err="1">
              <a:latin typeface="+mn-lt"/>
            </a:rPr>
            <a:t>dengan</a:t>
          </a:r>
          <a:r>
            <a:rPr lang="en-US" sz="2800" dirty="0">
              <a:latin typeface="+mn-lt"/>
            </a:rPr>
            <a:t> </a:t>
          </a:r>
          <a:r>
            <a:rPr lang="en-US" sz="2800" dirty="0" err="1">
              <a:latin typeface="+mn-lt"/>
            </a:rPr>
            <a:t>semua</a:t>
          </a:r>
          <a:r>
            <a:rPr lang="en-US" sz="2800" dirty="0">
              <a:latin typeface="+mn-lt"/>
            </a:rPr>
            <a:t> </a:t>
          </a:r>
          <a:r>
            <a:rPr lang="en-US" sz="2800" dirty="0" err="1">
              <a:latin typeface="+mn-lt"/>
            </a:rPr>
            <a:t>jadwal</a:t>
          </a:r>
          <a:r>
            <a:rPr lang="en-US" sz="2800" dirty="0">
              <a:latin typeface="+mn-lt"/>
            </a:rPr>
            <a:t> </a:t>
          </a:r>
          <a:r>
            <a:rPr lang="en-US" sz="2800" dirty="0" err="1">
              <a:latin typeface="+mn-lt"/>
            </a:rPr>
            <a:t>pendukung</a:t>
          </a:r>
          <a:r>
            <a:rPr lang="en-US" sz="2800" dirty="0">
              <a:latin typeface="+mn-lt"/>
            </a:rPr>
            <a:t>, </a:t>
          </a:r>
          <a:r>
            <a:rPr lang="en-US" sz="2800" dirty="0" err="1">
              <a:latin typeface="+mn-lt"/>
            </a:rPr>
            <a:t>perubahan</a:t>
          </a:r>
          <a:r>
            <a:rPr lang="en-US" sz="2800" dirty="0">
              <a:latin typeface="+mn-lt"/>
            </a:rPr>
            <a:t> </a:t>
          </a:r>
          <a:r>
            <a:rPr lang="en-US" sz="2800" dirty="0" err="1">
              <a:latin typeface="+mn-lt"/>
            </a:rPr>
            <a:t>kontrak</a:t>
          </a:r>
          <a:r>
            <a:rPr lang="en-US" sz="2800" dirty="0">
              <a:latin typeface="+mn-lt"/>
            </a:rPr>
            <a:t> yang </a:t>
          </a:r>
          <a:r>
            <a:rPr lang="en-US" sz="2800" dirty="0" err="1">
              <a:latin typeface="+mn-lt"/>
            </a:rPr>
            <a:t>tidak</a:t>
          </a:r>
          <a:r>
            <a:rPr lang="en-US" sz="2800" dirty="0">
              <a:latin typeface="+mn-lt"/>
            </a:rPr>
            <a:t> </a:t>
          </a:r>
          <a:r>
            <a:rPr lang="en-US" sz="2800" dirty="0" err="1">
              <a:latin typeface="+mn-lt"/>
            </a:rPr>
            <a:t>disetujui</a:t>
          </a:r>
          <a:r>
            <a:rPr lang="en-US" sz="2800" dirty="0">
              <a:latin typeface="+mn-lt"/>
            </a:rPr>
            <a:t>, </a:t>
          </a:r>
          <a:r>
            <a:rPr lang="en-US" sz="2800" dirty="0" err="1">
              <a:latin typeface="+mn-lt"/>
            </a:rPr>
            <a:t>dan</a:t>
          </a:r>
          <a:r>
            <a:rPr lang="en-US" sz="2800" dirty="0">
              <a:latin typeface="+mn-lt"/>
            </a:rPr>
            <a:t> </a:t>
          </a:r>
          <a:r>
            <a:rPr lang="en-US" sz="2800" dirty="0" err="1">
              <a:latin typeface="+mn-lt"/>
            </a:rPr>
            <a:t>permintaan</a:t>
          </a:r>
          <a:r>
            <a:rPr lang="en-US" sz="2800" dirty="0">
              <a:latin typeface="+mn-lt"/>
            </a:rPr>
            <a:t> </a:t>
          </a:r>
          <a:r>
            <a:rPr lang="en-US" sz="2800" dirty="0" err="1">
              <a:latin typeface="+mn-lt"/>
            </a:rPr>
            <a:t>perubahan</a:t>
          </a:r>
          <a:r>
            <a:rPr lang="en-US" sz="2800" dirty="0">
              <a:latin typeface="+mn-lt"/>
            </a:rPr>
            <a:t> yang </a:t>
          </a:r>
          <a:r>
            <a:rPr lang="en-US" sz="2800" dirty="0" err="1">
              <a:latin typeface="+mn-lt"/>
            </a:rPr>
            <a:t>disetujui</a:t>
          </a:r>
          <a:r>
            <a:rPr lang="en-US" sz="2800" dirty="0">
              <a:latin typeface="+mn-lt"/>
            </a:rPr>
            <a:t>. </a:t>
          </a:r>
          <a:r>
            <a:rPr lang="en-US" sz="2800" dirty="0" err="1">
              <a:latin typeface="+mn-lt"/>
            </a:rPr>
            <a:t>Dokumentasi</a:t>
          </a:r>
          <a:r>
            <a:rPr lang="en-US" sz="2800" dirty="0">
              <a:latin typeface="+mn-lt"/>
            </a:rPr>
            <a:t> </a:t>
          </a:r>
          <a:r>
            <a:rPr lang="en-US" sz="2800" dirty="0" err="1">
              <a:latin typeface="+mn-lt"/>
            </a:rPr>
            <a:t>pengadaan</a:t>
          </a:r>
          <a:r>
            <a:rPr lang="en-US" sz="2800" dirty="0">
              <a:latin typeface="+mn-lt"/>
            </a:rPr>
            <a:t> juga </a:t>
          </a:r>
          <a:r>
            <a:rPr lang="en-US" sz="2800" dirty="0" err="1">
              <a:latin typeface="+mn-lt"/>
            </a:rPr>
            <a:t>mencakup</a:t>
          </a:r>
          <a:r>
            <a:rPr lang="en-US" sz="2800" dirty="0">
              <a:latin typeface="+mn-lt"/>
            </a:rPr>
            <a:t> </a:t>
          </a:r>
          <a:r>
            <a:rPr lang="en-US" sz="2800" dirty="0" err="1">
              <a:latin typeface="+mn-lt"/>
            </a:rPr>
            <a:t>dokumentasi</a:t>
          </a:r>
          <a:r>
            <a:rPr lang="en-US" sz="2800" dirty="0">
              <a:latin typeface="+mn-lt"/>
            </a:rPr>
            <a:t> </a:t>
          </a:r>
          <a:r>
            <a:rPr lang="en-US" sz="2800" dirty="0" err="1">
              <a:latin typeface="+mn-lt"/>
            </a:rPr>
            <a:t>teknis</a:t>
          </a:r>
          <a:r>
            <a:rPr lang="en-US" sz="2800" dirty="0">
              <a:latin typeface="+mn-lt"/>
            </a:rPr>
            <a:t> yang </a:t>
          </a:r>
          <a:r>
            <a:rPr lang="en-US" sz="2800" dirty="0" err="1">
              <a:latin typeface="+mn-lt"/>
            </a:rPr>
            <a:t>dikembangkan</a:t>
          </a:r>
          <a:r>
            <a:rPr lang="en-US" sz="2800" dirty="0">
              <a:latin typeface="+mn-lt"/>
            </a:rPr>
            <a:t> </a:t>
          </a:r>
          <a:r>
            <a:rPr lang="en-US" sz="2800" dirty="0" err="1">
              <a:latin typeface="+mn-lt"/>
            </a:rPr>
            <a:t>oleh</a:t>
          </a:r>
          <a:r>
            <a:rPr lang="en-US" sz="2800" dirty="0">
              <a:latin typeface="+mn-lt"/>
            </a:rPr>
            <a:t> </a:t>
          </a:r>
          <a:r>
            <a:rPr lang="en-US" sz="2800" dirty="0" err="1">
              <a:latin typeface="+mn-lt"/>
            </a:rPr>
            <a:t>penjual</a:t>
          </a:r>
          <a:r>
            <a:rPr lang="en-US" sz="2800" dirty="0">
              <a:latin typeface="+mn-lt"/>
            </a:rPr>
            <a:t> </a:t>
          </a:r>
          <a:r>
            <a:rPr lang="en-US" sz="2800" dirty="0" err="1">
              <a:latin typeface="+mn-lt"/>
            </a:rPr>
            <a:t>dan</a:t>
          </a:r>
          <a:r>
            <a:rPr lang="en-US" sz="2800" dirty="0">
              <a:latin typeface="+mn-lt"/>
            </a:rPr>
            <a:t> </a:t>
          </a:r>
          <a:r>
            <a:rPr lang="en-US" sz="2800" dirty="0" err="1">
              <a:latin typeface="+mn-lt"/>
            </a:rPr>
            <a:t>informasi</a:t>
          </a:r>
          <a:r>
            <a:rPr lang="en-US" sz="2800" dirty="0">
              <a:latin typeface="+mn-lt"/>
            </a:rPr>
            <a:t> </a:t>
          </a:r>
          <a:r>
            <a:rPr lang="en-US" sz="2800" dirty="0" err="1">
              <a:latin typeface="+mn-lt"/>
            </a:rPr>
            <a:t>kinerja</a:t>
          </a:r>
          <a:r>
            <a:rPr lang="en-US" sz="2800" dirty="0">
              <a:latin typeface="+mn-lt"/>
            </a:rPr>
            <a:t> </a:t>
          </a:r>
          <a:r>
            <a:rPr lang="en-US" sz="2800" dirty="0" err="1">
              <a:latin typeface="+mn-lt"/>
            </a:rPr>
            <a:t>pekerjaan</a:t>
          </a:r>
          <a:r>
            <a:rPr lang="en-US" sz="2800" dirty="0">
              <a:latin typeface="+mn-lt"/>
            </a:rPr>
            <a:t> </a:t>
          </a:r>
          <a:r>
            <a:rPr lang="en-US" sz="2800" dirty="0" err="1">
              <a:latin typeface="+mn-lt"/>
            </a:rPr>
            <a:t>lainnya</a:t>
          </a:r>
          <a:r>
            <a:rPr lang="en-US" sz="2800" dirty="0">
              <a:latin typeface="+mn-lt"/>
            </a:rPr>
            <a:t> </a:t>
          </a:r>
          <a:r>
            <a:rPr lang="en-US" sz="2800" dirty="0" err="1">
              <a:latin typeface="+mn-lt"/>
            </a:rPr>
            <a:t>seperti</a:t>
          </a:r>
          <a:r>
            <a:rPr lang="en-US" sz="2800" dirty="0">
              <a:latin typeface="+mn-lt"/>
            </a:rPr>
            <a:t> </a:t>
          </a:r>
          <a:r>
            <a:rPr lang="en-US" sz="2800" dirty="0" err="1">
              <a:latin typeface="+mn-lt"/>
            </a:rPr>
            <a:t>hasil</a:t>
          </a:r>
          <a:r>
            <a:rPr lang="en-US" sz="2800" dirty="0">
              <a:latin typeface="+mn-lt"/>
            </a:rPr>
            <a:t>, </a:t>
          </a:r>
          <a:r>
            <a:rPr lang="en-US" sz="2800" dirty="0" err="1">
              <a:latin typeface="+mn-lt"/>
            </a:rPr>
            <a:t>laporan</a:t>
          </a:r>
          <a:r>
            <a:rPr lang="en-US" sz="2800" dirty="0">
              <a:latin typeface="+mn-lt"/>
            </a:rPr>
            <a:t> </a:t>
          </a:r>
          <a:r>
            <a:rPr lang="en-US" sz="2800" dirty="0" err="1">
              <a:latin typeface="+mn-lt"/>
            </a:rPr>
            <a:t>kinerja</a:t>
          </a:r>
          <a:r>
            <a:rPr lang="en-US" sz="2800" dirty="0">
              <a:latin typeface="+mn-lt"/>
            </a:rPr>
            <a:t> </a:t>
          </a:r>
          <a:r>
            <a:rPr lang="en-US" sz="2800" dirty="0" err="1">
              <a:latin typeface="+mn-lt"/>
            </a:rPr>
            <a:t>dan</a:t>
          </a:r>
          <a:r>
            <a:rPr lang="en-US" sz="2800" dirty="0">
              <a:latin typeface="+mn-lt"/>
            </a:rPr>
            <a:t> </a:t>
          </a:r>
          <a:r>
            <a:rPr lang="en-US" sz="2800" dirty="0" err="1">
              <a:latin typeface="+mn-lt"/>
            </a:rPr>
            <a:t>jaminan</a:t>
          </a:r>
          <a:r>
            <a:rPr lang="en-US" sz="2800" dirty="0">
              <a:latin typeface="+mn-lt"/>
            </a:rPr>
            <a:t> </a:t>
          </a:r>
          <a:r>
            <a:rPr lang="en-US" sz="2800" dirty="0" err="1">
              <a:latin typeface="+mn-lt"/>
            </a:rPr>
            <a:t>penjual</a:t>
          </a:r>
          <a:r>
            <a:rPr lang="en-US" sz="2800" dirty="0">
              <a:latin typeface="+mn-lt"/>
            </a:rPr>
            <a:t>, </a:t>
          </a:r>
          <a:r>
            <a:rPr lang="en-US" sz="2800" dirty="0" err="1">
              <a:latin typeface="+mn-lt"/>
            </a:rPr>
            <a:t>dokumen</a:t>
          </a:r>
          <a:r>
            <a:rPr lang="en-US" sz="2800" dirty="0">
              <a:latin typeface="+mn-lt"/>
            </a:rPr>
            <a:t> </a:t>
          </a:r>
          <a:r>
            <a:rPr lang="en-US" sz="2800" dirty="0" err="1">
              <a:latin typeface="+mn-lt"/>
            </a:rPr>
            <a:t>keuangan</a:t>
          </a:r>
          <a:r>
            <a:rPr lang="en-US" sz="2800" dirty="0">
              <a:latin typeface="+mn-lt"/>
            </a:rPr>
            <a:t> </a:t>
          </a:r>
          <a:r>
            <a:rPr lang="en-US" sz="2800" dirty="0" err="1">
              <a:latin typeface="+mn-lt"/>
            </a:rPr>
            <a:t>termasuk</a:t>
          </a:r>
          <a:r>
            <a:rPr lang="en-US" sz="2800" dirty="0">
              <a:latin typeface="+mn-lt"/>
            </a:rPr>
            <a:t> </a:t>
          </a:r>
          <a:r>
            <a:rPr lang="en-US" sz="2800" dirty="0" err="1">
              <a:latin typeface="+mn-lt"/>
            </a:rPr>
            <a:t>faktur</a:t>
          </a:r>
          <a:r>
            <a:rPr lang="en-US" sz="2800" dirty="0">
              <a:latin typeface="+mn-lt"/>
            </a:rPr>
            <a:t> </a:t>
          </a:r>
          <a:r>
            <a:rPr lang="en-US" sz="2800" dirty="0" err="1">
              <a:latin typeface="+mn-lt"/>
            </a:rPr>
            <a:t>dan</a:t>
          </a:r>
          <a:r>
            <a:rPr lang="en-US" sz="2800" dirty="0">
              <a:latin typeface="+mn-lt"/>
            </a:rPr>
            <a:t> </a:t>
          </a:r>
          <a:r>
            <a:rPr lang="en-US" sz="2800" dirty="0" err="1">
              <a:latin typeface="+mn-lt"/>
            </a:rPr>
            <a:t>catatan</a:t>
          </a:r>
          <a:r>
            <a:rPr lang="en-US" sz="2800" dirty="0">
              <a:latin typeface="+mn-lt"/>
            </a:rPr>
            <a:t> </a:t>
          </a:r>
          <a:r>
            <a:rPr lang="en-US" sz="2800" dirty="0" err="1">
              <a:latin typeface="+mn-lt"/>
            </a:rPr>
            <a:t>pembayaran</a:t>
          </a:r>
          <a:r>
            <a:rPr lang="en-US" sz="2800" dirty="0">
              <a:latin typeface="+mn-lt"/>
            </a:rPr>
            <a:t>, </a:t>
          </a:r>
          <a:r>
            <a:rPr lang="en-US" sz="2800" dirty="0" err="1">
              <a:latin typeface="+mn-lt"/>
            </a:rPr>
            <a:t>dan</a:t>
          </a:r>
          <a:r>
            <a:rPr lang="en-US" sz="2800" dirty="0">
              <a:latin typeface="+mn-lt"/>
            </a:rPr>
            <a:t> </a:t>
          </a:r>
          <a:r>
            <a:rPr lang="en-US" sz="2800" dirty="0" err="1">
              <a:latin typeface="+mn-lt"/>
            </a:rPr>
            <a:t>hasil</a:t>
          </a:r>
          <a:r>
            <a:rPr lang="en-US" sz="2800" dirty="0">
              <a:latin typeface="+mn-lt"/>
            </a:rPr>
            <a:t> </a:t>
          </a:r>
          <a:r>
            <a:rPr lang="en-US" sz="2800" dirty="0" err="1">
              <a:latin typeface="+mn-lt"/>
            </a:rPr>
            <a:t>dari</a:t>
          </a:r>
          <a:r>
            <a:rPr lang="en-US" sz="2800" dirty="0">
              <a:latin typeface="+mn-lt"/>
            </a:rPr>
            <a:t> </a:t>
          </a:r>
          <a:r>
            <a:rPr lang="en-US" sz="2800" dirty="0" err="1">
              <a:latin typeface="+mn-lt"/>
            </a:rPr>
            <a:t>inspeksi</a:t>
          </a:r>
          <a:r>
            <a:rPr lang="en-US" sz="2800" dirty="0">
              <a:latin typeface="+mn-lt"/>
            </a:rPr>
            <a:t> </a:t>
          </a:r>
          <a:r>
            <a:rPr lang="en-US" sz="2800" dirty="0" err="1">
              <a:latin typeface="+mn-lt"/>
            </a:rPr>
            <a:t>terkait</a:t>
          </a:r>
          <a:r>
            <a:rPr lang="en-US" sz="2800" dirty="0">
              <a:latin typeface="+mn-lt"/>
            </a:rPr>
            <a:t> </a:t>
          </a:r>
          <a:r>
            <a:rPr lang="en-US" sz="2800" dirty="0" err="1">
              <a:latin typeface="+mn-lt"/>
            </a:rPr>
            <a:t>kontrak</a:t>
          </a:r>
          <a:r>
            <a:rPr lang="en-US" sz="2800" dirty="0">
              <a:latin typeface="+mn-lt"/>
            </a:rPr>
            <a:t>.</a:t>
          </a:r>
          <a:endParaRPr lang="id-ID" sz="2800" b="0" dirty="0">
            <a:solidFill>
              <a:schemeClr val="tx1"/>
            </a:solidFill>
            <a:latin typeface="+mn-lt"/>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ScaleY="65998"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BC830915-CEC2-491C-91C0-47DF88ADAA2D}" type="presOf" srcId="{7BE175C2-43D5-BF47-B71D-4EF4D2107E03}" destId="{224CF469-C495-45B8-9E4A-119EC6AA03FC}" srcOrd="0" destOrd="0"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AE745071-E584-4EE9-94CA-F9A8B3C804CD}" type="presOf" srcId="{870269B6-4112-4E4F-ABD8-795DDFDD3198}" destId="{CA5515A7-FA4D-4B85-9DD9-17359CF050D2}"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B77313D6-4D09-4277-84CC-D570DCED93DA}" type="presOf" srcId="{3528E10F-83B6-42A8-8E03-67F33E8ED842}" destId="{44DBF284-EFB8-48CB-AA9A-57838DF88D90}" srcOrd="0" destOrd="0" presId="urn:microsoft.com/office/officeart/2005/8/layout/vList2"/>
    <dgm:cxn modelId="{4640C021-261B-41D4-8B8F-41062E8090A9}" type="presParOf" srcId="{224CF469-C495-45B8-9E4A-119EC6AA03FC}" destId="{CA5515A7-FA4D-4B85-9DD9-17359CF050D2}" srcOrd="0" destOrd="0" presId="urn:microsoft.com/office/officeart/2005/8/layout/vList2"/>
    <dgm:cxn modelId="{416093E4-109F-4AA3-B143-0D6F0B015242}"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dirty="0"/>
            <a:t>4. Change requests</a:t>
          </a:r>
          <a:endParaRPr lang="en-US" sz="28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en-US" dirty="0" err="1">
              <a:solidFill>
                <a:srgbClr val="2F2B20"/>
              </a:solidFill>
              <a:latin typeface="Trebuchet MS" pitchFamily="34" charset="0"/>
            </a:rPr>
            <a:t>Perubahan</a:t>
          </a:r>
          <a:r>
            <a:rPr lang="en-US" dirty="0">
              <a:solidFill>
                <a:srgbClr val="2F2B20"/>
              </a:solidFill>
              <a:latin typeface="Trebuchet MS" pitchFamily="34" charset="0"/>
            </a:rPr>
            <a:t> yang </a:t>
          </a:r>
          <a:r>
            <a:rPr lang="en-US" dirty="0" err="1">
              <a:solidFill>
                <a:srgbClr val="2F2B20"/>
              </a:solidFill>
              <a:latin typeface="Trebuchet MS" pitchFamily="34" charset="0"/>
            </a:rPr>
            <a:t>diminta</a:t>
          </a:r>
          <a:r>
            <a:rPr lang="en-US" dirty="0">
              <a:solidFill>
                <a:srgbClr val="2F2B20"/>
              </a:solidFill>
              <a:latin typeface="Trebuchet MS" pitchFamily="34" charset="0"/>
            </a:rPr>
            <a:t> </a:t>
          </a:r>
          <a:r>
            <a:rPr lang="en-US" dirty="0" err="1">
              <a:solidFill>
                <a:srgbClr val="2F2B20"/>
              </a:solidFill>
              <a:latin typeface="Trebuchet MS" pitchFamily="34" charset="0"/>
            </a:rPr>
            <a:t>tetapi</a:t>
          </a:r>
          <a:r>
            <a:rPr lang="en-US" dirty="0">
              <a:solidFill>
                <a:srgbClr val="2F2B20"/>
              </a:solidFill>
              <a:latin typeface="Trebuchet MS" pitchFamily="34" charset="0"/>
            </a:rPr>
            <a:t> </a:t>
          </a:r>
          <a:r>
            <a:rPr lang="en-US" dirty="0" err="1">
              <a:solidFill>
                <a:srgbClr val="2F2B20"/>
              </a:solidFill>
              <a:latin typeface="Trebuchet MS" pitchFamily="34" charset="0"/>
            </a:rPr>
            <a:t>tidak</a:t>
          </a:r>
          <a:r>
            <a:rPr lang="en-US" dirty="0">
              <a:solidFill>
                <a:srgbClr val="2F2B20"/>
              </a:solidFill>
              <a:latin typeface="Trebuchet MS" pitchFamily="34" charset="0"/>
            </a:rPr>
            <a:t> </a:t>
          </a:r>
          <a:r>
            <a:rPr lang="en-US" dirty="0" err="1">
              <a:solidFill>
                <a:srgbClr val="2F2B20"/>
              </a:solidFill>
              <a:latin typeface="Trebuchet MS" pitchFamily="34" charset="0"/>
            </a:rPr>
            <a:t>terselesaikan</a:t>
          </a:r>
          <a:r>
            <a:rPr lang="en-US" dirty="0">
              <a:solidFill>
                <a:srgbClr val="2F2B20"/>
              </a:solidFill>
              <a:latin typeface="Trebuchet MS" pitchFamily="34" charset="0"/>
            </a:rPr>
            <a:t> </a:t>
          </a:r>
          <a:r>
            <a:rPr lang="en-US" dirty="0" err="1">
              <a:solidFill>
                <a:srgbClr val="2F2B20"/>
              </a:solidFill>
              <a:latin typeface="Trebuchet MS" pitchFamily="34" charset="0"/>
            </a:rPr>
            <a:t>dapat</a:t>
          </a:r>
          <a:r>
            <a:rPr lang="en-US" dirty="0">
              <a:solidFill>
                <a:srgbClr val="2F2B20"/>
              </a:solidFill>
              <a:latin typeface="Trebuchet MS" pitchFamily="34" charset="0"/>
            </a:rPr>
            <a:t> </a:t>
          </a:r>
          <a:r>
            <a:rPr lang="en-US" dirty="0" err="1">
              <a:solidFill>
                <a:srgbClr val="2F2B20"/>
              </a:solidFill>
              <a:latin typeface="Trebuchet MS" pitchFamily="34" charset="0"/>
            </a:rPr>
            <a:t>mencakup</a:t>
          </a:r>
          <a:r>
            <a:rPr lang="en-US" dirty="0">
              <a:solidFill>
                <a:srgbClr val="2F2B20"/>
              </a:solidFill>
              <a:latin typeface="Trebuchet MS" pitchFamily="34" charset="0"/>
            </a:rPr>
            <a:t> </a:t>
          </a:r>
          <a:r>
            <a:rPr lang="en-US" dirty="0" err="1">
              <a:solidFill>
                <a:srgbClr val="2F2B20"/>
              </a:solidFill>
              <a:latin typeface="Trebuchet MS" pitchFamily="34" charset="0"/>
            </a:rPr>
            <a:t>arahan</a:t>
          </a:r>
          <a:r>
            <a:rPr lang="en-US" dirty="0">
              <a:solidFill>
                <a:srgbClr val="2F2B20"/>
              </a:solidFill>
              <a:latin typeface="Trebuchet MS" pitchFamily="34" charset="0"/>
            </a:rPr>
            <a:t> yang </a:t>
          </a:r>
          <a:r>
            <a:rPr lang="en-US" dirty="0" err="1">
              <a:solidFill>
                <a:srgbClr val="2F2B20"/>
              </a:solidFill>
              <a:latin typeface="Trebuchet MS" pitchFamily="34" charset="0"/>
            </a:rPr>
            <a:t>diberikan</a:t>
          </a:r>
          <a:r>
            <a:rPr lang="en-US" dirty="0">
              <a:solidFill>
                <a:srgbClr val="2F2B20"/>
              </a:solidFill>
              <a:latin typeface="Trebuchet MS" pitchFamily="34" charset="0"/>
            </a:rPr>
            <a:t> </a:t>
          </a:r>
          <a:r>
            <a:rPr lang="en-US" dirty="0" err="1">
              <a:solidFill>
                <a:srgbClr val="2F2B20"/>
              </a:solidFill>
              <a:latin typeface="Trebuchet MS" pitchFamily="34" charset="0"/>
            </a:rPr>
            <a:t>oleh</a:t>
          </a:r>
          <a:r>
            <a:rPr lang="en-US" dirty="0">
              <a:solidFill>
                <a:srgbClr val="2F2B20"/>
              </a:solidFill>
              <a:latin typeface="Trebuchet MS" pitchFamily="34" charset="0"/>
            </a:rPr>
            <a:t> </a:t>
          </a:r>
          <a:r>
            <a:rPr lang="en-US" dirty="0" err="1">
              <a:solidFill>
                <a:srgbClr val="2F2B20"/>
              </a:solidFill>
              <a:latin typeface="Trebuchet MS" pitchFamily="34" charset="0"/>
            </a:rPr>
            <a:t>pembeli</a:t>
          </a:r>
          <a:r>
            <a:rPr lang="en-US" dirty="0">
              <a:solidFill>
                <a:srgbClr val="2F2B20"/>
              </a:solidFill>
              <a:latin typeface="Trebuchet MS" pitchFamily="34" charset="0"/>
            </a:rPr>
            <a:t> </a:t>
          </a:r>
          <a:r>
            <a:rPr lang="en-US" dirty="0" err="1">
              <a:solidFill>
                <a:srgbClr val="2F2B20"/>
              </a:solidFill>
              <a:latin typeface="Trebuchet MS" pitchFamily="34" charset="0"/>
            </a:rPr>
            <a:t>atau</a:t>
          </a:r>
          <a:r>
            <a:rPr lang="en-US" dirty="0">
              <a:solidFill>
                <a:srgbClr val="2F2B20"/>
              </a:solidFill>
              <a:latin typeface="Trebuchet MS" pitchFamily="34" charset="0"/>
            </a:rPr>
            <a:t> </a:t>
          </a:r>
          <a:r>
            <a:rPr lang="en-US" dirty="0" err="1">
              <a:solidFill>
                <a:srgbClr val="2F2B20"/>
              </a:solidFill>
              <a:latin typeface="Trebuchet MS" pitchFamily="34" charset="0"/>
            </a:rPr>
            <a:t>tindakan</a:t>
          </a:r>
          <a:r>
            <a:rPr lang="en-US" dirty="0">
              <a:solidFill>
                <a:srgbClr val="2F2B20"/>
              </a:solidFill>
              <a:latin typeface="Trebuchet MS" pitchFamily="34" charset="0"/>
            </a:rPr>
            <a:t> yang </a:t>
          </a:r>
          <a:r>
            <a:rPr lang="en-US" dirty="0" err="1">
              <a:solidFill>
                <a:srgbClr val="2F2B20"/>
              </a:solidFill>
              <a:latin typeface="Trebuchet MS" pitchFamily="34" charset="0"/>
            </a:rPr>
            <a:t>dilakukan</a:t>
          </a:r>
          <a:r>
            <a:rPr lang="en-US" dirty="0">
              <a:solidFill>
                <a:srgbClr val="2F2B20"/>
              </a:solidFill>
              <a:latin typeface="Trebuchet MS" pitchFamily="34" charset="0"/>
            </a:rPr>
            <a:t> </a:t>
          </a:r>
          <a:r>
            <a:rPr lang="en-US" dirty="0" err="1">
              <a:solidFill>
                <a:srgbClr val="2F2B20"/>
              </a:solidFill>
              <a:latin typeface="Trebuchet MS" pitchFamily="34" charset="0"/>
            </a:rPr>
            <a:t>oleh</a:t>
          </a:r>
          <a:r>
            <a:rPr lang="en-US" dirty="0">
              <a:solidFill>
                <a:srgbClr val="2F2B20"/>
              </a:solidFill>
              <a:latin typeface="Trebuchet MS" pitchFamily="34" charset="0"/>
            </a:rPr>
            <a:t> </a:t>
          </a:r>
          <a:r>
            <a:rPr lang="en-US" dirty="0" err="1">
              <a:solidFill>
                <a:srgbClr val="2F2B20"/>
              </a:solidFill>
              <a:latin typeface="Trebuchet MS" pitchFamily="34" charset="0"/>
            </a:rPr>
            <a:t>penjual</a:t>
          </a:r>
          <a:r>
            <a:rPr lang="en-US" dirty="0">
              <a:solidFill>
                <a:srgbClr val="2F2B20"/>
              </a:solidFill>
              <a:latin typeface="Trebuchet MS" pitchFamily="34" charset="0"/>
            </a:rPr>
            <a:t>, yang </a:t>
          </a:r>
          <a:r>
            <a:rPr lang="en-US" dirty="0" err="1">
              <a:solidFill>
                <a:srgbClr val="2F2B20"/>
              </a:solidFill>
              <a:latin typeface="Trebuchet MS" pitchFamily="34" charset="0"/>
            </a:rPr>
            <a:t>oleh</a:t>
          </a:r>
          <a:r>
            <a:rPr lang="en-US" dirty="0">
              <a:solidFill>
                <a:srgbClr val="2F2B20"/>
              </a:solidFill>
              <a:latin typeface="Trebuchet MS" pitchFamily="34" charset="0"/>
            </a:rPr>
            <a:t> </a:t>
          </a:r>
          <a:r>
            <a:rPr lang="en-US" dirty="0" err="1">
              <a:solidFill>
                <a:srgbClr val="2F2B20"/>
              </a:solidFill>
              <a:latin typeface="Trebuchet MS" pitchFamily="34" charset="0"/>
            </a:rPr>
            <a:t>pihak</a:t>
          </a:r>
          <a:r>
            <a:rPr lang="en-US" dirty="0">
              <a:solidFill>
                <a:srgbClr val="2F2B20"/>
              </a:solidFill>
              <a:latin typeface="Trebuchet MS" pitchFamily="34" charset="0"/>
            </a:rPr>
            <a:t> lain </a:t>
          </a:r>
          <a:r>
            <a:rPr lang="en-US" dirty="0" err="1">
              <a:solidFill>
                <a:srgbClr val="2F2B20"/>
              </a:solidFill>
              <a:latin typeface="Trebuchet MS" pitchFamily="34" charset="0"/>
            </a:rPr>
            <a:t>dianggap</a:t>
          </a:r>
          <a:r>
            <a:rPr lang="en-US" dirty="0">
              <a:solidFill>
                <a:srgbClr val="2F2B20"/>
              </a:solidFill>
              <a:latin typeface="Trebuchet MS" pitchFamily="34" charset="0"/>
            </a:rPr>
            <a:t> </a:t>
          </a:r>
          <a:r>
            <a:rPr lang="en-US" dirty="0" err="1">
              <a:solidFill>
                <a:srgbClr val="2F2B20"/>
              </a:solidFill>
              <a:latin typeface="Trebuchet MS" pitchFamily="34" charset="0"/>
            </a:rPr>
            <a:t>sebagai</a:t>
          </a:r>
          <a:r>
            <a:rPr lang="en-US" dirty="0">
              <a:solidFill>
                <a:srgbClr val="2F2B20"/>
              </a:solidFill>
              <a:latin typeface="Trebuchet MS" pitchFamily="34" charset="0"/>
            </a:rPr>
            <a:t> </a:t>
          </a:r>
          <a:r>
            <a:rPr lang="en-US" dirty="0" err="1">
              <a:solidFill>
                <a:srgbClr val="2F2B20"/>
              </a:solidFill>
              <a:latin typeface="Trebuchet MS" pitchFamily="34" charset="0"/>
            </a:rPr>
            <a:t>perubahan</a:t>
          </a:r>
          <a:r>
            <a:rPr lang="en-US" dirty="0">
              <a:solidFill>
                <a:srgbClr val="2F2B20"/>
              </a:solidFill>
              <a:latin typeface="Trebuchet MS" pitchFamily="34" charset="0"/>
            </a:rPr>
            <a:t> </a:t>
          </a:r>
          <a:r>
            <a:rPr lang="en-US" dirty="0" err="1">
              <a:solidFill>
                <a:srgbClr val="2F2B20"/>
              </a:solidFill>
              <a:latin typeface="Trebuchet MS" pitchFamily="34" charset="0"/>
            </a:rPr>
            <a:t>konstruktif</a:t>
          </a:r>
          <a:r>
            <a:rPr lang="en-US" dirty="0">
              <a:solidFill>
                <a:srgbClr val="2F2B20"/>
              </a:solidFill>
              <a:latin typeface="Trebuchet MS" pitchFamily="34" charset="0"/>
            </a:rPr>
            <a:t> </a:t>
          </a:r>
          <a:r>
            <a:rPr lang="en-US" dirty="0" err="1">
              <a:solidFill>
                <a:srgbClr val="2F2B20"/>
              </a:solidFill>
              <a:latin typeface="Trebuchet MS" pitchFamily="34" charset="0"/>
            </a:rPr>
            <a:t>pada</a:t>
          </a:r>
          <a:r>
            <a:rPr lang="en-US" dirty="0">
              <a:solidFill>
                <a:srgbClr val="2F2B20"/>
              </a:solidFill>
              <a:latin typeface="Trebuchet MS" pitchFamily="34" charset="0"/>
            </a:rPr>
            <a:t> </a:t>
          </a:r>
          <a:r>
            <a:rPr lang="en-US" dirty="0" err="1">
              <a:solidFill>
                <a:srgbClr val="2F2B20"/>
              </a:solidFill>
              <a:latin typeface="Trebuchet MS" pitchFamily="34" charset="0"/>
            </a:rPr>
            <a:t>kontrak</a:t>
          </a:r>
          <a:r>
            <a:rPr lang="en-US" dirty="0">
              <a:solidFill>
                <a:srgbClr val="2F2B20"/>
              </a:solidFill>
              <a:latin typeface="Trebuchet MS" pitchFamily="34" charset="0"/>
            </a:rPr>
            <a:t>. </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90555B99-32CB-4034-9249-9A5272C70EE3}">
      <dgm:prSet/>
      <dgm:spPr/>
      <dgm:t>
        <a:bodyPr/>
        <a:lstStyle/>
        <a:p>
          <a:r>
            <a:rPr lang="en-US" dirty="0" err="1">
              <a:solidFill>
                <a:srgbClr val="2F2B20"/>
              </a:solidFill>
              <a:latin typeface="Trebuchet MS" pitchFamily="34" charset="0"/>
            </a:rPr>
            <a:t>Karena</a:t>
          </a:r>
          <a:r>
            <a:rPr lang="en-US" dirty="0">
              <a:solidFill>
                <a:srgbClr val="2F2B20"/>
              </a:solidFill>
              <a:latin typeface="Trebuchet MS" pitchFamily="34" charset="0"/>
            </a:rPr>
            <a:t> </a:t>
          </a:r>
          <a:r>
            <a:rPr lang="en-US" dirty="0" err="1">
              <a:solidFill>
                <a:srgbClr val="2F2B20"/>
              </a:solidFill>
              <a:latin typeface="Trebuchet MS" pitchFamily="34" charset="0"/>
            </a:rPr>
            <a:t>perubahan</a:t>
          </a:r>
          <a:r>
            <a:rPr lang="en-US" dirty="0">
              <a:solidFill>
                <a:srgbClr val="2F2B20"/>
              </a:solidFill>
              <a:latin typeface="Trebuchet MS" pitchFamily="34" charset="0"/>
            </a:rPr>
            <a:t> </a:t>
          </a:r>
          <a:r>
            <a:rPr lang="en-US" dirty="0" err="1">
              <a:solidFill>
                <a:srgbClr val="2F2B20"/>
              </a:solidFill>
              <a:latin typeface="Trebuchet MS" pitchFamily="34" charset="0"/>
            </a:rPr>
            <a:t>konstruktif</a:t>
          </a:r>
          <a:r>
            <a:rPr lang="en-US" dirty="0">
              <a:solidFill>
                <a:srgbClr val="2F2B20"/>
              </a:solidFill>
              <a:latin typeface="Trebuchet MS" pitchFamily="34" charset="0"/>
            </a:rPr>
            <a:t> </a:t>
          </a:r>
          <a:r>
            <a:rPr lang="en-US" dirty="0" err="1">
              <a:solidFill>
                <a:srgbClr val="2F2B20"/>
              </a:solidFill>
              <a:latin typeface="Trebuchet MS" pitchFamily="34" charset="0"/>
            </a:rPr>
            <a:t>ini</a:t>
          </a:r>
          <a:r>
            <a:rPr lang="en-US" dirty="0">
              <a:solidFill>
                <a:srgbClr val="2F2B20"/>
              </a:solidFill>
              <a:latin typeface="Trebuchet MS" pitchFamily="34" charset="0"/>
            </a:rPr>
            <a:t> </a:t>
          </a:r>
          <a:r>
            <a:rPr lang="en-US" dirty="0" err="1">
              <a:solidFill>
                <a:srgbClr val="2F2B20"/>
              </a:solidFill>
              <a:latin typeface="Trebuchet MS" pitchFamily="34" charset="0"/>
            </a:rPr>
            <a:t>dapat</a:t>
          </a:r>
          <a:r>
            <a:rPr lang="en-US" dirty="0">
              <a:solidFill>
                <a:srgbClr val="2F2B20"/>
              </a:solidFill>
              <a:latin typeface="Trebuchet MS" pitchFamily="34" charset="0"/>
            </a:rPr>
            <a:t> </a:t>
          </a:r>
          <a:r>
            <a:rPr lang="en-US" dirty="0" err="1">
              <a:solidFill>
                <a:srgbClr val="2F2B20"/>
              </a:solidFill>
              <a:latin typeface="Trebuchet MS" pitchFamily="34" charset="0"/>
            </a:rPr>
            <a:t>diperdebatkan</a:t>
          </a:r>
          <a:r>
            <a:rPr lang="en-US" dirty="0">
              <a:solidFill>
                <a:srgbClr val="2F2B20"/>
              </a:solidFill>
              <a:latin typeface="Trebuchet MS" pitchFamily="34" charset="0"/>
            </a:rPr>
            <a:t> </a:t>
          </a:r>
          <a:r>
            <a:rPr lang="en-US" dirty="0" err="1">
              <a:solidFill>
                <a:srgbClr val="2F2B20"/>
              </a:solidFill>
              <a:latin typeface="Trebuchet MS" pitchFamily="34" charset="0"/>
            </a:rPr>
            <a:t>oleh</a:t>
          </a:r>
          <a:r>
            <a:rPr lang="en-US" dirty="0">
              <a:solidFill>
                <a:srgbClr val="2F2B20"/>
              </a:solidFill>
              <a:latin typeface="Trebuchet MS" pitchFamily="34" charset="0"/>
            </a:rPr>
            <a:t> </a:t>
          </a:r>
          <a:r>
            <a:rPr lang="en-US" dirty="0" err="1">
              <a:solidFill>
                <a:srgbClr val="2F2B20"/>
              </a:solidFill>
              <a:latin typeface="Trebuchet MS" pitchFamily="34" charset="0"/>
            </a:rPr>
            <a:t>satu</a:t>
          </a:r>
          <a:r>
            <a:rPr lang="en-US" dirty="0">
              <a:solidFill>
                <a:srgbClr val="2F2B20"/>
              </a:solidFill>
              <a:latin typeface="Trebuchet MS" pitchFamily="34" charset="0"/>
            </a:rPr>
            <a:t> </a:t>
          </a:r>
          <a:r>
            <a:rPr lang="en-US" dirty="0" err="1">
              <a:solidFill>
                <a:srgbClr val="2F2B20"/>
              </a:solidFill>
              <a:latin typeface="Trebuchet MS" pitchFamily="34" charset="0"/>
            </a:rPr>
            <a:t>pihak</a:t>
          </a:r>
          <a:r>
            <a:rPr lang="en-US" dirty="0">
              <a:solidFill>
                <a:srgbClr val="2F2B20"/>
              </a:solidFill>
              <a:latin typeface="Trebuchet MS" pitchFamily="34" charset="0"/>
            </a:rPr>
            <a:t> </a:t>
          </a:r>
          <a:r>
            <a:rPr lang="en-US" dirty="0" err="1">
              <a:solidFill>
                <a:srgbClr val="2F2B20"/>
              </a:solidFill>
              <a:latin typeface="Trebuchet MS" pitchFamily="34" charset="0"/>
            </a:rPr>
            <a:t>dan</a:t>
          </a:r>
          <a:r>
            <a:rPr lang="en-US" dirty="0">
              <a:solidFill>
                <a:srgbClr val="2F2B20"/>
              </a:solidFill>
              <a:latin typeface="Trebuchet MS" pitchFamily="34" charset="0"/>
            </a:rPr>
            <a:t> </a:t>
          </a:r>
          <a:r>
            <a:rPr lang="en-US" dirty="0" err="1">
              <a:solidFill>
                <a:srgbClr val="2F2B20"/>
              </a:solidFill>
              <a:latin typeface="Trebuchet MS" pitchFamily="34" charset="0"/>
            </a:rPr>
            <a:t>dapat</a:t>
          </a:r>
          <a:r>
            <a:rPr lang="en-US" dirty="0">
              <a:solidFill>
                <a:srgbClr val="2F2B20"/>
              </a:solidFill>
              <a:latin typeface="Trebuchet MS" pitchFamily="34" charset="0"/>
            </a:rPr>
            <a:t> </a:t>
          </a:r>
          <a:r>
            <a:rPr lang="en-US" dirty="0" err="1">
              <a:solidFill>
                <a:srgbClr val="2F2B20"/>
              </a:solidFill>
              <a:latin typeface="Trebuchet MS" pitchFamily="34" charset="0"/>
            </a:rPr>
            <a:t>menyebabkan</a:t>
          </a:r>
          <a:r>
            <a:rPr lang="en-US" dirty="0">
              <a:solidFill>
                <a:srgbClr val="2F2B20"/>
              </a:solidFill>
              <a:latin typeface="Trebuchet MS" pitchFamily="34" charset="0"/>
            </a:rPr>
            <a:t> </a:t>
          </a:r>
          <a:r>
            <a:rPr lang="en-US" dirty="0" err="1">
              <a:solidFill>
                <a:srgbClr val="2F2B20"/>
              </a:solidFill>
              <a:latin typeface="Trebuchet MS" pitchFamily="34" charset="0"/>
            </a:rPr>
            <a:t>klaim</a:t>
          </a:r>
          <a:r>
            <a:rPr lang="en-US" dirty="0">
              <a:solidFill>
                <a:srgbClr val="2F2B20"/>
              </a:solidFill>
              <a:latin typeface="Trebuchet MS" pitchFamily="34" charset="0"/>
            </a:rPr>
            <a:t> </a:t>
          </a:r>
          <a:r>
            <a:rPr lang="en-US" dirty="0" err="1">
              <a:solidFill>
                <a:srgbClr val="2F2B20"/>
              </a:solidFill>
              <a:latin typeface="Trebuchet MS" pitchFamily="34" charset="0"/>
            </a:rPr>
            <a:t>terhadap</a:t>
          </a:r>
          <a:r>
            <a:rPr lang="en-US" dirty="0">
              <a:solidFill>
                <a:srgbClr val="2F2B20"/>
              </a:solidFill>
              <a:latin typeface="Trebuchet MS" pitchFamily="34" charset="0"/>
            </a:rPr>
            <a:t> </a:t>
          </a:r>
          <a:r>
            <a:rPr lang="en-US" dirty="0" err="1">
              <a:solidFill>
                <a:srgbClr val="2F2B20"/>
              </a:solidFill>
              <a:latin typeface="Trebuchet MS" pitchFamily="34" charset="0"/>
            </a:rPr>
            <a:t>pihak</a:t>
          </a:r>
          <a:r>
            <a:rPr lang="en-US" dirty="0">
              <a:solidFill>
                <a:srgbClr val="2F2B20"/>
              </a:solidFill>
              <a:latin typeface="Trebuchet MS" pitchFamily="34" charset="0"/>
            </a:rPr>
            <a:t> lain, </a:t>
          </a:r>
          <a:r>
            <a:rPr lang="en-US" dirty="0" err="1">
              <a:solidFill>
                <a:srgbClr val="2F2B20"/>
              </a:solidFill>
              <a:latin typeface="Trebuchet MS" pitchFamily="34" charset="0"/>
            </a:rPr>
            <a:t>perubahan</a:t>
          </a:r>
          <a:r>
            <a:rPr lang="en-US" dirty="0">
              <a:solidFill>
                <a:srgbClr val="2F2B20"/>
              </a:solidFill>
              <a:latin typeface="Trebuchet MS" pitchFamily="34" charset="0"/>
            </a:rPr>
            <a:t> </a:t>
          </a:r>
          <a:r>
            <a:rPr lang="en-US" dirty="0" err="1">
              <a:solidFill>
                <a:srgbClr val="2F2B20"/>
              </a:solidFill>
              <a:latin typeface="Trebuchet MS" pitchFamily="34" charset="0"/>
            </a:rPr>
            <a:t>tersebut</a:t>
          </a:r>
          <a:r>
            <a:rPr lang="en-US" dirty="0">
              <a:solidFill>
                <a:srgbClr val="2F2B20"/>
              </a:solidFill>
              <a:latin typeface="Trebuchet MS" pitchFamily="34" charset="0"/>
            </a:rPr>
            <a:t> </a:t>
          </a:r>
          <a:r>
            <a:rPr lang="en-US" dirty="0" err="1">
              <a:solidFill>
                <a:srgbClr val="2F2B20"/>
              </a:solidFill>
              <a:latin typeface="Trebuchet MS" pitchFamily="34" charset="0"/>
            </a:rPr>
            <a:t>diidentifikasi</a:t>
          </a:r>
          <a:r>
            <a:rPr lang="en-US" dirty="0">
              <a:solidFill>
                <a:srgbClr val="2F2B20"/>
              </a:solidFill>
              <a:latin typeface="Trebuchet MS" pitchFamily="34" charset="0"/>
            </a:rPr>
            <a:t> </a:t>
          </a:r>
          <a:r>
            <a:rPr lang="en-US" dirty="0" err="1">
              <a:solidFill>
                <a:srgbClr val="2F2B20"/>
              </a:solidFill>
              <a:latin typeface="Trebuchet MS" pitchFamily="34" charset="0"/>
            </a:rPr>
            <a:t>dan</a:t>
          </a:r>
          <a:r>
            <a:rPr lang="en-US" dirty="0">
              <a:solidFill>
                <a:srgbClr val="2F2B20"/>
              </a:solidFill>
              <a:latin typeface="Trebuchet MS" pitchFamily="34" charset="0"/>
            </a:rPr>
            <a:t> </a:t>
          </a:r>
          <a:r>
            <a:rPr lang="en-US" dirty="0" err="1">
              <a:solidFill>
                <a:srgbClr val="2F2B20"/>
              </a:solidFill>
              <a:latin typeface="Trebuchet MS" pitchFamily="34" charset="0"/>
            </a:rPr>
            <a:t>didokumentasikan</a:t>
          </a:r>
          <a:r>
            <a:rPr lang="en-US" dirty="0">
              <a:solidFill>
                <a:srgbClr val="2F2B20"/>
              </a:solidFill>
              <a:latin typeface="Trebuchet MS" pitchFamily="34" charset="0"/>
            </a:rPr>
            <a:t> </a:t>
          </a:r>
          <a:r>
            <a:rPr lang="en-US" dirty="0" err="1">
              <a:solidFill>
                <a:srgbClr val="2F2B20"/>
              </a:solidFill>
              <a:latin typeface="Trebuchet MS" pitchFamily="34" charset="0"/>
            </a:rPr>
            <a:t>secara</a:t>
          </a:r>
          <a:r>
            <a:rPr lang="en-US" dirty="0">
              <a:solidFill>
                <a:srgbClr val="2F2B20"/>
              </a:solidFill>
              <a:latin typeface="Trebuchet MS" pitchFamily="34" charset="0"/>
            </a:rPr>
            <a:t> </a:t>
          </a:r>
          <a:r>
            <a:rPr lang="en-US" dirty="0" err="1">
              <a:solidFill>
                <a:srgbClr val="2F2B20"/>
              </a:solidFill>
              <a:latin typeface="Trebuchet MS" pitchFamily="34" charset="0"/>
            </a:rPr>
            <a:t>unik</a:t>
          </a:r>
          <a:r>
            <a:rPr lang="en-US" dirty="0">
              <a:solidFill>
                <a:srgbClr val="2F2B20"/>
              </a:solidFill>
              <a:latin typeface="Trebuchet MS" pitchFamily="34" charset="0"/>
            </a:rPr>
            <a:t> </a:t>
          </a:r>
          <a:r>
            <a:rPr lang="en-US" dirty="0" err="1">
              <a:solidFill>
                <a:srgbClr val="2F2B20"/>
              </a:solidFill>
              <a:latin typeface="Trebuchet MS" pitchFamily="34" charset="0"/>
            </a:rPr>
            <a:t>oleh</a:t>
          </a:r>
          <a:r>
            <a:rPr lang="en-US" dirty="0">
              <a:solidFill>
                <a:srgbClr val="2F2B20"/>
              </a:solidFill>
              <a:latin typeface="Trebuchet MS" pitchFamily="34" charset="0"/>
            </a:rPr>
            <a:t> </a:t>
          </a:r>
          <a:r>
            <a:rPr lang="en-US" dirty="0" err="1">
              <a:solidFill>
                <a:srgbClr val="2F2B20"/>
              </a:solidFill>
              <a:latin typeface="Trebuchet MS" pitchFamily="34" charset="0"/>
            </a:rPr>
            <a:t>korespondensi</a:t>
          </a:r>
          <a:r>
            <a:rPr lang="en-US" dirty="0">
              <a:solidFill>
                <a:srgbClr val="2F2B20"/>
              </a:solidFill>
              <a:latin typeface="Trebuchet MS" pitchFamily="34" charset="0"/>
            </a:rPr>
            <a:t> </a:t>
          </a:r>
          <a:r>
            <a:rPr lang="en-US" dirty="0" err="1">
              <a:solidFill>
                <a:srgbClr val="2F2B20"/>
              </a:solidFill>
              <a:latin typeface="Trebuchet MS" pitchFamily="34" charset="0"/>
            </a:rPr>
            <a:t>proyek</a:t>
          </a:r>
          <a:r>
            <a:rPr lang="en-US" dirty="0">
              <a:solidFill>
                <a:srgbClr val="2F2B20"/>
              </a:solidFill>
              <a:latin typeface="Trebuchet MS" pitchFamily="34" charset="0"/>
            </a:rPr>
            <a:t>.</a:t>
          </a:r>
          <a:endParaRPr lang="id-ID" b="0" dirty="0">
            <a:solidFill>
              <a:schemeClr val="tx1"/>
            </a:solidFill>
          </a:endParaRPr>
        </a:p>
      </dgm:t>
    </dgm:pt>
    <dgm:pt modelId="{65D18DF4-ED49-4DDA-B71A-2601C7E3EDE9}" type="parTrans" cxnId="{D7232503-1684-4D54-B6B3-2C47114D3BA9}">
      <dgm:prSet/>
      <dgm:spPr/>
      <dgm:t>
        <a:bodyPr/>
        <a:lstStyle/>
        <a:p>
          <a:endParaRPr lang="en-US"/>
        </a:p>
      </dgm:t>
    </dgm:pt>
    <dgm:pt modelId="{90321516-4765-4E93-BBA3-F3FE7963342B}" type="sibTrans" cxnId="{D7232503-1684-4D54-B6B3-2C47114D3BA9}">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D7232503-1684-4D54-B6B3-2C47114D3BA9}" srcId="{870269B6-4112-4E4F-ABD8-795DDFDD3198}" destId="{90555B99-32CB-4034-9249-9A5272C70EE3}" srcOrd="1" destOrd="0" parTransId="{65D18DF4-ED49-4DDA-B71A-2601C7E3EDE9}" sibTransId="{90321516-4765-4E93-BBA3-F3FE7963342B}"/>
    <dgm:cxn modelId="{BE137B15-9797-4E01-80DD-903C8B1614E3}" type="presOf" srcId="{90555B99-32CB-4034-9249-9A5272C70EE3}" destId="{44DBF284-EFB8-48CB-AA9A-57838DF88D90}" srcOrd="0" destOrd="1"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7E063953-5C5F-4BA3-829B-46165CB6E96D}" type="presOf" srcId="{870269B6-4112-4E4F-ABD8-795DDFDD3198}" destId="{CA5515A7-FA4D-4B85-9DD9-17359CF050D2}" srcOrd="0" destOrd="0" presId="urn:microsoft.com/office/officeart/2005/8/layout/vList2"/>
    <dgm:cxn modelId="{5B59E9A6-D8F6-4A0B-959E-D4CF4117B03A}" type="presOf" srcId="{3528E10F-83B6-42A8-8E03-67F33E8ED842}" destId="{44DBF284-EFB8-48CB-AA9A-57838DF88D90}"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AEC419BA-94A3-4C1B-972C-4650E55DBB49}" type="presOf" srcId="{7BE175C2-43D5-BF47-B71D-4EF4D2107E03}" destId="{224CF469-C495-45B8-9E4A-119EC6AA03FC}" srcOrd="0" destOrd="0" presId="urn:microsoft.com/office/officeart/2005/8/layout/vList2"/>
    <dgm:cxn modelId="{DC601667-6FE6-4BFE-903A-3F07C61FCDB9}" type="presParOf" srcId="{224CF469-C495-45B8-9E4A-119EC6AA03FC}" destId="{CA5515A7-FA4D-4B85-9DD9-17359CF050D2}" srcOrd="0" destOrd="0" presId="urn:microsoft.com/office/officeart/2005/8/layout/vList2"/>
    <dgm:cxn modelId="{966717C4-5D52-453E-B262-2BB8C125F919}"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dirty="0"/>
            <a:t>5. Project management plan updates</a:t>
          </a:r>
          <a:endParaRPr lang="en-US" sz="28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id-ID"/>
            <a:t>Bagian yang akan di Update seperti:</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C34EFB20-C4E4-4914-BE20-280FF9947EFC}">
      <dgm:prSet/>
      <dgm:spPr/>
      <dgm:t>
        <a:bodyPr/>
        <a:lstStyle/>
        <a:p>
          <a:r>
            <a:rPr lang="id-ID" dirty="0"/>
            <a:t>Procurement management plan</a:t>
          </a:r>
        </a:p>
      </dgm:t>
    </dgm:pt>
    <dgm:pt modelId="{35623C4C-5294-4F5F-817A-76F545375AA4}" type="parTrans" cxnId="{EC37B761-C089-48CA-86EA-9C820337E5A2}">
      <dgm:prSet/>
      <dgm:spPr/>
      <dgm:t>
        <a:bodyPr/>
        <a:lstStyle/>
        <a:p>
          <a:endParaRPr lang="en-US"/>
        </a:p>
      </dgm:t>
    </dgm:pt>
    <dgm:pt modelId="{510FD3BD-FE1B-45A9-876C-A837B1B79A78}" type="sibTrans" cxnId="{EC37B761-C089-48CA-86EA-9C820337E5A2}">
      <dgm:prSet/>
      <dgm:spPr/>
      <dgm:t>
        <a:bodyPr/>
        <a:lstStyle/>
        <a:p>
          <a:endParaRPr lang="en-US"/>
        </a:p>
      </dgm:t>
    </dgm:pt>
    <dgm:pt modelId="{9DA85413-FD9E-4448-813B-776E2889EDA2}">
      <dgm:prSet/>
      <dgm:spPr/>
      <dgm:t>
        <a:bodyPr/>
        <a:lstStyle/>
        <a:p>
          <a:r>
            <a:rPr lang="id-ID" dirty="0"/>
            <a:t>Schedule Baseline</a:t>
          </a:r>
        </a:p>
      </dgm:t>
    </dgm:pt>
    <dgm:pt modelId="{1772E926-B71B-47D0-969C-859885739FB8}" type="parTrans" cxnId="{EB1622F4-284B-4268-9A4B-1175CDD0FF49}">
      <dgm:prSet/>
      <dgm:spPr/>
      <dgm:t>
        <a:bodyPr/>
        <a:lstStyle/>
        <a:p>
          <a:endParaRPr lang="en-US"/>
        </a:p>
      </dgm:t>
    </dgm:pt>
    <dgm:pt modelId="{683BDF80-8E14-42DB-8E2C-2520EDB84C26}" type="sibTrans" cxnId="{EB1622F4-284B-4268-9A4B-1175CDD0FF49}">
      <dgm:prSet/>
      <dgm:spPr/>
      <dgm:t>
        <a:bodyPr/>
        <a:lstStyle/>
        <a:p>
          <a:endParaRPr lang="en-US"/>
        </a:p>
      </dgm:t>
    </dgm:pt>
    <dgm:pt modelId="{C08D80F3-D850-4A3A-B8D6-9EA6F4FF8927}">
      <dgm:prSet/>
      <dgm:spPr/>
      <dgm:t>
        <a:bodyPr/>
        <a:lstStyle/>
        <a:p>
          <a:r>
            <a:rPr lang="id-ID" dirty="0"/>
            <a:t>Cost Baseline</a:t>
          </a:r>
        </a:p>
      </dgm:t>
    </dgm:pt>
    <dgm:pt modelId="{06043D43-F83E-4391-B3CE-C89218A6DED0}" type="parTrans" cxnId="{A731D1DA-2E07-41E8-AFA7-674F0848B9AC}">
      <dgm:prSet/>
      <dgm:spPr/>
      <dgm:t>
        <a:bodyPr/>
        <a:lstStyle/>
        <a:p>
          <a:endParaRPr lang="en-US"/>
        </a:p>
      </dgm:t>
    </dgm:pt>
    <dgm:pt modelId="{673D9EDB-A279-441C-83F7-0976EECECFE6}" type="sibTrans" cxnId="{A731D1DA-2E07-41E8-AFA7-674F0848B9AC}">
      <dgm:prSet/>
      <dgm:spPr/>
      <dgm:t>
        <a:bodyPr/>
        <a:lstStyle/>
        <a:p>
          <a:endParaRPr lang="en-US"/>
        </a:p>
      </dgm:t>
    </dgm:pt>
    <dgm:pt modelId="{94E61737-5FDE-4FC1-84C7-5D9FFCA665E7}">
      <dgm:prSet/>
      <dgm:spPr/>
      <dgm:t>
        <a:bodyPr/>
        <a:lstStyle/>
        <a:p>
          <a:r>
            <a:rPr lang="en-US" dirty="0"/>
            <a:t>6. </a:t>
          </a:r>
          <a:r>
            <a:rPr lang="id-ID" dirty="0"/>
            <a:t>Project Document Update</a:t>
          </a:r>
        </a:p>
      </dgm:t>
    </dgm:pt>
    <dgm:pt modelId="{10F8C8E6-F31D-478A-90BE-DE47404E4DCB}" type="parTrans" cxnId="{FB8E182F-BDD0-4C6C-BF76-2B35CD5C1FBF}">
      <dgm:prSet/>
      <dgm:spPr/>
      <dgm:t>
        <a:bodyPr/>
        <a:lstStyle/>
        <a:p>
          <a:endParaRPr lang="en-US"/>
        </a:p>
      </dgm:t>
    </dgm:pt>
    <dgm:pt modelId="{77E91CE8-BDCA-40E6-804F-3B902D8ADB6A}" type="sibTrans" cxnId="{FB8E182F-BDD0-4C6C-BF76-2B35CD5C1FBF}">
      <dgm:prSet/>
      <dgm:spPr/>
      <dgm:t>
        <a:bodyPr/>
        <a:lstStyle/>
        <a:p>
          <a:endParaRPr lang="en-US"/>
        </a:p>
      </dgm:t>
    </dgm:pt>
    <dgm:pt modelId="{F80E374D-B394-4B54-A5E8-0B262CAC2715}">
      <dgm:prSet/>
      <dgm:spPr/>
      <dgm:t>
        <a:bodyPr/>
        <a:lstStyle/>
        <a:p>
          <a:r>
            <a:rPr lang="id-ID" dirty="0"/>
            <a:t>Document yang akan di update meliputi,</a:t>
          </a:r>
        </a:p>
      </dgm:t>
    </dgm:pt>
    <dgm:pt modelId="{1D34C2C6-DDB8-4AED-A531-F5AD2C727475}" type="parTrans" cxnId="{B17CF244-C8D7-4CAE-BB4E-3F1E4A8F78A7}">
      <dgm:prSet/>
      <dgm:spPr/>
      <dgm:t>
        <a:bodyPr/>
        <a:lstStyle/>
        <a:p>
          <a:endParaRPr lang="en-US"/>
        </a:p>
      </dgm:t>
    </dgm:pt>
    <dgm:pt modelId="{B3A28EF5-55FD-4D63-B722-7DCAF2F26C61}" type="sibTrans" cxnId="{B17CF244-C8D7-4CAE-BB4E-3F1E4A8F78A7}">
      <dgm:prSet/>
      <dgm:spPr/>
      <dgm:t>
        <a:bodyPr/>
        <a:lstStyle/>
        <a:p>
          <a:endParaRPr lang="en-US"/>
        </a:p>
      </dgm:t>
    </dgm:pt>
    <dgm:pt modelId="{8E12ED4E-F1F5-4BCF-8CD1-AE3193B6C214}">
      <dgm:prSet/>
      <dgm:spPr/>
      <dgm:t>
        <a:bodyPr/>
        <a:lstStyle/>
        <a:p>
          <a:r>
            <a:rPr lang="en-US" dirty="0"/>
            <a:t>Risk management plan</a:t>
          </a:r>
          <a:endParaRPr lang="id-ID" dirty="0"/>
        </a:p>
      </dgm:t>
    </dgm:pt>
    <dgm:pt modelId="{36C190BC-0B57-4856-B72E-16A9938AC0E7}" type="parTrans" cxnId="{1D3FF486-4432-49F9-A5AD-64A556D7FB9C}">
      <dgm:prSet/>
      <dgm:spPr/>
      <dgm:t>
        <a:bodyPr/>
        <a:lstStyle/>
        <a:p>
          <a:endParaRPr lang="en-US"/>
        </a:p>
      </dgm:t>
    </dgm:pt>
    <dgm:pt modelId="{167B7F22-A6DF-4433-91D5-2FA3D25484FA}" type="sibTrans" cxnId="{1D3FF486-4432-49F9-A5AD-64A556D7FB9C}">
      <dgm:prSet/>
      <dgm:spPr/>
      <dgm:t>
        <a:bodyPr/>
        <a:lstStyle/>
        <a:p>
          <a:endParaRPr lang="en-US"/>
        </a:p>
      </dgm:t>
    </dgm:pt>
    <dgm:pt modelId="{3D65781B-700B-4860-BA13-6DA3A2B1EF74}">
      <dgm:prSet/>
      <dgm:spPr/>
      <dgm:t>
        <a:bodyPr/>
        <a:lstStyle/>
        <a:p>
          <a:r>
            <a:rPr lang="en-US" dirty="0"/>
            <a:t>Lessons learned register</a:t>
          </a:r>
          <a:endParaRPr lang="id-ID" dirty="0"/>
        </a:p>
      </dgm:t>
    </dgm:pt>
    <dgm:pt modelId="{51103520-9D7B-4CC8-B88F-0711FA7EC242}" type="parTrans" cxnId="{91AB43C0-8FF4-4A05-9A2F-9720F8A61862}">
      <dgm:prSet/>
      <dgm:spPr/>
    </dgm:pt>
    <dgm:pt modelId="{EDF0F638-06A7-4E22-93C8-DBCA49885BF8}" type="sibTrans" cxnId="{91AB43C0-8FF4-4A05-9A2F-9720F8A61862}">
      <dgm:prSet/>
      <dgm:spPr/>
    </dgm:pt>
    <dgm:pt modelId="{369E5DBF-9C57-4709-A90D-A1D59EF5A07C}">
      <dgm:prSet/>
      <dgm:spPr/>
      <dgm:t>
        <a:bodyPr/>
        <a:lstStyle/>
        <a:p>
          <a:r>
            <a:rPr lang="en-US" dirty="0"/>
            <a:t>Resource requirements</a:t>
          </a:r>
        </a:p>
      </dgm:t>
    </dgm:pt>
    <dgm:pt modelId="{8B676542-19DE-494C-8287-987E9CCBCECC}" type="parTrans" cxnId="{DF28D80A-1952-4492-9A00-672814A95D32}">
      <dgm:prSet/>
      <dgm:spPr/>
      <dgm:t>
        <a:bodyPr/>
        <a:lstStyle/>
        <a:p>
          <a:endParaRPr lang="en-US"/>
        </a:p>
      </dgm:t>
    </dgm:pt>
    <dgm:pt modelId="{2BDA776C-2DF0-4A63-B35D-690B956ECC98}" type="sibTrans" cxnId="{DF28D80A-1952-4492-9A00-672814A95D32}">
      <dgm:prSet/>
      <dgm:spPr/>
      <dgm:t>
        <a:bodyPr/>
        <a:lstStyle/>
        <a:p>
          <a:endParaRPr lang="en-US"/>
        </a:p>
      </dgm:t>
    </dgm:pt>
    <dgm:pt modelId="{0C74661B-B63A-4F29-A37F-4E6C26E185F6}">
      <dgm:prSet/>
      <dgm:spPr/>
      <dgm:t>
        <a:bodyPr/>
        <a:lstStyle/>
        <a:p>
          <a:r>
            <a:rPr lang="en-US" dirty="0"/>
            <a:t>Requirements traceability matrix</a:t>
          </a:r>
        </a:p>
      </dgm:t>
    </dgm:pt>
    <dgm:pt modelId="{4B2B01C1-BCED-4620-AD5E-36287039483B}" type="parTrans" cxnId="{E0E48595-CBC9-4EE2-AFD5-2FEE85883076}">
      <dgm:prSet/>
      <dgm:spPr/>
      <dgm:t>
        <a:bodyPr/>
        <a:lstStyle/>
        <a:p>
          <a:endParaRPr lang="en-US"/>
        </a:p>
      </dgm:t>
    </dgm:pt>
    <dgm:pt modelId="{FCAF9F5B-04AE-4BA9-B6AC-EA5AEB9BC475}" type="sibTrans" cxnId="{E0E48595-CBC9-4EE2-AFD5-2FEE85883076}">
      <dgm:prSet/>
      <dgm:spPr/>
      <dgm:t>
        <a:bodyPr/>
        <a:lstStyle/>
        <a:p>
          <a:endParaRPr lang="en-US"/>
        </a:p>
      </dgm:t>
    </dgm:pt>
    <dgm:pt modelId="{BCCBFC4A-99B0-4551-B45E-D009CDDA308D}">
      <dgm:prSet/>
      <dgm:spPr/>
      <dgm:t>
        <a:bodyPr/>
        <a:lstStyle/>
        <a:p>
          <a:r>
            <a:rPr lang="en-US" dirty="0"/>
            <a:t>Risk register</a:t>
          </a:r>
        </a:p>
      </dgm:t>
    </dgm:pt>
    <dgm:pt modelId="{72671AB5-CF2E-4B96-8F58-738ED7493EC6}" type="parTrans" cxnId="{5A8CA4B1-1149-49E7-8E93-80334A65AC02}">
      <dgm:prSet/>
      <dgm:spPr/>
      <dgm:t>
        <a:bodyPr/>
        <a:lstStyle/>
        <a:p>
          <a:endParaRPr lang="en-US"/>
        </a:p>
      </dgm:t>
    </dgm:pt>
    <dgm:pt modelId="{353ACAA2-0E1A-45DE-BDAE-BC2F864EE459}" type="sibTrans" cxnId="{5A8CA4B1-1149-49E7-8E93-80334A65AC02}">
      <dgm:prSet/>
      <dgm:spPr/>
      <dgm:t>
        <a:bodyPr/>
        <a:lstStyle/>
        <a:p>
          <a:endParaRPr lang="en-US"/>
        </a:p>
      </dgm:t>
    </dgm:pt>
    <dgm:pt modelId="{17EB3767-F8FD-4B4D-874A-41BF04350F6D}">
      <dgm:prSet/>
      <dgm:spPr/>
      <dgm:t>
        <a:bodyPr/>
        <a:lstStyle/>
        <a:p>
          <a:r>
            <a:rPr lang="en-US" dirty="0"/>
            <a:t>Stakeholder register</a:t>
          </a:r>
        </a:p>
      </dgm:t>
    </dgm:pt>
    <dgm:pt modelId="{B064FE55-9EAB-4BCD-8CA0-8D847AC9D4D1}" type="parTrans" cxnId="{F516E2C3-3593-40BD-A62B-18D0FE2544BE}">
      <dgm:prSet/>
      <dgm:spPr/>
      <dgm:t>
        <a:bodyPr/>
        <a:lstStyle/>
        <a:p>
          <a:endParaRPr lang="en-US"/>
        </a:p>
      </dgm:t>
    </dgm:pt>
    <dgm:pt modelId="{7E4354A6-87CA-4980-BF90-090772D19CFC}" type="sibTrans" cxnId="{F516E2C3-3593-40BD-A62B-18D0FE2544BE}">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F5C6FAEC-B1A2-4D53-9A4B-C7DF0B01840C}" type="pres">
      <dgm:prSet presAssocID="{94E61737-5FDE-4FC1-84C7-5D9FFCA665E7}" presName="parentText" presStyleLbl="node1" presStyleIdx="1" presStyleCnt="2">
        <dgm:presLayoutVars>
          <dgm:chMax val="0"/>
          <dgm:bulletEnabled val="1"/>
        </dgm:presLayoutVars>
      </dgm:prSet>
      <dgm:spPr/>
    </dgm:pt>
    <dgm:pt modelId="{240F9679-A24C-4F10-8B00-B5BDCE102402}" type="pres">
      <dgm:prSet presAssocID="{94E61737-5FDE-4FC1-84C7-5D9FFCA665E7}" presName="childText" presStyleLbl="revTx" presStyleIdx="1" presStyleCnt="2">
        <dgm:presLayoutVars>
          <dgm:bulletEnabled val="1"/>
        </dgm:presLayoutVars>
      </dgm:prSet>
      <dgm:spPr/>
    </dgm:pt>
  </dgm:ptLst>
  <dgm:cxnLst>
    <dgm:cxn modelId="{DA545F07-02E3-4D9A-8262-584F2F8CFD2F}" type="presOf" srcId="{870269B6-4112-4E4F-ABD8-795DDFDD3198}" destId="{CA5515A7-FA4D-4B85-9DD9-17359CF050D2}" srcOrd="0" destOrd="0" presId="urn:microsoft.com/office/officeart/2005/8/layout/vList2"/>
    <dgm:cxn modelId="{DF28D80A-1952-4492-9A00-672814A95D32}" srcId="{F80E374D-B394-4B54-A5E8-0B262CAC2715}" destId="{369E5DBF-9C57-4709-A90D-A1D59EF5A07C}" srcOrd="1" destOrd="0" parTransId="{8B676542-19DE-494C-8287-987E9CCBCECC}" sibTransId="{2BDA776C-2DF0-4A63-B35D-690B956ECC98}"/>
    <dgm:cxn modelId="{49A4461B-5C51-4E4E-8E8A-57309BE110DB}" type="presOf" srcId="{C34EFB20-C4E4-4914-BE20-280FF9947EFC}" destId="{44DBF284-EFB8-48CB-AA9A-57838DF88D90}" srcOrd="0" destOrd="2" presId="urn:microsoft.com/office/officeart/2005/8/layout/vList2"/>
    <dgm:cxn modelId="{29008B1D-8F13-4FB8-BFE9-D8A66C135F55}" type="presOf" srcId="{C08D80F3-D850-4A3A-B8D6-9EA6F4FF8927}" destId="{44DBF284-EFB8-48CB-AA9A-57838DF88D90}" srcOrd="0" destOrd="4"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FB8E182F-BDD0-4C6C-BF76-2B35CD5C1FBF}" srcId="{7BE175C2-43D5-BF47-B71D-4EF4D2107E03}" destId="{94E61737-5FDE-4FC1-84C7-5D9FFCA665E7}" srcOrd="1" destOrd="0" parTransId="{10F8C8E6-F31D-478A-90BE-DE47404E4DCB}" sibTransId="{77E91CE8-BDCA-40E6-804F-3B902D8ADB6A}"/>
    <dgm:cxn modelId="{EC37B761-C089-48CA-86EA-9C820337E5A2}" srcId="{3528E10F-83B6-42A8-8E03-67F33E8ED842}" destId="{C34EFB20-C4E4-4914-BE20-280FF9947EFC}" srcOrd="1" destOrd="0" parTransId="{35623C4C-5294-4F5F-817A-76F545375AA4}" sibTransId="{510FD3BD-FE1B-45A9-876C-A837B1B79A78}"/>
    <dgm:cxn modelId="{B17CF244-C8D7-4CAE-BB4E-3F1E4A8F78A7}" srcId="{94E61737-5FDE-4FC1-84C7-5D9FFCA665E7}" destId="{F80E374D-B394-4B54-A5E8-0B262CAC2715}" srcOrd="0" destOrd="0" parTransId="{1D34C2C6-DDB8-4AED-A531-F5AD2C727475}" sibTransId="{B3A28EF5-55FD-4D63-B722-7DCAF2F26C61}"/>
    <dgm:cxn modelId="{59A14265-4239-4435-993B-9C5D6220CAD0}" type="presOf" srcId="{9DA85413-FD9E-4448-813B-776E2889EDA2}" destId="{44DBF284-EFB8-48CB-AA9A-57838DF88D90}" srcOrd="0" destOrd="3" presId="urn:microsoft.com/office/officeart/2005/8/layout/vList2"/>
    <dgm:cxn modelId="{D5D75646-A44D-48C1-9AF7-F5613C30D237}" type="presOf" srcId="{8E12ED4E-F1F5-4BCF-8CD1-AE3193B6C214}" destId="{44DBF284-EFB8-48CB-AA9A-57838DF88D90}" srcOrd="0" destOrd="1" presId="urn:microsoft.com/office/officeart/2005/8/layout/vList2"/>
    <dgm:cxn modelId="{66702F48-40AB-4469-BC8D-1E0CEDCD22A6}" type="presOf" srcId="{0C74661B-B63A-4F29-A37F-4E6C26E185F6}" destId="{240F9679-A24C-4F10-8B00-B5BDCE102402}" srcOrd="0" destOrd="3" presId="urn:microsoft.com/office/officeart/2005/8/layout/vList2"/>
    <dgm:cxn modelId="{26DEBD4A-4EEB-46F8-A5A2-616C260F1C08}" type="presOf" srcId="{3D65781B-700B-4860-BA13-6DA3A2B1EF74}" destId="{240F9679-A24C-4F10-8B00-B5BDCE102402}" srcOrd="0" destOrd="1" presId="urn:microsoft.com/office/officeart/2005/8/layout/vList2"/>
    <dgm:cxn modelId="{1D3FF486-4432-49F9-A5AD-64A556D7FB9C}" srcId="{3528E10F-83B6-42A8-8E03-67F33E8ED842}" destId="{8E12ED4E-F1F5-4BCF-8CD1-AE3193B6C214}" srcOrd="0" destOrd="0" parTransId="{36C190BC-0B57-4856-B72E-16A9938AC0E7}" sibTransId="{167B7F22-A6DF-4433-91D5-2FA3D25484FA}"/>
    <dgm:cxn modelId="{3C61B189-6100-4DBB-8067-C86595E15192}" type="presOf" srcId="{94E61737-5FDE-4FC1-84C7-5D9FFCA665E7}" destId="{F5C6FAEC-B1A2-4D53-9A4B-C7DF0B01840C}" srcOrd="0" destOrd="0" presId="urn:microsoft.com/office/officeart/2005/8/layout/vList2"/>
    <dgm:cxn modelId="{E0E48595-CBC9-4EE2-AFD5-2FEE85883076}" srcId="{F80E374D-B394-4B54-A5E8-0B262CAC2715}" destId="{0C74661B-B63A-4F29-A37F-4E6C26E185F6}" srcOrd="2" destOrd="0" parTransId="{4B2B01C1-BCED-4620-AD5E-36287039483B}" sibTransId="{FCAF9F5B-04AE-4BA9-B6AC-EA5AEB9BC475}"/>
    <dgm:cxn modelId="{4F05999D-E3B2-421C-960E-781EA7A2DA34}" type="presOf" srcId="{17EB3767-F8FD-4B4D-874A-41BF04350F6D}" destId="{240F9679-A24C-4F10-8B00-B5BDCE102402}" srcOrd="0" destOrd="5" presId="urn:microsoft.com/office/officeart/2005/8/layout/vList2"/>
    <dgm:cxn modelId="{E5A1A89D-7B40-464A-81FD-F8D2B7966C79}" type="presOf" srcId="{3528E10F-83B6-42A8-8E03-67F33E8ED842}" destId="{44DBF284-EFB8-48CB-AA9A-57838DF88D90}" srcOrd="0" destOrd="0" presId="urn:microsoft.com/office/officeart/2005/8/layout/vList2"/>
    <dgm:cxn modelId="{F3C16BA6-6FC9-4E5C-AD84-FDEEDA320C0A}" type="presOf" srcId="{F80E374D-B394-4B54-A5E8-0B262CAC2715}" destId="{240F9679-A24C-4F10-8B00-B5BDCE102402}"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F42444B1-599F-4A4F-B567-6531FD6374A8}" type="presOf" srcId="{BCCBFC4A-99B0-4551-B45E-D009CDDA308D}" destId="{240F9679-A24C-4F10-8B00-B5BDCE102402}" srcOrd="0" destOrd="4" presId="urn:microsoft.com/office/officeart/2005/8/layout/vList2"/>
    <dgm:cxn modelId="{5A8CA4B1-1149-49E7-8E93-80334A65AC02}" srcId="{F80E374D-B394-4B54-A5E8-0B262CAC2715}" destId="{BCCBFC4A-99B0-4551-B45E-D009CDDA308D}" srcOrd="3" destOrd="0" parTransId="{72671AB5-CF2E-4B96-8F58-738ED7493EC6}" sibTransId="{353ACAA2-0E1A-45DE-BDAE-BC2F864EE459}"/>
    <dgm:cxn modelId="{570410BE-A839-4245-8C16-77A3E4F09360}" type="presOf" srcId="{369E5DBF-9C57-4709-A90D-A1D59EF5A07C}" destId="{240F9679-A24C-4F10-8B00-B5BDCE102402}" srcOrd="0" destOrd="2" presId="urn:microsoft.com/office/officeart/2005/8/layout/vList2"/>
    <dgm:cxn modelId="{91AB43C0-8FF4-4A05-9A2F-9720F8A61862}" srcId="{F80E374D-B394-4B54-A5E8-0B262CAC2715}" destId="{3D65781B-700B-4860-BA13-6DA3A2B1EF74}" srcOrd="0" destOrd="0" parTransId="{51103520-9D7B-4CC8-B88F-0711FA7EC242}" sibTransId="{EDF0F638-06A7-4E22-93C8-DBCA49885BF8}"/>
    <dgm:cxn modelId="{F516E2C3-3593-40BD-A62B-18D0FE2544BE}" srcId="{F80E374D-B394-4B54-A5E8-0B262CAC2715}" destId="{17EB3767-F8FD-4B4D-874A-41BF04350F6D}" srcOrd="4" destOrd="0" parTransId="{B064FE55-9EAB-4BCD-8CA0-8D847AC9D4D1}" sibTransId="{7E4354A6-87CA-4980-BF90-090772D19CFC}"/>
    <dgm:cxn modelId="{A731D1DA-2E07-41E8-AFA7-674F0848B9AC}" srcId="{3528E10F-83B6-42A8-8E03-67F33E8ED842}" destId="{C08D80F3-D850-4A3A-B8D6-9EA6F4FF8927}" srcOrd="3" destOrd="0" parTransId="{06043D43-F83E-4391-B3CE-C89218A6DED0}" sibTransId="{673D9EDB-A279-441C-83F7-0976EECECFE6}"/>
    <dgm:cxn modelId="{23675AE8-4624-435B-BFCE-E89E41CAC00A}" type="presOf" srcId="{7BE175C2-43D5-BF47-B71D-4EF4D2107E03}" destId="{224CF469-C495-45B8-9E4A-119EC6AA03FC}" srcOrd="0" destOrd="0" presId="urn:microsoft.com/office/officeart/2005/8/layout/vList2"/>
    <dgm:cxn modelId="{EB1622F4-284B-4268-9A4B-1175CDD0FF49}" srcId="{3528E10F-83B6-42A8-8E03-67F33E8ED842}" destId="{9DA85413-FD9E-4448-813B-776E2889EDA2}" srcOrd="2" destOrd="0" parTransId="{1772E926-B71B-47D0-969C-859885739FB8}" sibTransId="{683BDF80-8E14-42DB-8E2C-2520EDB84C26}"/>
    <dgm:cxn modelId="{390E13E2-0E80-453A-BB77-6815255A50EE}" type="presParOf" srcId="{224CF469-C495-45B8-9E4A-119EC6AA03FC}" destId="{CA5515A7-FA4D-4B85-9DD9-17359CF050D2}" srcOrd="0" destOrd="0" presId="urn:microsoft.com/office/officeart/2005/8/layout/vList2"/>
    <dgm:cxn modelId="{3E2EB7C1-BABD-49CA-BB06-89DAEDD3BC98}" type="presParOf" srcId="{224CF469-C495-45B8-9E4A-119EC6AA03FC}" destId="{44DBF284-EFB8-48CB-AA9A-57838DF88D90}" srcOrd="1" destOrd="0" presId="urn:microsoft.com/office/officeart/2005/8/layout/vList2"/>
    <dgm:cxn modelId="{019C99B8-DE22-432E-906C-9595F7001285}" type="presParOf" srcId="{224CF469-C495-45B8-9E4A-119EC6AA03FC}" destId="{F5C6FAEC-B1A2-4D53-9A4B-C7DF0B01840C}" srcOrd="2" destOrd="0" presId="urn:microsoft.com/office/officeart/2005/8/layout/vList2"/>
    <dgm:cxn modelId="{672B59C7-CEFA-4041-A498-289972FB0C5C}" type="presParOf" srcId="{224CF469-C495-45B8-9E4A-119EC6AA03FC}" destId="{240F9679-A24C-4F10-8B00-B5BDCE1024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8EE681B-C1E2-4513-AC89-1427A54AB7BC}"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7362E794-E0A1-44AA-BD46-CD6448C8601C}">
      <dgm:prSet phldrT="[Text]"/>
      <dgm:spPr/>
      <dgm:t>
        <a:bodyPr/>
        <a:lstStyle/>
        <a:p>
          <a:r>
            <a:rPr lang="id-ID" dirty="0"/>
            <a:t>Cost Reimbursable Contracts</a:t>
          </a:r>
          <a:endParaRPr lang="en-US" dirty="0"/>
        </a:p>
      </dgm:t>
    </dgm:pt>
    <dgm:pt modelId="{110F2CBE-D5D0-450D-87E5-BB8771B99227}" type="parTrans" cxnId="{829FA36F-0E71-484A-BEAB-7556AC3AC23B}">
      <dgm:prSet/>
      <dgm:spPr/>
      <dgm:t>
        <a:bodyPr/>
        <a:lstStyle/>
        <a:p>
          <a:endParaRPr lang="en-US"/>
        </a:p>
      </dgm:t>
    </dgm:pt>
    <dgm:pt modelId="{4F18089E-DD4D-4F5B-9083-8F768300ECD0}" type="sibTrans" cxnId="{829FA36F-0E71-484A-BEAB-7556AC3AC23B}">
      <dgm:prSet/>
      <dgm:spPr/>
      <dgm:t>
        <a:bodyPr/>
        <a:lstStyle/>
        <a:p>
          <a:endParaRPr lang="en-US"/>
        </a:p>
      </dgm:t>
    </dgm:pt>
    <dgm:pt modelId="{033FB6DC-A38D-41A8-BBB9-BFA94F0EA57F}">
      <dgm:prSet phldrT="[Text]"/>
      <dgm:spPr/>
      <dgm:t>
        <a:bodyPr/>
        <a:lstStyle/>
        <a:p>
          <a:r>
            <a:rPr lang="en-US" dirty="0" err="1"/>
            <a:t>Pembayaran</a:t>
          </a:r>
          <a:r>
            <a:rPr lang="en-US" dirty="0"/>
            <a:t> </a:t>
          </a:r>
          <a:r>
            <a:rPr lang="en-US" dirty="0" err="1"/>
            <a:t>ke</a:t>
          </a:r>
          <a:r>
            <a:rPr lang="en-US" dirty="0"/>
            <a:t> </a:t>
          </a:r>
          <a:r>
            <a:rPr lang="en-US" dirty="0" err="1"/>
            <a:t>Penjual</a:t>
          </a:r>
          <a:r>
            <a:rPr lang="en-US" dirty="0"/>
            <a:t> </a:t>
          </a:r>
          <a:r>
            <a:rPr lang="en-US" dirty="0" err="1"/>
            <a:t>sesuai</a:t>
          </a:r>
          <a:r>
            <a:rPr lang="en-US" dirty="0"/>
            <a:t> </a:t>
          </a:r>
          <a:r>
            <a:rPr lang="en-US" dirty="0" err="1"/>
            <a:t>dengan</a:t>
          </a:r>
          <a:r>
            <a:rPr lang="en-US" dirty="0"/>
            <a:t> </a:t>
          </a:r>
          <a:r>
            <a:rPr lang="en-US" dirty="0" err="1"/>
            <a:t>Harga</a:t>
          </a:r>
          <a:r>
            <a:rPr lang="en-US" dirty="0"/>
            <a:t> </a:t>
          </a:r>
          <a:r>
            <a:rPr lang="en-US" dirty="0" err="1"/>
            <a:t>saat</a:t>
          </a:r>
          <a:r>
            <a:rPr lang="en-US" dirty="0"/>
            <a:t> </a:t>
          </a:r>
          <a:r>
            <a:rPr lang="en-US" dirty="0" err="1"/>
            <a:t>itu</a:t>
          </a:r>
          <a:r>
            <a:rPr lang="en-US" dirty="0"/>
            <a:t> (Actual)</a:t>
          </a:r>
        </a:p>
      </dgm:t>
    </dgm:pt>
    <dgm:pt modelId="{E8A38FB4-3346-4C72-BDA7-5142758B5303}" type="parTrans" cxnId="{2DEDDD0F-AADA-4B66-AFD8-7C9EE63DA0EF}">
      <dgm:prSet/>
      <dgm:spPr/>
      <dgm:t>
        <a:bodyPr/>
        <a:lstStyle/>
        <a:p>
          <a:endParaRPr lang="en-US"/>
        </a:p>
      </dgm:t>
    </dgm:pt>
    <dgm:pt modelId="{A4EF83C6-CE34-4176-BF58-D17EAB31B9A4}" type="sibTrans" cxnId="{2DEDDD0F-AADA-4B66-AFD8-7C9EE63DA0EF}">
      <dgm:prSet/>
      <dgm:spPr/>
      <dgm:t>
        <a:bodyPr/>
        <a:lstStyle/>
        <a:p>
          <a:endParaRPr lang="en-US"/>
        </a:p>
      </dgm:t>
    </dgm:pt>
    <dgm:pt modelId="{D7F8E002-C5D4-4832-BEA9-2FA14EAB11AF}">
      <dgm:prSet phldrT="[Text]"/>
      <dgm:spPr/>
      <dgm:t>
        <a:bodyPr/>
        <a:lstStyle/>
        <a:p>
          <a:r>
            <a:rPr lang="en-US" dirty="0" err="1"/>
            <a:t>Risiko</a:t>
          </a:r>
          <a:r>
            <a:rPr lang="en-US" dirty="0"/>
            <a:t> </a:t>
          </a:r>
          <a:r>
            <a:rPr lang="en-US" dirty="0" err="1"/>
            <a:t>ada</a:t>
          </a:r>
          <a:r>
            <a:rPr lang="en-US" dirty="0"/>
            <a:t> di </a:t>
          </a:r>
          <a:r>
            <a:rPr lang="en-US" dirty="0" err="1"/>
            <a:t>pembeli</a:t>
          </a:r>
          <a:endParaRPr lang="en-US" dirty="0"/>
        </a:p>
      </dgm:t>
    </dgm:pt>
    <dgm:pt modelId="{22B872BE-A13B-436D-A2D5-EA5284AA240A}" type="parTrans" cxnId="{3904D0C2-B5C5-4A6B-953C-6F3D9B0B7E06}">
      <dgm:prSet/>
      <dgm:spPr/>
      <dgm:t>
        <a:bodyPr/>
        <a:lstStyle/>
        <a:p>
          <a:endParaRPr lang="en-US"/>
        </a:p>
      </dgm:t>
    </dgm:pt>
    <dgm:pt modelId="{06DD7FB9-9EA2-4CF6-BEE7-E1AEEE483598}" type="sibTrans" cxnId="{3904D0C2-B5C5-4A6B-953C-6F3D9B0B7E06}">
      <dgm:prSet/>
      <dgm:spPr/>
      <dgm:t>
        <a:bodyPr/>
        <a:lstStyle/>
        <a:p>
          <a:endParaRPr lang="en-US"/>
        </a:p>
      </dgm:t>
    </dgm:pt>
    <dgm:pt modelId="{ACAB4D51-C6FE-4C38-93EA-626E7D8E0A27}">
      <dgm:prSet phldrT="[Text]"/>
      <dgm:spPr/>
      <dgm:t>
        <a:bodyPr/>
        <a:lstStyle/>
        <a:p>
          <a:r>
            <a:rPr lang="en-US" dirty="0" err="1"/>
            <a:t>Sering</a:t>
          </a:r>
          <a:r>
            <a:rPr lang="en-US" dirty="0"/>
            <a:t> </a:t>
          </a:r>
          <a:r>
            <a:rPr lang="en-US" dirty="0" err="1"/>
            <a:t>digunakan</a:t>
          </a:r>
          <a:r>
            <a:rPr lang="en-US" dirty="0"/>
            <a:t> </a:t>
          </a:r>
          <a:r>
            <a:rPr lang="en-US" dirty="0" err="1"/>
            <a:t>ketika</a:t>
          </a:r>
          <a:r>
            <a:rPr lang="en-US" dirty="0"/>
            <a:t> </a:t>
          </a:r>
          <a:r>
            <a:rPr lang="en-US" dirty="0" err="1"/>
            <a:t>pembeli</a:t>
          </a:r>
          <a:r>
            <a:rPr lang="en-US" dirty="0"/>
            <a:t> </a:t>
          </a:r>
          <a:r>
            <a:rPr lang="en-US" dirty="0" err="1"/>
            <a:t>hanya</a:t>
          </a:r>
          <a:r>
            <a:rPr lang="en-US" dirty="0"/>
            <a:t> </a:t>
          </a:r>
          <a:r>
            <a:rPr lang="en-US" dirty="0" err="1"/>
            <a:t>dapat</a:t>
          </a:r>
          <a:r>
            <a:rPr lang="en-US" dirty="0"/>
            <a:t> </a:t>
          </a:r>
          <a:r>
            <a:rPr lang="en-US" dirty="0" err="1"/>
            <a:t>menggambarkan</a:t>
          </a:r>
          <a:r>
            <a:rPr lang="en-US" dirty="0"/>
            <a:t> </a:t>
          </a:r>
          <a:r>
            <a:rPr lang="en-US" dirty="0" err="1"/>
            <a:t>apa</a:t>
          </a:r>
          <a:r>
            <a:rPr lang="en-US" dirty="0"/>
            <a:t> yang </a:t>
          </a:r>
          <a:r>
            <a:rPr lang="en-US" dirty="0" err="1"/>
            <a:t>mereka</a:t>
          </a:r>
          <a:r>
            <a:rPr lang="en-US" dirty="0"/>
            <a:t> </a:t>
          </a:r>
          <a:r>
            <a:rPr lang="en-US" dirty="0" err="1"/>
            <a:t>butuhkan</a:t>
          </a:r>
          <a:r>
            <a:rPr lang="en-US" dirty="0"/>
            <a:t> </a:t>
          </a:r>
          <a:r>
            <a:rPr lang="en-US" dirty="0" err="1"/>
            <a:t>daripada</a:t>
          </a:r>
          <a:r>
            <a:rPr lang="en-US" dirty="0"/>
            <a:t> </a:t>
          </a:r>
          <a:r>
            <a:rPr lang="en-US" dirty="0" err="1"/>
            <a:t>apa</a:t>
          </a:r>
          <a:r>
            <a:rPr lang="en-US" dirty="0"/>
            <a:t> yang </a:t>
          </a:r>
          <a:r>
            <a:rPr lang="en-US" dirty="0" err="1"/>
            <a:t>dapat</a:t>
          </a:r>
          <a:r>
            <a:rPr lang="en-US" dirty="0"/>
            <a:t> </a:t>
          </a:r>
          <a:r>
            <a:rPr lang="en-US" dirty="0" err="1"/>
            <a:t>dilakukannya</a:t>
          </a:r>
          <a:endParaRPr lang="en-US" dirty="0"/>
        </a:p>
      </dgm:t>
    </dgm:pt>
    <dgm:pt modelId="{6795AE17-AFE4-462A-8E3D-C78C2FDCD213}" type="parTrans" cxnId="{2DF7463D-0E15-4BB1-8266-0125DF2BA975}">
      <dgm:prSet/>
      <dgm:spPr/>
      <dgm:t>
        <a:bodyPr/>
        <a:lstStyle/>
        <a:p>
          <a:endParaRPr lang="en-US"/>
        </a:p>
      </dgm:t>
    </dgm:pt>
    <dgm:pt modelId="{3DB7EA7A-AF7F-43D2-904F-FE0DDA00BCA9}" type="sibTrans" cxnId="{2DF7463D-0E15-4BB1-8266-0125DF2BA975}">
      <dgm:prSet/>
      <dgm:spPr/>
      <dgm:t>
        <a:bodyPr/>
        <a:lstStyle/>
        <a:p>
          <a:endParaRPr lang="en-US"/>
        </a:p>
      </dgm:t>
    </dgm:pt>
    <dgm:pt modelId="{BD1F5E80-84FB-40EF-BAF7-66D85AD0556D}">
      <dgm:prSet phldrT="[Text]"/>
      <dgm:spPr/>
      <dgm:t>
        <a:bodyPr/>
        <a:lstStyle/>
        <a:p>
          <a:r>
            <a:rPr lang="en-US" dirty="0" err="1"/>
            <a:t>Contoh</a:t>
          </a:r>
          <a:r>
            <a:rPr lang="en-US" dirty="0"/>
            <a:t> : Bangun </a:t>
          </a:r>
          <a:r>
            <a:rPr lang="en-US" dirty="0" err="1"/>
            <a:t>Rumah</a:t>
          </a:r>
          <a:r>
            <a:rPr lang="en-US" dirty="0"/>
            <a:t> </a:t>
          </a:r>
          <a:r>
            <a:rPr lang="en-US" dirty="0" err="1"/>
            <a:t>dengan</a:t>
          </a:r>
          <a:r>
            <a:rPr lang="en-US" dirty="0"/>
            <a:t> </a:t>
          </a:r>
          <a:r>
            <a:rPr lang="en-US" dirty="0" err="1"/>
            <a:t>biaya</a:t>
          </a:r>
          <a:r>
            <a:rPr lang="en-US" dirty="0"/>
            <a:t> </a:t>
          </a:r>
          <a:r>
            <a:rPr lang="en-US" dirty="0" err="1"/>
            <a:t>Harian</a:t>
          </a:r>
          <a:endParaRPr lang="en-US" dirty="0"/>
        </a:p>
      </dgm:t>
    </dgm:pt>
    <dgm:pt modelId="{48603622-5E3A-4194-B104-EBE1C2E15151}" type="parTrans" cxnId="{4BEF441B-04B2-4188-B2AD-B2DF723A844C}">
      <dgm:prSet/>
      <dgm:spPr/>
    </dgm:pt>
    <dgm:pt modelId="{73E5C70F-1268-4FEC-8061-65F09D2CFFB0}" type="sibTrans" cxnId="{4BEF441B-04B2-4188-B2AD-B2DF723A844C}">
      <dgm:prSet/>
      <dgm:spPr/>
    </dgm:pt>
    <dgm:pt modelId="{F74FBFCF-2D47-464B-8E79-39856AE9F827}" type="pres">
      <dgm:prSet presAssocID="{C8EE681B-C1E2-4513-AC89-1427A54AB7BC}" presName="Name0" presStyleCnt="0">
        <dgm:presLayoutVars>
          <dgm:chMax val="7"/>
          <dgm:dir/>
          <dgm:animLvl val="lvl"/>
          <dgm:resizeHandles val="exact"/>
        </dgm:presLayoutVars>
      </dgm:prSet>
      <dgm:spPr/>
    </dgm:pt>
    <dgm:pt modelId="{C07CA6C0-3C1A-4666-842B-0615F8F6ED3D}" type="pres">
      <dgm:prSet presAssocID="{7362E794-E0A1-44AA-BD46-CD6448C8601C}" presName="circle1" presStyleLbl="node1" presStyleIdx="0" presStyleCnt="1"/>
      <dgm:spPr/>
    </dgm:pt>
    <dgm:pt modelId="{07F7BC39-E17C-4BBC-9ED4-28B212C5F512}" type="pres">
      <dgm:prSet presAssocID="{7362E794-E0A1-44AA-BD46-CD6448C8601C}" presName="space" presStyleCnt="0"/>
      <dgm:spPr/>
    </dgm:pt>
    <dgm:pt modelId="{B036E3A4-03F1-4C25-9239-764E12F1B551}" type="pres">
      <dgm:prSet presAssocID="{7362E794-E0A1-44AA-BD46-CD6448C8601C}" presName="rect1" presStyleLbl="alignAcc1" presStyleIdx="0" presStyleCnt="1"/>
      <dgm:spPr/>
    </dgm:pt>
    <dgm:pt modelId="{98004E81-FF29-4D60-84E2-587A72ED873D}" type="pres">
      <dgm:prSet presAssocID="{7362E794-E0A1-44AA-BD46-CD6448C8601C}" presName="rect1ParTx" presStyleLbl="alignAcc1" presStyleIdx="0" presStyleCnt="1">
        <dgm:presLayoutVars>
          <dgm:chMax val="1"/>
          <dgm:bulletEnabled val="1"/>
        </dgm:presLayoutVars>
      </dgm:prSet>
      <dgm:spPr/>
    </dgm:pt>
    <dgm:pt modelId="{01AA8216-3BE0-40AB-BB9C-727B1AC70FCC}" type="pres">
      <dgm:prSet presAssocID="{7362E794-E0A1-44AA-BD46-CD6448C8601C}" presName="rect1ChTx" presStyleLbl="alignAcc1" presStyleIdx="0" presStyleCnt="1" custScaleX="111812">
        <dgm:presLayoutVars>
          <dgm:bulletEnabled val="1"/>
        </dgm:presLayoutVars>
      </dgm:prSet>
      <dgm:spPr/>
    </dgm:pt>
  </dgm:ptLst>
  <dgm:cxnLst>
    <dgm:cxn modelId="{2DEDDD0F-AADA-4B66-AFD8-7C9EE63DA0EF}" srcId="{7362E794-E0A1-44AA-BD46-CD6448C8601C}" destId="{033FB6DC-A38D-41A8-BBB9-BFA94F0EA57F}" srcOrd="0" destOrd="0" parTransId="{E8A38FB4-3346-4C72-BDA7-5142758B5303}" sibTransId="{A4EF83C6-CE34-4176-BF58-D17EAB31B9A4}"/>
    <dgm:cxn modelId="{4BEF441B-04B2-4188-B2AD-B2DF723A844C}" srcId="{7362E794-E0A1-44AA-BD46-CD6448C8601C}" destId="{BD1F5E80-84FB-40EF-BAF7-66D85AD0556D}" srcOrd="3" destOrd="0" parTransId="{48603622-5E3A-4194-B104-EBE1C2E15151}" sibTransId="{73E5C70F-1268-4FEC-8061-65F09D2CFFB0}"/>
    <dgm:cxn modelId="{33C4973C-6203-4EDF-BB94-4E0BF053AE3B}" type="presOf" srcId="{7362E794-E0A1-44AA-BD46-CD6448C8601C}" destId="{B036E3A4-03F1-4C25-9239-764E12F1B551}" srcOrd="0" destOrd="0" presId="urn:microsoft.com/office/officeart/2005/8/layout/target3"/>
    <dgm:cxn modelId="{2DF7463D-0E15-4BB1-8266-0125DF2BA975}" srcId="{7362E794-E0A1-44AA-BD46-CD6448C8601C}" destId="{ACAB4D51-C6FE-4C38-93EA-626E7D8E0A27}" srcOrd="2" destOrd="0" parTransId="{6795AE17-AFE4-462A-8E3D-C78C2FDCD213}" sibTransId="{3DB7EA7A-AF7F-43D2-904F-FE0DDA00BCA9}"/>
    <dgm:cxn modelId="{317E5B5E-572B-4DD0-9045-6FA4C3B495EC}" type="presOf" srcId="{BD1F5E80-84FB-40EF-BAF7-66D85AD0556D}" destId="{01AA8216-3BE0-40AB-BB9C-727B1AC70FCC}" srcOrd="0" destOrd="3" presId="urn:microsoft.com/office/officeart/2005/8/layout/target3"/>
    <dgm:cxn modelId="{22696144-0254-446A-8F08-FA1C4D46BBC4}" type="presOf" srcId="{C8EE681B-C1E2-4513-AC89-1427A54AB7BC}" destId="{F74FBFCF-2D47-464B-8E79-39856AE9F827}" srcOrd="0" destOrd="0" presId="urn:microsoft.com/office/officeart/2005/8/layout/target3"/>
    <dgm:cxn modelId="{B023DD69-7BB6-434A-9030-2460FF1498D2}" type="presOf" srcId="{033FB6DC-A38D-41A8-BBB9-BFA94F0EA57F}" destId="{01AA8216-3BE0-40AB-BB9C-727B1AC70FCC}" srcOrd="0" destOrd="0" presId="urn:microsoft.com/office/officeart/2005/8/layout/target3"/>
    <dgm:cxn modelId="{829FA36F-0E71-484A-BEAB-7556AC3AC23B}" srcId="{C8EE681B-C1E2-4513-AC89-1427A54AB7BC}" destId="{7362E794-E0A1-44AA-BD46-CD6448C8601C}" srcOrd="0" destOrd="0" parTransId="{110F2CBE-D5D0-450D-87E5-BB8771B99227}" sibTransId="{4F18089E-DD4D-4F5B-9083-8F768300ECD0}"/>
    <dgm:cxn modelId="{53878A75-BF88-441C-8C55-B71357F004FC}" type="presOf" srcId="{D7F8E002-C5D4-4832-BEA9-2FA14EAB11AF}" destId="{01AA8216-3BE0-40AB-BB9C-727B1AC70FCC}" srcOrd="0" destOrd="1" presId="urn:microsoft.com/office/officeart/2005/8/layout/target3"/>
    <dgm:cxn modelId="{8C947B56-D92B-4B0A-A0AC-807C8BAF2EDE}" type="presOf" srcId="{7362E794-E0A1-44AA-BD46-CD6448C8601C}" destId="{98004E81-FF29-4D60-84E2-587A72ED873D}" srcOrd="1" destOrd="0" presId="urn:microsoft.com/office/officeart/2005/8/layout/target3"/>
    <dgm:cxn modelId="{3904D0C2-B5C5-4A6B-953C-6F3D9B0B7E06}" srcId="{7362E794-E0A1-44AA-BD46-CD6448C8601C}" destId="{D7F8E002-C5D4-4832-BEA9-2FA14EAB11AF}" srcOrd="1" destOrd="0" parTransId="{22B872BE-A13B-436D-A2D5-EA5284AA240A}" sibTransId="{06DD7FB9-9EA2-4CF6-BEE7-E1AEEE483598}"/>
    <dgm:cxn modelId="{29013FD0-E784-4D67-8DD8-8FD959418DFF}" type="presOf" srcId="{ACAB4D51-C6FE-4C38-93EA-626E7D8E0A27}" destId="{01AA8216-3BE0-40AB-BB9C-727B1AC70FCC}" srcOrd="0" destOrd="2" presId="urn:microsoft.com/office/officeart/2005/8/layout/target3"/>
    <dgm:cxn modelId="{609F767E-9503-4B97-ADEA-1F9D9BFCABE7}" type="presParOf" srcId="{F74FBFCF-2D47-464B-8E79-39856AE9F827}" destId="{C07CA6C0-3C1A-4666-842B-0615F8F6ED3D}" srcOrd="0" destOrd="0" presId="urn:microsoft.com/office/officeart/2005/8/layout/target3"/>
    <dgm:cxn modelId="{FFCD18B5-3963-4CB7-9E4F-BE562F37A0C7}" type="presParOf" srcId="{F74FBFCF-2D47-464B-8E79-39856AE9F827}" destId="{07F7BC39-E17C-4BBC-9ED4-28B212C5F512}" srcOrd="1" destOrd="0" presId="urn:microsoft.com/office/officeart/2005/8/layout/target3"/>
    <dgm:cxn modelId="{FD50683C-1D2C-49BE-82D1-4C483A04A746}" type="presParOf" srcId="{F74FBFCF-2D47-464B-8E79-39856AE9F827}" destId="{B036E3A4-03F1-4C25-9239-764E12F1B551}" srcOrd="2" destOrd="0" presId="urn:microsoft.com/office/officeart/2005/8/layout/target3"/>
    <dgm:cxn modelId="{03268FC5-4C50-49B4-867F-520AE01E30FA}" type="presParOf" srcId="{F74FBFCF-2D47-464B-8E79-39856AE9F827}" destId="{98004E81-FF29-4D60-84E2-587A72ED873D}" srcOrd="3" destOrd="0" presId="urn:microsoft.com/office/officeart/2005/8/layout/target3"/>
    <dgm:cxn modelId="{BD2402C0-6335-43D6-B13F-64D2994D8D3C}" type="presParOf" srcId="{F74FBFCF-2D47-464B-8E79-39856AE9F827}" destId="{01AA8216-3BE0-40AB-BB9C-727B1AC70FCC}"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D16E75-8E47-4910-85B1-34F485066B21}" type="doc">
      <dgm:prSet loTypeId="urn:microsoft.com/office/officeart/2005/8/layout/lProcess2" loCatId="list" qsTypeId="urn:microsoft.com/office/officeart/2005/8/quickstyle/3d1" qsCatId="3D" csTypeId="urn:microsoft.com/office/officeart/2005/8/colors/colorful1" csCatId="colorful" phldr="1"/>
      <dgm:spPr/>
      <dgm:t>
        <a:bodyPr/>
        <a:lstStyle/>
        <a:p>
          <a:endParaRPr lang="en-US"/>
        </a:p>
      </dgm:t>
    </dgm:pt>
    <dgm:pt modelId="{C1910E5B-D09F-4BB8-91AF-2439A7756DAE}">
      <dgm:prSet phldrT="[Text]"/>
      <dgm:spPr/>
      <dgm:t>
        <a:bodyPr/>
        <a:lstStyle/>
        <a:p>
          <a:r>
            <a:rPr lang="id-ID"/>
            <a:t>Cost Plus Fixed Fee Cntracts (CPFF)</a:t>
          </a:r>
          <a:endParaRPr lang="en-US" dirty="0">
            <a:solidFill>
              <a:schemeClr val="tx1"/>
            </a:solidFill>
          </a:endParaRPr>
        </a:p>
      </dgm:t>
    </dgm:pt>
    <dgm:pt modelId="{437DFAE8-AC5A-4CDF-BD4E-07F845DBABA5}" type="parTrans" cxnId="{ACCF7573-7FC0-4ABE-BC47-29717340784A}">
      <dgm:prSet/>
      <dgm:spPr/>
      <dgm:t>
        <a:bodyPr/>
        <a:lstStyle/>
        <a:p>
          <a:endParaRPr lang="en-US"/>
        </a:p>
      </dgm:t>
    </dgm:pt>
    <dgm:pt modelId="{04794568-B2BE-4695-8458-A8DFDEC40120}" type="sibTrans" cxnId="{ACCF7573-7FC0-4ABE-BC47-29717340784A}">
      <dgm:prSet/>
      <dgm:spPr/>
      <dgm:t>
        <a:bodyPr/>
        <a:lstStyle/>
        <a:p>
          <a:endParaRPr lang="en-US"/>
        </a:p>
      </dgm:t>
    </dgm:pt>
    <dgm:pt modelId="{2B85BC80-49BC-4265-9CD0-3ADD59BBD8D5}">
      <dgm:prSet phldrT="[Text]"/>
      <dgm:spPr/>
      <dgm:t>
        <a:bodyPr/>
        <a:lstStyle/>
        <a:p>
          <a:r>
            <a:rPr lang="id-ID"/>
            <a:t>Pembayaran hanya dibayarkan sesuai dengan pekerjaan yang telah di selesaikan oleh seller</a:t>
          </a:r>
          <a:endParaRPr lang="en-US" dirty="0">
            <a:solidFill>
              <a:schemeClr val="tx1"/>
            </a:solidFill>
          </a:endParaRPr>
        </a:p>
      </dgm:t>
    </dgm:pt>
    <dgm:pt modelId="{93DC078F-ACB4-4B60-AC80-417921AAFC64}" type="parTrans" cxnId="{278AAC64-ECE2-4A33-ABB7-488340D455FD}">
      <dgm:prSet/>
      <dgm:spPr/>
      <dgm:t>
        <a:bodyPr/>
        <a:lstStyle/>
        <a:p>
          <a:endParaRPr lang="en-US"/>
        </a:p>
      </dgm:t>
    </dgm:pt>
    <dgm:pt modelId="{8176D061-61DA-4EC7-8A45-8D44A9FAC8BD}" type="sibTrans" cxnId="{278AAC64-ECE2-4A33-ABB7-488340D455FD}">
      <dgm:prSet/>
      <dgm:spPr/>
      <dgm:t>
        <a:bodyPr/>
        <a:lstStyle/>
        <a:p>
          <a:endParaRPr lang="en-US"/>
        </a:p>
      </dgm:t>
    </dgm:pt>
    <dgm:pt modelId="{61C5F5D5-76DE-41D6-8F77-97B39F1D4322}">
      <dgm:prSet phldrT="[Text]"/>
      <dgm:spPr/>
      <dgm:t>
        <a:bodyPr/>
        <a:lstStyle/>
        <a:p>
          <a:r>
            <a:rPr lang="id-ID" dirty="0"/>
            <a:t>Cost Plus Incentive Fee Contracts (CPIF)</a:t>
          </a:r>
          <a:endParaRPr lang="en-US" dirty="0">
            <a:solidFill>
              <a:schemeClr val="tx1"/>
            </a:solidFill>
          </a:endParaRPr>
        </a:p>
      </dgm:t>
    </dgm:pt>
    <dgm:pt modelId="{719CC426-1F3A-4C7D-B544-3251978D160D}" type="parTrans" cxnId="{1719E7F6-7024-4625-B9DF-63E1F87A4EEA}">
      <dgm:prSet/>
      <dgm:spPr/>
      <dgm:t>
        <a:bodyPr/>
        <a:lstStyle/>
        <a:p>
          <a:endParaRPr lang="en-US"/>
        </a:p>
      </dgm:t>
    </dgm:pt>
    <dgm:pt modelId="{F8661AD7-D77F-4AE2-AFEC-F3C7E0562A26}" type="sibTrans" cxnId="{1719E7F6-7024-4625-B9DF-63E1F87A4EEA}">
      <dgm:prSet/>
      <dgm:spPr/>
      <dgm:t>
        <a:bodyPr/>
        <a:lstStyle/>
        <a:p>
          <a:endParaRPr lang="en-US"/>
        </a:p>
      </dgm:t>
    </dgm:pt>
    <dgm:pt modelId="{7E06212D-6728-4481-9462-2821A52E0511}">
      <dgm:prSet phldrT="[Text]"/>
      <dgm:spPr/>
      <dgm:t>
        <a:bodyPr/>
        <a:lstStyle/>
        <a:p>
          <a:r>
            <a:rPr lang="id-ID"/>
            <a:t>Pembayaran sesuai dengan kinerja dari seller tetapi jika biaya akhir tidak sama dengan perkiraan Estimasi Cost maka akan ada share dari cost antara seller dan buyer sesuai dengan kesepakatanya.</a:t>
          </a:r>
          <a:endParaRPr lang="en-US" dirty="0">
            <a:solidFill>
              <a:schemeClr val="tx1"/>
            </a:solidFill>
          </a:endParaRPr>
        </a:p>
      </dgm:t>
    </dgm:pt>
    <dgm:pt modelId="{87428034-C940-4810-9D84-C506A8ADF038}" type="parTrans" cxnId="{78EED28F-9BDC-4E82-9C23-9FD71B4F302D}">
      <dgm:prSet/>
      <dgm:spPr/>
      <dgm:t>
        <a:bodyPr/>
        <a:lstStyle/>
        <a:p>
          <a:endParaRPr lang="en-US"/>
        </a:p>
      </dgm:t>
    </dgm:pt>
    <dgm:pt modelId="{CD0EDD36-B9DA-4CAC-85EE-B94DCA168675}" type="sibTrans" cxnId="{78EED28F-9BDC-4E82-9C23-9FD71B4F302D}">
      <dgm:prSet/>
      <dgm:spPr/>
      <dgm:t>
        <a:bodyPr/>
        <a:lstStyle/>
        <a:p>
          <a:endParaRPr lang="en-US"/>
        </a:p>
      </dgm:t>
    </dgm:pt>
    <dgm:pt modelId="{1282C02A-EFC0-478A-89D5-E1AE74386A3B}">
      <dgm:prSet phldrT="[Text]"/>
      <dgm:spPr/>
      <dgm:t>
        <a:bodyPr/>
        <a:lstStyle/>
        <a:p>
          <a:r>
            <a:rPr lang="id-ID" dirty="0"/>
            <a:t>Cost Plus Award Fee Contracts(CPAF)</a:t>
          </a:r>
          <a:endParaRPr lang="en-US" dirty="0">
            <a:solidFill>
              <a:schemeClr val="tx1"/>
            </a:solidFill>
          </a:endParaRPr>
        </a:p>
      </dgm:t>
    </dgm:pt>
    <dgm:pt modelId="{A6316379-5915-4AF1-9AF8-58671A512258}" type="parTrans" cxnId="{AC45C97F-25A9-4EC6-BAF6-B77ABCB9ADD1}">
      <dgm:prSet/>
      <dgm:spPr/>
      <dgm:t>
        <a:bodyPr/>
        <a:lstStyle/>
        <a:p>
          <a:endParaRPr lang="en-US"/>
        </a:p>
      </dgm:t>
    </dgm:pt>
    <dgm:pt modelId="{1E0B2121-8C8D-4990-83B0-78DD882C4E9F}" type="sibTrans" cxnId="{AC45C97F-25A9-4EC6-BAF6-B77ABCB9ADD1}">
      <dgm:prSet/>
      <dgm:spPr/>
      <dgm:t>
        <a:bodyPr/>
        <a:lstStyle/>
        <a:p>
          <a:endParaRPr lang="en-US"/>
        </a:p>
      </dgm:t>
    </dgm:pt>
    <dgm:pt modelId="{E829686A-D530-4BA4-B0E8-2551F48B0F6A}">
      <dgm:prSet phldrT="[Text]"/>
      <dgm:spPr/>
      <dgm:t>
        <a:bodyPr/>
        <a:lstStyle/>
        <a:p>
          <a:r>
            <a:rPr lang="id-ID"/>
            <a:t>Pembayaran diberikan sesuai dengan kinerja seller dan juga biaya award karena  kepuasan kepada kinerja seller. </a:t>
          </a:r>
          <a:endParaRPr lang="en-US" dirty="0">
            <a:solidFill>
              <a:schemeClr val="tx1"/>
            </a:solidFill>
          </a:endParaRPr>
        </a:p>
      </dgm:t>
    </dgm:pt>
    <dgm:pt modelId="{1CE76209-4581-488D-B43A-72662346E3EB}" type="parTrans" cxnId="{DDD5800E-AE72-4ED5-8813-AE39549EF90F}">
      <dgm:prSet/>
      <dgm:spPr/>
      <dgm:t>
        <a:bodyPr/>
        <a:lstStyle/>
        <a:p>
          <a:endParaRPr lang="en-US"/>
        </a:p>
      </dgm:t>
    </dgm:pt>
    <dgm:pt modelId="{645002E8-24ED-4886-8B87-E421A4966D64}" type="sibTrans" cxnId="{DDD5800E-AE72-4ED5-8813-AE39549EF90F}">
      <dgm:prSet/>
      <dgm:spPr/>
      <dgm:t>
        <a:bodyPr/>
        <a:lstStyle/>
        <a:p>
          <a:endParaRPr lang="en-US"/>
        </a:p>
      </dgm:t>
    </dgm:pt>
    <dgm:pt modelId="{6D754C5B-5C7D-42DC-93F2-DFF6DCDA5D00}" type="pres">
      <dgm:prSet presAssocID="{35D16E75-8E47-4910-85B1-34F485066B21}" presName="theList" presStyleCnt="0">
        <dgm:presLayoutVars>
          <dgm:dir/>
          <dgm:animLvl val="lvl"/>
          <dgm:resizeHandles val="exact"/>
        </dgm:presLayoutVars>
      </dgm:prSet>
      <dgm:spPr/>
    </dgm:pt>
    <dgm:pt modelId="{BDD3AB8F-C820-4BA0-A0C4-E324FD1F8A70}" type="pres">
      <dgm:prSet presAssocID="{C1910E5B-D09F-4BB8-91AF-2439A7756DAE}" presName="compNode" presStyleCnt="0"/>
      <dgm:spPr/>
    </dgm:pt>
    <dgm:pt modelId="{2C65FF1E-63C0-4355-B98C-8EC4D1AB19D2}" type="pres">
      <dgm:prSet presAssocID="{C1910E5B-D09F-4BB8-91AF-2439A7756DAE}" presName="aNode" presStyleLbl="bgShp" presStyleIdx="0" presStyleCnt="3"/>
      <dgm:spPr/>
    </dgm:pt>
    <dgm:pt modelId="{07F70F19-6E72-46F9-9DB1-D121807E4380}" type="pres">
      <dgm:prSet presAssocID="{C1910E5B-D09F-4BB8-91AF-2439A7756DAE}" presName="textNode" presStyleLbl="bgShp" presStyleIdx="0" presStyleCnt="3"/>
      <dgm:spPr/>
    </dgm:pt>
    <dgm:pt modelId="{F63B83B7-57BA-474E-B1E3-92264536C61D}" type="pres">
      <dgm:prSet presAssocID="{C1910E5B-D09F-4BB8-91AF-2439A7756DAE}" presName="compChildNode" presStyleCnt="0"/>
      <dgm:spPr/>
    </dgm:pt>
    <dgm:pt modelId="{19548FAA-A292-4476-92FE-49C6A9D32D15}" type="pres">
      <dgm:prSet presAssocID="{C1910E5B-D09F-4BB8-91AF-2439A7756DAE}" presName="theInnerList" presStyleCnt="0"/>
      <dgm:spPr/>
    </dgm:pt>
    <dgm:pt modelId="{82281D48-8082-49B4-B909-91BBC98A1AEC}" type="pres">
      <dgm:prSet presAssocID="{2B85BC80-49BC-4265-9CD0-3ADD59BBD8D5}" presName="childNode" presStyleLbl="node1" presStyleIdx="0" presStyleCnt="3">
        <dgm:presLayoutVars>
          <dgm:bulletEnabled val="1"/>
        </dgm:presLayoutVars>
      </dgm:prSet>
      <dgm:spPr/>
    </dgm:pt>
    <dgm:pt modelId="{26723A12-3980-464E-A094-2A335F802E58}" type="pres">
      <dgm:prSet presAssocID="{C1910E5B-D09F-4BB8-91AF-2439A7756DAE}" presName="aSpace" presStyleCnt="0"/>
      <dgm:spPr/>
    </dgm:pt>
    <dgm:pt modelId="{A7C3195E-486C-4685-B081-835E9C77B4B4}" type="pres">
      <dgm:prSet presAssocID="{61C5F5D5-76DE-41D6-8F77-97B39F1D4322}" presName="compNode" presStyleCnt="0"/>
      <dgm:spPr/>
    </dgm:pt>
    <dgm:pt modelId="{0213C8A7-7EAB-4B3B-B8AA-F370BD2EF90D}" type="pres">
      <dgm:prSet presAssocID="{61C5F5D5-76DE-41D6-8F77-97B39F1D4322}" presName="aNode" presStyleLbl="bgShp" presStyleIdx="1" presStyleCnt="3"/>
      <dgm:spPr/>
    </dgm:pt>
    <dgm:pt modelId="{1FDAC9BA-87DD-4CE1-9BB8-4A96F0550F17}" type="pres">
      <dgm:prSet presAssocID="{61C5F5D5-76DE-41D6-8F77-97B39F1D4322}" presName="textNode" presStyleLbl="bgShp" presStyleIdx="1" presStyleCnt="3"/>
      <dgm:spPr/>
    </dgm:pt>
    <dgm:pt modelId="{300557C0-5417-462E-956E-C138D79D2CA4}" type="pres">
      <dgm:prSet presAssocID="{61C5F5D5-76DE-41D6-8F77-97B39F1D4322}" presName="compChildNode" presStyleCnt="0"/>
      <dgm:spPr/>
    </dgm:pt>
    <dgm:pt modelId="{FFE8FA2A-8909-4C4F-8E62-C527B7CCF34B}" type="pres">
      <dgm:prSet presAssocID="{61C5F5D5-76DE-41D6-8F77-97B39F1D4322}" presName="theInnerList" presStyleCnt="0"/>
      <dgm:spPr/>
    </dgm:pt>
    <dgm:pt modelId="{2E5F8967-C078-4F6F-9AED-59FA9F3BB503}" type="pres">
      <dgm:prSet presAssocID="{7E06212D-6728-4481-9462-2821A52E0511}" presName="childNode" presStyleLbl="node1" presStyleIdx="1" presStyleCnt="3">
        <dgm:presLayoutVars>
          <dgm:bulletEnabled val="1"/>
        </dgm:presLayoutVars>
      </dgm:prSet>
      <dgm:spPr/>
    </dgm:pt>
    <dgm:pt modelId="{C0274D15-1082-42AE-A600-1684CB517A5B}" type="pres">
      <dgm:prSet presAssocID="{61C5F5D5-76DE-41D6-8F77-97B39F1D4322}" presName="aSpace" presStyleCnt="0"/>
      <dgm:spPr/>
    </dgm:pt>
    <dgm:pt modelId="{877A3239-C2A4-488A-BB07-06E3E748938B}" type="pres">
      <dgm:prSet presAssocID="{1282C02A-EFC0-478A-89D5-E1AE74386A3B}" presName="compNode" presStyleCnt="0"/>
      <dgm:spPr/>
    </dgm:pt>
    <dgm:pt modelId="{2085B63B-C824-4421-90C2-B2615BFE4E7C}" type="pres">
      <dgm:prSet presAssocID="{1282C02A-EFC0-478A-89D5-E1AE74386A3B}" presName="aNode" presStyleLbl="bgShp" presStyleIdx="2" presStyleCnt="3"/>
      <dgm:spPr/>
    </dgm:pt>
    <dgm:pt modelId="{D5ED3523-AE39-4BA3-BF0B-CF9209574A3F}" type="pres">
      <dgm:prSet presAssocID="{1282C02A-EFC0-478A-89D5-E1AE74386A3B}" presName="textNode" presStyleLbl="bgShp" presStyleIdx="2" presStyleCnt="3"/>
      <dgm:spPr/>
    </dgm:pt>
    <dgm:pt modelId="{A6E8B070-B204-4D9B-984F-6F04FB90E2C6}" type="pres">
      <dgm:prSet presAssocID="{1282C02A-EFC0-478A-89D5-E1AE74386A3B}" presName="compChildNode" presStyleCnt="0"/>
      <dgm:spPr/>
    </dgm:pt>
    <dgm:pt modelId="{377C3399-B94A-45F1-A9AF-B78D38258662}" type="pres">
      <dgm:prSet presAssocID="{1282C02A-EFC0-478A-89D5-E1AE74386A3B}" presName="theInnerList" presStyleCnt="0"/>
      <dgm:spPr/>
    </dgm:pt>
    <dgm:pt modelId="{A06EFAA7-B7F1-47DB-A892-EE06919CD77A}" type="pres">
      <dgm:prSet presAssocID="{E829686A-D530-4BA4-B0E8-2551F48B0F6A}" presName="childNode" presStyleLbl="node1" presStyleIdx="2" presStyleCnt="3">
        <dgm:presLayoutVars>
          <dgm:bulletEnabled val="1"/>
        </dgm:presLayoutVars>
      </dgm:prSet>
      <dgm:spPr/>
    </dgm:pt>
  </dgm:ptLst>
  <dgm:cxnLst>
    <dgm:cxn modelId="{76E43408-C53B-4CE4-AE57-A1384B0CAE79}" type="presOf" srcId="{E829686A-D530-4BA4-B0E8-2551F48B0F6A}" destId="{A06EFAA7-B7F1-47DB-A892-EE06919CD77A}" srcOrd="0" destOrd="0" presId="urn:microsoft.com/office/officeart/2005/8/layout/lProcess2"/>
    <dgm:cxn modelId="{DDD5800E-AE72-4ED5-8813-AE39549EF90F}" srcId="{1282C02A-EFC0-478A-89D5-E1AE74386A3B}" destId="{E829686A-D530-4BA4-B0E8-2551F48B0F6A}" srcOrd="0" destOrd="0" parTransId="{1CE76209-4581-488D-B43A-72662346E3EB}" sibTransId="{645002E8-24ED-4886-8B87-E421A4966D64}"/>
    <dgm:cxn modelId="{40DB4210-BF5D-4EE0-9485-271BC923BCE1}" type="presOf" srcId="{1282C02A-EFC0-478A-89D5-E1AE74386A3B}" destId="{D5ED3523-AE39-4BA3-BF0B-CF9209574A3F}" srcOrd="1" destOrd="0" presId="urn:microsoft.com/office/officeart/2005/8/layout/lProcess2"/>
    <dgm:cxn modelId="{7D721423-4AD8-4189-A169-E9B10EFD38EE}" type="presOf" srcId="{35D16E75-8E47-4910-85B1-34F485066B21}" destId="{6D754C5B-5C7D-42DC-93F2-DFF6DCDA5D00}" srcOrd="0" destOrd="0" presId="urn:microsoft.com/office/officeart/2005/8/layout/lProcess2"/>
    <dgm:cxn modelId="{62775D40-BF5F-4DB1-8A9B-BA71601273B3}" type="presOf" srcId="{1282C02A-EFC0-478A-89D5-E1AE74386A3B}" destId="{2085B63B-C824-4421-90C2-B2615BFE4E7C}" srcOrd="0" destOrd="0" presId="urn:microsoft.com/office/officeart/2005/8/layout/lProcess2"/>
    <dgm:cxn modelId="{278AAC64-ECE2-4A33-ABB7-488340D455FD}" srcId="{C1910E5B-D09F-4BB8-91AF-2439A7756DAE}" destId="{2B85BC80-49BC-4265-9CD0-3ADD59BBD8D5}" srcOrd="0" destOrd="0" parTransId="{93DC078F-ACB4-4B60-AC80-417921AAFC64}" sibTransId="{8176D061-61DA-4EC7-8A45-8D44A9FAC8BD}"/>
    <dgm:cxn modelId="{29076D4D-56B6-4077-9AD9-57DEDA0D2EF6}" type="presOf" srcId="{C1910E5B-D09F-4BB8-91AF-2439A7756DAE}" destId="{07F70F19-6E72-46F9-9DB1-D121807E4380}" srcOrd="1" destOrd="0" presId="urn:microsoft.com/office/officeart/2005/8/layout/lProcess2"/>
    <dgm:cxn modelId="{ACCF7573-7FC0-4ABE-BC47-29717340784A}" srcId="{35D16E75-8E47-4910-85B1-34F485066B21}" destId="{C1910E5B-D09F-4BB8-91AF-2439A7756DAE}" srcOrd="0" destOrd="0" parTransId="{437DFAE8-AC5A-4CDF-BD4E-07F845DBABA5}" sibTransId="{04794568-B2BE-4695-8458-A8DFDEC40120}"/>
    <dgm:cxn modelId="{AC45C97F-25A9-4EC6-BAF6-B77ABCB9ADD1}" srcId="{35D16E75-8E47-4910-85B1-34F485066B21}" destId="{1282C02A-EFC0-478A-89D5-E1AE74386A3B}" srcOrd="2" destOrd="0" parTransId="{A6316379-5915-4AF1-9AF8-58671A512258}" sibTransId="{1E0B2121-8C8D-4990-83B0-78DD882C4E9F}"/>
    <dgm:cxn modelId="{53C27083-0050-4723-B809-156D4DEFC45B}" type="presOf" srcId="{7E06212D-6728-4481-9462-2821A52E0511}" destId="{2E5F8967-C078-4F6F-9AED-59FA9F3BB503}" srcOrd="0" destOrd="0" presId="urn:microsoft.com/office/officeart/2005/8/layout/lProcess2"/>
    <dgm:cxn modelId="{78EED28F-9BDC-4E82-9C23-9FD71B4F302D}" srcId="{61C5F5D5-76DE-41D6-8F77-97B39F1D4322}" destId="{7E06212D-6728-4481-9462-2821A52E0511}" srcOrd="0" destOrd="0" parTransId="{87428034-C940-4810-9D84-C506A8ADF038}" sibTransId="{CD0EDD36-B9DA-4CAC-85EE-B94DCA168675}"/>
    <dgm:cxn modelId="{DB416FAD-6F49-4E79-938C-E8C9F0570573}" type="presOf" srcId="{2B85BC80-49BC-4265-9CD0-3ADD59BBD8D5}" destId="{82281D48-8082-49B4-B909-91BBC98A1AEC}" srcOrd="0" destOrd="0" presId="urn:microsoft.com/office/officeart/2005/8/layout/lProcess2"/>
    <dgm:cxn modelId="{953709C7-4308-4067-8E01-B511C3210A06}" type="presOf" srcId="{61C5F5D5-76DE-41D6-8F77-97B39F1D4322}" destId="{0213C8A7-7EAB-4B3B-B8AA-F370BD2EF90D}" srcOrd="0" destOrd="0" presId="urn:microsoft.com/office/officeart/2005/8/layout/lProcess2"/>
    <dgm:cxn modelId="{04B235CA-25EC-4CBD-9029-BB2870F9493D}" type="presOf" srcId="{61C5F5D5-76DE-41D6-8F77-97B39F1D4322}" destId="{1FDAC9BA-87DD-4CE1-9BB8-4A96F0550F17}" srcOrd="1" destOrd="0" presId="urn:microsoft.com/office/officeart/2005/8/layout/lProcess2"/>
    <dgm:cxn modelId="{C6A9F8E6-CA41-4AD4-8660-9F11B5348475}" type="presOf" srcId="{C1910E5B-D09F-4BB8-91AF-2439A7756DAE}" destId="{2C65FF1E-63C0-4355-B98C-8EC4D1AB19D2}" srcOrd="0" destOrd="0" presId="urn:microsoft.com/office/officeart/2005/8/layout/lProcess2"/>
    <dgm:cxn modelId="{1719E7F6-7024-4625-B9DF-63E1F87A4EEA}" srcId="{35D16E75-8E47-4910-85B1-34F485066B21}" destId="{61C5F5D5-76DE-41D6-8F77-97B39F1D4322}" srcOrd="1" destOrd="0" parTransId="{719CC426-1F3A-4C7D-B544-3251978D160D}" sibTransId="{F8661AD7-D77F-4AE2-AFEC-F3C7E0562A26}"/>
    <dgm:cxn modelId="{1E29D4C4-A7AA-4087-86F2-395D8ED7835C}" type="presParOf" srcId="{6D754C5B-5C7D-42DC-93F2-DFF6DCDA5D00}" destId="{BDD3AB8F-C820-4BA0-A0C4-E324FD1F8A70}" srcOrd="0" destOrd="0" presId="urn:microsoft.com/office/officeart/2005/8/layout/lProcess2"/>
    <dgm:cxn modelId="{9B55DB1E-DE8E-41CA-AE63-E3B5FC9879E0}" type="presParOf" srcId="{BDD3AB8F-C820-4BA0-A0C4-E324FD1F8A70}" destId="{2C65FF1E-63C0-4355-B98C-8EC4D1AB19D2}" srcOrd="0" destOrd="0" presId="urn:microsoft.com/office/officeart/2005/8/layout/lProcess2"/>
    <dgm:cxn modelId="{C97F0169-26E9-49E2-8BC0-1A7E45B019A5}" type="presParOf" srcId="{BDD3AB8F-C820-4BA0-A0C4-E324FD1F8A70}" destId="{07F70F19-6E72-46F9-9DB1-D121807E4380}" srcOrd="1" destOrd="0" presId="urn:microsoft.com/office/officeart/2005/8/layout/lProcess2"/>
    <dgm:cxn modelId="{48A14F27-4E40-4A94-B311-882A423F7BED}" type="presParOf" srcId="{BDD3AB8F-C820-4BA0-A0C4-E324FD1F8A70}" destId="{F63B83B7-57BA-474E-B1E3-92264536C61D}" srcOrd="2" destOrd="0" presId="urn:microsoft.com/office/officeart/2005/8/layout/lProcess2"/>
    <dgm:cxn modelId="{E76B6446-85AE-49FF-9E4E-55429A436BCC}" type="presParOf" srcId="{F63B83B7-57BA-474E-B1E3-92264536C61D}" destId="{19548FAA-A292-4476-92FE-49C6A9D32D15}" srcOrd="0" destOrd="0" presId="urn:microsoft.com/office/officeart/2005/8/layout/lProcess2"/>
    <dgm:cxn modelId="{7FE4BEAD-A6CA-448B-8191-10B33EA7586F}" type="presParOf" srcId="{19548FAA-A292-4476-92FE-49C6A9D32D15}" destId="{82281D48-8082-49B4-B909-91BBC98A1AEC}" srcOrd="0" destOrd="0" presId="urn:microsoft.com/office/officeart/2005/8/layout/lProcess2"/>
    <dgm:cxn modelId="{364F0DDB-4A1C-41D4-9029-7C4977D80C39}" type="presParOf" srcId="{6D754C5B-5C7D-42DC-93F2-DFF6DCDA5D00}" destId="{26723A12-3980-464E-A094-2A335F802E58}" srcOrd="1" destOrd="0" presId="urn:microsoft.com/office/officeart/2005/8/layout/lProcess2"/>
    <dgm:cxn modelId="{DB7CADA0-7AD0-410B-8E5E-7C9FF975D521}" type="presParOf" srcId="{6D754C5B-5C7D-42DC-93F2-DFF6DCDA5D00}" destId="{A7C3195E-486C-4685-B081-835E9C77B4B4}" srcOrd="2" destOrd="0" presId="urn:microsoft.com/office/officeart/2005/8/layout/lProcess2"/>
    <dgm:cxn modelId="{40ADA2EB-8FDC-40FB-ADB1-F61EF9C879D7}" type="presParOf" srcId="{A7C3195E-486C-4685-B081-835E9C77B4B4}" destId="{0213C8A7-7EAB-4B3B-B8AA-F370BD2EF90D}" srcOrd="0" destOrd="0" presId="urn:microsoft.com/office/officeart/2005/8/layout/lProcess2"/>
    <dgm:cxn modelId="{3986E564-BF5E-427F-833F-9F3DCF9666E5}" type="presParOf" srcId="{A7C3195E-486C-4685-B081-835E9C77B4B4}" destId="{1FDAC9BA-87DD-4CE1-9BB8-4A96F0550F17}" srcOrd="1" destOrd="0" presId="urn:microsoft.com/office/officeart/2005/8/layout/lProcess2"/>
    <dgm:cxn modelId="{8918B3FC-7B90-457E-8CF2-945D19949C05}" type="presParOf" srcId="{A7C3195E-486C-4685-B081-835E9C77B4B4}" destId="{300557C0-5417-462E-956E-C138D79D2CA4}" srcOrd="2" destOrd="0" presId="urn:microsoft.com/office/officeart/2005/8/layout/lProcess2"/>
    <dgm:cxn modelId="{D7B3BE9F-C3EF-4B34-97D7-A82DA3253F4A}" type="presParOf" srcId="{300557C0-5417-462E-956E-C138D79D2CA4}" destId="{FFE8FA2A-8909-4C4F-8E62-C527B7CCF34B}" srcOrd="0" destOrd="0" presId="urn:microsoft.com/office/officeart/2005/8/layout/lProcess2"/>
    <dgm:cxn modelId="{2BBCF20B-3DBE-49A5-8A71-5896A383ACA0}" type="presParOf" srcId="{FFE8FA2A-8909-4C4F-8E62-C527B7CCF34B}" destId="{2E5F8967-C078-4F6F-9AED-59FA9F3BB503}" srcOrd="0" destOrd="0" presId="urn:microsoft.com/office/officeart/2005/8/layout/lProcess2"/>
    <dgm:cxn modelId="{3CA7461B-75D6-4A4A-B747-B5FF526E6DF0}" type="presParOf" srcId="{6D754C5B-5C7D-42DC-93F2-DFF6DCDA5D00}" destId="{C0274D15-1082-42AE-A600-1684CB517A5B}" srcOrd="3" destOrd="0" presId="urn:microsoft.com/office/officeart/2005/8/layout/lProcess2"/>
    <dgm:cxn modelId="{1D64EB98-CBD9-4AD1-850F-77E0F38A4967}" type="presParOf" srcId="{6D754C5B-5C7D-42DC-93F2-DFF6DCDA5D00}" destId="{877A3239-C2A4-488A-BB07-06E3E748938B}" srcOrd="4" destOrd="0" presId="urn:microsoft.com/office/officeart/2005/8/layout/lProcess2"/>
    <dgm:cxn modelId="{291FF87F-DB33-46C5-98B9-75CAF21D778D}" type="presParOf" srcId="{877A3239-C2A4-488A-BB07-06E3E748938B}" destId="{2085B63B-C824-4421-90C2-B2615BFE4E7C}" srcOrd="0" destOrd="0" presId="urn:microsoft.com/office/officeart/2005/8/layout/lProcess2"/>
    <dgm:cxn modelId="{774969DD-5044-47F4-8D12-C231E43D11A6}" type="presParOf" srcId="{877A3239-C2A4-488A-BB07-06E3E748938B}" destId="{D5ED3523-AE39-4BA3-BF0B-CF9209574A3F}" srcOrd="1" destOrd="0" presId="urn:microsoft.com/office/officeart/2005/8/layout/lProcess2"/>
    <dgm:cxn modelId="{3B4FB1C5-33A9-4E26-930E-4315085A02D6}" type="presParOf" srcId="{877A3239-C2A4-488A-BB07-06E3E748938B}" destId="{A6E8B070-B204-4D9B-984F-6F04FB90E2C6}" srcOrd="2" destOrd="0" presId="urn:microsoft.com/office/officeart/2005/8/layout/lProcess2"/>
    <dgm:cxn modelId="{90E5A67E-4520-4B9F-AE6E-B9DB7E190012}" type="presParOf" srcId="{A6E8B070-B204-4D9B-984F-6F04FB90E2C6}" destId="{377C3399-B94A-45F1-A9AF-B78D38258662}" srcOrd="0" destOrd="0" presId="urn:microsoft.com/office/officeart/2005/8/layout/lProcess2"/>
    <dgm:cxn modelId="{AFF08E99-9CAC-4CD8-AC67-882A828658AC}" type="presParOf" srcId="{377C3399-B94A-45F1-A9AF-B78D38258662}" destId="{A06EFAA7-B7F1-47DB-A892-EE06919CD77A}"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EE681B-C1E2-4513-AC89-1427A54AB7BC}" type="doc">
      <dgm:prSet loTypeId="urn:microsoft.com/office/officeart/2005/8/layout/target3" loCatId="list" qsTypeId="urn:microsoft.com/office/officeart/2005/8/quickstyle/simple1" qsCatId="simple" csTypeId="urn:microsoft.com/office/officeart/2005/8/colors/colorful4" csCatId="colorful" phldr="1"/>
      <dgm:spPr/>
      <dgm:t>
        <a:bodyPr/>
        <a:lstStyle/>
        <a:p>
          <a:endParaRPr lang="en-US"/>
        </a:p>
      </dgm:t>
    </dgm:pt>
    <dgm:pt modelId="{7362E794-E0A1-44AA-BD46-CD6448C8601C}">
      <dgm:prSet phldrT="[Text]"/>
      <dgm:spPr/>
      <dgm:t>
        <a:bodyPr/>
        <a:lstStyle/>
        <a:p>
          <a:r>
            <a:rPr lang="id-ID" dirty="0"/>
            <a:t>Time and Material Contracts(T&amp;M)</a:t>
          </a:r>
          <a:endParaRPr lang="en-US" dirty="0"/>
        </a:p>
      </dgm:t>
    </dgm:pt>
    <dgm:pt modelId="{110F2CBE-D5D0-450D-87E5-BB8771B99227}" type="parTrans" cxnId="{829FA36F-0E71-484A-BEAB-7556AC3AC23B}">
      <dgm:prSet/>
      <dgm:spPr/>
      <dgm:t>
        <a:bodyPr/>
        <a:lstStyle/>
        <a:p>
          <a:endParaRPr lang="en-US"/>
        </a:p>
      </dgm:t>
    </dgm:pt>
    <dgm:pt modelId="{4F18089E-DD4D-4F5B-9083-8F768300ECD0}" type="sibTrans" cxnId="{829FA36F-0E71-484A-BEAB-7556AC3AC23B}">
      <dgm:prSet/>
      <dgm:spPr/>
      <dgm:t>
        <a:bodyPr/>
        <a:lstStyle/>
        <a:p>
          <a:endParaRPr lang="en-US"/>
        </a:p>
      </dgm:t>
    </dgm:pt>
    <dgm:pt modelId="{033FB6DC-A38D-41A8-BBB9-BFA94F0EA57F}">
      <dgm:prSet phldrT="[Text]"/>
      <dgm:spPr/>
      <dgm:t>
        <a:bodyPr/>
        <a:lstStyle/>
        <a:p>
          <a:r>
            <a:rPr lang="id-ID" dirty="0"/>
            <a:t>Campuran dari kontrak </a:t>
          </a:r>
          <a:r>
            <a:rPr lang="en-US" dirty="0"/>
            <a:t>Fixed cost </a:t>
          </a:r>
          <a:r>
            <a:rPr lang="id-ID" dirty="0"/>
            <a:t>dan kontrak </a:t>
          </a:r>
          <a:r>
            <a:rPr lang="id-ID" b="0" dirty="0">
              <a:solidFill>
                <a:schemeClr val="tx1"/>
              </a:solidFill>
            </a:rPr>
            <a:t>Reimbursable</a:t>
          </a:r>
          <a:endParaRPr lang="en-US" b="0" dirty="0">
            <a:solidFill>
              <a:schemeClr val="tx1"/>
            </a:solidFill>
          </a:endParaRPr>
        </a:p>
      </dgm:t>
    </dgm:pt>
    <dgm:pt modelId="{E8A38FB4-3346-4C72-BDA7-5142758B5303}" type="parTrans" cxnId="{2DEDDD0F-AADA-4B66-AFD8-7C9EE63DA0EF}">
      <dgm:prSet/>
      <dgm:spPr/>
      <dgm:t>
        <a:bodyPr/>
        <a:lstStyle/>
        <a:p>
          <a:endParaRPr lang="en-US"/>
        </a:p>
      </dgm:t>
    </dgm:pt>
    <dgm:pt modelId="{A4EF83C6-CE34-4176-BF58-D17EAB31B9A4}" type="sibTrans" cxnId="{2DEDDD0F-AADA-4B66-AFD8-7C9EE63DA0EF}">
      <dgm:prSet/>
      <dgm:spPr/>
      <dgm:t>
        <a:bodyPr/>
        <a:lstStyle/>
        <a:p>
          <a:endParaRPr lang="en-US"/>
        </a:p>
      </dgm:t>
    </dgm:pt>
    <dgm:pt modelId="{D7F8E002-C5D4-4832-BEA9-2FA14EAB11AF}">
      <dgm:prSet phldrT="[Text]"/>
      <dgm:spPr/>
      <dgm:t>
        <a:bodyPr/>
        <a:lstStyle/>
        <a:p>
          <a:r>
            <a:rPr lang="en-US" dirty="0" err="1"/>
            <a:t>Penjual</a:t>
          </a:r>
          <a:r>
            <a:rPr lang="en-US" dirty="0"/>
            <a:t> </a:t>
          </a:r>
          <a:r>
            <a:rPr lang="en-US" dirty="0" err="1"/>
            <a:t>membebankan</a:t>
          </a:r>
          <a:r>
            <a:rPr lang="en-US" dirty="0"/>
            <a:t> </a:t>
          </a:r>
          <a:r>
            <a:rPr lang="en-US" dirty="0" err="1"/>
            <a:t>biaya</a:t>
          </a:r>
          <a:r>
            <a:rPr lang="en-US" dirty="0"/>
            <a:t> </a:t>
          </a:r>
          <a:r>
            <a:rPr lang="en-US" dirty="0" err="1"/>
            <a:t>untuk</a:t>
          </a:r>
          <a:r>
            <a:rPr lang="en-US" dirty="0"/>
            <a:t> </a:t>
          </a:r>
          <a:r>
            <a:rPr lang="en-US" dirty="0" err="1"/>
            <a:t>waktu</a:t>
          </a:r>
          <a:r>
            <a:rPr lang="en-US" dirty="0"/>
            <a:t> </a:t>
          </a:r>
          <a:r>
            <a:rPr lang="en-US" dirty="0" err="1"/>
            <a:t>ditambah</a:t>
          </a:r>
          <a:r>
            <a:rPr lang="en-US" dirty="0"/>
            <a:t> </a:t>
          </a:r>
          <a:r>
            <a:rPr lang="en-US" dirty="0" err="1"/>
            <a:t>biaya</a:t>
          </a:r>
          <a:r>
            <a:rPr lang="en-US" dirty="0"/>
            <a:t> </a:t>
          </a:r>
          <a:r>
            <a:rPr lang="en-US" dirty="0" err="1"/>
            <a:t>bahan</a:t>
          </a:r>
          <a:r>
            <a:rPr lang="en-US" dirty="0"/>
            <a:t> </a:t>
          </a:r>
          <a:r>
            <a:rPr lang="en-US" dirty="0" err="1"/>
            <a:t>apa</a:t>
          </a:r>
          <a:r>
            <a:rPr lang="en-US" dirty="0"/>
            <a:t> pun </a:t>
          </a:r>
          <a:r>
            <a:rPr lang="en-US" dirty="0" err="1"/>
            <a:t>dari</a:t>
          </a:r>
          <a:r>
            <a:rPr lang="en-US" dirty="0"/>
            <a:t> </a:t>
          </a:r>
          <a:r>
            <a:rPr lang="en-US" dirty="0" err="1"/>
            <a:t>bahan</a:t>
          </a:r>
          <a:r>
            <a:rPr lang="en-US" dirty="0"/>
            <a:t> </a:t>
          </a:r>
          <a:r>
            <a:rPr lang="en-US" dirty="0" err="1"/>
            <a:t>apa</a:t>
          </a:r>
          <a:r>
            <a:rPr lang="en-US" dirty="0"/>
            <a:t> pun yang </a:t>
          </a:r>
          <a:r>
            <a:rPr lang="en-US" dirty="0" err="1"/>
            <a:t>diperlukan</a:t>
          </a:r>
          <a:r>
            <a:rPr lang="en-US" dirty="0"/>
            <a:t> </a:t>
          </a:r>
          <a:r>
            <a:rPr lang="en-US" dirty="0" err="1"/>
            <a:t>untuk</a:t>
          </a:r>
          <a:r>
            <a:rPr lang="en-US" dirty="0"/>
            <a:t> </a:t>
          </a:r>
          <a:r>
            <a:rPr lang="en-US" dirty="0" err="1"/>
            <a:t>menyelesaikan</a:t>
          </a:r>
          <a:r>
            <a:rPr lang="en-US" dirty="0"/>
            <a:t> </a:t>
          </a:r>
          <a:r>
            <a:rPr lang="en-US" dirty="0" err="1"/>
            <a:t>pekerjaan</a:t>
          </a:r>
          <a:endParaRPr lang="en-US" dirty="0"/>
        </a:p>
      </dgm:t>
    </dgm:pt>
    <dgm:pt modelId="{22B872BE-A13B-436D-A2D5-EA5284AA240A}" type="parTrans" cxnId="{3904D0C2-B5C5-4A6B-953C-6F3D9B0B7E06}">
      <dgm:prSet/>
      <dgm:spPr/>
      <dgm:t>
        <a:bodyPr/>
        <a:lstStyle/>
        <a:p>
          <a:endParaRPr lang="en-US"/>
        </a:p>
      </dgm:t>
    </dgm:pt>
    <dgm:pt modelId="{06DD7FB9-9EA2-4CF6-BEE7-E1AEEE483598}" type="sibTrans" cxnId="{3904D0C2-B5C5-4A6B-953C-6F3D9B0B7E06}">
      <dgm:prSet/>
      <dgm:spPr/>
      <dgm:t>
        <a:bodyPr/>
        <a:lstStyle/>
        <a:p>
          <a:endParaRPr lang="en-US"/>
        </a:p>
      </dgm:t>
    </dgm:pt>
    <dgm:pt modelId="{14C6E3AC-4E59-41FB-9766-A8E07CF5A229}">
      <dgm:prSet phldrT="[Text]"/>
      <dgm:spPr/>
      <dgm:t>
        <a:bodyPr/>
        <a:lstStyle/>
        <a:p>
          <a:r>
            <a:rPr lang="en-US" dirty="0" err="1"/>
            <a:t>Formulir</a:t>
          </a:r>
          <a:r>
            <a:rPr lang="en-US" dirty="0"/>
            <a:t> </a:t>
          </a:r>
          <a:r>
            <a:rPr lang="en-US" dirty="0" err="1"/>
            <a:t>kontrak</a:t>
          </a:r>
          <a:r>
            <a:rPr lang="en-US" dirty="0"/>
            <a:t> </a:t>
          </a:r>
          <a:r>
            <a:rPr lang="en-US" dirty="0" err="1"/>
            <a:t>diberi</a:t>
          </a:r>
          <a:r>
            <a:rPr lang="en-US" dirty="0"/>
            <a:t> </a:t>
          </a:r>
          <a:r>
            <a:rPr lang="en-US" dirty="0" err="1"/>
            <a:t>harga</a:t>
          </a:r>
          <a:r>
            <a:rPr lang="en-US" dirty="0"/>
            <a:t> </a:t>
          </a:r>
          <a:r>
            <a:rPr lang="en-US" dirty="0" err="1"/>
            <a:t>berdasarkan</a:t>
          </a:r>
          <a:r>
            <a:rPr lang="en-US" dirty="0"/>
            <a:t> basis per jam </a:t>
          </a:r>
          <a:r>
            <a:rPr lang="en-US" dirty="0" err="1"/>
            <a:t>atau</a:t>
          </a:r>
          <a:r>
            <a:rPr lang="en-US" dirty="0"/>
            <a:t> per item </a:t>
          </a:r>
          <a:r>
            <a:rPr lang="en-US" dirty="0" err="1"/>
            <a:t>dan</a:t>
          </a:r>
          <a:r>
            <a:rPr lang="en-US" dirty="0"/>
            <a:t> </a:t>
          </a:r>
          <a:r>
            <a:rPr lang="en-US" dirty="0" err="1"/>
            <a:t>memiliki</a:t>
          </a:r>
          <a:r>
            <a:rPr lang="en-US" dirty="0"/>
            <a:t> </a:t>
          </a:r>
          <a:r>
            <a:rPr lang="en-US" dirty="0" err="1"/>
            <a:t>unsur</a:t>
          </a:r>
          <a:r>
            <a:rPr lang="en-US" dirty="0"/>
            <a:t> </a:t>
          </a:r>
          <a:r>
            <a:rPr lang="en-US" dirty="0" err="1"/>
            <a:t>kontrak</a:t>
          </a:r>
          <a:r>
            <a:rPr lang="en-US" dirty="0"/>
            <a:t> </a:t>
          </a:r>
          <a:r>
            <a:rPr lang="en-US" dirty="0" err="1"/>
            <a:t>harga</a:t>
          </a:r>
          <a:r>
            <a:rPr lang="en-US" dirty="0"/>
            <a:t> </a:t>
          </a:r>
          <a:r>
            <a:rPr lang="en-US" dirty="0" err="1"/>
            <a:t>tetap</a:t>
          </a:r>
          <a:r>
            <a:rPr lang="en-US" dirty="0"/>
            <a:t> (</a:t>
          </a:r>
          <a:r>
            <a:rPr lang="en-US" dirty="0" err="1"/>
            <a:t>harga</a:t>
          </a:r>
          <a:r>
            <a:rPr lang="en-US" dirty="0"/>
            <a:t> per jam) </a:t>
          </a:r>
          <a:r>
            <a:rPr lang="en-US" dirty="0" err="1"/>
            <a:t>dan</a:t>
          </a:r>
          <a:r>
            <a:rPr lang="en-US" dirty="0"/>
            <a:t> </a:t>
          </a:r>
          <a:r>
            <a:rPr lang="en-US" dirty="0" err="1"/>
            <a:t>biaya</a:t>
          </a:r>
          <a:r>
            <a:rPr lang="en-US" dirty="0"/>
            <a:t> </a:t>
          </a:r>
          <a:r>
            <a:rPr lang="en-US" dirty="0" err="1"/>
            <a:t>dapat</a:t>
          </a:r>
          <a:r>
            <a:rPr lang="en-US" dirty="0"/>
            <a:t> </a:t>
          </a:r>
          <a:r>
            <a:rPr lang="en-US" dirty="0" err="1"/>
            <a:t>diganti</a:t>
          </a:r>
          <a:r>
            <a:rPr lang="en-US" dirty="0"/>
            <a:t> (</a:t>
          </a:r>
          <a:r>
            <a:rPr lang="en-US" dirty="0" err="1"/>
            <a:t>bahan</a:t>
          </a:r>
          <a:r>
            <a:rPr lang="en-US" dirty="0"/>
            <a:t> yang </a:t>
          </a:r>
          <a:r>
            <a:rPr lang="en-US" dirty="0" err="1"/>
            <a:t>digunakan</a:t>
          </a:r>
          <a:r>
            <a:rPr lang="en-US" dirty="0"/>
            <a:t> </a:t>
          </a:r>
          <a:r>
            <a:rPr lang="en-US" dirty="0" err="1"/>
            <a:t>dan</a:t>
          </a:r>
          <a:r>
            <a:rPr lang="en-US" dirty="0"/>
            <a:t> total </a:t>
          </a:r>
          <a:r>
            <a:rPr lang="en-US" dirty="0" err="1"/>
            <a:t>biaya</a:t>
          </a:r>
          <a:r>
            <a:rPr lang="en-US" dirty="0"/>
            <a:t> </a:t>
          </a:r>
          <a:r>
            <a:rPr lang="en-US" dirty="0" err="1"/>
            <a:t>tidak</a:t>
          </a:r>
          <a:r>
            <a:rPr lang="en-US" dirty="0"/>
            <a:t> </a:t>
          </a:r>
          <a:r>
            <a:rPr lang="en-US" dirty="0" err="1"/>
            <a:t>diketahui</a:t>
          </a:r>
          <a:r>
            <a:rPr lang="en-US" dirty="0"/>
            <a:t>)</a:t>
          </a:r>
        </a:p>
      </dgm:t>
    </dgm:pt>
    <dgm:pt modelId="{AB5C96D8-F8E9-47DB-9DC5-4BB40EEF557C}" type="parTrans" cxnId="{C79465BA-0481-4249-9400-45BBDA98D768}">
      <dgm:prSet/>
      <dgm:spPr/>
      <dgm:t>
        <a:bodyPr/>
        <a:lstStyle/>
        <a:p>
          <a:endParaRPr lang="en-US"/>
        </a:p>
      </dgm:t>
    </dgm:pt>
    <dgm:pt modelId="{7A2787B3-6DA4-47B0-8DC1-3DA17AE947CC}" type="sibTrans" cxnId="{C79465BA-0481-4249-9400-45BBDA98D768}">
      <dgm:prSet/>
      <dgm:spPr/>
      <dgm:t>
        <a:bodyPr/>
        <a:lstStyle/>
        <a:p>
          <a:endParaRPr lang="en-US"/>
        </a:p>
      </dgm:t>
    </dgm:pt>
    <dgm:pt modelId="{F74FBFCF-2D47-464B-8E79-39856AE9F827}" type="pres">
      <dgm:prSet presAssocID="{C8EE681B-C1E2-4513-AC89-1427A54AB7BC}" presName="Name0" presStyleCnt="0">
        <dgm:presLayoutVars>
          <dgm:chMax val="7"/>
          <dgm:dir/>
          <dgm:animLvl val="lvl"/>
          <dgm:resizeHandles val="exact"/>
        </dgm:presLayoutVars>
      </dgm:prSet>
      <dgm:spPr/>
    </dgm:pt>
    <dgm:pt modelId="{C07CA6C0-3C1A-4666-842B-0615F8F6ED3D}" type="pres">
      <dgm:prSet presAssocID="{7362E794-E0A1-44AA-BD46-CD6448C8601C}" presName="circle1" presStyleLbl="node1" presStyleIdx="0" presStyleCnt="1"/>
      <dgm:spPr/>
    </dgm:pt>
    <dgm:pt modelId="{07F7BC39-E17C-4BBC-9ED4-28B212C5F512}" type="pres">
      <dgm:prSet presAssocID="{7362E794-E0A1-44AA-BD46-CD6448C8601C}" presName="space" presStyleCnt="0"/>
      <dgm:spPr/>
    </dgm:pt>
    <dgm:pt modelId="{B036E3A4-03F1-4C25-9239-764E12F1B551}" type="pres">
      <dgm:prSet presAssocID="{7362E794-E0A1-44AA-BD46-CD6448C8601C}" presName="rect1" presStyleLbl="alignAcc1" presStyleIdx="0" presStyleCnt="1"/>
      <dgm:spPr/>
    </dgm:pt>
    <dgm:pt modelId="{98004E81-FF29-4D60-84E2-587A72ED873D}" type="pres">
      <dgm:prSet presAssocID="{7362E794-E0A1-44AA-BD46-CD6448C8601C}" presName="rect1ParTx" presStyleLbl="alignAcc1" presStyleIdx="0" presStyleCnt="1">
        <dgm:presLayoutVars>
          <dgm:chMax val="1"/>
          <dgm:bulletEnabled val="1"/>
        </dgm:presLayoutVars>
      </dgm:prSet>
      <dgm:spPr/>
    </dgm:pt>
    <dgm:pt modelId="{01AA8216-3BE0-40AB-BB9C-727B1AC70FCC}" type="pres">
      <dgm:prSet presAssocID="{7362E794-E0A1-44AA-BD46-CD6448C8601C}" presName="rect1ChTx" presStyleLbl="alignAcc1" presStyleIdx="0" presStyleCnt="1" custScaleX="111812">
        <dgm:presLayoutVars>
          <dgm:bulletEnabled val="1"/>
        </dgm:presLayoutVars>
      </dgm:prSet>
      <dgm:spPr/>
    </dgm:pt>
  </dgm:ptLst>
  <dgm:cxnLst>
    <dgm:cxn modelId="{54414D01-BA6A-43C1-83B5-7EB4C8E0176B}" type="presOf" srcId="{D7F8E002-C5D4-4832-BEA9-2FA14EAB11AF}" destId="{01AA8216-3BE0-40AB-BB9C-727B1AC70FCC}" srcOrd="0" destOrd="1" presId="urn:microsoft.com/office/officeart/2005/8/layout/target3"/>
    <dgm:cxn modelId="{2DEDDD0F-AADA-4B66-AFD8-7C9EE63DA0EF}" srcId="{7362E794-E0A1-44AA-BD46-CD6448C8601C}" destId="{033FB6DC-A38D-41A8-BBB9-BFA94F0EA57F}" srcOrd="0" destOrd="0" parTransId="{E8A38FB4-3346-4C72-BDA7-5142758B5303}" sibTransId="{A4EF83C6-CE34-4176-BF58-D17EAB31B9A4}"/>
    <dgm:cxn modelId="{6CC91D2B-FE3B-4BD8-BB5F-7C708819254E}" type="presOf" srcId="{C8EE681B-C1E2-4513-AC89-1427A54AB7BC}" destId="{F74FBFCF-2D47-464B-8E79-39856AE9F827}" srcOrd="0" destOrd="0" presId="urn:microsoft.com/office/officeart/2005/8/layout/target3"/>
    <dgm:cxn modelId="{829FA36F-0E71-484A-BEAB-7556AC3AC23B}" srcId="{C8EE681B-C1E2-4513-AC89-1427A54AB7BC}" destId="{7362E794-E0A1-44AA-BD46-CD6448C8601C}" srcOrd="0" destOrd="0" parTransId="{110F2CBE-D5D0-450D-87E5-BB8771B99227}" sibTransId="{4F18089E-DD4D-4F5B-9083-8F768300ECD0}"/>
    <dgm:cxn modelId="{AD1CC7A5-AB31-428F-8216-1C13DB29F602}" type="presOf" srcId="{7362E794-E0A1-44AA-BD46-CD6448C8601C}" destId="{98004E81-FF29-4D60-84E2-587A72ED873D}" srcOrd="1" destOrd="0" presId="urn:microsoft.com/office/officeart/2005/8/layout/target3"/>
    <dgm:cxn modelId="{E0D868AF-5813-4A5E-9D0E-4AF1F18418FC}" type="presOf" srcId="{14C6E3AC-4E59-41FB-9766-A8E07CF5A229}" destId="{01AA8216-3BE0-40AB-BB9C-727B1AC70FCC}" srcOrd="0" destOrd="2" presId="urn:microsoft.com/office/officeart/2005/8/layout/target3"/>
    <dgm:cxn modelId="{C79465BA-0481-4249-9400-45BBDA98D768}" srcId="{7362E794-E0A1-44AA-BD46-CD6448C8601C}" destId="{14C6E3AC-4E59-41FB-9766-A8E07CF5A229}" srcOrd="2" destOrd="0" parTransId="{AB5C96D8-F8E9-47DB-9DC5-4BB40EEF557C}" sibTransId="{7A2787B3-6DA4-47B0-8DC1-3DA17AE947CC}"/>
    <dgm:cxn modelId="{3904D0C2-B5C5-4A6B-953C-6F3D9B0B7E06}" srcId="{7362E794-E0A1-44AA-BD46-CD6448C8601C}" destId="{D7F8E002-C5D4-4832-BEA9-2FA14EAB11AF}" srcOrd="1" destOrd="0" parTransId="{22B872BE-A13B-436D-A2D5-EA5284AA240A}" sibTransId="{06DD7FB9-9EA2-4CF6-BEE7-E1AEEE483598}"/>
    <dgm:cxn modelId="{F87152F2-9434-4328-BF44-A0533F5D91FA}" type="presOf" srcId="{033FB6DC-A38D-41A8-BBB9-BFA94F0EA57F}" destId="{01AA8216-3BE0-40AB-BB9C-727B1AC70FCC}" srcOrd="0" destOrd="0" presId="urn:microsoft.com/office/officeart/2005/8/layout/target3"/>
    <dgm:cxn modelId="{6A2140FD-C1FC-41AD-97FC-BC582AE0C2BF}" type="presOf" srcId="{7362E794-E0A1-44AA-BD46-CD6448C8601C}" destId="{B036E3A4-03F1-4C25-9239-764E12F1B551}" srcOrd="0" destOrd="0" presId="urn:microsoft.com/office/officeart/2005/8/layout/target3"/>
    <dgm:cxn modelId="{480A1148-AEED-4AA6-9BC9-F08BA1BBD663}" type="presParOf" srcId="{F74FBFCF-2D47-464B-8E79-39856AE9F827}" destId="{C07CA6C0-3C1A-4666-842B-0615F8F6ED3D}" srcOrd="0" destOrd="0" presId="urn:microsoft.com/office/officeart/2005/8/layout/target3"/>
    <dgm:cxn modelId="{1F38070E-92F5-4E62-949F-8C9253436503}" type="presParOf" srcId="{F74FBFCF-2D47-464B-8E79-39856AE9F827}" destId="{07F7BC39-E17C-4BBC-9ED4-28B212C5F512}" srcOrd="1" destOrd="0" presId="urn:microsoft.com/office/officeart/2005/8/layout/target3"/>
    <dgm:cxn modelId="{C0D96936-7318-433F-AD35-7A548304FB01}" type="presParOf" srcId="{F74FBFCF-2D47-464B-8E79-39856AE9F827}" destId="{B036E3A4-03F1-4C25-9239-764E12F1B551}" srcOrd="2" destOrd="0" presId="urn:microsoft.com/office/officeart/2005/8/layout/target3"/>
    <dgm:cxn modelId="{30554C8A-BFF4-41D8-B286-DDB4B6D25BF8}" type="presParOf" srcId="{F74FBFCF-2D47-464B-8E79-39856AE9F827}" destId="{98004E81-FF29-4D60-84E2-587A72ED873D}" srcOrd="3" destOrd="0" presId="urn:microsoft.com/office/officeart/2005/8/layout/target3"/>
    <dgm:cxn modelId="{6A3D3E03-7053-4419-A6A5-805A92ECF82B}" type="presParOf" srcId="{F74FBFCF-2D47-464B-8E79-39856AE9F827}" destId="{01AA8216-3BE0-40AB-BB9C-727B1AC70FCC}"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C92793-F164-4475-B6A2-42B07660446A}"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F998374F-2826-462B-A85F-DDE9987AFCD6}">
      <dgm:prSet phldrT="[Text]" custT="1"/>
      <dgm:spPr/>
      <dgm:t>
        <a:bodyPr/>
        <a:lstStyle/>
        <a:p>
          <a:r>
            <a:rPr lang="en-US" sz="1800">
              <a:solidFill>
                <a:schemeClr val="tx1"/>
              </a:solidFill>
            </a:rPr>
            <a:t>Pembeli memiliki biaya risiko dalam jumlah sedang.</a:t>
          </a:r>
          <a:endParaRPr lang="en-US" sz="1800" dirty="0">
            <a:solidFill>
              <a:schemeClr val="tx1"/>
            </a:solidFill>
          </a:endParaRPr>
        </a:p>
      </dgm:t>
    </dgm:pt>
    <dgm:pt modelId="{4905ADA6-D87F-4E96-9AB0-0ADFD26E3917}" type="parTrans" cxnId="{B0E2348E-0B7E-4DAB-B652-878E9C815D27}">
      <dgm:prSet/>
      <dgm:spPr/>
      <dgm:t>
        <a:bodyPr/>
        <a:lstStyle/>
        <a:p>
          <a:endParaRPr lang="en-US"/>
        </a:p>
      </dgm:t>
    </dgm:pt>
    <dgm:pt modelId="{2A0FCB09-00D0-475E-8C9B-46D0214A23C7}" type="sibTrans" cxnId="{B0E2348E-0B7E-4DAB-B652-878E9C815D27}">
      <dgm:prSet/>
      <dgm:spPr/>
      <dgm:t>
        <a:bodyPr/>
        <a:lstStyle/>
        <a:p>
          <a:endParaRPr lang="en-US"/>
        </a:p>
      </dgm:t>
    </dgm:pt>
    <dgm:pt modelId="{79825D4E-4F23-4796-9281-E3898870AB5F}">
      <dgm:prSet custT="1"/>
      <dgm:spPr/>
      <dgm:t>
        <a:bodyPr/>
        <a:lstStyle/>
        <a:p>
          <a:r>
            <a:rPr lang="en-US" sz="1800" dirty="0" err="1">
              <a:solidFill>
                <a:schemeClr val="tx1"/>
              </a:solidFill>
            </a:rPr>
            <a:t>Digunakan</a:t>
          </a:r>
          <a:r>
            <a:rPr lang="en-US" sz="1800" dirty="0">
              <a:solidFill>
                <a:schemeClr val="tx1"/>
              </a:solidFill>
            </a:rPr>
            <a:t> </a:t>
          </a:r>
          <a:r>
            <a:rPr lang="en-US" sz="1800" dirty="0" err="1">
              <a:solidFill>
                <a:schemeClr val="tx1"/>
              </a:solidFill>
            </a:rPr>
            <a:t>ketika</a:t>
          </a:r>
          <a:r>
            <a:rPr lang="en-US" sz="1800" dirty="0">
              <a:solidFill>
                <a:schemeClr val="tx1"/>
              </a:solidFill>
            </a:rPr>
            <a:t> </a:t>
          </a:r>
          <a:r>
            <a:rPr lang="en-US" sz="1800" dirty="0" err="1">
              <a:solidFill>
                <a:schemeClr val="tx1"/>
              </a:solidFill>
            </a:rPr>
            <a:t>ruang</a:t>
          </a:r>
          <a:r>
            <a:rPr lang="en-US" sz="1800" dirty="0">
              <a:solidFill>
                <a:schemeClr val="tx1"/>
              </a:solidFill>
            </a:rPr>
            <a:t> </a:t>
          </a:r>
          <a:r>
            <a:rPr lang="en-US" sz="1800" dirty="0" err="1">
              <a:solidFill>
                <a:schemeClr val="tx1"/>
              </a:solidFill>
            </a:rPr>
            <a:t>lingkup</a:t>
          </a:r>
          <a:r>
            <a:rPr lang="en-US" sz="1800" dirty="0">
              <a:solidFill>
                <a:schemeClr val="tx1"/>
              </a:solidFill>
            </a:rPr>
            <a:t> </a:t>
          </a:r>
          <a:r>
            <a:rPr lang="en-US" sz="1800" dirty="0" err="1">
              <a:solidFill>
                <a:schemeClr val="tx1"/>
              </a:solidFill>
            </a:rPr>
            <a:t>pekerjaan</a:t>
          </a:r>
          <a:r>
            <a:rPr lang="en-US" sz="1800" dirty="0">
              <a:solidFill>
                <a:schemeClr val="tx1"/>
              </a:solidFill>
            </a:rPr>
            <a:t> </a:t>
          </a:r>
          <a:r>
            <a:rPr lang="en-US" sz="1800" dirty="0" err="1">
              <a:solidFill>
                <a:schemeClr val="tx1"/>
              </a:solidFill>
            </a:rPr>
            <a:t>tidak</a:t>
          </a:r>
          <a:r>
            <a:rPr lang="en-US" sz="1800" dirty="0">
              <a:solidFill>
                <a:schemeClr val="tx1"/>
              </a:solidFill>
            </a:rPr>
            <a:t> </a:t>
          </a:r>
          <a:r>
            <a:rPr lang="en-US" sz="1800" dirty="0" err="1">
              <a:solidFill>
                <a:schemeClr val="tx1"/>
              </a:solidFill>
            </a:rPr>
            <a:t>sepenuhnya</a:t>
          </a:r>
          <a:r>
            <a:rPr lang="en-US" sz="1800" dirty="0">
              <a:solidFill>
                <a:schemeClr val="tx1"/>
              </a:solidFill>
            </a:rPr>
            <a:t> </a:t>
          </a:r>
          <a:r>
            <a:rPr lang="en-US" sz="1800" dirty="0" err="1">
              <a:solidFill>
                <a:schemeClr val="tx1"/>
              </a:solidFill>
            </a:rPr>
            <a:t>ditentukan</a:t>
          </a:r>
          <a:r>
            <a:rPr lang="en-US" sz="1800" dirty="0">
              <a:solidFill>
                <a:schemeClr val="tx1"/>
              </a:solidFill>
            </a:rPr>
            <a:t>, </a:t>
          </a:r>
          <a:r>
            <a:rPr lang="en-US" sz="1800" dirty="0" err="1">
              <a:solidFill>
                <a:schemeClr val="tx1"/>
              </a:solidFill>
            </a:rPr>
            <a:t>tetapi</a:t>
          </a:r>
          <a:r>
            <a:rPr lang="en-US" sz="1800" dirty="0">
              <a:solidFill>
                <a:schemeClr val="tx1"/>
              </a:solidFill>
            </a:rPr>
            <a:t> </a:t>
          </a:r>
          <a:r>
            <a:rPr lang="en-US" sz="1800" dirty="0" err="1">
              <a:solidFill>
                <a:schemeClr val="tx1"/>
              </a:solidFill>
            </a:rPr>
            <a:t>semua</a:t>
          </a:r>
          <a:r>
            <a:rPr lang="en-US" sz="1800" dirty="0">
              <a:solidFill>
                <a:schemeClr val="tx1"/>
              </a:solidFill>
            </a:rPr>
            <a:t> orang </a:t>
          </a:r>
          <a:r>
            <a:rPr lang="en-US" sz="1800" dirty="0" err="1">
              <a:solidFill>
                <a:schemeClr val="tx1"/>
              </a:solidFill>
            </a:rPr>
            <a:t>setuju</a:t>
          </a:r>
          <a:r>
            <a:rPr lang="en-US" sz="1800" dirty="0">
              <a:solidFill>
                <a:schemeClr val="tx1"/>
              </a:solidFill>
            </a:rPr>
            <a:t> </a:t>
          </a:r>
          <a:r>
            <a:rPr lang="en-US" sz="1800" dirty="0" err="1">
              <a:solidFill>
                <a:schemeClr val="tx1"/>
              </a:solidFill>
            </a:rPr>
            <a:t>bahwa</a:t>
          </a:r>
          <a:r>
            <a:rPr lang="en-US" sz="1800" dirty="0">
              <a:solidFill>
                <a:schemeClr val="tx1"/>
              </a:solidFill>
            </a:rPr>
            <a:t> </a:t>
          </a:r>
          <a:r>
            <a:rPr lang="en-US" sz="1800" dirty="0" err="1">
              <a:solidFill>
                <a:schemeClr val="tx1"/>
              </a:solidFill>
            </a:rPr>
            <a:t>proyek</a:t>
          </a:r>
          <a:r>
            <a:rPr lang="en-US" sz="1800" dirty="0">
              <a:solidFill>
                <a:schemeClr val="tx1"/>
              </a:solidFill>
            </a:rPr>
            <a:t> </a:t>
          </a:r>
          <a:r>
            <a:rPr lang="en-US" sz="1800" dirty="0" err="1">
              <a:solidFill>
                <a:schemeClr val="tx1"/>
              </a:solidFill>
            </a:rPr>
            <a:t>ini</a:t>
          </a:r>
          <a:r>
            <a:rPr lang="en-US" sz="1800" dirty="0">
              <a:solidFill>
                <a:schemeClr val="tx1"/>
              </a:solidFill>
            </a:rPr>
            <a:t> </a:t>
          </a:r>
          <a:r>
            <a:rPr lang="en-US" sz="1800" dirty="0" err="1">
              <a:solidFill>
                <a:schemeClr val="tx1"/>
              </a:solidFill>
            </a:rPr>
            <a:t>relatif</a:t>
          </a:r>
          <a:r>
            <a:rPr lang="en-US" sz="1800" dirty="0">
              <a:solidFill>
                <a:schemeClr val="tx1"/>
              </a:solidFill>
            </a:rPr>
            <a:t> </a:t>
          </a:r>
          <a:r>
            <a:rPr lang="en-US" sz="1800" dirty="0" err="1">
              <a:solidFill>
                <a:schemeClr val="tx1"/>
              </a:solidFill>
            </a:rPr>
            <a:t>kecil</a:t>
          </a:r>
          <a:r>
            <a:rPr lang="en-US" sz="1800" dirty="0">
              <a:solidFill>
                <a:schemeClr val="tx1"/>
              </a:solidFill>
            </a:rPr>
            <a:t> </a:t>
          </a:r>
          <a:r>
            <a:rPr lang="en-US" sz="1800" dirty="0" err="1">
              <a:solidFill>
                <a:schemeClr val="tx1"/>
              </a:solidFill>
            </a:rPr>
            <a:t>dan</a:t>
          </a:r>
          <a:r>
            <a:rPr lang="en-US" sz="1800" dirty="0">
              <a:solidFill>
                <a:schemeClr val="tx1"/>
              </a:solidFill>
            </a:rPr>
            <a:t> </a:t>
          </a:r>
          <a:r>
            <a:rPr lang="en-US" sz="1800" dirty="0" err="1">
              <a:solidFill>
                <a:schemeClr val="tx1"/>
              </a:solidFill>
            </a:rPr>
            <a:t>kebutuhannya</a:t>
          </a:r>
          <a:r>
            <a:rPr lang="en-US" sz="1800" dirty="0">
              <a:solidFill>
                <a:schemeClr val="tx1"/>
              </a:solidFill>
            </a:rPr>
            <a:t> </a:t>
          </a:r>
          <a:r>
            <a:rPr lang="en-US" sz="1800" dirty="0" err="1">
              <a:solidFill>
                <a:schemeClr val="tx1"/>
              </a:solidFill>
            </a:rPr>
            <a:t>mendesak</a:t>
          </a:r>
          <a:r>
            <a:rPr lang="en-US" sz="1800" dirty="0">
              <a:solidFill>
                <a:schemeClr val="tx1"/>
              </a:solidFill>
            </a:rPr>
            <a:t>.</a:t>
          </a:r>
        </a:p>
      </dgm:t>
    </dgm:pt>
    <dgm:pt modelId="{D0C670E0-9C86-4607-A98A-3CE4A8843F32}" type="parTrans" cxnId="{9E793B7D-225E-4135-B5A6-F89428CDB064}">
      <dgm:prSet/>
      <dgm:spPr/>
      <dgm:t>
        <a:bodyPr/>
        <a:lstStyle/>
        <a:p>
          <a:endParaRPr lang="en-US"/>
        </a:p>
      </dgm:t>
    </dgm:pt>
    <dgm:pt modelId="{7D1F0337-31C5-4E26-8CDA-CB453CB417C6}" type="sibTrans" cxnId="{9E793B7D-225E-4135-B5A6-F89428CDB064}">
      <dgm:prSet/>
      <dgm:spPr/>
      <dgm:t>
        <a:bodyPr/>
        <a:lstStyle/>
        <a:p>
          <a:endParaRPr lang="en-US"/>
        </a:p>
      </dgm:t>
    </dgm:pt>
    <dgm:pt modelId="{32A17625-431A-4ABA-9507-5AB0044BAC17}">
      <dgm:prSet custT="1"/>
      <dgm:spPr/>
      <dgm:t>
        <a:bodyPr/>
        <a:lstStyle/>
        <a:p>
          <a:r>
            <a:rPr lang="en-US" sz="1800">
              <a:solidFill>
                <a:schemeClr val="tx1"/>
              </a:solidFill>
            </a:rPr>
            <a:t>Cepat dibuat, pilihan bagus ketika Anda merekrut orang untuk menambah staf Anda.</a:t>
          </a:r>
          <a:endParaRPr lang="en-US" sz="1800" dirty="0">
            <a:solidFill>
              <a:schemeClr val="tx1"/>
            </a:solidFill>
          </a:endParaRPr>
        </a:p>
      </dgm:t>
    </dgm:pt>
    <dgm:pt modelId="{63CC3966-B8C3-45AD-B017-AC48A3A06B4B}" type="parTrans" cxnId="{2ABECC75-A117-4DF2-B65D-484E682E446A}">
      <dgm:prSet/>
      <dgm:spPr/>
      <dgm:t>
        <a:bodyPr/>
        <a:lstStyle/>
        <a:p>
          <a:endParaRPr lang="en-US"/>
        </a:p>
      </dgm:t>
    </dgm:pt>
    <dgm:pt modelId="{CD8C34AA-2990-4CDA-A612-8DB4A5228FC1}" type="sibTrans" cxnId="{2ABECC75-A117-4DF2-B65D-484E682E446A}">
      <dgm:prSet/>
      <dgm:spPr/>
      <dgm:t>
        <a:bodyPr/>
        <a:lstStyle/>
        <a:p>
          <a:endParaRPr lang="en-US"/>
        </a:p>
      </dgm:t>
    </dgm:pt>
    <dgm:pt modelId="{2CB7521F-688B-4D6B-943F-A4976309B0E2}">
      <dgm:prSet custT="1"/>
      <dgm:spPr/>
      <dgm:t>
        <a:bodyPr/>
        <a:lstStyle/>
        <a:p>
          <a:r>
            <a:rPr lang="en-US" sz="1800">
              <a:solidFill>
                <a:schemeClr val="tx1"/>
              </a:solidFill>
            </a:rPr>
            <a:t>Membutuhkan pembeli formulir pengawasan sehari-hari.</a:t>
          </a:r>
          <a:endParaRPr lang="en-US" sz="1800" dirty="0">
            <a:solidFill>
              <a:schemeClr val="tx1"/>
            </a:solidFill>
          </a:endParaRPr>
        </a:p>
      </dgm:t>
    </dgm:pt>
    <dgm:pt modelId="{B391D168-6409-40C4-B52F-25DC3FCED28A}" type="parTrans" cxnId="{597738C1-6DCD-4477-B9BB-DF46F5236694}">
      <dgm:prSet/>
      <dgm:spPr/>
      <dgm:t>
        <a:bodyPr/>
        <a:lstStyle/>
        <a:p>
          <a:endParaRPr lang="en-US"/>
        </a:p>
      </dgm:t>
    </dgm:pt>
    <dgm:pt modelId="{FA32A089-92E2-4D4A-A5D6-516BD5195D27}" type="sibTrans" cxnId="{597738C1-6DCD-4477-B9BB-DF46F5236694}">
      <dgm:prSet/>
      <dgm:spPr/>
      <dgm:t>
        <a:bodyPr/>
        <a:lstStyle/>
        <a:p>
          <a:endParaRPr lang="en-US"/>
        </a:p>
      </dgm:t>
    </dgm:pt>
    <dgm:pt modelId="{EC2ACB81-7283-43BC-9CD6-77524D71E707}">
      <dgm:prSet custT="1"/>
      <dgm:spPr/>
      <dgm:t>
        <a:bodyPr/>
        <a:lstStyle/>
        <a:p>
          <a:r>
            <a:rPr lang="en-US" sz="1800" dirty="0" err="1">
              <a:solidFill>
                <a:schemeClr val="tx1"/>
              </a:solidFill>
            </a:rPr>
            <a:t>Contoh</a:t>
          </a:r>
          <a:r>
            <a:rPr lang="en-US" sz="1800" dirty="0">
              <a:solidFill>
                <a:schemeClr val="tx1"/>
              </a:solidFill>
            </a:rPr>
            <a:t>: </a:t>
          </a:r>
          <a:r>
            <a:rPr lang="en-US" sz="1800" dirty="0" err="1">
              <a:solidFill>
                <a:schemeClr val="tx1"/>
              </a:solidFill>
            </a:rPr>
            <a:t>Dalam</a:t>
          </a:r>
          <a:r>
            <a:rPr lang="en-US" sz="1800" dirty="0">
              <a:solidFill>
                <a:schemeClr val="tx1"/>
              </a:solidFill>
            </a:rPr>
            <a:t> </a:t>
          </a:r>
          <a:r>
            <a:rPr lang="en-US" sz="1800" dirty="0" err="1">
              <a:solidFill>
                <a:schemeClr val="tx1"/>
              </a:solidFill>
            </a:rPr>
            <a:t>operasi</a:t>
          </a:r>
          <a:r>
            <a:rPr lang="en-US" sz="1800" dirty="0">
              <a:solidFill>
                <a:schemeClr val="tx1"/>
              </a:solidFill>
            </a:rPr>
            <a:t> </a:t>
          </a:r>
          <a:r>
            <a:rPr lang="en-US" sz="1800" dirty="0" err="1">
              <a:solidFill>
                <a:schemeClr val="tx1"/>
              </a:solidFill>
            </a:rPr>
            <a:t>Pengeboran</a:t>
          </a:r>
          <a:r>
            <a:rPr lang="en-US" sz="1800" dirty="0">
              <a:solidFill>
                <a:schemeClr val="tx1"/>
              </a:solidFill>
            </a:rPr>
            <a:t>, </a:t>
          </a:r>
          <a:r>
            <a:rPr lang="en-US" sz="1800" dirty="0" err="1">
              <a:solidFill>
                <a:schemeClr val="tx1"/>
              </a:solidFill>
            </a:rPr>
            <a:t>penjual</a:t>
          </a:r>
          <a:r>
            <a:rPr lang="en-US" sz="1800" dirty="0">
              <a:solidFill>
                <a:schemeClr val="tx1"/>
              </a:solidFill>
            </a:rPr>
            <a:t> </a:t>
          </a:r>
          <a:r>
            <a:rPr lang="en-US" sz="1800" dirty="0" err="1">
              <a:solidFill>
                <a:schemeClr val="tx1"/>
              </a:solidFill>
            </a:rPr>
            <a:t>akan</a:t>
          </a:r>
          <a:r>
            <a:rPr lang="en-US" sz="1800" dirty="0">
              <a:solidFill>
                <a:schemeClr val="tx1"/>
              </a:solidFill>
            </a:rPr>
            <a:t> </a:t>
          </a:r>
          <a:r>
            <a:rPr lang="en-US" sz="1800" dirty="0" err="1">
              <a:solidFill>
                <a:schemeClr val="tx1"/>
              </a:solidFill>
            </a:rPr>
            <a:t>membebankan</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sejumlah</a:t>
          </a:r>
          <a:r>
            <a:rPr lang="en-US" sz="1800" dirty="0">
              <a:solidFill>
                <a:schemeClr val="tx1"/>
              </a:solidFill>
            </a:rPr>
            <a:t> X </a:t>
          </a:r>
          <a:r>
            <a:rPr lang="en-US" sz="1800" dirty="0" err="1">
              <a:solidFill>
                <a:schemeClr val="tx1"/>
              </a:solidFill>
            </a:rPr>
            <a:t>dolar</a:t>
          </a:r>
          <a:r>
            <a:rPr lang="en-US" sz="1800" dirty="0">
              <a:solidFill>
                <a:schemeClr val="tx1"/>
              </a:solidFill>
            </a:rPr>
            <a:t> / jam. </a:t>
          </a:r>
          <a:r>
            <a:rPr lang="en-US" sz="1800" dirty="0" err="1">
              <a:solidFill>
                <a:schemeClr val="tx1"/>
              </a:solidFill>
            </a:rPr>
            <a:t>dalam</a:t>
          </a:r>
          <a:r>
            <a:rPr lang="en-US" sz="1800" dirty="0">
              <a:solidFill>
                <a:schemeClr val="tx1"/>
              </a:solidFill>
            </a:rPr>
            <a:t> </a:t>
          </a:r>
          <a:r>
            <a:rPr lang="en-US" sz="1800" dirty="0" err="1">
              <a:solidFill>
                <a:schemeClr val="tx1"/>
              </a:solidFill>
            </a:rPr>
            <a:t>hal</a:t>
          </a:r>
          <a:r>
            <a:rPr lang="en-US" sz="1800" dirty="0">
              <a:solidFill>
                <a:schemeClr val="tx1"/>
              </a:solidFill>
            </a:rPr>
            <a:t> </a:t>
          </a:r>
          <a:r>
            <a:rPr lang="en-US" sz="1800" dirty="0" err="1">
              <a:solidFill>
                <a:schemeClr val="tx1"/>
              </a:solidFill>
            </a:rPr>
            <a:t>terjadi</a:t>
          </a:r>
          <a:r>
            <a:rPr lang="en-US" sz="1800" dirty="0">
              <a:solidFill>
                <a:schemeClr val="tx1"/>
              </a:solidFill>
            </a:rPr>
            <a:t> </a:t>
          </a:r>
          <a:r>
            <a:rPr lang="en-US" sz="1800" dirty="0" err="1">
              <a:solidFill>
                <a:schemeClr val="tx1"/>
              </a:solidFill>
            </a:rPr>
            <a:t>keterlambatan</a:t>
          </a:r>
          <a:r>
            <a:rPr lang="en-US" sz="1800" dirty="0">
              <a:solidFill>
                <a:schemeClr val="tx1"/>
              </a:solidFill>
            </a:rPr>
            <a:t>, </a:t>
          </a:r>
          <a:r>
            <a:rPr lang="en-US" sz="1800" dirty="0" err="1">
              <a:solidFill>
                <a:schemeClr val="tx1"/>
              </a:solidFill>
            </a:rPr>
            <a:t>penjual</a:t>
          </a:r>
          <a:r>
            <a:rPr lang="en-US" sz="1800" dirty="0">
              <a:solidFill>
                <a:schemeClr val="tx1"/>
              </a:solidFill>
            </a:rPr>
            <a:t> </a:t>
          </a:r>
          <a:r>
            <a:rPr lang="en-US" sz="1800" dirty="0" err="1">
              <a:solidFill>
                <a:schemeClr val="tx1"/>
              </a:solidFill>
            </a:rPr>
            <a:t>akan</a:t>
          </a:r>
          <a:r>
            <a:rPr lang="en-US" sz="1800" dirty="0">
              <a:solidFill>
                <a:schemeClr val="tx1"/>
              </a:solidFill>
            </a:rPr>
            <a:t> </a:t>
          </a:r>
          <a:r>
            <a:rPr lang="en-US" sz="1800" dirty="0" err="1">
              <a:solidFill>
                <a:schemeClr val="tx1"/>
              </a:solidFill>
            </a:rPr>
            <a:t>membebankan</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kepada</a:t>
          </a:r>
          <a:r>
            <a:rPr lang="en-US" sz="1800" dirty="0">
              <a:solidFill>
                <a:schemeClr val="tx1"/>
              </a:solidFill>
            </a:rPr>
            <a:t> </a:t>
          </a:r>
          <a:r>
            <a:rPr lang="en-US" sz="1800" dirty="0" err="1">
              <a:solidFill>
                <a:schemeClr val="tx1"/>
              </a:solidFill>
            </a:rPr>
            <a:t>pembeli</a:t>
          </a:r>
          <a:r>
            <a:rPr lang="en-US" sz="1800" dirty="0">
              <a:solidFill>
                <a:schemeClr val="tx1"/>
              </a:solidFill>
            </a:rPr>
            <a:t> </a:t>
          </a:r>
          <a:r>
            <a:rPr lang="en-US" sz="1800" dirty="0" err="1">
              <a:solidFill>
                <a:schemeClr val="tx1"/>
              </a:solidFill>
            </a:rPr>
            <a:t>atas</a:t>
          </a:r>
          <a:r>
            <a:rPr lang="en-US" sz="1800" dirty="0">
              <a:solidFill>
                <a:schemeClr val="tx1"/>
              </a:solidFill>
            </a:rPr>
            <a:t> </a:t>
          </a:r>
          <a:r>
            <a:rPr lang="en-US" sz="1800" dirty="0" err="1">
              <a:solidFill>
                <a:schemeClr val="tx1"/>
              </a:solidFill>
            </a:rPr>
            <a:t>keterlambatan</a:t>
          </a:r>
          <a:r>
            <a:rPr lang="en-US" sz="1800" dirty="0">
              <a:solidFill>
                <a:schemeClr val="tx1"/>
              </a:solidFill>
            </a:rPr>
            <a:t> </a:t>
          </a:r>
          <a:r>
            <a:rPr lang="en-US" sz="1800" dirty="0" err="1">
              <a:solidFill>
                <a:schemeClr val="tx1"/>
              </a:solidFill>
            </a:rPr>
            <a:t>pada</a:t>
          </a:r>
          <a:r>
            <a:rPr lang="en-US" sz="1800" dirty="0">
              <a:solidFill>
                <a:schemeClr val="tx1"/>
              </a:solidFill>
            </a:rPr>
            <a:t> </a:t>
          </a:r>
          <a:r>
            <a:rPr lang="en-US" sz="1800" dirty="0" err="1">
              <a:solidFill>
                <a:schemeClr val="tx1"/>
              </a:solidFill>
            </a:rPr>
            <a:t>tarif</a:t>
          </a:r>
          <a:r>
            <a:rPr lang="en-US" sz="1800" dirty="0">
              <a:solidFill>
                <a:schemeClr val="tx1"/>
              </a:solidFill>
            </a:rPr>
            <a:t> per </a:t>
          </a:r>
          <a:r>
            <a:rPr lang="en-US" sz="1800" dirty="0" err="1">
              <a:solidFill>
                <a:schemeClr val="tx1"/>
              </a:solidFill>
            </a:rPr>
            <a:t>jamnya</a:t>
          </a:r>
          <a:r>
            <a:rPr lang="en-US" sz="1800" dirty="0">
              <a:solidFill>
                <a:schemeClr val="tx1"/>
              </a:solidFill>
            </a:rPr>
            <a:t>.</a:t>
          </a:r>
        </a:p>
      </dgm:t>
    </dgm:pt>
    <dgm:pt modelId="{B1763C00-C58F-498C-A088-E563810B8921}" type="parTrans" cxnId="{8F5592EB-C0EC-415A-84AF-38E52154F67A}">
      <dgm:prSet/>
      <dgm:spPr/>
      <dgm:t>
        <a:bodyPr/>
        <a:lstStyle/>
        <a:p>
          <a:endParaRPr lang="en-US"/>
        </a:p>
      </dgm:t>
    </dgm:pt>
    <dgm:pt modelId="{9109CE3D-6888-42FD-9F9D-82E937EAFE71}" type="sibTrans" cxnId="{8F5592EB-C0EC-415A-84AF-38E52154F67A}">
      <dgm:prSet/>
      <dgm:spPr/>
      <dgm:t>
        <a:bodyPr/>
        <a:lstStyle/>
        <a:p>
          <a:endParaRPr lang="en-US"/>
        </a:p>
      </dgm:t>
    </dgm:pt>
    <dgm:pt modelId="{D0F6DBC3-9312-4B08-9582-4A5051A74B6D}" type="pres">
      <dgm:prSet presAssocID="{DCC92793-F164-4475-B6A2-42B07660446A}" presName="Name0" presStyleCnt="0">
        <dgm:presLayoutVars>
          <dgm:dir/>
          <dgm:resizeHandles val="exact"/>
        </dgm:presLayoutVars>
      </dgm:prSet>
      <dgm:spPr/>
    </dgm:pt>
    <dgm:pt modelId="{2691FD45-C267-473E-9550-274107CFF066}" type="pres">
      <dgm:prSet presAssocID="{F998374F-2826-462B-A85F-DDE9987AFCD6}" presName="node" presStyleLbl="node1" presStyleIdx="0" presStyleCnt="5">
        <dgm:presLayoutVars>
          <dgm:bulletEnabled val="1"/>
        </dgm:presLayoutVars>
      </dgm:prSet>
      <dgm:spPr/>
    </dgm:pt>
    <dgm:pt modelId="{547FE5F6-89D1-4325-894D-1D3148419927}" type="pres">
      <dgm:prSet presAssocID="{2A0FCB09-00D0-475E-8C9B-46D0214A23C7}" presName="sibTrans" presStyleCnt="0"/>
      <dgm:spPr/>
    </dgm:pt>
    <dgm:pt modelId="{A599CDD0-C477-4F6E-A0E3-3578D8A333F2}" type="pres">
      <dgm:prSet presAssocID="{79825D4E-4F23-4796-9281-E3898870AB5F}" presName="node" presStyleLbl="node1" presStyleIdx="1" presStyleCnt="5">
        <dgm:presLayoutVars>
          <dgm:bulletEnabled val="1"/>
        </dgm:presLayoutVars>
      </dgm:prSet>
      <dgm:spPr/>
    </dgm:pt>
    <dgm:pt modelId="{7F83C967-FB82-41C3-9F3A-33E1A0DFFB22}" type="pres">
      <dgm:prSet presAssocID="{7D1F0337-31C5-4E26-8CDA-CB453CB417C6}" presName="sibTrans" presStyleCnt="0"/>
      <dgm:spPr/>
    </dgm:pt>
    <dgm:pt modelId="{7CAF0F96-A22C-43A0-B491-422A69E4FF15}" type="pres">
      <dgm:prSet presAssocID="{32A17625-431A-4ABA-9507-5AB0044BAC17}" presName="node" presStyleLbl="node1" presStyleIdx="2" presStyleCnt="5">
        <dgm:presLayoutVars>
          <dgm:bulletEnabled val="1"/>
        </dgm:presLayoutVars>
      </dgm:prSet>
      <dgm:spPr/>
    </dgm:pt>
    <dgm:pt modelId="{97D25DB0-23B0-47A6-862A-41C46CA42635}" type="pres">
      <dgm:prSet presAssocID="{CD8C34AA-2990-4CDA-A612-8DB4A5228FC1}" presName="sibTrans" presStyleCnt="0"/>
      <dgm:spPr/>
    </dgm:pt>
    <dgm:pt modelId="{B40A3559-68AA-4EF9-8F24-77814183B219}" type="pres">
      <dgm:prSet presAssocID="{2CB7521F-688B-4D6B-943F-A4976309B0E2}" presName="node" presStyleLbl="node1" presStyleIdx="3" presStyleCnt="5">
        <dgm:presLayoutVars>
          <dgm:bulletEnabled val="1"/>
        </dgm:presLayoutVars>
      </dgm:prSet>
      <dgm:spPr/>
    </dgm:pt>
    <dgm:pt modelId="{B3D1EB7C-A2A1-4C45-A42D-28F789403AC7}" type="pres">
      <dgm:prSet presAssocID="{FA32A089-92E2-4D4A-A5D6-516BD5195D27}" presName="sibTrans" presStyleCnt="0"/>
      <dgm:spPr/>
    </dgm:pt>
    <dgm:pt modelId="{4F4C4D32-FD0B-4E7C-9A1C-6226627B3918}" type="pres">
      <dgm:prSet presAssocID="{EC2ACB81-7283-43BC-9CD6-77524D71E707}" presName="node" presStyleLbl="node1" presStyleIdx="4" presStyleCnt="5">
        <dgm:presLayoutVars>
          <dgm:bulletEnabled val="1"/>
        </dgm:presLayoutVars>
      </dgm:prSet>
      <dgm:spPr/>
    </dgm:pt>
  </dgm:ptLst>
  <dgm:cxnLst>
    <dgm:cxn modelId="{8520E610-3F0B-4CA7-9BBC-E3F8CDD25C91}" type="presOf" srcId="{F998374F-2826-462B-A85F-DDE9987AFCD6}" destId="{2691FD45-C267-473E-9550-274107CFF066}" srcOrd="0" destOrd="0" presId="urn:microsoft.com/office/officeart/2005/8/layout/hList6"/>
    <dgm:cxn modelId="{4090DC1D-505C-4137-89CA-DD66D0EE50F0}" type="presOf" srcId="{EC2ACB81-7283-43BC-9CD6-77524D71E707}" destId="{4F4C4D32-FD0B-4E7C-9A1C-6226627B3918}" srcOrd="0" destOrd="0" presId="urn:microsoft.com/office/officeart/2005/8/layout/hList6"/>
    <dgm:cxn modelId="{47E2D639-3AA1-4585-AD6C-99CF950BC7D6}" type="presOf" srcId="{32A17625-431A-4ABA-9507-5AB0044BAC17}" destId="{7CAF0F96-A22C-43A0-B491-422A69E4FF15}" srcOrd="0" destOrd="0" presId="urn:microsoft.com/office/officeart/2005/8/layout/hList6"/>
    <dgm:cxn modelId="{2ABECC75-A117-4DF2-B65D-484E682E446A}" srcId="{DCC92793-F164-4475-B6A2-42B07660446A}" destId="{32A17625-431A-4ABA-9507-5AB0044BAC17}" srcOrd="2" destOrd="0" parTransId="{63CC3966-B8C3-45AD-B017-AC48A3A06B4B}" sibTransId="{CD8C34AA-2990-4CDA-A612-8DB4A5228FC1}"/>
    <dgm:cxn modelId="{9E793B7D-225E-4135-B5A6-F89428CDB064}" srcId="{DCC92793-F164-4475-B6A2-42B07660446A}" destId="{79825D4E-4F23-4796-9281-E3898870AB5F}" srcOrd="1" destOrd="0" parTransId="{D0C670E0-9C86-4607-A98A-3CE4A8843F32}" sibTransId="{7D1F0337-31C5-4E26-8CDA-CB453CB417C6}"/>
    <dgm:cxn modelId="{D717F07F-CF88-43CA-AD3E-313A4D651025}" type="presOf" srcId="{2CB7521F-688B-4D6B-943F-A4976309B0E2}" destId="{B40A3559-68AA-4EF9-8F24-77814183B219}" srcOrd="0" destOrd="0" presId="urn:microsoft.com/office/officeart/2005/8/layout/hList6"/>
    <dgm:cxn modelId="{B0E2348E-0B7E-4DAB-B652-878E9C815D27}" srcId="{DCC92793-F164-4475-B6A2-42B07660446A}" destId="{F998374F-2826-462B-A85F-DDE9987AFCD6}" srcOrd="0" destOrd="0" parTransId="{4905ADA6-D87F-4E96-9AB0-0ADFD26E3917}" sibTransId="{2A0FCB09-00D0-475E-8C9B-46D0214A23C7}"/>
    <dgm:cxn modelId="{59B19FBF-2F80-4566-A48B-38683495F655}" type="presOf" srcId="{79825D4E-4F23-4796-9281-E3898870AB5F}" destId="{A599CDD0-C477-4F6E-A0E3-3578D8A333F2}" srcOrd="0" destOrd="0" presId="urn:microsoft.com/office/officeart/2005/8/layout/hList6"/>
    <dgm:cxn modelId="{597738C1-6DCD-4477-B9BB-DF46F5236694}" srcId="{DCC92793-F164-4475-B6A2-42B07660446A}" destId="{2CB7521F-688B-4D6B-943F-A4976309B0E2}" srcOrd="3" destOrd="0" parTransId="{B391D168-6409-40C4-B52F-25DC3FCED28A}" sibTransId="{FA32A089-92E2-4D4A-A5D6-516BD5195D27}"/>
    <dgm:cxn modelId="{044771CE-5AF8-4D79-A047-06BCA47F9530}" type="presOf" srcId="{DCC92793-F164-4475-B6A2-42B07660446A}" destId="{D0F6DBC3-9312-4B08-9582-4A5051A74B6D}" srcOrd="0" destOrd="0" presId="urn:microsoft.com/office/officeart/2005/8/layout/hList6"/>
    <dgm:cxn modelId="{8F5592EB-C0EC-415A-84AF-38E52154F67A}" srcId="{DCC92793-F164-4475-B6A2-42B07660446A}" destId="{EC2ACB81-7283-43BC-9CD6-77524D71E707}" srcOrd="4" destOrd="0" parTransId="{B1763C00-C58F-498C-A088-E563810B8921}" sibTransId="{9109CE3D-6888-42FD-9F9D-82E937EAFE71}"/>
    <dgm:cxn modelId="{D1826DB2-0F8C-464E-8DD5-6FA7B313088F}" type="presParOf" srcId="{D0F6DBC3-9312-4B08-9582-4A5051A74B6D}" destId="{2691FD45-C267-473E-9550-274107CFF066}" srcOrd="0" destOrd="0" presId="urn:microsoft.com/office/officeart/2005/8/layout/hList6"/>
    <dgm:cxn modelId="{00BA8D19-94C9-4384-8C34-877386579A73}" type="presParOf" srcId="{D0F6DBC3-9312-4B08-9582-4A5051A74B6D}" destId="{547FE5F6-89D1-4325-894D-1D3148419927}" srcOrd="1" destOrd="0" presId="urn:microsoft.com/office/officeart/2005/8/layout/hList6"/>
    <dgm:cxn modelId="{8DD984B9-FF68-4DB1-89F8-C8E3BC374EF9}" type="presParOf" srcId="{D0F6DBC3-9312-4B08-9582-4A5051A74B6D}" destId="{A599CDD0-C477-4F6E-A0E3-3578D8A333F2}" srcOrd="2" destOrd="0" presId="urn:microsoft.com/office/officeart/2005/8/layout/hList6"/>
    <dgm:cxn modelId="{C2962E95-65F0-4463-B272-1CA648EA2AE3}" type="presParOf" srcId="{D0F6DBC3-9312-4B08-9582-4A5051A74B6D}" destId="{7F83C967-FB82-41C3-9F3A-33E1A0DFFB22}" srcOrd="3" destOrd="0" presId="urn:microsoft.com/office/officeart/2005/8/layout/hList6"/>
    <dgm:cxn modelId="{4FAFAF3B-9E64-4DFA-B55B-B1E82EE05225}" type="presParOf" srcId="{D0F6DBC3-9312-4B08-9582-4A5051A74B6D}" destId="{7CAF0F96-A22C-43A0-B491-422A69E4FF15}" srcOrd="4" destOrd="0" presId="urn:microsoft.com/office/officeart/2005/8/layout/hList6"/>
    <dgm:cxn modelId="{18A1986C-1E5F-41E8-AB63-75D0DFB556B6}" type="presParOf" srcId="{D0F6DBC3-9312-4B08-9582-4A5051A74B6D}" destId="{97D25DB0-23B0-47A6-862A-41C46CA42635}" srcOrd="5" destOrd="0" presId="urn:microsoft.com/office/officeart/2005/8/layout/hList6"/>
    <dgm:cxn modelId="{12685200-6987-4ED5-BAE1-8751A70B0275}" type="presParOf" srcId="{D0F6DBC3-9312-4B08-9582-4A5051A74B6D}" destId="{B40A3559-68AA-4EF9-8F24-77814183B219}" srcOrd="6" destOrd="0" presId="urn:microsoft.com/office/officeart/2005/8/layout/hList6"/>
    <dgm:cxn modelId="{0DE71B7D-C2E1-491B-8EF1-6F2343B77F32}" type="presParOf" srcId="{D0F6DBC3-9312-4B08-9582-4A5051A74B6D}" destId="{B3D1EB7C-A2A1-4C45-A42D-28F789403AC7}" srcOrd="7" destOrd="0" presId="urn:microsoft.com/office/officeart/2005/8/layout/hList6"/>
    <dgm:cxn modelId="{EDE38505-D65D-4BC9-AD95-AAFC3E03863D}" type="presParOf" srcId="{D0F6DBC3-9312-4B08-9582-4A5051A74B6D}" destId="{4F4C4D32-FD0B-4E7C-9A1C-6226627B3918}"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FC8964-2A8C-45B0-9ADF-0DB874DFD941}"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31DB466E-B8F8-4A0A-A3E5-25C8E77DFF27}">
      <dgm:prSet phldrT="[Text]" custT="1"/>
      <dgm:spPr/>
      <dgm:t>
        <a:bodyPr/>
        <a:lstStyle/>
        <a:p>
          <a:r>
            <a:rPr lang="en-US" sz="1800">
              <a:solidFill>
                <a:schemeClr val="tx1"/>
              </a:solidFill>
            </a:rPr>
            <a:t>Merupakan teknik manajemen umum yang digunakan untuk menentukan apakah pekerjaan tertentu dapat diselesaikan dengan baik oleh tim proyek atau harus dibeli dari sumber luar.</a:t>
          </a:r>
          <a:endParaRPr lang="en-US" sz="1800" dirty="0">
            <a:solidFill>
              <a:schemeClr val="tx1"/>
            </a:solidFill>
          </a:endParaRPr>
        </a:p>
      </dgm:t>
    </dgm:pt>
    <dgm:pt modelId="{DE932BC8-3303-4211-BD98-9A3BFFA9EF0B}" type="parTrans" cxnId="{1BCA88B3-D323-46D4-953D-50CA0382AF84}">
      <dgm:prSet/>
      <dgm:spPr/>
      <dgm:t>
        <a:bodyPr/>
        <a:lstStyle/>
        <a:p>
          <a:endParaRPr lang="en-US"/>
        </a:p>
      </dgm:t>
    </dgm:pt>
    <dgm:pt modelId="{6D8A6CBE-D550-427C-9DBA-399476D42228}" type="sibTrans" cxnId="{1BCA88B3-D323-46D4-953D-50CA0382AF84}">
      <dgm:prSet/>
      <dgm:spPr/>
      <dgm:t>
        <a:bodyPr/>
        <a:lstStyle/>
        <a:p>
          <a:endParaRPr lang="en-US"/>
        </a:p>
      </dgm:t>
    </dgm:pt>
    <dgm:pt modelId="{11289F3A-FE4A-4929-8128-C6D1433A5AB2}">
      <dgm:prSet custT="1"/>
      <dgm:spPr/>
      <dgm:t>
        <a:bodyPr/>
        <a:lstStyle/>
        <a:p>
          <a:r>
            <a:rPr lang="en-US" sz="1800" dirty="0" err="1">
              <a:solidFill>
                <a:schemeClr val="tx1"/>
              </a:solidFill>
            </a:rPr>
            <a:t>Tujuan</a:t>
          </a:r>
          <a:r>
            <a:rPr lang="en-US" sz="1800" dirty="0">
              <a:solidFill>
                <a:schemeClr val="tx1"/>
              </a:solidFill>
            </a:rPr>
            <a:t>: </a:t>
          </a:r>
          <a:r>
            <a:rPr lang="en-US" sz="1800" dirty="0" err="1">
              <a:solidFill>
                <a:schemeClr val="tx1"/>
              </a:solidFill>
            </a:rPr>
            <a:t>untuk</a:t>
          </a:r>
          <a:r>
            <a:rPr lang="en-US" sz="1800" dirty="0">
              <a:solidFill>
                <a:schemeClr val="tx1"/>
              </a:solidFill>
            </a:rPr>
            <a:t> </a:t>
          </a:r>
          <a:r>
            <a:rPr lang="en-US" sz="1800" dirty="0" err="1">
              <a:solidFill>
                <a:schemeClr val="tx1"/>
              </a:solidFill>
            </a:rPr>
            <a:t>menentukan</a:t>
          </a:r>
          <a:r>
            <a:rPr lang="en-US" sz="1800" dirty="0">
              <a:solidFill>
                <a:schemeClr val="tx1"/>
              </a:solidFill>
            </a:rPr>
            <a:t> </a:t>
          </a:r>
          <a:r>
            <a:rPr lang="en-US" sz="1800" dirty="0" err="1">
              <a:solidFill>
                <a:schemeClr val="tx1"/>
              </a:solidFill>
            </a:rPr>
            <a:t>apakah</a:t>
          </a:r>
          <a:r>
            <a:rPr lang="en-US" sz="1800" dirty="0">
              <a:solidFill>
                <a:schemeClr val="tx1"/>
              </a:solidFill>
            </a:rPr>
            <a:t> </a:t>
          </a:r>
          <a:r>
            <a:rPr lang="en-US" sz="1800" dirty="0" err="1">
              <a:solidFill>
                <a:schemeClr val="tx1"/>
              </a:solidFill>
            </a:rPr>
            <a:t>produk</a:t>
          </a:r>
          <a:r>
            <a:rPr lang="en-US" sz="1800" dirty="0">
              <a:solidFill>
                <a:schemeClr val="tx1"/>
              </a:solidFill>
            </a:rPr>
            <a:t> </a:t>
          </a:r>
          <a:r>
            <a:rPr lang="en-US" sz="1800" dirty="0" err="1">
              <a:solidFill>
                <a:schemeClr val="tx1"/>
              </a:solidFill>
            </a:rPr>
            <a:t>tertentu</a:t>
          </a:r>
          <a:r>
            <a:rPr lang="en-US" sz="1800" dirty="0">
              <a:solidFill>
                <a:schemeClr val="tx1"/>
              </a:solidFill>
            </a:rPr>
            <a:t> </a:t>
          </a:r>
          <a:r>
            <a:rPr lang="en-US" sz="1800" dirty="0" err="1">
              <a:solidFill>
                <a:schemeClr val="tx1"/>
              </a:solidFill>
            </a:rPr>
            <a:t>dapat</a:t>
          </a:r>
          <a:r>
            <a:rPr lang="en-US" sz="1800" dirty="0">
              <a:solidFill>
                <a:schemeClr val="tx1"/>
              </a:solidFill>
            </a:rPr>
            <a:t> </a:t>
          </a:r>
          <a:r>
            <a:rPr lang="en-US" sz="1800" dirty="0" err="1">
              <a:solidFill>
                <a:schemeClr val="tx1"/>
              </a:solidFill>
            </a:rPr>
            <a:t>secara</a:t>
          </a:r>
          <a:r>
            <a:rPr lang="en-US" sz="1800" dirty="0">
              <a:solidFill>
                <a:schemeClr val="tx1"/>
              </a:solidFill>
            </a:rPr>
            <a:t> </a:t>
          </a:r>
          <a:r>
            <a:rPr lang="en-US" sz="1800" dirty="0" err="1">
              <a:solidFill>
                <a:schemeClr val="tx1"/>
              </a:solidFill>
            </a:rPr>
            <a:t>efektif</a:t>
          </a:r>
          <a:r>
            <a:rPr lang="en-US" sz="1800" dirty="0">
              <a:solidFill>
                <a:schemeClr val="tx1"/>
              </a:solidFill>
            </a:rPr>
            <a:t> </a:t>
          </a:r>
          <a:r>
            <a:rPr lang="en-US" sz="1800" dirty="0" err="1">
              <a:solidFill>
                <a:schemeClr val="tx1"/>
              </a:solidFill>
            </a:rPr>
            <a:t>diproduksi</a:t>
          </a:r>
          <a:r>
            <a:rPr lang="en-US" sz="1800" dirty="0">
              <a:solidFill>
                <a:schemeClr val="tx1"/>
              </a:solidFill>
            </a:rPr>
            <a:t> </a:t>
          </a:r>
          <a:r>
            <a:rPr lang="en-US" sz="1800" dirty="0" err="1">
              <a:solidFill>
                <a:schemeClr val="tx1"/>
              </a:solidFill>
            </a:rPr>
            <a:t>oleh</a:t>
          </a:r>
          <a:r>
            <a:rPr lang="en-US" sz="1800" dirty="0">
              <a:solidFill>
                <a:schemeClr val="tx1"/>
              </a:solidFill>
            </a:rPr>
            <a:t> </a:t>
          </a:r>
          <a:r>
            <a:rPr lang="en-US" sz="1800" dirty="0" err="1">
              <a:solidFill>
                <a:schemeClr val="tx1"/>
              </a:solidFill>
            </a:rPr>
            <a:t>organisasi</a:t>
          </a:r>
          <a:r>
            <a:rPr lang="en-US" sz="1800" dirty="0">
              <a:solidFill>
                <a:schemeClr val="tx1"/>
              </a:solidFill>
            </a:rPr>
            <a:t> yang </a:t>
          </a:r>
          <a:r>
            <a:rPr lang="en-US" sz="1800" dirty="0" err="1">
              <a:solidFill>
                <a:schemeClr val="tx1"/>
              </a:solidFill>
            </a:rPr>
            <a:t>berkinerja</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tidak</a:t>
          </a:r>
          <a:r>
            <a:rPr lang="en-US" sz="1800" dirty="0">
              <a:solidFill>
                <a:schemeClr val="tx1"/>
              </a:solidFill>
            </a:rPr>
            <a:t>.</a:t>
          </a:r>
        </a:p>
      </dgm:t>
    </dgm:pt>
    <dgm:pt modelId="{CD6EBD98-F590-4C2A-9834-368CF6FC2FE8}" type="parTrans" cxnId="{4E924851-1495-46B8-A37B-29D55292EB3B}">
      <dgm:prSet/>
      <dgm:spPr/>
      <dgm:t>
        <a:bodyPr/>
        <a:lstStyle/>
        <a:p>
          <a:endParaRPr lang="en-US"/>
        </a:p>
      </dgm:t>
    </dgm:pt>
    <dgm:pt modelId="{9772828D-0724-44C9-BA45-A39B67FB4CA0}" type="sibTrans" cxnId="{4E924851-1495-46B8-A37B-29D55292EB3B}">
      <dgm:prSet/>
      <dgm:spPr/>
      <dgm:t>
        <a:bodyPr/>
        <a:lstStyle/>
        <a:p>
          <a:endParaRPr lang="en-US"/>
        </a:p>
      </dgm:t>
    </dgm:pt>
    <dgm:pt modelId="{1ED419FC-844B-4E5E-88CA-D6FFBFCB7EB3}">
      <dgm:prSet custT="1"/>
      <dgm:spPr/>
      <dgm:t>
        <a:bodyPr/>
        <a:lstStyle/>
        <a:p>
          <a:r>
            <a:rPr lang="en-US" sz="1800" dirty="0" err="1">
              <a:solidFill>
                <a:schemeClr val="tx1"/>
              </a:solidFill>
            </a:rPr>
            <a:t>Evaluasi</a:t>
          </a:r>
          <a:r>
            <a:rPr lang="en-US" sz="1800" dirty="0">
              <a:solidFill>
                <a:schemeClr val="tx1"/>
              </a:solidFill>
            </a:rPr>
            <a:t> </a:t>
          </a:r>
          <a:r>
            <a:rPr lang="en-US" sz="1800" dirty="0" err="1">
              <a:solidFill>
                <a:schemeClr val="tx1"/>
              </a:solidFill>
            </a:rPr>
            <a:t>manfaat</a:t>
          </a:r>
          <a:r>
            <a:rPr lang="en-US" sz="1800" dirty="0">
              <a:solidFill>
                <a:schemeClr val="tx1"/>
              </a:solidFill>
            </a:rPr>
            <a:t> </a:t>
          </a:r>
          <a:r>
            <a:rPr lang="en-US" sz="1800" dirty="0" err="1">
              <a:solidFill>
                <a:schemeClr val="tx1"/>
              </a:solidFill>
            </a:rPr>
            <a:t>dan</a:t>
          </a:r>
          <a:r>
            <a:rPr lang="en-US" sz="1800" dirty="0">
              <a:solidFill>
                <a:schemeClr val="tx1"/>
              </a:solidFill>
            </a:rPr>
            <a:t> </a:t>
          </a:r>
          <a:r>
            <a:rPr lang="en-US" sz="1800" dirty="0" err="1">
              <a:solidFill>
                <a:schemeClr val="tx1"/>
              </a:solidFill>
            </a:rPr>
            <a:t>kelemahan</a:t>
          </a:r>
          <a:r>
            <a:rPr lang="en-US" sz="1800" dirty="0">
              <a:solidFill>
                <a:schemeClr val="tx1"/>
              </a:solidFill>
            </a:rPr>
            <a:t> </a:t>
          </a:r>
          <a:r>
            <a:rPr lang="en-US" sz="1800" dirty="0" err="1">
              <a:solidFill>
                <a:schemeClr val="tx1"/>
              </a:solidFill>
            </a:rPr>
            <a:t>antara</a:t>
          </a:r>
          <a:r>
            <a:rPr lang="en-US" sz="1800" dirty="0">
              <a:solidFill>
                <a:schemeClr val="tx1"/>
              </a:solidFill>
            </a:rPr>
            <a:t> </a:t>
          </a:r>
          <a:r>
            <a:rPr lang="en-US" sz="1800" dirty="0" err="1">
              <a:solidFill>
                <a:schemeClr val="tx1"/>
              </a:solidFill>
            </a:rPr>
            <a:t>melakukan</a:t>
          </a:r>
          <a:r>
            <a:rPr lang="en-US" sz="1800" dirty="0">
              <a:solidFill>
                <a:schemeClr val="tx1"/>
              </a:solidFill>
            </a:rPr>
            <a:t> </a:t>
          </a:r>
          <a:r>
            <a:rPr lang="en-US" sz="1800" dirty="0" err="1">
              <a:solidFill>
                <a:schemeClr val="tx1"/>
              </a:solidFill>
            </a:rPr>
            <a:t>pekerjaan</a:t>
          </a:r>
          <a:r>
            <a:rPr lang="en-US" sz="1800" dirty="0">
              <a:solidFill>
                <a:schemeClr val="tx1"/>
              </a:solidFill>
            </a:rPr>
            <a:t> di </a:t>
          </a:r>
          <a:r>
            <a:rPr lang="en-US" sz="1800" dirty="0" err="1">
              <a:solidFill>
                <a:schemeClr val="tx1"/>
              </a:solidFill>
            </a:rPr>
            <a:t>dalam</a:t>
          </a:r>
          <a:r>
            <a:rPr lang="en-US" sz="1800" dirty="0">
              <a:solidFill>
                <a:schemeClr val="tx1"/>
              </a:solidFill>
            </a:rPr>
            <a:t> </a:t>
          </a:r>
          <a:r>
            <a:rPr lang="en-US" sz="1800" dirty="0" err="1">
              <a:solidFill>
                <a:schemeClr val="tx1"/>
              </a:solidFill>
            </a:rPr>
            <a:t>organisasi</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menggunakan</a:t>
          </a:r>
          <a:r>
            <a:rPr lang="en-US" sz="1800" dirty="0">
              <a:solidFill>
                <a:schemeClr val="tx1"/>
              </a:solidFill>
            </a:rPr>
            <a:t> </a:t>
          </a:r>
          <a:r>
            <a:rPr lang="en-US" sz="1800" dirty="0" err="1">
              <a:solidFill>
                <a:schemeClr val="tx1"/>
              </a:solidFill>
            </a:rPr>
            <a:t>sumber</a:t>
          </a:r>
          <a:r>
            <a:rPr lang="en-US" sz="1800" dirty="0">
              <a:solidFill>
                <a:schemeClr val="tx1"/>
              </a:solidFill>
            </a:rPr>
            <a:t> </a:t>
          </a:r>
          <a:r>
            <a:rPr lang="en-US" sz="1800" dirty="0" err="1">
              <a:solidFill>
                <a:schemeClr val="tx1"/>
              </a:solidFill>
            </a:rPr>
            <a:t>daya</a:t>
          </a:r>
          <a:r>
            <a:rPr lang="en-US" sz="1800" dirty="0">
              <a:solidFill>
                <a:schemeClr val="tx1"/>
              </a:solidFill>
            </a:rPr>
            <a:t> </a:t>
          </a:r>
          <a:r>
            <a:rPr lang="en-US" sz="1800" dirty="0" err="1">
              <a:solidFill>
                <a:schemeClr val="tx1"/>
              </a:solidFill>
            </a:rPr>
            <a:t>eksternal</a:t>
          </a:r>
          <a:r>
            <a:rPr lang="en-US" sz="1800" dirty="0">
              <a:solidFill>
                <a:schemeClr val="tx1"/>
              </a:solidFill>
            </a:rPr>
            <a:t>.</a:t>
          </a:r>
        </a:p>
      </dgm:t>
    </dgm:pt>
    <dgm:pt modelId="{1C6CB036-9283-4965-944F-A4F6C372C5CB}" type="parTrans" cxnId="{F823E10B-B496-48F7-BB75-1AF5DCBAF137}">
      <dgm:prSet/>
      <dgm:spPr/>
      <dgm:t>
        <a:bodyPr/>
        <a:lstStyle/>
        <a:p>
          <a:endParaRPr lang="en-US"/>
        </a:p>
      </dgm:t>
    </dgm:pt>
    <dgm:pt modelId="{D92CA857-B583-45D2-AFC7-FFD3918E989E}" type="sibTrans" cxnId="{F823E10B-B496-48F7-BB75-1AF5DCBAF137}">
      <dgm:prSet/>
      <dgm:spPr/>
      <dgm:t>
        <a:bodyPr/>
        <a:lstStyle/>
        <a:p>
          <a:endParaRPr lang="en-US"/>
        </a:p>
      </dgm:t>
    </dgm:pt>
    <dgm:pt modelId="{CB7C4D0C-D088-4B22-8838-1236501BB071}">
      <dgm:prSet custT="1"/>
      <dgm:spPr/>
      <dgm:t>
        <a:bodyPr/>
        <a:lstStyle/>
        <a:p>
          <a:r>
            <a:rPr lang="en-US" sz="1800" dirty="0" err="1">
              <a:solidFill>
                <a:schemeClr val="tx1"/>
              </a:solidFill>
            </a:rPr>
            <a:t>Dipengaruhi</a:t>
          </a:r>
          <a:r>
            <a:rPr lang="en-US" sz="1800" dirty="0">
              <a:solidFill>
                <a:schemeClr val="tx1"/>
              </a:solidFill>
            </a:rPr>
            <a:t> </a:t>
          </a:r>
          <a:r>
            <a:rPr lang="en-US" sz="1800" dirty="0" err="1">
              <a:solidFill>
                <a:schemeClr val="tx1"/>
              </a:solidFill>
            </a:rPr>
            <a:t>oleh</a:t>
          </a:r>
          <a:r>
            <a:rPr lang="en-US" sz="1800" dirty="0">
              <a:solidFill>
                <a:schemeClr val="tx1"/>
              </a:solidFill>
            </a:rPr>
            <a:t>: </a:t>
          </a:r>
          <a:r>
            <a:rPr lang="en-US" sz="1800" dirty="0" err="1">
              <a:solidFill>
                <a:schemeClr val="tx1"/>
              </a:solidFill>
            </a:rPr>
            <a:t>keahlian</a:t>
          </a:r>
          <a:r>
            <a:rPr lang="en-US" sz="1800" dirty="0">
              <a:solidFill>
                <a:schemeClr val="tx1"/>
              </a:solidFill>
            </a:rPr>
            <a:t>, </a:t>
          </a:r>
          <a:r>
            <a:rPr lang="en-US" sz="1800" dirty="0" err="1">
              <a:solidFill>
                <a:schemeClr val="tx1"/>
              </a:solidFill>
            </a:rPr>
            <a:t>kapasitas</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kompetensi</a:t>
          </a:r>
          <a:r>
            <a:rPr lang="en-US" sz="1800" dirty="0">
              <a:solidFill>
                <a:schemeClr val="tx1"/>
              </a:solidFill>
            </a:rPr>
            <a:t> inti, </a:t>
          </a:r>
          <a:r>
            <a:rPr lang="en-US" sz="1800" dirty="0" err="1">
              <a:solidFill>
                <a:schemeClr val="tx1"/>
              </a:solidFill>
            </a:rPr>
            <a:t>rahasia</a:t>
          </a:r>
          <a:r>
            <a:rPr lang="en-US" sz="1800" dirty="0">
              <a:solidFill>
                <a:schemeClr val="tx1"/>
              </a:solidFill>
            </a:rPr>
            <a:t> </a:t>
          </a:r>
          <a:r>
            <a:rPr lang="en-US" sz="1800" dirty="0" err="1">
              <a:solidFill>
                <a:schemeClr val="tx1"/>
              </a:solidFill>
            </a:rPr>
            <a:t>dagang</a:t>
          </a:r>
          <a:r>
            <a:rPr lang="en-US" sz="1800" dirty="0">
              <a:solidFill>
                <a:schemeClr val="tx1"/>
              </a:solidFill>
            </a:rPr>
            <a:t>, </a:t>
          </a:r>
          <a:r>
            <a:rPr lang="en-US" sz="1800" dirty="0" err="1">
              <a:solidFill>
                <a:schemeClr val="tx1"/>
              </a:solidFill>
            </a:rPr>
            <a:t>dll</a:t>
          </a:r>
          <a:r>
            <a:rPr lang="en-US" sz="1800" dirty="0">
              <a:solidFill>
                <a:schemeClr val="tx1"/>
              </a:solidFill>
            </a:rPr>
            <a:t>.</a:t>
          </a:r>
        </a:p>
      </dgm:t>
    </dgm:pt>
    <dgm:pt modelId="{22348FE4-6FD1-4C0F-B4F6-3D586C8C4D89}" type="parTrans" cxnId="{C96F1A99-81D0-40A3-9170-991884DAC733}">
      <dgm:prSet/>
      <dgm:spPr/>
      <dgm:t>
        <a:bodyPr/>
        <a:lstStyle/>
        <a:p>
          <a:endParaRPr lang="en-US"/>
        </a:p>
      </dgm:t>
    </dgm:pt>
    <dgm:pt modelId="{CCAD29F5-7185-4659-9C00-3CF19DD20364}" type="sibTrans" cxnId="{C96F1A99-81D0-40A3-9170-991884DAC733}">
      <dgm:prSet/>
      <dgm:spPr/>
      <dgm:t>
        <a:bodyPr/>
        <a:lstStyle/>
        <a:p>
          <a:endParaRPr lang="en-US"/>
        </a:p>
      </dgm:t>
    </dgm:pt>
    <dgm:pt modelId="{CE8FB409-52F5-4713-9B62-2B0795474E48}">
      <dgm:prSet custT="1"/>
      <dgm:spPr/>
      <dgm:t>
        <a:bodyPr/>
        <a:lstStyle/>
        <a:p>
          <a:r>
            <a:rPr lang="en-US" sz="1800">
              <a:solidFill>
                <a:schemeClr val="tx1"/>
              </a:solidFill>
            </a:rPr>
            <a:t>Pengaruh besar dari tujuan organisasi yang lebih luas dan kebutuhan langsung proyek.</a:t>
          </a:r>
        </a:p>
      </dgm:t>
    </dgm:pt>
    <dgm:pt modelId="{A3AF4E4C-371A-4F9F-8FDF-364301CCB0C0}" type="parTrans" cxnId="{83ABBF16-58B9-42A1-BADC-E39E33105B1F}">
      <dgm:prSet/>
      <dgm:spPr/>
      <dgm:t>
        <a:bodyPr/>
        <a:lstStyle/>
        <a:p>
          <a:endParaRPr lang="en-US"/>
        </a:p>
      </dgm:t>
    </dgm:pt>
    <dgm:pt modelId="{F6F9E834-70A1-4274-8C0A-0878F42FA8CE}" type="sibTrans" cxnId="{83ABBF16-58B9-42A1-BADC-E39E33105B1F}">
      <dgm:prSet/>
      <dgm:spPr/>
      <dgm:t>
        <a:bodyPr/>
        <a:lstStyle/>
        <a:p>
          <a:endParaRPr lang="en-US"/>
        </a:p>
      </dgm:t>
    </dgm:pt>
    <dgm:pt modelId="{E46ABE74-40AA-4B9B-9E5F-EB56BD47B78C}">
      <dgm:prSet custT="1"/>
      <dgm:spPr/>
      <dgm:t>
        <a:bodyPr/>
        <a:lstStyle/>
        <a:p>
          <a:r>
            <a:rPr lang="sv-SE" sz="1800" dirty="0">
              <a:solidFill>
                <a:schemeClr val="tx1"/>
              </a:solidFill>
            </a:rPr>
            <a:t>Pertimbangan keamanan juga diperlukan untuk mendefinisikan metode. (Misal: Jika data yang di butuhkan sangat rahasia maka lebih baik buat sendiri</a:t>
          </a:r>
          <a:endParaRPr lang="en-US" sz="1800" dirty="0">
            <a:solidFill>
              <a:schemeClr val="tx1"/>
            </a:solidFill>
          </a:endParaRPr>
        </a:p>
      </dgm:t>
    </dgm:pt>
    <dgm:pt modelId="{36E66A7E-AC85-4836-B51B-9B5E6FBFDEC0}" type="parTrans" cxnId="{25F6E0E5-9F96-43E6-908B-18BA4E99B486}">
      <dgm:prSet/>
      <dgm:spPr/>
      <dgm:t>
        <a:bodyPr/>
        <a:lstStyle/>
        <a:p>
          <a:endParaRPr lang="en-US"/>
        </a:p>
      </dgm:t>
    </dgm:pt>
    <dgm:pt modelId="{6FB89EFB-5916-4B26-8FA7-623A236163D8}" type="sibTrans" cxnId="{25F6E0E5-9F96-43E6-908B-18BA4E99B486}">
      <dgm:prSet/>
      <dgm:spPr/>
      <dgm:t>
        <a:bodyPr/>
        <a:lstStyle/>
        <a:p>
          <a:endParaRPr lang="en-US"/>
        </a:p>
      </dgm:t>
    </dgm:pt>
    <dgm:pt modelId="{C7A8C8FC-B88E-48F9-9A26-A0C06CADB81A}" type="pres">
      <dgm:prSet presAssocID="{DFFC8964-2A8C-45B0-9ADF-0DB874DFD941}" presName="Name0" presStyleCnt="0">
        <dgm:presLayoutVars>
          <dgm:chMax val="7"/>
          <dgm:chPref val="7"/>
          <dgm:dir/>
        </dgm:presLayoutVars>
      </dgm:prSet>
      <dgm:spPr/>
    </dgm:pt>
    <dgm:pt modelId="{0BC03296-16DC-476B-B1D3-3F6AA2B94A6B}" type="pres">
      <dgm:prSet presAssocID="{DFFC8964-2A8C-45B0-9ADF-0DB874DFD941}" presName="Name1" presStyleCnt="0"/>
      <dgm:spPr/>
    </dgm:pt>
    <dgm:pt modelId="{635526B0-48A1-4B9D-BE11-9FBE0BA99804}" type="pres">
      <dgm:prSet presAssocID="{DFFC8964-2A8C-45B0-9ADF-0DB874DFD941}" presName="cycle" presStyleCnt="0"/>
      <dgm:spPr/>
    </dgm:pt>
    <dgm:pt modelId="{27023AB1-C322-4B3F-8FDD-F1F9AB8D0354}" type="pres">
      <dgm:prSet presAssocID="{DFFC8964-2A8C-45B0-9ADF-0DB874DFD941}" presName="srcNode" presStyleLbl="node1" presStyleIdx="0" presStyleCnt="6"/>
      <dgm:spPr/>
    </dgm:pt>
    <dgm:pt modelId="{744C803C-EB2F-4DD7-A6ED-1C2D0340D67E}" type="pres">
      <dgm:prSet presAssocID="{DFFC8964-2A8C-45B0-9ADF-0DB874DFD941}" presName="conn" presStyleLbl="parChTrans1D2" presStyleIdx="0" presStyleCnt="1"/>
      <dgm:spPr/>
    </dgm:pt>
    <dgm:pt modelId="{59CB0665-C518-4FC2-ADD1-C4EA1CB04893}" type="pres">
      <dgm:prSet presAssocID="{DFFC8964-2A8C-45B0-9ADF-0DB874DFD941}" presName="extraNode" presStyleLbl="node1" presStyleIdx="0" presStyleCnt="6"/>
      <dgm:spPr/>
    </dgm:pt>
    <dgm:pt modelId="{48568585-9BCF-49DE-BA31-48E75C3A8589}" type="pres">
      <dgm:prSet presAssocID="{DFFC8964-2A8C-45B0-9ADF-0DB874DFD941}" presName="dstNode" presStyleLbl="node1" presStyleIdx="0" presStyleCnt="6"/>
      <dgm:spPr/>
    </dgm:pt>
    <dgm:pt modelId="{EDCFE2CF-1008-4EA0-BE01-EA65E0E06439}" type="pres">
      <dgm:prSet presAssocID="{31DB466E-B8F8-4A0A-A3E5-25C8E77DFF27}" presName="text_1" presStyleLbl="node1" presStyleIdx="0" presStyleCnt="6">
        <dgm:presLayoutVars>
          <dgm:bulletEnabled val="1"/>
        </dgm:presLayoutVars>
      </dgm:prSet>
      <dgm:spPr/>
    </dgm:pt>
    <dgm:pt modelId="{CF28AF55-6564-4D42-867C-49EB3A729005}" type="pres">
      <dgm:prSet presAssocID="{31DB466E-B8F8-4A0A-A3E5-25C8E77DFF27}" presName="accent_1" presStyleCnt="0"/>
      <dgm:spPr/>
    </dgm:pt>
    <dgm:pt modelId="{2F614F1B-D6C9-48F4-8CFE-A649A980561C}" type="pres">
      <dgm:prSet presAssocID="{31DB466E-B8F8-4A0A-A3E5-25C8E77DFF27}" presName="accentRepeatNode" presStyleLbl="solidFgAcc1" presStyleIdx="0" presStyleCnt="6"/>
      <dgm:spPr/>
    </dgm:pt>
    <dgm:pt modelId="{DDCFD4B9-76E3-4C43-89F2-397A14D9FDF1}" type="pres">
      <dgm:prSet presAssocID="{11289F3A-FE4A-4929-8128-C6D1433A5AB2}" presName="text_2" presStyleLbl="node1" presStyleIdx="1" presStyleCnt="6">
        <dgm:presLayoutVars>
          <dgm:bulletEnabled val="1"/>
        </dgm:presLayoutVars>
      </dgm:prSet>
      <dgm:spPr/>
    </dgm:pt>
    <dgm:pt modelId="{CA0FAF9F-3D0E-4AA3-B0ED-4BFCD66FB231}" type="pres">
      <dgm:prSet presAssocID="{11289F3A-FE4A-4929-8128-C6D1433A5AB2}" presName="accent_2" presStyleCnt="0"/>
      <dgm:spPr/>
    </dgm:pt>
    <dgm:pt modelId="{D764E4A3-3C0C-44CF-A53E-A2589BF1EE6E}" type="pres">
      <dgm:prSet presAssocID="{11289F3A-FE4A-4929-8128-C6D1433A5AB2}" presName="accentRepeatNode" presStyleLbl="solidFgAcc1" presStyleIdx="1" presStyleCnt="6"/>
      <dgm:spPr/>
    </dgm:pt>
    <dgm:pt modelId="{7FF62215-0FA0-446E-9817-CA7C18978BD2}" type="pres">
      <dgm:prSet presAssocID="{1ED419FC-844B-4E5E-88CA-D6FFBFCB7EB3}" presName="text_3" presStyleLbl="node1" presStyleIdx="2" presStyleCnt="6">
        <dgm:presLayoutVars>
          <dgm:bulletEnabled val="1"/>
        </dgm:presLayoutVars>
      </dgm:prSet>
      <dgm:spPr/>
    </dgm:pt>
    <dgm:pt modelId="{AC08E264-D61F-4D0D-B1B5-E319DED0E371}" type="pres">
      <dgm:prSet presAssocID="{1ED419FC-844B-4E5E-88CA-D6FFBFCB7EB3}" presName="accent_3" presStyleCnt="0"/>
      <dgm:spPr/>
    </dgm:pt>
    <dgm:pt modelId="{356EBA42-8184-4328-AC01-1FF38287B097}" type="pres">
      <dgm:prSet presAssocID="{1ED419FC-844B-4E5E-88CA-D6FFBFCB7EB3}" presName="accentRepeatNode" presStyleLbl="solidFgAcc1" presStyleIdx="2" presStyleCnt="6"/>
      <dgm:spPr/>
    </dgm:pt>
    <dgm:pt modelId="{AAA6E812-A8D1-40D2-A8CF-9BB315EAF133}" type="pres">
      <dgm:prSet presAssocID="{CB7C4D0C-D088-4B22-8838-1236501BB071}" presName="text_4" presStyleLbl="node1" presStyleIdx="3" presStyleCnt="6">
        <dgm:presLayoutVars>
          <dgm:bulletEnabled val="1"/>
        </dgm:presLayoutVars>
      </dgm:prSet>
      <dgm:spPr/>
    </dgm:pt>
    <dgm:pt modelId="{D3A8A283-1E70-4340-BA16-B46500D6A46B}" type="pres">
      <dgm:prSet presAssocID="{CB7C4D0C-D088-4B22-8838-1236501BB071}" presName="accent_4" presStyleCnt="0"/>
      <dgm:spPr/>
    </dgm:pt>
    <dgm:pt modelId="{2915DC22-B1DD-454A-9CF5-C4E0DEDE27D0}" type="pres">
      <dgm:prSet presAssocID="{CB7C4D0C-D088-4B22-8838-1236501BB071}" presName="accentRepeatNode" presStyleLbl="solidFgAcc1" presStyleIdx="3" presStyleCnt="6"/>
      <dgm:spPr/>
    </dgm:pt>
    <dgm:pt modelId="{CC773632-5569-436D-8B87-BD0D2F805A83}" type="pres">
      <dgm:prSet presAssocID="{CE8FB409-52F5-4713-9B62-2B0795474E48}" presName="text_5" presStyleLbl="node1" presStyleIdx="4" presStyleCnt="6">
        <dgm:presLayoutVars>
          <dgm:bulletEnabled val="1"/>
        </dgm:presLayoutVars>
      </dgm:prSet>
      <dgm:spPr/>
    </dgm:pt>
    <dgm:pt modelId="{280F85A9-E387-41A5-9D0E-AF9C1D219854}" type="pres">
      <dgm:prSet presAssocID="{CE8FB409-52F5-4713-9B62-2B0795474E48}" presName="accent_5" presStyleCnt="0"/>
      <dgm:spPr/>
    </dgm:pt>
    <dgm:pt modelId="{51EC075B-2A73-48AC-B79F-530FA05B21CD}" type="pres">
      <dgm:prSet presAssocID="{CE8FB409-52F5-4713-9B62-2B0795474E48}" presName="accentRepeatNode" presStyleLbl="solidFgAcc1" presStyleIdx="4" presStyleCnt="6"/>
      <dgm:spPr/>
    </dgm:pt>
    <dgm:pt modelId="{DD1E9D2A-4096-4EDC-B2A0-CCA2002CDCB2}" type="pres">
      <dgm:prSet presAssocID="{E46ABE74-40AA-4B9B-9E5F-EB56BD47B78C}" presName="text_6" presStyleLbl="node1" presStyleIdx="5" presStyleCnt="6">
        <dgm:presLayoutVars>
          <dgm:bulletEnabled val="1"/>
        </dgm:presLayoutVars>
      </dgm:prSet>
      <dgm:spPr/>
    </dgm:pt>
    <dgm:pt modelId="{323D177D-7065-4D6D-9898-AFA77817E189}" type="pres">
      <dgm:prSet presAssocID="{E46ABE74-40AA-4B9B-9E5F-EB56BD47B78C}" presName="accent_6" presStyleCnt="0"/>
      <dgm:spPr/>
    </dgm:pt>
    <dgm:pt modelId="{DE11E96E-395E-4DE3-9AE7-2FD712DDB6CE}" type="pres">
      <dgm:prSet presAssocID="{E46ABE74-40AA-4B9B-9E5F-EB56BD47B78C}" presName="accentRepeatNode" presStyleLbl="solidFgAcc1" presStyleIdx="5" presStyleCnt="6"/>
      <dgm:spPr/>
    </dgm:pt>
  </dgm:ptLst>
  <dgm:cxnLst>
    <dgm:cxn modelId="{F823E10B-B496-48F7-BB75-1AF5DCBAF137}" srcId="{DFFC8964-2A8C-45B0-9ADF-0DB874DFD941}" destId="{1ED419FC-844B-4E5E-88CA-D6FFBFCB7EB3}" srcOrd="2" destOrd="0" parTransId="{1C6CB036-9283-4965-944F-A4F6C372C5CB}" sibTransId="{D92CA857-B583-45D2-AFC7-FFD3918E989E}"/>
    <dgm:cxn modelId="{83ABBF16-58B9-42A1-BADC-E39E33105B1F}" srcId="{DFFC8964-2A8C-45B0-9ADF-0DB874DFD941}" destId="{CE8FB409-52F5-4713-9B62-2B0795474E48}" srcOrd="4" destOrd="0" parTransId="{A3AF4E4C-371A-4F9F-8FDF-364301CCB0C0}" sibTransId="{F6F9E834-70A1-4274-8C0A-0878F42FA8CE}"/>
    <dgm:cxn modelId="{7799C923-776E-495B-8D1C-828716F91976}" type="presOf" srcId="{CB7C4D0C-D088-4B22-8838-1236501BB071}" destId="{AAA6E812-A8D1-40D2-A8CF-9BB315EAF133}" srcOrd="0" destOrd="0" presId="urn:microsoft.com/office/officeart/2008/layout/VerticalCurvedList"/>
    <dgm:cxn modelId="{74362C35-80B8-432C-B7EC-2B1C5F860975}" type="presOf" srcId="{6D8A6CBE-D550-427C-9DBA-399476D42228}" destId="{744C803C-EB2F-4DD7-A6ED-1C2D0340D67E}" srcOrd="0" destOrd="0" presId="urn:microsoft.com/office/officeart/2008/layout/VerticalCurvedList"/>
    <dgm:cxn modelId="{4E924851-1495-46B8-A37B-29D55292EB3B}" srcId="{DFFC8964-2A8C-45B0-9ADF-0DB874DFD941}" destId="{11289F3A-FE4A-4929-8128-C6D1433A5AB2}" srcOrd="1" destOrd="0" parTransId="{CD6EBD98-F590-4C2A-9834-368CF6FC2FE8}" sibTransId="{9772828D-0724-44C9-BA45-A39B67FB4CA0}"/>
    <dgm:cxn modelId="{44EB9D51-B924-4C56-B934-DE5FA4ABB6F0}" type="presOf" srcId="{1ED419FC-844B-4E5E-88CA-D6FFBFCB7EB3}" destId="{7FF62215-0FA0-446E-9817-CA7C18978BD2}" srcOrd="0" destOrd="0" presId="urn:microsoft.com/office/officeart/2008/layout/VerticalCurvedList"/>
    <dgm:cxn modelId="{E0E6058A-E97B-41D5-A081-1B03FCA0E194}" type="presOf" srcId="{CE8FB409-52F5-4713-9B62-2B0795474E48}" destId="{CC773632-5569-436D-8B87-BD0D2F805A83}" srcOrd="0" destOrd="0" presId="urn:microsoft.com/office/officeart/2008/layout/VerticalCurvedList"/>
    <dgm:cxn modelId="{C96F1A99-81D0-40A3-9170-991884DAC733}" srcId="{DFFC8964-2A8C-45B0-9ADF-0DB874DFD941}" destId="{CB7C4D0C-D088-4B22-8838-1236501BB071}" srcOrd="3" destOrd="0" parTransId="{22348FE4-6FD1-4C0F-B4F6-3D586C8C4D89}" sibTransId="{CCAD29F5-7185-4659-9C00-3CF19DD20364}"/>
    <dgm:cxn modelId="{1BCA88B3-D323-46D4-953D-50CA0382AF84}" srcId="{DFFC8964-2A8C-45B0-9ADF-0DB874DFD941}" destId="{31DB466E-B8F8-4A0A-A3E5-25C8E77DFF27}" srcOrd="0" destOrd="0" parTransId="{DE932BC8-3303-4211-BD98-9A3BFFA9EF0B}" sibTransId="{6D8A6CBE-D550-427C-9DBA-399476D42228}"/>
    <dgm:cxn modelId="{A95E5CB5-22E7-4138-AA09-7EE213974730}" type="presOf" srcId="{31DB466E-B8F8-4A0A-A3E5-25C8E77DFF27}" destId="{EDCFE2CF-1008-4EA0-BE01-EA65E0E06439}" srcOrd="0" destOrd="0" presId="urn:microsoft.com/office/officeart/2008/layout/VerticalCurvedList"/>
    <dgm:cxn modelId="{68AAE6BB-DCC0-44FA-814C-A77D2548D631}" type="presOf" srcId="{E46ABE74-40AA-4B9B-9E5F-EB56BD47B78C}" destId="{DD1E9D2A-4096-4EDC-B2A0-CCA2002CDCB2}" srcOrd="0" destOrd="0" presId="urn:microsoft.com/office/officeart/2008/layout/VerticalCurvedList"/>
    <dgm:cxn modelId="{03B54ACE-556E-48D4-B4E4-E728E32DA75A}" type="presOf" srcId="{DFFC8964-2A8C-45B0-9ADF-0DB874DFD941}" destId="{C7A8C8FC-B88E-48F9-9A26-A0C06CADB81A}" srcOrd="0" destOrd="0" presId="urn:microsoft.com/office/officeart/2008/layout/VerticalCurvedList"/>
    <dgm:cxn modelId="{25F6E0E5-9F96-43E6-908B-18BA4E99B486}" srcId="{DFFC8964-2A8C-45B0-9ADF-0DB874DFD941}" destId="{E46ABE74-40AA-4B9B-9E5F-EB56BD47B78C}" srcOrd="5" destOrd="0" parTransId="{36E66A7E-AC85-4836-B51B-9B5E6FBFDEC0}" sibTransId="{6FB89EFB-5916-4B26-8FA7-623A236163D8}"/>
    <dgm:cxn modelId="{D15A12F9-C030-42F4-9CA8-301370F0C87F}" type="presOf" srcId="{11289F3A-FE4A-4929-8128-C6D1433A5AB2}" destId="{DDCFD4B9-76E3-4C43-89F2-397A14D9FDF1}" srcOrd="0" destOrd="0" presId="urn:microsoft.com/office/officeart/2008/layout/VerticalCurvedList"/>
    <dgm:cxn modelId="{CAC533E0-8A7D-4B0A-972D-532BFADC7CB5}" type="presParOf" srcId="{C7A8C8FC-B88E-48F9-9A26-A0C06CADB81A}" destId="{0BC03296-16DC-476B-B1D3-3F6AA2B94A6B}" srcOrd="0" destOrd="0" presId="urn:microsoft.com/office/officeart/2008/layout/VerticalCurvedList"/>
    <dgm:cxn modelId="{BF3F5017-7828-49FC-B0F0-09F7B612DF4C}" type="presParOf" srcId="{0BC03296-16DC-476B-B1D3-3F6AA2B94A6B}" destId="{635526B0-48A1-4B9D-BE11-9FBE0BA99804}" srcOrd="0" destOrd="0" presId="urn:microsoft.com/office/officeart/2008/layout/VerticalCurvedList"/>
    <dgm:cxn modelId="{831E8DC8-EE62-4873-A14D-494121B7C95F}" type="presParOf" srcId="{635526B0-48A1-4B9D-BE11-9FBE0BA99804}" destId="{27023AB1-C322-4B3F-8FDD-F1F9AB8D0354}" srcOrd="0" destOrd="0" presId="urn:microsoft.com/office/officeart/2008/layout/VerticalCurvedList"/>
    <dgm:cxn modelId="{0DB2D33F-44C4-4B72-9B69-9F46DE3F8F83}" type="presParOf" srcId="{635526B0-48A1-4B9D-BE11-9FBE0BA99804}" destId="{744C803C-EB2F-4DD7-A6ED-1C2D0340D67E}" srcOrd="1" destOrd="0" presId="urn:microsoft.com/office/officeart/2008/layout/VerticalCurvedList"/>
    <dgm:cxn modelId="{24037563-C510-4FA7-83A7-3409318ECD8C}" type="presParOf" srcId="{635526B0-48A1-4B9D-BE11-9FBE0BA99804}" destId="{59CB0665-C518-4FC2-ADD1-C4EA1CB04893}" srcOrd="2" destOrd="0" presId="urn:microsoft.com/office/officeart/2008/layout/VerticalCurvedList"/>
    <dgm:cxn modelId="{5222D7F4-790C-450D-8742-2A8AF6FB507B}" type="presParOf" srcId="{635526B0-48A1-4B9D-BE11-9FBE0BA99804}" destId="{48568585-9BCF-49DE-BA31-48E75C3A8589}" srcOrd="3" destOrd="0" presId="urn:microsoft.com/office/officeart/2008/layout/VerticalCurvedList"/>
    <dgm:cxn modelId="{5DC219B6-F5CC-4931-AF42-2FF598EBFF90}" type="presParOf" srcId="{0BC03296-16DC-476B-B1D3-3F6AA2B94A6B}" destId="{EDCFE2CF-1008-4EA0-BE01-EA65E0E06439}" srcOrd="1" destOrd="0" presId="urn:microsoft.com/office/officeart/2008/layout/VerticalCurvedList"/>
    <dgm:cxn modelId="{6FF0B574-B857-4B20-A014-0034CB2435F0}" type="presParOf" srcId="{0BC03296-16DC-476B-B1D3-3F6AA2B94A6B}" destId="{CF28AF55-6564-4D42-867C-49EB3A729005}" srcOrd="2" destOrd="0" presId="urn:microsoft.com/office/officeart/2008/layout/VerticalCurvedList"/>
    <dgm:cxn modelId="{2BAEBD29-B2C7-4487-A175-2EBA06E30E41}" type="presParOf" srcId="{CF28AF55-6564-4D42-867C-49EB3A729005}" destId="{2F614F1B-D6C9-48F4-8CFE-A649A980561C}" srcOrd="0" destOrd="0" presId="urn:microsoft.com/office/officeart/2008/layout/VerticalCurvedList"/>
    <dgm:cxn modelId="{C8BFCEE8-846C-4B85-893B-63EBEB217DD9}" type="presParOf" srcId="{0BC03296-16DC-476B-B1D3-3F6AA2B94A6B}" destId="{DDCFD4B9-76E3-4C43-89F2-397A14D9FDF1}" srcOrd="3" destOrd="0" presId="urn:microsoft.com/office/officeart/2008/layout/VerticalCurvedList"/>
    <dgm:cxn modelId="{201452D5-CE0F-4FFA-BBA6-6DDB9972CEB9}" type="presParOf" srcId="{0BC03296-16DC-476B-B1D3-3F6AA2B94A6B}" destId="{CA0FAF9F-3D0E-4AA3-B0ED-4BFCD66FB231}" srcOrd="4" destOrd="0" presId="urn:microsoft.com/office/officeart/2008/layout/VerticalCurvedList"/>
    <dgm:cxn modelId="{80DE84FD-A0A6-4E0F-AB7E-AE66AA7B0334}" type="presParOf" srcId="{CA0FAF9F-3D0E-4AA3-B0ED-4BFCD66FB231}" destId="{D764E4A3-3C0C-44CF-A53E-A2589BF1EE6E}" srcOrd="0" destOrd="0" presId="urn:microsoft.com/office/officeart/2008/layout/VerticalCurvedList"/>
    <dgm:cxn modelId="{A196C722-5B6B-4641-BBD9-C8BEF088A7AE}" type="presParOf" srcId="{0BC03296-16DC-476B-B1D3-3F6AA2B94A6B}" destId="{7FF62215-0FA0-446E-9817-CA7C18978BD2}" srcOrd="5" destOrd="0" presId="urn:microsoft.com/office/officeart/2008/layout/VerticalCurvedList"/>
    <dgm:cxn modelId="{0C8D122A-F2FC-4887-A033-D4B433D49D17}" type="presParOf" srcId="{0BC03296-16DC-476B-B1D3-3F6AA2B94A6B}" destId="{AC08E264-D61F-4D0D-B1B5-E319DED0E371}" srcOrd="6" destOrd="0" presId="urn:microsoft.com/office/officeart/2008/layout/VerticalCurvedList"/>
    <dgm:cxn modelId="{EAA6D42B-04AC-4EC1-9C7C-25CF84190286}" type="presParOf" srcId="{AC08E264-D61F-4D0D-B1B5-E319DED0E371}" destId="{356EBA42-8184-4328-AC01-1FF38287B097}" srcOrd="0" destOrd="0" presId="urn:microsoft.com/office/officeart/2008/layout/VerticalCurvedList"/>
    <dgm:cxn modelId="{F2453256-0B8E-4F34-B0E9-538C5DE69589}" type="presParOf" srcId="{0BC03296-16DC-476B-B1D3-3F6AA2B94A6B}" destId="{AAA6E812-A8D1-40D2-A8CF-9BB315EAF133}" srcOrd="7" destOrd="0" presId="urn:microsoft.com/office/officeart/2008/layout/VerticalCurvedList"/>
    <dgm:cxn modelId="{D9B66AC1-CEF0-4957-B023-201776A95832}" type="presParOf" srcId="{0BC03296-16DC-476B-B1D3-3F6AA2B94A6B}" destId="{D3A8A283-1E70-4340-BA16-B46500D6A46B}" srcOrd="8" destOrd="0" presId="urn:microsoft.com/office/officeart/2008/layout/VerticalCurvedList"/>
    <dgm:cxn modelId="{995D0B9F-ECE0-4D93-9D1C-7C0D4C4D6293}" type="presParOf" srcId="{D3A8A283-1E70-4340-BA16-B46500D6A46B}" destId="{2915DC22-B1DD-454A-9CF5-C4E0DEDE27D0}" srcOrd="0" destOrd="0" presId="urn:microsoft.com/office/officeart/2008/layout/VerticalCurvedList"/>
    <dgm:cxn modelId="{8E9E671B-406D-4D86-B8C4-0CDEAD5E3DAA}" type="presParOf" srcId="{0BC03296-16DC-476B-B1D3-3F6AA2B94A6B}" destId="{CC773632-5569-436D-8B87-BD0D2F805A83}" srcOrd="9" destOrd="0" presId="urn:microsoft.com/office/officeart/2008/layout/VerticalCurvedList"/>
    <dgm:cxn modelId="{263B14B4-2667-4DAF-9DEA-D84F25C00077}" type="presParOf" srcId="{0BC03296-16DC-476B-B1D3-3F6AA2B94A6B}" destId="{280F85A9-E387-41A5-9D0E-AF9C1D219854}" srcOrd="10" destOrd="0" presId="urn:microsoft.com/office/officeart/2008/layout/VerticalCurvedList"/>
    <dgm:cxn modelId="{32848907-1949-47E9-8021-66A7161AE0DD}" type="presParOf" srcId="{280F85A9-E387-41A5-9D0E-AF9C1D219854}" destId="{51EC075B-2A73-48AC-B79F-530FA05B21CD}" srcOrd="0" destOrd="0" presId="urn:microsoft.com/office/officeart/2008/layout/VerticalCurvedList"/>
    <dgm:cxn modelId="{102612D9-2BB2-45A2-B5C1-F82C87D54922}" type="presParOf" srcId="{0BC03296-16DC-476B-B1D3-3F6AA2B94A6B}" destId="{DD1E9D2A-4096-4EDC-B2A0-CCA2002CDCB2}" srcOrd="11" destOrd="0" presId="urn:microsoft.com/office/officeart/2008/layout/VerticalCurvedList"/>
    <dgm:cxn modelId="{2982BD18-D20B-44AE-B608-2B2CBB68F591}" type="presParOf" srcId="{0BC03296-16DC-476B-B1D3-3F6AA2B94A6B}" destId="{323D177D-7065-4D6D-9898-AFA77817E189}" srcOrd="12" destOrd="0" presId="urn:microsoft.com/office/officeart/2008/layout/VerticalCurvedList"/>
    <dgm:cxn modelId="{2ABABB1E-2FBD-4A16-8CEF-5F5418C5197B}" type="presParOf" srcId="{323D177D-7065-4D6D-9898-AFA77817E189}" destId="{DE11E96E-395E-4DE3-9AE7-2FD712DDB6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4870A6-F42F-4187-A9B9-712AFCA9709B}" type="doc">
      <dgm:prSet loTypeId="urn:microsoft.com/office/officeart/2005/8/layout/hList6" loCatId="list" qsTypeId="urn:microsoft.com/office/officeart/2005/8/quickstyle/3d1" qsCatId="3D" csTypeId="urn:microsoft.com/office/officeart/2005/8/colors/colorful5" csCatId="colorful" phldr="1"/>
      <dgm:spPr/>
      <dgm:t>
        <a:bodyPr/>
        <a:lstStyle/>
        <a:p>
          <a:endParaRPr lang="en-US"/>
        </a:p>
      </dgm:t>
    </dgm:pt>
    <dgm:pt modelId="{4F6E8F28-F19C-4060-8C0F-6C8D9D25A732}">
      <dgm:prSet phldrT="[Text]"/>
      <dgm:spPr/>
      <dgm:t>
        <a:bodyPr/>
        <a:lstStyle/>
        <a:p>
          <a:r>
            <a:rPr lang="en-US" b="1" dirty="0">
              <a:solidFill>
                <a:schemeClr val="tx1"/>
              </a:solidFill>
            </a:rPr>
            <a:t>Request for information (RFI). </a:t>
          </a:r>
          <a:endParaRPr lang="en-US" dirty="0">
            <a:solidFill>
              <a:schemeClr val="tx1"/>
            </a:solidFill>
          </a:endParaRPr>
        </a:p>
      </dgm:t>
    </dgm:pt>
    <dgm:pt modelId="{6A4F317D-59EF-4127-BF77-F554F7132708}" type="parTrans" cxnId="{95220F86-AB1A-4E04-B564-46F52FF54FE6}">
      <dgm:prSet/>
      <dgm:spPr/>
      <dgm:t>
        <a:bodyPr/>
        <a:lstStyle/>
        <a:p>
          <a:endParaRPr lang="en-US"/>
        </a:p>
      </dgm:t>
    </dgm:pt>
    <dgm:pt modelId="{A014F5B0-A1FD-4BB6-8E50-88CB399CAB65}" type="sibTrans" cxnId="{95220F86-AB1A-4E04-B564-46F52FF54FE6}">
      <dgm:prSet/>
      <dgm:spPr/>
      <dgm:t>
        <a:bodyPr/>
        <a:lstStyle/>
        <a:p>
          <a:endParaRPr lang="en-US"/>
        </a:p>
      </dgm:t>
    </dgm:pt>
    <dgm:pt modelId="{F4C2292A-9C31-43AE-B8E6-B29C0B8C9F34}">
      <dgm:prSet phldrT="[Text]"/>
      <dgm:spPr/>
      <dgm:t>
        <a:bodyPr/>
        <a:lstStyle/>
        <a:p>
          <a:r>
            <a:rPr lang="en-US" dirty="0" err="1">
              <a:solidFill>
                <a:schemeClr val="tx1"/>
              </a:solidFill>
            </a:rPr>
            <a:t>Permintaan</a:t>
          </a:r>
          <a:r>
            <a:rPr lang="en-US" dirty="0">
              <a:solidFill>
                <a:schemeClr val="tx1"/>
              </a:solidFill>
            </a:rPr>
            <a:t> </a:t>
          </a:r>
          <a:r>
            <a:rPr lang="en-US" dirty="0" err="1">
              <a:solidFill>
                <a:schemeClr val="tx1"/>
              </a:solidFill>
            </a:rPr>
            <a:t>informasi</a:t>
          </a:r>
          <a:r>
            <a:rPr lang="en-US" dirty="0">
              <a:solidFill>
                <a:schemeClr val="tx1"/>
              </a:solidFill>
            </a:rPr>
            <a:t>. RFI </a:t>
          </a:r>
          <a:r>
            <a:rPr lang="en-US" dirty="0" err="1">
              <a:solidFill>
                <a:schemeClr val="tx1"/>
              </a:solidFill>
            </a:rPr>
            <a:t>digunakan</a:t>
          </a:r>
          <a:r>
            <a:rPr lang="en-US" dirty="0">
              <a:solidFill>
                <a:schemeClr val="tx1"/>
              </a:solidFill>
            </a:rPr>
            <a:t> </a:t>
          </a:r>
          <a:r>
            <a:rPr lang="en-US" dirty="0" err="1">
              <a:solidFill>
                <a:schemeClr val="tx1"/>
              </a:solidFill>
            </a:rPr>
            <a:t>ketika</a:t>
          </a:r>
          <a:r>
            <a:rPr lang="en-US" dirty="0">
              <a:solidFill>
                <a:schemeClr val="tx1"/>
              </a:solidFill>
            </a:rPr>
            <a:t> </a:t>
          </a:r>
          <a:r>
            <a:rPr lang="en-US" dirty="0" err="1">
              <a:solidFill>
                <a:schemeClr val="tx1"/>
              </a:solidFill>
            </a:rPr>
            <a:t>informasi</a:t>
          </a:r>
          <a:r>
            <a:rPr lang="en-US" dirty="0">
              <a:solidFill>
                <a:schemeClr val="tx1"/>
              </a:solidFill>
            </a:rPr>
            <a:t> </a:t>
          </a:r>
          <a:r>
            <a:rPr lang="en-US" dirty="0" err="1">
              <a:solidFill>
                <a:schemeClr val="tx1"/>
              </a:solidFill>
            </a:rPr>
            <a:t>lebih</a:t>
          </a:r>
          <a:r>
            <a:rPr lang="en-US" dirty="0">
              <a:solidFill>
                <a:schemeClr val="tx1"/>
              </a:solidFill>
            </a:rPr>
            <a:t> </a:t>
          </a:r>
          <a:r>
            <a:rPr lang="en-US" dirty="0" err="1">
              <a:solidFill>
                <a:schemeClr val="tx1"/>
              </a:solidFill>
            </a:rPr>
            <a:t>lanjut</a:t>
          </a:r>
          <a:r>
            <a:rPr lang="en-US" dirty="0">
              <a:solidFill>
                <a:schemeClr val="tx1"/>
              </a:solidFill>
            </a:rPr>
            <a:t> </a:t>
          </a:r>
          <a:r>
            <a:rPr lang="en-US" dirty="0" err="1">
              <a:solidFill>
                <a:schemeClr val="tx1"/>
              </a:solidFill>
            </a:rPr>
            <a:t>tentang</a:t>
          </a:r>
          <a:r>
            <a:rPr lang="en-US" dirty="0">
              <a:solidFill>
                <a:schemeClr val="tx1"/>
              </a:solidFill>
            </a:rPr>
            <a:t> </a:t>
          </a:r>
          <a:r>
            <a:rPr lang="en-US" dirty="0" err="1">
              <a:solidFill>
                <a:schemeClr val="tx1"/>
              </a:solidFill>
            </a:rPr>
            <a:t>barang</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jasa</a:t>
          </a:r>
          <a:r>
            <a:rPr lang="en-US" dirty="0">
              <a:solidFill>
                <a:schemeClr val="tx1"/>
              </a:solidFill>
            </a:rPr>
            <a:t> yang </a:t>
          </a:r>
          <a:r>
            <a:rPr lang="en-US" dirty="0" err="1">
              <a:solidFill>
                <a:schemeClr val="tx1"/>
              </a:solidFill>
            </a:rPr>
            <a:t>akan</a:t>
          </a:r>
          <a:r>
            <a:rPr lang="en-US" dirty="0">
              <a:solidFill>
                <a:schemeClr val="tx1"/>
              </a:solidFill>
            </a:rPr>
            <a:t> </a:t>
          </a:r>
          <a:r>
            <a:rPr lang="en-US" dirty="0" err="1">
              <a:solidFill>
                <a:schemeClr val="tx1"/>
              </a:solidFill>
            </a:rPr>
            <a:t>diperoleh</a:t>
          </a:r>
          <a:r>
            <a:rPr lang="en-US" dirty="0">
              <a:solidFill>
                <a:schemeClr val="tx1"/>
              </a:solidFill>
            </a:rPr>
            <a:t> </a:t>
          </a:r>
          <a:r>
            <a:rPr lang="en-US" dirty="0" err="1">
              <a:solidFill>
                <a:schemeClr val="tx1"/>
              </a:solidFill>
            </a:rPr>
            <a:t>dibutuhkan</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penjual</a:t>
          </a:r>
          <a:r>
            <a:rPr lang="en-US" dirty="0">
              <a:solidFill>
                <a:schemeClr val="tx1"/>
              </a:solidFill>
            </a:rPr>
            <a:t>. </a:t>
          </a:r>
          <a:r>
            <a:rPr lang="en-US" dirty="0" err="1">
              <a:solidFill>
                <a:schemeClr val="tx1"/>
              </a:solidFill>
            </a:rPr>
            <a:t>Biasanya</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diikuti</a:t>
          </a:r>
          <a:r>
            <a:rPr lang="en-US" dirty="0">
              <a:solidFill>
                <a:schemeClr val="tx1"/>
              </a:solidFill>
            </a:rPr>
            <a:t> </a:t>
          </a:r>
          <a:r>
            <a:rPr lang="en-US" dirty="0" err="1">
              <a:solidFill>
                <a:schemeClr val="tx1"/>
              </a:solidFill>
            </a:rPr>
            <a:t>oleh</a:t>
          </a:r>
          <a:r>
            <a:rPr lang="en-US" dirty="0">
              <a:solidFill>
                <a:schemeClr val="tx1"/>
              </a:solidFill>
            </a:rPr>
            <a:t> RFQ </a:t>
          </a:r>
          <a:r>
            <a:rPr lang="en-US" dirty="0" err="1">
              <a:solidFill>
                <a:schemeClr val="tx1"/>
              </a:solidFill>
            </a:rPr>
            <a:t>atau</a:t>
          </a:r>
          <a:r>
            <a:rPr lang="en-US" dirty="0">
              <a:solidFill>
                <a:schemeClr val="tx1"/>
              </a:solidFill>
            </a:rPr>
            <a:t> RFP.</a:t>
          </a:r>
        </a:p>
      </dgm:t>
    </dgm:pt>
    <dgm:pt modelId="{B4DBC1A7-19A3-4B5E-84E0-35A0B86B58AF}" type="parTrans" cxnId="{0DCF836E-A5FA-4F8C-9836-7630BEEBA9CF}">
      <dgm:prSet/>
      <dgm:spPr/>
      <dgm:t>
        <a:bodyPr/>
        <a:lstStyle/>
        <a:p>
          <a:endParaRPr lang="en-US"/>
        </a:p>
      </dgm:t>
    </dgm:pt>
    <dgm:pt modelId="{F58EE8DB-01CD-4BC9-9AD5-9F62860FD6CA}" type="sibTrans" cxnId="{0DCF836E-A5FA-4F8C-9836-7630BEEBA9CF}">
      <dgm:prSet/>
      <dgm:spPr/>
      <dgm:t>
        <a:bodyPr/>
        <a:lstStyle/>
        <a:p>
          <a:endParaRPr lang="en-US"/>
        </a:p>
      </dgm:t>
    </dgm:pt>
    <dgm:pt modelId="{EF11A1EE-3C44-4273-A893-039F4E9380E4}">
      <dgm:prSet phldrT="[Text]"/>
      <dgm:spPr/>
      <dgm:t>
        <a:bodyPr/>
        <a:lstStyle/>
        <a:p>
          <a:r>
            <a:rPr lang="en-US" b="1" dirty="0">
              <a:solidFill>
                <a:schemeClr val="tx1"/>
              </a:solidFill>
            </a:rPr>
            <a:t>Request for Proposal (RFP)</a:t>
          </a:r>
        </a:p>
      </dgm:t>
    </dgm:pt>
    <dgm:pt modelId="{FA937810-0E5B-4928-BAED-9B5586BB8E4D}" type="parTrans" cxnId="{EF9C0248-A5EB-4DDE-A69B-3E48867351C1}">
      <dgm:prSet/>
      <dgm:spPr/>
      <dgm:t>
        <a:bodyPr/>
        <a:lstStyle/>
        <a:p>
          <a:endParaRPr lang="en-US"/>
        </a:p>
      </dgm:t>
    </dgm:pt>
    <dgm:pt modelId="{82DAA9C5-18A8-4358-9970-D691FA66EFFC}" type="sibTrans" cxnId="{EF9C0248-A5EB-4DDE-A69B-3E48867351C1}">
      <dgm:prSet/>
      <dgm:spPr/>
      <dgm:t>
        <a:bodyPr/>
        <a:lstStyle/>
        <a:p>
          <a:endParaRPr lang="en-US"/>
        </a:p>
      </dgm:t>
    </dgm:pt>
    <dgm:pt modelId="{26B06099-CEE7-4981-A4BD-43128212513C}">
      <dgm:prSet phldrT="[Text]"/>
      <dgm:spPr/>
      <dgm:t>
        <a:bodyPr/>
        <a:lstStyle/>
        <a:p>
          <a:r>
            <a:rPr lang="en-US" dirty="0" err="1">
              <a:solidFill>
                <a:schemeClr val="tx1"/>
              </a:solidFill>
            </a:rPr>
            <a:t>Permintaan</a:t>
          </a:r>
          <a:r>
            <a:rPr lang="en-US" dirty="0">
              <a:solidFill>
                <a:schemeClr val="tx1"/>
              </a:solidFill>
            </a:rPr>
            <a:t> </a:t>
          </a:r>
          <a:r>
            <a:rPr lang="en-US" dirty="0" err="1">
              <a:solidFill>
                <a:schemeClr val="tx1"/>
              </a:solidFill>
            </a:rPr>
            <a:t>penawaran</a:t>
          </a:r>
          <a:r>
            <a:rPr lang="en-US" dirty="0">
              <a:solidFill>
                <a:schemeClr val="tx1"/>
              </a:solidFill>
            </a:rPr>
            <a:t> </a:t>
          </a:r>
          <a:r>
            <a:rPr lang="en-US" dirty="0" err="1">
              <a:solidFill>
                <a:schemeClr val="tx1"/>
              </a:solidFill>
            </a:rPr>
            <a:t>harga</a:t>
          </a:r>
          <a:r>
            <a:rPr lang="en-US" dirty="0">
              <a:solidFill>
                <a:schemeClr val="tx1"/>
              </a:solidFill>
            </a:rPr>
            <a:t>, </a:t>
          </a:r>
          <a:r>
            <a:rPr lang="en-US" dirty="0" err="1">
              <a:solidFill>
                <a:schemeClr val="tx1"/>
              </a:solidFill>
            </a:rPr>
            <a:t>tetapi</a:t>
          </a:r>
          <a:r>
            <a:rPr lang="en-US" dirty="0">
              <a:solidFill>
                <a:schemeClr val="tx1"/>
              </a:solidFill>
            </a:rPr>
            <a:t> juga proposal detail </a:t>
          </a:r>
          <a:r>
            <a:rPr lang="en-US" dirty="0" err="1">
              <a:solidFill>
                <a:schemeClr val="tx1"/>
              </a:solidFill>
            </a:rPr>
            <a:t>tentang</a:t>
          </a:r>
          <a:r>
            <a:rPr lang="en-US" dirty="0">
              <a:solidFill>
                <a:schemeClr val="tx1"/>
              </a:solidFill>
            </a:rPr>
            <a:t> </a:t>
          </a:r>
          <a:r>
            <a:rPr lang="en-US" dirty="0" err="1">
              <a:solidFill>
                <a:schemeClr val="tx1"/>
              </a:solidFill>
            </a:rPr>
            <a:t>bagaimana</a:t>
          </a:r>
          <a:r>
            <a:rPr lang="en-US" dirty="0">
              <a:solidFill>
                <a:schemeClr val="tx1"/>
              </a:solidFill>
            </a:rPr>
            <a:t> </a:t>
          </a:r>
          <a:r>
            <a:rPr lang="en-US" dirty="0" err="1">
              <a:solidFill>
                <a:schemeClr val="tx1"/>
              </a:solidFill>
            </a:rPr>
            <a:t>pekerjaan</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diselesaikan</a:t>
          </a:r>
          <a:r>
            <a:rPr lang="en-US" dirty="0">
              <a:solidFill>
                <a:schemeClr val="tx1"/>
              </a:solidFill>
            </a:rPr>
            <a:t>, </a:t>
          </a:r>
          <a:r>
            <a:rPr lang="en-US" dirty="0" err="1">
              <a:solidFill>
                <a:schemeClr val="tx1"/>
              </a:solidFill>
            </a:rPr>
            <a:t>siapa</a:t>
          </a:r>
          <a:r>
            <a:rPr lang="en-US" dirty="0">
              <a:solidFill>
                <a:schemeClr val="tx1"/>
              </a:solidFill>
            </a:rPr>
            <a:t> yang </a:t>
          </a:r>
          <a:r>
            <a:rPr lang="en-US" dirty="0" err="1">
              <a:solidFill>
                <a:schemeClr val="tx1"/>
              </a:solidFill>
            </a:rPr>
            <a:t>akan</a:t>
          </a:r>
          <a:r>
            <a:rPr lang="en-US" dirty="0">
              <a:solidFill>
                <a:schemeClr val="tx1"/>
              </a:solidFill>
            </a:rPr>
            <a:t> </a:t>
          </a:r>
          <a:r>
            <a:rPr lang="en-US" dirty="0" err="1">
              <a:solidFill>
                <a:schemeClr val="tx1"/>
              </a:solidFill>
            </a:rPr>
            <a:t>melakukan</a:t>
          </a:r>
          <a:r>
            <a:rPr lang="en-US" dirty="0">
              <a:solidFill>
                <a:schemeClr val="tx1"/>
              </a:solidFill>
            </a:rPr>
            <a:t> </a:t>
          </a:r>
          <a:r>
            <a:rPr lang="en-US" dirty="0" err="1">
              <a:solidFill>
                <a:schemeClr val="tx1"/>
              </a:solidFill>
            </a:rPr>
            <a:t>pekerjaan</a:t>
          </a:r>
          <a:r>
            <a:rPr lang="en-US" dirty="0">
              <a:solidFill>
                <a:schemeClr val="tx1"/>
              </a:solidFill>
            </a:rPr>
            <a:t>, </a:t>
          </a:r>
          <a:r>
            <a:rPr lang="en-US" dirty="0" err="1">
              <a:solidFill>
                <a:schemeClr val="tx1"/>
              </a:solidFill>
            </a:rPr>
            <a:t>profil</a:t>
          </a:r>
          <a:r>
            <a:rPr lang="en-US" dirty="0">
              <a:solidFill>
                <a:schemeClr val="tx1"/>
              </a:solidFill>
            </a:rPr>
            <a:t> </a:t>
          </a:r>
          <a:r>
            <a:rPr lang="en-US" dirty="0" err="1">
              <a:solidFill>
                <a:schemeClr val="tx1"/>
              </a:solidFill>
            </a:rPr>
            <a:t>perusahaan</a:t>
          </a:r>
          <a:r>
            <a:rPr lang="en-US" dirty="0">
              <a:solidFill>
                <a:schemeClr val="tx1"/>
              </a:solidFill>
            </a:rPr>
            <a:t>, </a:t>
          </a:r>
          <a:r>
            <a:rPr lang="en-US" dirty="0" err="1">
              <a:solidFill>
                <a:schemeClr val="tx1"/>
              </a:solidFill>
            </a:rPr>
            <a:t>kapabilitas</a:t>
          </a:r>
          <a:r>
            <a:rPr lang="en-US" dirty="0">
              <a:solidFill>
                <a:schemeClr val="tx1"/>
              </a:solidFill>
            </a:rPr>
            <a:t> </a:t>
          </a:r>
          <a:r>
            <a:rPr lang="en-US" dirty="0" err="1">
              <a:solidFill>
                <a:schemeClr val="tx1"/>
              </a:solidFill>
            </a:rPr>
            <a:t>perusahaan</a:t>
          </a:r>
          <a:r>
            <a:rPr lang="en-US" dirty="0">
              <a:solidFill>
                <a:schemeClr val="tx1"/>
              </a:solidFill>
            </a:rPr>
            <a:t>, </a:t>
          </a:r>
          <a:r>
            <a:rPr lang="en-US" dirty="0" err="1">
              <a:solidFill>
                <a:schemeClr val="tx1"/>
              </a:solidFill>
            </a:rPr>
            <a:t>dll</a:t>
          </a:r>
          <a:r>
            <a:rPr lang="en-US" dirty="0">
              <a:solidFill>
                <a:schemeClr val="tx1"/>
              </a:solidFill>
            </a:rPr>
            <a:t>.</a:t>
          </a:r>
        </a:p>
      </dgm:t>
    </dgm:pt>
    <dgm:pt modelId="{AB35DF25-31AE-4471-9134-7097E7EFCFE1}" type="parTrans" cxnId="{5336D987-6602-488E-8C16-B2AF39A31249}">
      <dgm:prSet/>
      <dgm:spPr/>
      <dgm:t>
        <a:bodyPr/>
        <a:lstStyle/>
        <a:p>
          <a:endParaRPr lang="en-US"/>
        </a:p>
      </dgm:t>
    </dgm:pt>
    <dgm:pt modelId="{71E0A9B3-ACEC-4B22-BA61-808F8283E167}" type="sibTrans" cxnId="{5336D987-6602-488E-8C16-B2AF39A31249}">
      <dgm:prSet/>
      <dgm:spPr/>
      <dgm:t>
        <a:bodyPr/>
        <a:lstStyle/>
        <a:p>
          <a:endParaRPr lang="en-US"/>
        </a:p>
      </dgm:t>
    </dgm:pt>
    <dgm:pt modelId="{EA15AC7C-7E9A-4671-971A-BF73493067F1}">
      <dgm:prSet phldrT="[Text]"/>
      <dgm:spPr/>
      <dgm:t>
        <a:bodyPr/>
        <a:lstStyle/>
        <a:p>
          <a:r>
            <a:rPr lang="en-US" b="1" dirty="0">
              <a:solidFill>
                <a:schemeClr val="tx1"/>
              </a:solidFill>
            </a:rPr>
            <a:t>Request for Quotation (RFQ)</a:t>
          </a:r>
        </a:p>
      </dgm:t>
    </dgm:pt>
    <dgm:pt modelId="{9A9169C2-C5C1-470F-BDA8-2D898B7E4EB6}" type="parTrans" cxnId="{DF85A556-616F-417E-B148-A6E7E80A3580}">
      <dgm:prSet/>
      <dgm:spPr/>
      <dgm:t>
        <a:bodyPr/>
        <a:lstStyle/>
        <a:p>
          <a:endParaRPr lang="en-US"/>
        </a:p>
      </dgm:t>
    </dgm:pt>
    <dgm:pt modelId="{D079FDDB-ECCA-4E10-8503-7CF0AFD117C5}" type="sibTrans" cxnId="{DF85A556-616F-417E-B148-A6E7E80A3580}">
      <dgm:prSet/>
      <dgm:spPr/>
      <dgm:t>
        <a:bodyPr/>
        <a:lstStyle/>
        <a:p>
          <a:endParaRPr lang="en-US"/>
        </a:p>
      </dgm:t>
    </dgm:pt>
    <dgm:pt modelId="{CB401734-C925-4313-B6F8-053B14E9F069}">
      <dgm:prSet phldrT="[Text]"/>
      <dgm:spPr/>
      <dgm:t>
        <a:bodyPr/>
        <a:lstStyle/>
        <a:p>
          <a:r>
            <a:rPr lang="it-IT" dirty="0">
              <a:solidFill>
                <a:schemeClr val="tx1"/>
              </a:solidFill>
            </a:rPr>
            <a:t>Meminta penawaran harga per item</a:t>
          </a:r>
          <a:endParaRPr lang="en-US" dirty="0">
            <a:solidFill>
              <a:schemeClr val="tx1"/>
            </a:solidFill>
          </a:endParaRPr>
        </a:p>
      </dgm:t>
    </dgm:pt>
    <dgm:pt modelId="{298943B7-AAC7-4A3B-949E-1B7EBD135B55}" type="parTrans" cxnId="{8DFAD02A-EDB2-45FD-9A6A-4E392BE7F827}">
      <dgm:prSet/>
      <dgm:spPr/>
      <dgm:t>
        <a:bodyPr/>
        <a:lstStyle/>
        <a:p>
          <a:endParaRPr lang="en-US"/>
        </a:p>
      </dgm:t>
    </dgm:pt>
    <dgm:pt modelId="{26662D3C-9142-4264-83E8-F9D644FE6A53}" type="sibTrans" cxnId="{8DFAD02A-EDB2-45FD-9A6A-4E392BE7F827}">
      <dgm:prSet/>
      <dgm:spPr/>
      <dgm:t>
        <a:bodyPr/>
        <a:lstStyle/>
        <a:p>
          <a:endParaRPr lang="en-US"/>
        </a:p>
      </dgm:t>
    </dgm:pt>
    <dgm:pt modelId="{F6839AEE-D220-41BA-81F6-3C186C86DB19}" type="pres">
      <dgm:prSet presAssocID="{E74870A6-F42F-4187-A9B9-712AFCA9709B}" presName="Name0" presStyleCnt="0">
        <dgm:presLayoutVars>
          <dgm:dir/>
          <dgm:resizeHandles val="exact"/>
        </dgm:presLayoutVars>
      </dgm:prSet>
      <dgm:spPr/>
    </dgm:pt>
    <dgm:pt modelId="{4102CA6D-3CD4-496C-A4A1-3131FEE10CD5}" type="pres">
      <dgm:prSet presAssocID="{4F6E8F28-F19C-4060-8C0F-6C8D9D25A732}" presName="node" presStyleLbl="node1" presStyleIdx="0" presStyleCnt="3" custLinFactNeighborY="1174">
        <dgm:presLayoutVars>
          <dgm:bulletEnabled val="1"/>
        </dgm:presLayoutVars>
      </dgm:prSet>
      <dgm:spPr/>
    </dgm:pt>
    <dgm:pt modelId="{B7676FD0-0DF2-43E0-8C55-244F7FE3AFF3}" type="pres">
      <dgm:prSet presAssocID="{A014F5B0-A1FD-4BB6-8E50-88CB399CAB65}" presName="sibTrans" presStyleCnt="0"/>
      <dgm:spPr/>
    </dgm:pt>
    <dgm:pt modelId="{9683A8F1-C0AD-44A1-9DDF-CC67AC6717FD}" type="pres">
      <dgm:prSet presAssocID="{EF11A1EE-3C44-4273-A893-039F4E9380E4}" presName="node" presStyleLbl="node1" presStyleIdx="1" presStyleCnt="3">
        <dgm:presLayoutVars>
          <dgm:bulletEnabled val="1"/>
        </dgm:presLayoutVars>
      </dgm:prSet>
      <dgm:spPr/>
    </dgm:pt>
    <dgm:pt modelId="{86A50FA6-CAA4-4475-9116-1126AE8A3E39}" type="pres">
      <dgm:prSet presAssocID="{82DAA9C5-18A8-4358-9970-D691FA66EFFC}" presName="sibTrans" presStyleCnt="0"/>
      <dgm:spPr/>
    </dgm:pt>
    <dgm:pt modelId="{51D4F9C1-B56B-4376-B68D-7D5815F2321F}" type="pres">
      <dgm:prSet presAssocID="{EA15AC7C-7E9A-4671-971A-BF73493067F1}" presName="node" presStyleLbl="node1" presStyleIdx="2" presStyleCnt="3">
        <dgm:presLayoutVars>
          <dgm:bulletEnabled val="1"/>
        </dgm:presLayoutVars>
      </dgm:prSet>
      <dgm:spPr/>
    </dgm:pt>
  </dgm:ptLst>
  <dgm:cxnLst>
    <dgm:cxn modelId="{91C6120C-0D0C-4223-8ABC-72C9A451B829}" type="presOf" srcId="{EF11A1EE-3C44-4273-A893-039F4E9380E4}" destId="{9683A8F1-C0AD-44A1-9DDF-CC67AC6717FD}" srcOrd="0" destOrd="0" presId="urn:microsoft.com/office/officeart/2005/8/layout/hList6"/>
    <dgm:cxn modelId="{8DFAD02A-EDB2-45FD-9A6A-4E392BE7F827}" srcId="{EA15AC7C-7E9A-4671-971A-BF73493067F1}" destId="{CB401734-C925-4313-B6F8-053B14E9F069}" srcOrd="0" destOrd="0" parTransId="{298943B7-AAC7-4A3B-949E-1B7EBD135B55}" sibTransId="{26662D3C-9142-4264-83E8-F9D644FE6A53}"/>
    <dgm:cxn modelId="{EEF5A832-0ECA-4BBE-AF4A-A7979C059F14}" type="presOf" srcId="{F4C2292A-9C31-43AE-B8E6-B29C0B8C9F34}" destId="{4102CA6D-3CD4-496C-A4A1-3131FEE10CD5}" srcOrd="0" destOrd="1" presId="urn:microsoft.com/office/officeart/2005/8/layout/hList6"/>
    <dgm:cxn modelId="{EF9C0248-A5EB-4DDE-A69B-3E48867351C1}" srcId="{E74870A6-F42F-4187-A9B9-712AFCA9709B}" destId="{EF11A1EE-3C44-4273-A893-039F4E9380E4}" srcOrd="1" destOrd="0" parTransId="{FA937810-0E5B-4928-BAED-9B5586BB8E4D}" sibTransId="{82DAA9C5-18A8-4358-9970-D691FA66EFFC}"/>
    <dgm:cxn modelId="{0DCF836E-A5FA-4F8C-9836-7630BEEBA9CF}" srcId="{4F6E8F28-F19C-4060-8C0F-6C8D9D25A732}" destId="{F4C2292A-9C31-43AE-B8E6-B29C0B8C9F34}" srcOrd="0" destOrd="0" parTransId="{B4DBC1A7-19A3-4B5E-84E0-35A0B86B58AF}" sibTransId="{F58EE8DB-01CD-4BC9-9AD5-9F62860FD6CA}"/>
    <dgm:cxn modelId="{34F4D04F-6DDC-4088-BDBF-8E0D9E1B90E8}" type="presOf" srcId="{CB401734-C925-4313-B6F8-053B14E9F069}" destId="{51D4F9C1-B56B-4376-B68D-7D5815F2321F}" srcOrd="0" destOrd="1" presId="urn:microsoft.com/office/officeart/2005/8/layout/hList6"/>
    <dgm:cxn modelId="{DF85A556-616F-417E-B148-A6E7E80A3580}" srcId="{E74870A6-F42F-4187-A9B9-712AFCA9709B}" destId="{EA15AC7C-7E9A-4671-971A-BF73493067F1}" srcOrd="2" destOrd="0" parTransId="{9A9169C2-C5C1-470F-BDA8-2D898B7E4EB6}" sibTransId="{D079FDDB-ECCA-4E10-8503-7CF0AFD117C5}"/>
    <dgm:cxn modelId="{95220F86-AB1A-4E04-B564-46F52FF54FE6}" srcId="{E74870A6-F42F-4187-A9B9-712AFCA9709B}" destId="{4F6E8F28-F19C-4060-8C0F-6C8D9D25A732}" srcOrd="0" destOrd="0" parTransId="{6A4F317D-59EF-4127-BF77-F554F7132708}" sibTransId="{A014F5B0-A1FD-4BB6-8E50-88CB399CAB65}"/>
    <dgm:cxn modelId="{5336D987-6602-488E-8C16-B2AF39A31249}" srcId="{EF11A1EE-3C44-4273-A893-039F4E9380E4}" destId="{26B06099-CEE7-4981-A4BD-43128212513C}" srcOrd="0" destOrd="0" parTransId="{AB35DF25-31AE-4471-9134-7097E7EFCFE1}" sibTransId="{71E0A9B3-ACEC-4B22-BA61-808F8283E167}"/>
    <dgm:cxn modelId="{B12456AD-B1B0-48F4-B569-30537813E25A}" type="presOf" srcId="{26B06099-CEE7-4981-A4BD-43128212513C}" destId="{9683A8F1-C0AD-44A1-9DDF-CC67AC6717FD}" srcOrd="0" destOrd="1" presId="urn:microsoft.com/office/officeart/2005/8/layout/hList6"/>
    <dgm:cxn modelId="{14B42AE7-4A6C-474E-A980-8E906DE2B314}" type="presOf" srcId="{EA15AC7C-7E9A-4671-971A-BF73493067F1}" destId="{51D4F9C1-B56B-4376-B68D-7D5815F2321F}" srcOrd="0" destOrd="0" presId="urn:microsoft.com/office/officeart/2005/8/layout/hList6"/>
    <dgm:cxn modelId="{1AF7B4FA-351B-4F27-B7FB-533F7055EF1B}" type="presOf" srcId="{E74870A6-F42F-4187-A9B9-712AFCA9709B}" destId="{F6839AEE-D220-41BA-81F6-3C186C86DB19}" srcOrd="0" destOrd="0" presId="urn:microsoft.com/office/officeart/2005/8/layout/hList6"/>
    <dgm:cxn modelId="{A60A08FC-3A6E-45CA-874D-7D0B44AAB207}" type="presOf" srcId="{4F6E8F28-F19C-4060-8C0F-6C8D9D25A732}" destId="{4102CA6D-3CD4-496C-A4A1-3131FEE10CD5}" srcOrd="0" destOrd="0" presId="urn:microsoft.com/office/officeart/2005/8/layout/hList6"/>
    <dgm:cxn modelId="{A6EC0E83-353D-4124-B4BE-7C6C36110FE7}" type="presParOf" srcId="{F6839AEE-D220-41BA-81F6-3C186C86DB19}" destId="{4102CA6D-3CD4-496C-A4A1-3131FEE10CD5}" srcOrd="0" destOrd="0" presId="urn:microsoft.com/office/officeart/2005/8/layout/hList6"/>
    <dgm:cxn modelId="{C73C8863-4BAE-4B4C-AE5B-D87D040187BF}" type="presParOf" srcId="{F6839AEE-D220-41BA-81F6-3C186C86DB19}" destId="{B7676FD0-0DF2-43E0-8C55-244F7FE3AFF3}" srcOrd="1" destOrd="0" presId="urn:microsoft.com/office/officeart/2005/8/layout/hList6"/>
    <dgm:cxn modelId="{71F5573A-1D74-439C-89FC-1436C34718B5}" type="presParOf" srcId="{F6839AEE-D220-41BA-81F6-3C186C86DB19}" destId="{9683A8F1-C0AD-44A1-9DDF-CC67AC6717FD}" srcOrd="2" destOrd="0" presId="urn:microsoft.com/office/officeart/2005/8/layout/hList6"/>
    <dgm:cxn modelId="{5EA84A5F-8A51-4432-BD09-3054AB2389DC}" type="presParOf" srcId="{F6839AEE-D220-41BA-81F6-3C186C86DB19}" destId="{86A50FA6-CAA4-4475-9116-1126AE8A3E39}" srcOrd="3" destOrd="0" presId="urn:microsoft.com/office/officeart/2005/8/layout/hList6"/>
    <dgm:cxn modelId="{176E93A9-745C-46AC-88CE-919AB45747CB}" type="presParOf" srcId="{F6839AEE-D220-41BA-81F6-3C186C86DB19}" destId="{51D4F9C1-B56B-4376-B68D-7D5815F2321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97F7FF-76CB-4E78-A0D5-73314B765D20}"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A530AC5C-1AF1-4B06-9493-FB29526E4CF8}">
      <dgm:prSet phldrT="[Text]"/>
      <dgm:spPr/>
      <dgm:t>
        <a:bodyPr/>
        <a:lstStyle/>
        <a:p>
          <a:r>
            <a:rPr lang="en-US" dirty="0"/>
            <a:t>Objective</a:t>
          </a:r>
        </a:p>
      </dgm:t>
    </dgm:pt>
    <dgm:pt modelId="{55F41B78-9AD7-4AF3-99AF-04D3C0D5420C}" type="parTrans" cxnId="{D3D4E15E-D4DF-4A12-994A-0912D9AFD8A9}">
      <dgm:prSet/>
      <dgm:spPr/>
      <dgm:t>
        <a:bodyPr/>
        <a:lstStyle/>
        <a:p>
          <a:endParaRPr lang="en-US"/>
        </a:p>
      </dgm:t>
    </dgm:pt>
    <dgm:pt modelId="{16A5A021-8233-4A05-AE4E-0D8FAB3530BB}" type="sibTrans" cxnId="{D3D4E15E-D4DF-4A12-994A-0912D9AFD8A9}">
      <dgm:prSet/>
      <dgm:spPr/>
      <dgm:t>
        <a:bodyPr/>
        <a:lstStyle/>
        <a:p>
          <a:endParaRPr lang="en-US"/>
        </a:p>
      </dgm:t>
    </dgm:pt>
    <dgm:pt modelId="{864AA761-B5F0-45D8-985E-2B5FD635E82C}">
      <dgm:prSet phldrT="[Text]"/>
      <dgm:spPr/>
      <dgm:t>
        <a:bodyPr/>
        <a:lstStyle/>
        <a:p>
          <a:r>
            <a:rPr lang="en-US" dirty="0" err="1"/>
            <a:t>Digunakan</a:t>
          </a:r>
          <a:r>
            <a:rPr lang="en-US" dirty="0"/>
            <a:t> </a:t>
          </a:r>
          <a:r>
            <a:rPr lang="en-US" dirty="0" err="1"/>
            <a:t>untuk</a:t>
          </a:r>
          <a:r>
            <a:rPr lang="en-US" dirty="0"/>
            <a:t> </a:t>
          </a:r>
          <a:r>
            <a:rPr lang="en-US" dirty="0" err="1"/>
            <a:t>menilai</a:t>
          </a:r>
          <a:r>
            <a:rPr lang="en-US" dirty="0"/>
            <a:t> </a:t>
          </a:r>
          <a:r>
            <a:rPr lang="en-US" dirty="0" err="1"/>
            <a:t>atau</a:t>
          </a:r>
          <a:r>
            <a:rPr lang="en-US" dirty="0"/>
            <a:t> </a:t>
          </a:r>
          <a:r>
            <a:rPr lang="en-US" dirty="0" err="1"/>
            <a:t>menilai</a:t>
          </a:r>
          <a:r>
            <a:rPr lang="en-US" dirty="0"/>
            <a:t> proposal. </a:t>
          </a:r>
          <a:r>
            <a:rPr lang="en-US" dirty="0" err="1"/>
            <a:t>Dalam</a:t>
          </a:r>
          <a:r>
            <a:rPr lang="en-US" dirty="0"/>
            <a:t> </a:t>
          </a:r>
          <a:r>
            <a:rPr lang="en-US" dirty="0" err="1"/>
            <a:t>praktik</a:t>
          </a:r>
          <a:r>
            <a:rPr lang="en-US" dirty="0"/>
            <a:t> </a:t>
          </a:r>
          <a:r>
            <a:rPr lang="en-US" dirty="0" err="1"/>
            <a:t>umum</a:t>
          </a:r>
          <a:r>
            <a:rPr lang="en-US" dirty="0"/>
            <a:t>, </a:t>
          </a:r>
          <a:r>
            <a:rPr lang="en-US" dirty="0" err="1"/>
            <a:t>kriteria</a:t>
          </a:r>
          <a:r>
            <a:rPr lang="en-US" dirty="0"/>
            <a:t> </a:t>
          </a:r>
          <a:r>
            <a:rPr lang="en-US" dirty="0" err="1"/>
            <a:t>tidak</a:t>
          </a:r>
          <a:r>
            <a:rPr lang="en-US" dirty="0"/>
            <a:t> </a:t>
          </a:r>
          <a:r>
            <a:rPr lang="en-US" dirty="0" err="1"/>
            <a:t>termasuk</a:t>
          </a:r>
          <a:r>
            <a:rPr lang="en-US" dirty="0"/>
            <a:t> </a:t>
          </a:r>
          <a:r>
            <a:rPr lang="en-US" dirty="0" err="1"/>
            <a:t>dalam</a:t>
          </a:r>
          <a:r>
            <a:rPr lang="en-US" dirty="0"/>
            <a:t> </a:t>
          </a:r>
          <a:r>
            <a:rPr lang="en-US" dirty="0" err="1"/>
            <a:t>dokumen</a:t>
          </a:r>
          <a:r>
            <a:rPr lang="en-US" dirty="0"/>
            <a:t> </a:t>
          </a:r>
          <a:r>
            <a:rPr lang="en-US" dirty="0" err="1"/>
            <a:t>pengadaan</a:t>
          </a:r>
          <a:r>
            <a:rPr lang="en-US" dirty="0"/>
            <a:t> (</a:t>
          </a:r>
          <a:r>
            <a:rPr lang="en-US" dirty="0" err="1"/>
            <a:t>hanya</a:t>
          </a:r>
          <a:r>
            <a:rPr lang="en-US" dirty="0"/>
            <a:t> </a:t>
          </a:r>
          <a:r>
            <a:rPr lang="en-US" dirty="0" err="1"/>
            <a:t>digunakan</a:t>
          </a:r>
          <a:r>
            <a:rPr lang="en-US" dirty="0"/>
            <a:t> </a:t>
          </a:r>
          <a:r>
            <a:rPr lang="en-US" dirty="0" err="1"/>
            <a:t>sebagai</a:t>
          </a:r>
          <a:r>
            <a:rPr lang="en-US" dirty="0"/>
            <a:t> </a:t>
          </a:r>
          <a:r>
            <a:rPr lang="en-US" dirty="0" err="1"/>
            <a:t>tujuan</a:t>
          </a:r>
          <a:r>
            <a:rPr lang="en-US" dirty="0"/>
            <a:t> internal).</a:t>
          </a:r>
        </a:p>
      </dgm:t>
    </dgm:pt>
    <dgm:pt modelId="{804674D8-F261-46B0-A18E-4E270DBB70B0}" type="parTrans" cxnId="{DDBCAB38-42AC-4869-BF76-AF3EA0125A45}">
      <dgm:prSet/>
      <dgm:spPr/>
      <dgm:t>
        <a:bodyPr/>
        <a:lstStyle/>
        <a:p>
          <a:endParaRPr lang="en-US"/>
        </a:p>
      </dgm:t>
    </dgm:pt>
    <dgm:pt modelId="{74ED6596-62B2-4E74-BE0E-0548FE1ED43D}" type="sibTrans" cxnId="{DDBCAB38-42AC-4869-BF76-AF3EA0125A45}">
      <dgm:prSet/>
      <dgm:spPr/>
      <dgm:t>
        <a:bodyPr/>
        <a:lstStyle/>
        <a:p>
          <a:endParaRPr lang="en-US"/>
        </a:p>
      </dgm:t>
    </dgm:pt>
    <dgm:pt modelId="{FAACD4D3-2C33-467C-95F5-BEFCBF558808}">
      <dgm:prSet phldrT="[Text]"/>
      <dgm:spPr/>
      <dgm:t>
        <a:bodyPr/>
        <a:lstStyle/>
        <a:p>
          <a:r>
            <a:rPr lang="en-US" dirty="0"/>
            <a:t>Rank of Criteria</a:t>
          </a:r>
        </a:p>
      </dgm:t>
    </dgm:pt>
    <dgm:pt modelId="{BE51A1F1-4A82-42CF-9AC9-F74F01946EF1}" type="parTrans" cxnId="{8DD9B690-C78B-4CF5-83F1-80F8C95EDE29}">
      <dgm:prSet/>
      <dgm:spPr/>
      <dgm:t>
        <a:bodyPr/>
        <a:lstStyle/>
        <a:p>
          <a:endParaRPr lang="en-US"/>
        </a:p>
      </dgm:t>
    </dgm:pt>
    <dgm:pt modelId="{49F86136-58C1-4734-BDD8-CBCE14916174}" type="sibTrans" cxnId="{8DD9B690-C78B-4CF5-83F1-80F8C95EDE29}">
      <dgm:prSet/>
      <dgm:spPr/>
      <dgm:t>
        <a:bodyPr/>
        <a:lstStyle/>
        <a:p>
          <a:endParaRPr lang="en-US"/>
        </a:p>
      </dgm:t>
    </dgm:pt>
    <dgm:pt modelId="{F9E01F4D-8CEE-4E98-96AA-10F0993EF41A}">
      <dgm:prSet phldrT="[Text]"/>
      <dgm:spPr/>
      <dgm:t>
        <a:bodyPr/>
        <a:lstStyle/>
        <a:p>
          <a:r>
            <a:rPr lang="en-US" dirty="0" err="1"/>
            <a:t>Semua</a:t>
          </a:r>
          <a:r>
            <a:rPr lang="en-US" dirty="0"/>
            <a:t> </a:t>
          </a:r>
          <a:r>
            <a:rPr lang="en-US" dirty="0" err="1"/>
            <a:t>Kriteria</a:t>
          </a:r>
          <a:r>
            <a:rPr lang="en-US" dirty="0"/>
            <a:t> </a:t>
          </a:r>
          <a:r>
            <a:rPr lang="en-US" dirty="0" err="1"/>
            <a:t>harus</a:t>
          </a:r>
          <a:r>
            <a:rPr lang="en-US" dirty="0"/>
            <a:t> </a:t>
          </a:r>
          <a:r>
            <a:rPr lang="en-US" dirty="0" err="1"/>
            <a:t>diberi</a:t>
          </a:r>
          <a:r>
            <a:rPr lang="en-US" dirty="0"/>
            <a:t> </a:t>
          </a:r>
          <a:r>
            <a:rPr lang="en-US" dirty="0" err="1"/>
            <a:t>peringkat</a:t>
          </a:r>
          <a:r>
            <a:rPr lang="en-US" dirty="0"/>
            <a:t>, </a:t>
          </a:r>
          <a:r>
            <a:rPr lang="en-US" dirty="0" err="1"/>
            <a:t>menggunakan</a:t>
          </a:r>
          <a:r>
            <a:rPr lang="en-US" dirty="0"/>
            <a:t> </a:t>
          </a:r>
          <a:r>
            <a:rPr lang="en-US" dirty="0" err="1"/>
            <a:t>prioritas</a:t>
          </a:r>
          <a:r>
            <a:rPr lang="en-US" dirty="0"/>
            <a:t> yang paling </a:t>
          </a:r>
          <a:r>
            <a:rPr lang="en-US" dirty="0" err="1"/>
            <a:t>dan</a:t>
          </a:r>
          <a:r>
            <a:rPr lang="en-US" dirty="0"/>
            <a:t> </a:t>
          </a:r>
          <a:r>
            <a:rPr lang="en-US" dirty="0" err="1"/>
            <a:t>kurang</a:t>
          </a:r>
          <a:r>
            <a:rPr lang="en-US" dirty="0"/>
            <a:t>, </a:t>
          </a:r>
          <a:r>
            <a:rPr lang="en-US" dirty="0" err="1"/>
            <a:t>berdasarkan</a:t>
          </a:r>
          <a:r>
            <a:rPr lang="en-US" dirty="0"/>
            <a:t> </a:t>
          </a:r>
          <a:r>
            <a:rPr lang="en-US" dirty="0" err="1"/>
            <a:t>bobot</a:t>
          </a:r>
          <a:r>
            <a:rPr lang="en-US" dirty="0"/>
            <a:t> </a:t>
          </a:r>
          <a:r>
            <a:rPr lang="en-US" dirty="0" err="1"/>
            <a:t>masing-masing</a:t>
          </a:r>
          <a:r>
            <a:rPr lang="en-US" dirty="0"/>
            <a:t> </a:t>
          </a:r>
          <a:r>
            <a:rPr lang="en-US" dirty="0" err="1"/>
            <a:t>kriteria</a:t>
          </a:r>
          <a:r>
            <a:rPr lang="en-US" dirty="0"/>
            <a:t>.</a:t>
          </a:r>
        </a:p>
      </dgm:t>
    </dgm:pt>
    <dgm:pt modelId="{A794E260-DA3D-485D-A688-369D37D5451E}" type="parTrans" cxnId="{9E609E1E-2755-4A7F-A887-7AEB7EA1D1C9}">
      <dgm:prSet/>
      <dgm:spPr/>
      <dgm:t>
        <a:bodyPr/>
        <a:lstStyle/>
        <a:p>
          <a:endParaRPr lang="en-US"/>
        </a:p>
      </dgm:t>
    </dgm:pt>
    <dgm:pt modelId="{2F4729E9-0204-4823-8CA8-FBE74A52748E}" type="sibTrans" cxnId="{9E609E1E-2755-4A7F-A887-7AEB7EA1D1C9}">
      <dgm:prSet/>
      <dgm:spPr/>
      <dgm:t>
        <a:bodyPr/>
        <a:lstStyle/>
        <a:p>
          <a:endParaRPr lang="en-US"/>
        </a:p>
      </dgm:t>
    </dgm:pt>
    <dgm:pt modelId="{6DA0F1B1-B05E-4D77-B32A-DA0CAD8128EE}" type="pres">
      <dgm:prSet presAssocID="{4197F7FF-76CB-4E78-A0D5-73314B765D20}" presName="Name0" presStyleCnt="0">
        <dgm:presLayoutVars>
          <dgm:dir/>
          <dgm:animLvl val="lvl"/>
          <dgm:resizeHandles val="exact"/>
        </dgm:presLayoutVars>
      </dgm:prSet>
      <dgm:spPr/>
    </dgm:pt>
    <dgm:pt modelId="{690F08EA-1991-4718-B149-1BAE7455D51B}" type="pres">
      <dgm:prSet presAssocID="{A530AC5C-1AF1-4B06-9493-FB29526E4CF8}" presName="linNode" presStyleCnt="0"/>
      <dgm:spPr/>
    </dgm:pt>
    <dgm:pt modelId="{9D6CF63B-258A-4B1F-825A-CF75A20EA390}" type="pres">
      <dgm:prSet presAssocID="{A530AC5C-1AF1-4B06-9493-FB29526E4CF8}" presName="parentText" presStyleLbl="node1" presStyleIdx="0" presStyleCnt="2">
        <dgm:presLayoutVars>
          <dgm:chMax val="1"/>
          <dgm:bulletEnabled val="1"/>
        </dgm:presLayoutVars>
      </dgm:prSet>
      <dgm:spPr/>
    </dgm:pt>
    <dgm:pt modelId="{BF9EAB2E-E22E-4853-83F4-4007872CF377}" type="pres">
      <dgm:prSet presAssocID="{A530AC5C-1AF1-4B06-9493-FB29526E4CF8}" presName="descendantText" presStyleLbl="alignAccFollowNode1" presStyleIdx="0" presStyleCnt="2">
        <dgm:presLayoutVars>
          <dgm:bulletEnabled val="1"/>
        </dgm:presLayoutVars>
      </dgm:prSet>
      <dgm:spPr/>
    </dgm:pt>
    <dgm:pt modelId="{7D2788F9-8ECE-46B7-A2CE-9AA98B6BC2EB}" type="pres">
      <dgm:prSet presAssocID="{16A5A021-8233-4A05-AE4E-0D8FAB3530BB}" presName="sp" presStyleCnt="0"/>
      <dgm:spPr/>
    </dgm:pt>
    <dgm:pt modelId="{9967117F-4F34-43CB-83D1-B063C3463E4B}" type="pres">
      <dgm:prSet presAssocID="{FAACD4D3-2C33-467C-95F5-BEFCBF558808}" presName="linNode" presStyleCnt="0"/>
      <dgm:spPr/>
    </dgm:pt>
    <dgm:pt modelId="{16DCC95E-8B72-42EA-B9F2-8AFE640338A3}" type="pres">
      <dgm:prSet presAssocID="{FAACD4D3-2C33-467C-95F5-BEFCBF558808}" presName="parentText" presStyleLbl="node1" presStyleIdx="1" presStyleCnt="2">
        <dgm:presLayoutVars>
          <dgm:chMax val="1"/>
          <dgm:bulletEnabled val="1"/>
        </dgm:presLayoutVars>
      </dgm:prSet>
      <dgm:spPr/>
    </dgm:pt>
    <dgm:pt modelId="{5C23BC8C-AC4B-4606-AC05-866C17F29751}" type="pres">
      <dgm:prSet presAssocID="{FAACD4D3-2C33-467C-95F5-BEFCBF558808}" presName="descendantText" presStyleLbl="alignAccFollowNode1" presStyleIdx="1" presStyleCnt="2">
        <dgm:presLayoutVars>
          <dgm:bulletEnabled val="1"/>
        </dgm:presLayoutVars>
      </dgm:prSet>
      <dgm:spPr/>
    </dgm:pt>
  </dgm:ptLst>
  <dgm:cxnLst>
    <dgm:cxn modelId="{0C7EA808-6880-4C62-8F29-00FC7DF787F5}" type="presOf" srcId="{864AA761-B5F0-45D8-985E-2B5FD635E82C}" destId="{BF9EAB2E-E22E-4853-83F4-4007872CF377}" srcOrd="0" destOrd="0" presId="urn:microsoft.com/office/officeart/2005/8/layout/vList5"/>
    <dgm:cxn modelId="{9E609E1E-2755-4A7F-A887-7AEB7EA1D1C9}" srcId="{FAACD4D3-2C33-467C-95F5-BEFCBF558808}" destId="{F9E01F4D-8CEE-4E98-96AA-10F0993EF41A}" srcOrd="0" destOrd="0" parTransId="{A794E260-DA3D-485D-A688-369D37D5451E}" sibTransId="{2F4729E9-0204-4823-8CA8-FBE74A52748E}"/>
    <dgm:cxn modelId="{DDBCAB38-42AC-4869-BF76-AF3EA0125A45}" srcId="{A530AC5C-1AF1-4B06-9493-FB29526E4CF8}" destId="{864AA761-B5F0-45D8-985E-2B5FD635E82C}" srcOrd="0" destOrd="0" parTransId="{804674D8-F261-46B0-A18E-4E270DBB70B0}" sibTransId="{74ED6596-62B2-4E74-BE0E-0548FE1ED43D}"/>
    <dgm:cxn modelId="{D3D4E15E-D4DF-4A12-994A-0912D9AFD8A9}" srcId="{4197F7FF-76CB-4E78-A0D5-73314B765D20}" destId="{A530AC5C-1AF1-4B06-9493-FB29526E4CF8}" srcOrd="0" destOrd="0" parTransId="{55F41B78-9AD7-4AF3-99AF-04D3C0D5420C}" sibTransId="{16A5A021-8233-4A05-AE4E-0D8FAB3530BB}"/>
    <dgm:cxn modelId="{044F696B-6B98-4A24-8C53-F0F9FAFAFE7E}" type="presOf" srcId="{F9E01F4D-8CEE-4E98-96AA-10F0993EF41A}" destId="{5C23BC8C-AC4B-4606-AC05-866C17F29751}" srcOrd="0" destOrd="0" presId="urn:microsoft.com/office/officeart/2005/8/layout/vList5"/>
    <dgm:cxn modelId="{8DD9B690-C78B-4CF5-83F1-80F8C95EDE29}" srcId="{4197F7FF-76CB-4E78-A0D5-73314B765D20}" destId="{FAACD4D3-2C33-467C-95F5-BEFCBF558808}" srcOrd="1" destOrd="0" parTransId="{BE51A1F1-4A82-42CF-9AC9-F74F01946EF1}" sibTransId="{49F86136-58C1-4734-BDD8-CBCE14916174}"/>
    <dgm:cxn modelId="{9A188092-FA44-42A8-A903-8B9BECA5995A}" type="presOf" srcId="{4197F7FF-76CB-4E78-A0D5-73314B765D20}" destId="{6DA0F1B1-B05E-4D77-B32A-DA0CAD8128EE}" srcOrd="0" destOrd="0" presId="urn:microsoft.com/office/officeart/2005/8/layout/vList5"/>
    <dgm:cxn modelId="{070954A1-9C88-4E9A-9772-CD021AB988C0}" type="presOf" srcId="{FAACD4D3-2C33-467C-95F5-BEFCBF558808}" destId="{16DCC95E-8B72-42EA-B9F2-8AFE640338A3}" srcOrd="0" destOrd="0" presId="urn:microsoft.com/office/officeart/2005/8/layout/vList5"/>
    <dgm:cxn modelId="{99BDACD9-4E86-4122-9645-66A3225314DE}" type="presOf" srcId="{A530AC5C-1AF1-4B06-9493-FB29526E4CF8}" destId="{9D6CF63B-258A-4B1F-825A-CF75A20EA390}" srcOrd="0" destOrd="0" presId="urn:microsoft.com/office/officeart/2005/8/layout/vList5"/>
    <dgm:cxn modelId="{5DC78C00-C59B-4842-850E-FE024352F7C0}" type="presParOf" srcId="{6DA0F1B1-B05E-4D77-B32A-DA0CAD8128EE}" destId="{690F08EA-1991-4718-B149-1BAE7455D51B}" srcOrd="0" destOrd="0" presId="urn:microsoft.com/office/officeart/2005/8/layout/vList5"/>
    <dgm:cxn modelId="{C183963F-6E82-42C4-B2BA-02B0DE99F548}" type="presParOf" srcId="{690F08EA-1991-4718-B149-1BAE7455D51B}" destId="{9D6CF63B-258A-4B1F-825A-CF75A20EA390}" srcOrd="0" destOrd="0" presId="urn:microsoft.com/office/officeart/2005/8/layout/vList5"/>
    <dgm:cxn modelId="{EB075A2D-B5C2-42E4-868B-BC48D9B75109}" type="presParOf" srcId="{690F08EA-1991-4718-B149-1BAE7455D51B}" destId="{BF9EAB2E-E22E-4853-83F4-4007872CF377}" srcOrd="1" destOrd="0" presId="urn:microsoft.com/office/officeart/2005/8/layout/vList5"/>
    <dgm:cxn modelId="{B03AD235-DC2D-45A4-B0CD-EF4ED954FE84}" type="presParOf" srcId="{6DA0F1B1-B05E-4D77-B32A-DA0CAD8128EE}" destId="{7D2788F9-8ECE-46B7-A2CE-9AA98B6BC2EB}" srcOrd="1" destOrd="0" presId="urn:microsoft.com/office/officeart/2005/8/layout/vList5"/>
    <dgm:cxn modelId="{F6A6ED64-15B1-4D5D-8593-225950CD693F}" type="presParOf" srcId="{6DA0F1B1-B05E-4D77-B32A-DA0CAD8128EE}" destId="{9967117F-4F34-43CB-83D1-B063C3463E4B}" srcOrd="2" destOrd="0" presId="urn:microsoft.com/office/officeart/2005/8/layout/vList5"/>
    <dgm:cxn modelId="{40552813-AFD5-43DC-BE53-2559EF144DFD}" type="presParOf" srcId="{9967117F-4F34-43CB-83D1-B063C3463E4B}" destId="{16DCC95E-8B72-42EA-B9F2-8AFE640338A3}" srcOrd="0" destOrd="0" presId="urn:microsoft.com/office/officeart/2005/8/layout/vList5"/>
    <dgm:cxn modelId="{517E1B51-C60C-4952-9584-ADCAA7728091}" type="presParOf" srcId="{9967117F-4F34-43CB-83D1-B063C3463E4B}" destId="{5C23BC8C-AC4B-4606-AC05-866C17F2975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CA6C0-3C1A-4666-842B-0615F8F6ED3D}">
      <dsp:nvSpPr>
        <dsp:cNvPr id="0" name=""/>
        <dsp:cNvSpPr/>
      </dsp:nvSpPr>
      <dsp:spPr>
        <a:xfrm>
          <a:off x="-115158" y="0"/>
          <a:ext cx="5418667" cy="5418667"/>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6E3A4-03F1-4C25-9239-764E12F1B551}">
      <dsp:nvSpPr>
        <dsp:cNvPr id="0" name=""/>
        <dsp:cNvSpPr/>
      </dsp:nvSpPr>
      <dsp:spPr>
        <a:xfrm>
          <a:off x="2594174" y="0"/>
          <a:ext cx="7799443" cy="541866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Fixed Price Contract</a:t>
          </a:r>
        </a:p>
      </dsp:txBody>
      <dsp:txXfrm>
        <a:off x="2594174" y="0"/>
        <a:ext cx="3899721" cy="5418667"/>
      </dsp:txXfrm>
    </dsp:sp>
    <dsp:sp modelId="{01AA8216-3BE0-40AB-BB9C-727B1AC70FCC}">
      <dsp:nvSpPr>
        <dsp:cNvPr id="0" name=""/>
        <dsp:cNvSpPr/>
      </dsp:nvSpPr>
      <dsp:spPr>
        <a:xfrm>
          <a:off x="6263578" y="0"/>
          <a:ext cx="4360356" cy="54186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 fixed total price for a well defined product</a:t>
          </a:r>
        </a:p>
        <a:p>
          <a:pPr marL="228600" lvl="1" indent="-228600" algn="l" defTabSz="1111250">
            <a:lnSpc>
              <a:spcPct val="90000"/>
            </a:lnSpc>
            <a:spcBef>
              <a:spcPct val="0"/>
            </a:spcBef>
            <a:spcAft>
              <a:spcPct val="15000"/>
            </a:spcAft>
            <a:buChar char="•"/>
          </a:pPr>
          <a:r>
            <a:rPr lang="en-US" sz="2500" kern="1200" dirty="0" err="1"/>
            <a:t>Risiko</a:t>
          </a:r>
          <a:r>
            <a:rPr lang="en-US" sz="2500" kern="1200" dirty="0"/>
            <a:t> </a:t>
          </a:r>
          <a:r>
            <a:rPr lang="en-US" sz="2500" kern="1200" dirty="0" err="1"/>
            <a:t>ada</a:t>
          </a:r>
          <a:r>
            <a:rPr lang="en-US" sz="2500" kern="1200" dirty="0"/>
            <a:t> di </a:t>
          </a:r>
          <a:r>
            <a:rPr lang="en-US" sz="2500" kern="1200" dirty="0" err="1"/>
            <a:t>penjual</a:t>
          </a:r>
          <a:r>
            <a:rPr lang="en-US" sz="2500" kern="1200" dirty="0"/>
            <a:t> </a:t>
          </a:r>
          <a:r>
            <a:rPr lang="en-US" sz="2500" kern="1200" dirty="0" err="1"/>
            <a:t>karena</a:t>
          </a:r>
          <a:r>
            <a:rPr lang="en-US" sz="2500" kern="1200" dirty="0"/>
            <a:t> </a:t>
          </a:r>
          <a:r>
            <a:rPr lang="en-US" sz="2500" kern="1200" dirty="0" err="1"/>
            <a:t>kelebihan</a:t>
          </a:r>
          <a:r>
            <a:rPr lang="en-US" sz="2500" kern="1200" dirty="0"/>
            <a:t> </a:t>
          </a:r>
          <a:r>
            <a:rPr lang="en-US" sz="2500" kern="1200" dirty="0" err="1"/>
            <a:t>biaya</a:t>
          </a:r>
          <a:r>
            <a:rPr lang="en-US" sz="2500" kern="1200" dirty="0"/>
            <a:t> </a:t>
          </a:r>
          <a:r>
            <a:rPr lang="en-US" sz="2500" kern="1200" dirty="0" err="1"/>
            <a:t>apa</a:t>
          </a:r>
          <a:r>
            <a:rPr lang="en-US" sz="2500" kern="1200" dirty="0"/>
            <a:t> pun </a:t>
          </a:r>
          <a:r>
            <a:rPr lang="en-US" sz="2500" kern="1200" dirty="0" err="1"/>
            <a:t>tidak</a:t>
          </a:r>
          <a:r>
            <a:rPr lang="en-US" sz="2500" kern="1200" dirty="0"/>
            <a:t> </a:t>
          </a:r>
          <a:r>
            <a:rPr lang="en-US" sz="2500" kern="1200" dirty="0" err="1"/>
            <a:t>dapat</a:t>
          </a:r>
          <a:r>
            <a:rPr lang="en-US" sz="2500" kern="1200" dirty="0"/>
            <a:t> </a:t>
          </a:r>
          <a:r>
            <a:rPr lang="en-US" sz="2500" kern="1200" dirty="0" err="1"/>
            <a:t>diteruskan</a:t>
          </a:r>
          <a:r>
            <a:rPr lang="en-US" sz="2500" kern="1200" dirty="0"/>
            <a:t> </a:t>
          </a:r>
          <a:r>
            <a:rPr lang="en-US" sz="2500" kern="1200" dirty="0" err="1"/>
            <a:t>ke</a:t>
          </a:r>
          <a:r>
            <a:rPr lang="en-US" sz="2500" kern="1200" dirty="0"/>
            <a:t> </a:t>
          </a:r>
          <a:r>
            <a:rPr lang="en-US" sz="2500" kern="1200" dirty="0" err="1"/>
            <a:t>pembeli</a:t>
          </a:r>
          <a:endParaRPr lang="en-US" sz="2500" kern="1200" dirty="0"/>
        </a:p>
        <a:p>
          <a:pPr marL="228600" lvl="1" indent="-228600" algn="l" defTabSz="1111250">
            <a:lnSpc>
              <a:spcPct val="90000"/>
            </a:lnSpc>
            <a:spcBef>
              <a:spcPct val="0"/>
            </a:spcBef>
            <a:spcAft>
              <a:spcPct val="15000"/>
            </a:spcAft>
            <a:buChar char="•"/>
          </a:pPr>
          <a:r>
            <a:rPr lang="en-US" sz="2500" kern="1200" dirty="0" err="1"/>
            <a:t>Sangat</a:t>
          </a:r>
          <a:r>
            <a:rPr lang="en-US" sz="2500" kern="1200" dirty="0"/>
            <a:t> </a:t>
          </a:r>
          <a:r>
            <a:rPr lang="en-US" sz="2500" kern="1200" dirty="0" err="1"/>
            <a:t>populer</a:t>
          </a:r>
          <a:r>
            <a:rPr lang="en-US" sz="2500" kern="1200" dirty="0"/>
            <a:t> </a:t>
          </a:r>
          <a:r>
            <a:rPr lang="en-US" sz="2500" kern="1200" dirty="0" err="1"/>
            <a:t>ketika</a:t>
          </a:r>
          <a:r>
            <a:rPr lang="en-US" sz="2500" kern="1200" dirty="0"/>
            <a:t> </a:t>
          </a:r>
          <a:r>
            <a:rPr lang="en-US" sz="2500" kern="1200" dirty="0" err="1"/>
            <a:t>ruang</a:t>
          </a:r>
          <a:r>
            <a:rPr lang="en-US" sz="2500" kern="1200" dirty="0"/>
            <a:t> </a:t>
          </a:r>
          <a:r>
            <a:rPr lang="en-US" sz="2500" kern="1200" dirty="0" err="1"/>
            <a:t>lingkup</a:t>
          </a:r>
          <a:r>
            <a:rPr lang="en-US" sz="2500" kern="1200" dirty="0"/>
            <a:t> </a:t>
          </a:r>
          <a:r>
            <a:rPr lang="en-US" sz="2500" kern="1200" dirty="0" err="1"/>
            <a:t>kerja</a:t>
          </a:r>
          <a:r>
            <a:rPr lang="en-US" sz="2500" kern="1200" dirty="0"/>
            <a:t> </a:t>
          </a:r>
          <a:r>
            <a:rPr lang="en-US" sz="2500" kern="1200" dirty="0" err="1"/>
            <a:t>didefinisikan</a:t>
          </a:r>
          <a:r>
            <a:rPr lang="en-US" sz="2500" kern="1200" dirty="0"/>
            <a:t> </a:t>
          </a:r>
          <a:r>
            <a:rPr lang="en-US" sz="2500" kern="1200" dirty="0" err="1"/>
            <a:t>secara</a:t>
          </a:r>
          <a:r>
            <a:rPr lang="en-US" sz="2500" kern="1200" dirty="0"/>
            <a:t> </a:t>
          </a:r>
          <a:r>
            <a:rPr lang="en-US" sz="2500" kern="1200" dirty="0" err="1"/>
            <a:t>menyeluruh</a:t>
          </a:r>
          <a:r>
            <a:rPr lang="en-US" sz="2500" kern="1200" dirty="0"/>
            <a:t> </a:t>
          </a:r>
          <a:r>
            <a:rPr lang="en-US" sz="2500" kern="1200" dirty="0" err="1"/>
            <a:t>dan</a:t>
          </a:r>
          <a:r>
            <a:rPr lang="en-US" sz="2500" kern="1200" dirty="0"/>
            <a:t> </a:t>
          </a:r>
          <a:r>
            <a:rPr lang="en-US" sz="2500" kern="1200" dirty="0" err="1"/>
            <a:t>sepenuhnya</a:t>
          </a:r>
          <a:r>
            <a:rPr lang="en-US" sz="2500" kern="1200" dirty="0"/>
            <a:t> </a:t>
          </a:r>
          <a:r>
            <a:rPr lang="en-US" sz="2500" kern="1200" dirty="0" err="1"/>
            <a:t>diketahui</a:t>
          </a:r>
          <a:endParaRPr lang="en-US" sz="2500" kern="1200" dirty="0"/>
        </a:p>
        <a:p>
          <a:pPr marL="228600" lvl="1" indent="-228600" algn="l" defTabSz="1111250">
            <a:lnSpc>
              <a:spcPct val="90000"/>
            </a:lnSpc>
            <a:spcBef>
              <a:spcPct val="0"/>
            </a:spcBef>
            <a:spcAft>
              <a:spcPct val="15000"/>
            </a:spcAft>
            <a:buChar char="•"/>
          </a:pPr>
          <a:r>
            <a:rPr lang="en-US" sz="2500" kern="1200" dirty="0" err="1"/>
            <a:t>Bisa</a:t>
          </a:r>
          <a:r>
            <a:rPr lang="en-US" sz="2500" kern="1200" dirty="0"/>
            <a:t> </a:t>
          </a:r>
          <a:r>
            <a:rPr lang="en-US" sz="2500" kern="1200" dirty="0" err="1"/>
            <a:t>lebih</a:t>
          </a:r>
          <a:r>
            <a:rPr lang="en-US" sz="2500" kern="1200" dirty="0"/>
            <a:t> </a:t>
          </a:r>
          <a:r>
            <a:rPr lang="en-US" sz="2500" kern="1200" dirty="0" err="1"/>
            <a:t>mahal</a:t>
          </a:r>
          <a:r>
            <a:rPr lang="en-US" sz="2500" kern="1200" dirty="0"/>
            <a:t> </a:t>
          </a:r>
          <a:r>
            <a:rPr lang="en-US" sz="2500" kern="1200" dirty="0" err="1"/>
            <a:t>daripada</a:t>
          </a:r>
          <a:r>
            <a:rPr lang="en-US" sz="2500" kern="1200" dirty="0"/>
            <a:t> </a:t>
          </a:r>
          <a:r>
            <a:rPr lang="en-US" sz="2500" kern="1200" dirty="0" err="1"/>
            <a:t>biaya</a:t>
          </a:r>
          <a:r>
            <a:rPr lang="en-US" sz="2500" kern="1200" dirty="0"/>
            <a:t> cost reimbursable</a:t>
          </a:r>
        </a:p>
        <a:p>
          <a:pPr marL="228600" lvl="1" indent="-228600" algn="l" defTabSz="1111250">
            <a:lnSpc>
              <a:spcPct val="90000"/>
            </a:lnSpc>
            <a:spcBef>
              <a:spcPct val="0"/>
            </a:spcBef>
            <a:spcAft>
              <a:spcPct val="15000"/>
            </a:spcAft>
            <a:buChar char="•"/>
          </a:pPr>
          <a:r>
            <a:rPr lang="en-US" sz="2500" kern="1200" dirty="0" err="1"/>
            <a:t>Contoh</a:t>
          </a:r>
          <a:r>
            <a:rPr lang="en-US" sz="2500" kern="1200" dirty="0"/>
            <a:t> : Bangun </a:t>
          </a:r>
          <a:r>
            <a:rPr lang="en-US" sz="2500" kern="1200" dirty="0" err="1"/>
            <a:t>Rumah</a:t>
          </a:r>
          <a:r>
            <a:rPr lang="en-US" sz="2500" kern="1200" dirty="0"/>
            <a:t> </a:t>
          </a:r>
          <a:r>
            <a:rPr lang="en-US" sz="2500" kern="1200" dirty="0" err="1"/>
            <a:t>dengan</a:t>
          </a:r>
          <a:r>
            <a:rPr lang="en-US" sz="2500" kern="1200" dirty="0"/>
            <a:t> </a:t>
          </a:r>
          <a:r>
            <a:rPr lang="en-US" sz="2500" kern="1200" dirty="0" err="1"/>
            <a:t>biaya</a:t>
          </a:r>
          <a:r>
            <a:rPr lang="en-US" sz="2500" kern="1200" dirty="0"/>
            <a:t> </a:t>
          </a:r>
          <a:r>
            <a:rPr lang="en-US" sz="2500" kern="1200" dirty="0" err="1"/>
            <a:t>Borongan</a:t>
          </a:r>
          <a:endParaRPr lang="en-US" sz="2500" kern="1200" dirty="0"/>
        </a:p>
      </dsp:txBody>
      <dsp:txXfrm>
        <a:off x="6263578" y="0"/>
        <a:ext cx="4360356" cy="54186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4B241-5A80-49F8-936F-749736EB0CDE}">
      <dsp:nvSpPr>
        <dsp:cNvPr id="0" name=""/>
        <dsp:cNvSpPr/>
      </dsp:nvSpPr>
      <dsp:spPr>
        <a:xfrm rot="5400000">
          <a:off x="-403489" y="407610"/>
          <a:ext cx="2689931" cy="188295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Objective</a:t>
          </a:r>
        </a:p>
      </dsp:txBody>
      <dsp:txXfrm rot="-5400000">
        <a:off x="2" y="945596"/>
        <a:ext cx="1882951" cy="806980"/>
      </dsp:txXfrm>
    </dsp:sp>
    <dsp:sp modelId="{8A7D2166-2A73-4183-B49A-D8650A6D82D2}">
      <dsp:nvSpPr>
        <dsp:cNvPr id="0" name=""/>
        <dsp:cNvSpPr/>
      </dsp:nvSpPr>
      <dsp:spPr>
        <a:xfrm rot="5400000">
          <a:off x="4533776" y="-2646703"/>
          <a:ext cx="1748455" cy="7050104"/>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Untuk</a:t>
          </a:r>
          <a:r>
            <a:rPr lang="en-US" sz="2000" kern="1200" dirty="0"/>
            <a:t> </a:t>
          </a:r>
          <a:r>
            <a:rPr lang="en-US" sz="2000" kern="1200" dirty="0" err="1"/>
            <a:t>Memutuskan</a:t>
          </a:r>
          <a:r>
            <a:rPr lang="en-US" sz="2000" kern="1200" dirty="0"/>
            <a:t> </a:t>
          </a:r>
          <a:r>
            <a:rPr lang="en-US" sz="2000" kern="1200" dirty="0" err="1"/>
            <a:t>apakah</a:t>
          </a:r>
          <a:r>
            <a:rPr lang="en-US" sz="2000" kern="1200" dirty="0"/>
            <a:t> </a:t>
          </a:r>
          <a:r>
            <a:rPr lang="en-US" sz="2000" kern="1200" dirty="0" err="1"/>
            <a:t>pekerjaan</a:t>
          </a:r>
          <a:r>
            <a:rPr lang="en-US" sz="2000" kern="1200" dirty="0"/>
            <a:t> </a:t>
          </a:r>
          <a:r>
            <a:rPr lang="en-US" sz="2000" kern="1200" dirty="0" err="1"/>
            <a:t>tertentu</a:t>
          </a:r>
          <a:r>
            <a:rPr lang="en-US" sz="2000" kern="1200" dirty="0"/>
            <a:t> </a:t>
          </a:r>
          <a:r>
            <a:rPr lang="en-US" sz="2000" kern="1200" dirty="0" err="1"/>
            <a:t>dapat</a:t>
          </a:r>
          <a:r>
            <a:rPr lang="en-US" sz="2000" kern="1200" dirty="0"/>
            <a:t> </a:t>
          </a:r>
          <a:r>
            <a:rPr lang="en-US" sz="2000" kern="1200" dirty="0" err="1"/>
            <a:t>diselesaikan</a:t>
          </a:r>
          <a:r>
            <a:rPr lang="en-US" sz="2000" kern="1200" dirty="0"/>
            <a:t> </a:t>
          </a:r>
          <a:r>
            <a:rPr lang="en-US" sz="2000" kern="1200" dirty="0" err="1"/>
            <a:t>dengan</a:t>
          </a:r>
          <a:r>
            <a:rPr lang="en-US" sz="2000" kern="1200" dirty="0"/>
            <a:t> </a:t>
          </a:r>
          <a:r>
            <a:rPr lang="en-US" sz="2000" kern="1200" dirty="0" err="1"/>
            <a:t>baik</a:t>
          </a:r>
          <a:r>
            <a:rPr lang="en-US" sz="2000" kern="1200" dirty="0"/>
            <a:t> </a:t>
          </a:r>
          <a:r>
            <a:rPr lang="en-US" sz="2000" kern="1200" dirty="0" err="1"/>
            <a:t>oleh</a:t>
          </a:r>
          <a:r>
            <a:rPr lang="en-US" sz="2000" kern="1200" dirty="0"/>
            <a:t> </a:t>
          </a:r>
          <a:r>
            <a:rPr lang="en-US" sz="2000" kern="1200" dirty="0" err="1"/>
            <a:t>tim</a:t>
          </a:r>
          <a:r>
            <a:rPr lang="en-US" sz="2000" kern="1200" dirty="0"/>
            <a:t> </a:t>
          </a:r>
          <a:r>
            <a:rPr lang="en-US" sz="2000" kern="1200" dirty="0" err="1"/>
            <a:t>proyek</a:t>
          </a:r>
          <a:r>
            <a:rPr lang="en-US" sz="2000" kern="1200" dirty="0"/>
            <a:t> </a:t>
          </a:r>
          <a:r>
            <a:rPr lang="en-US" sz="2000" kern="1200" dirty="0" err="1"/>
            <a:t>atau</a:t>
          </a:r>
          <a:r>
            <a:rPr lang="en-US" sz="2000" kern="1200" dirty="0"/>
            <a:t> </a:t>
          </a:r>
          <a:r>
            <a:rPr lang="en-US" sz="2000" kern="1200" dirty="0" err="1"/>
            <a:t>perlu</a:t>
          </a:r>
          <a:r>
            <a:rPr lang="en-US" sz="2000" kern="1200" dirty="0"/>
            <a:t> </a:t>
          </a:r>
          <a:r>
            <a:rPr lang="en-US" sz="2000" kern="1200" dirty="0" err="1"/>
            <a:t>dibeli</a:t>
          </a:r>
          <a:r>
            <a:rPr lang="en-US" sz="2000" kern="1200" dirty="0"/>
            <a:t> </a:t>
          </a:r>
          <a:r>
            <a:rPr lang="en-US" sz="2000" kern="1200" dirty="0" err="1"/>
            <a:t>dari</a:t>
          </a:r>
          <a:r>
            <a:rPr lang="en-US" sz="2000" kern="1200" dirty="0"/>
            <a:t> </a:t>
          </a:r>
          <a:r>
            <a:rPr lang="en-US" sz="2000" kern="1200" dirty="0" err="1"/>
            <a:t>sumber</a:t>
          </a:r>
          <a:r>
            <a:rPr lang="en-US" sz="2000" kern="1200" dirty="0"/>
            <a:t> </a:t>
          </a:r>
          <a:r>
            <a:rPr lang="en-US" sz="2000" kern="1200" dirty="0" err="1"/>
            <a:t>luar</a:t>
          </a:r>
          <a:r>
            <a:rPr lang="en-US" sz="2000" kern="1200" dirty="0"/>
            <a:t>.</a:t>
          </a:r>
        </a:p>
      </dsp:txBody>
      <dsp:txXfrm rot="-5400000">
        <a:off x="1882952" y="89474"/>
        <a:ext cx="6964751" cy="1577749"/>
      </dsp:txXfrm>
    </dsp:sp>
    <dsp:sp modelId="{1DFAF76A-E24E-4318-B0A5-3F0EDA3D7AAB}">
      <dsp:nvSpPr>
        <dsp:cNvPr id="0" name=""/>
        <dsp:cNvSpPr/>
      </dsp:nvSpPr>
      <dsp:spPr>
        <a:xfrm rot="5400000">
          <a:off x="-403489" y="2815330"/>
          <a:ext cx="2689931" cy="188295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Faktor</a:t>
          </a:r>
          <a:r>
            <a:rPr lang="en-US" sz="1800" kern="1200" dirty="0"/>
            <a:t> yang </a:t>
          </a:r>
          <a:r>
            <a:rPr lang="en-US" sz="1800" kern="1200" dirty="0" err="1"/>
            <a:t>mempengaruhi</a:t>
          </a:r>
          <a:r>
            <a:rPr lang="en-US" sz="1800" kern="1200" dirty="0"/>
            <a:t> </a:t>
          </a:r>
          <a:r>
            <a:rPr lang="en-US" sz="1800" kern="1200" dirty="0" err="1"/>
            <a:t>keputusan</a:t>
          </a:r>
          <a:r>
            <a:rPr lang="en-US" sz="1800" kern="1200" dirty="0"/>
            <a:t> </a:t>
          </a:r>
          <a:r>
            <a:rPr lang="en-US" sz="1800" kern="1200" dirty="0" err="1"/>
            <a:t>Buat</a:t>
          </a:r>
          <a:r>
            <a:rPr lang="en-US" sz="1800" kern="1200" dirty="0"/>
            <a:t> </a:t>
          </a:r>
          <a:r>
            <a:rPr lang="en-US" sz="1800" kern="1200" dirty="0" err="1"/>
            <a:t>atau</a:t>
          </a:r>
          <a:r>
            <a:rPr lang="en-US" sz="1800" kern="1200" dirty="0"/>
            <a:t> </a:t>
          </a:r>
          <a:r>
            <a:rPr lang="en-US" sz="1800" kern="1200" dirty="0" err="1"/>
            <a:t>Beli</a:t>
          </a:r>
          <a:endParaRPr lang="en-US" sz="1800" kern="1200" dirty="0"/>
        </a:p>
      </dsp:txBody>
      <dsp:txXfrm rot="-5400000">
        <a:off x="2" y="3353316"/>
        <a:ext cx="1882951" cy="806980"/>
      </dsp:txXfrm>
    </dsp:sp>
    <dsp:sp modelId="{2089CD44-5D93-4D9C-A7C3-232F599585DD}">
      <dsp:nvSpPr>
        <dsp:cNvPr id="0" name=""/>
        <dsp:cNvSpPr/>
      </dsp:nvSpPr>
      <dsp:spPr>
        <a:xfrm rot="5400000">
          <a:off x="4533316" y="-238523"/>
          <a:ext cx="1749374" cy="7050104"/>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Kemampuan</a:t>
          </a:r>
          <a:r>
            <a:rPr lang="en-US" sz="2000" kern="1200" dirty="0"/>
            <a:t> inti </a:t>
          </a:r>
          <a:r>
            <a:rPr lang="en-US" sz="2000" kern="1200" dirty="0" err="1"/>
            <a:t>organisasi</a:t>
          </a:r>
          <a:endParaRPr lang="en-US" sz="2000" kern="1200" dirty="0"/>
        </a:p>
        <a:p>
          <a:pPr marL="228600" lvl="1" indent="-228600" algn="l" defTabSz="889000">
            <a:lnSpc>
              <a:spcPct val="90000"/>
            </a:lnSpc>
            <a:spcBef>
              <a:spcPct val="0"/>
            </a:spcBef>
            <a:spcAft>
              <a:spcPct val="15000"/>
            </a:spcAft>
            <a:buChar char="•"/>
          </a:pPr>
          <a:r>
            <a:rPr lang="en-US" sz="2000" kern="1200" dirty="0"/>
            <a:t>Nilai yang diberikan oleh vendor memenuhi kebutuhan.</a:t>
          </a:r>
        </a:p>
        <a:p>
          <a:pPr marL="228600" lvl="1" indent="-228600" algn="l" defTabSz="889000">
            <a:lnSpc>
              <a:spcPct val="90000"/>
            </a:lnSpc>
            <a:spcBef>
              <a:spcPct val="0"/>
            </a:spcBef>
            <a:spcAft>
              <a:spcPct val="15000"/>
            </a:spcAft>
            <a:buChar char="•"/>
          </a:pPr>
          <a:r>
            <a:rPr lang="en-US" sz="2000" kern="1200" dirty="0"/>
            <a:t>Risiko yang terkait dengan pemenuhan kebutuhan dengan cara yang </a:t>
          </a:r>
          <a:r>
            <a:rPr lang="en-US" sz="2000" kern="1200" dirty="0" err="1"/>
            <a:t>hemat</a:t>
          </a:r>
          <a:r>
            <a:rPr lang="en-US" sz="2000" kern="1200" dirty="0"/>
            <a:t> </a:t>
          </a:r>
          <a:r>
            <a:rPr lang="en-US" sz="2000" kern="1200" dirty="0" err="1"/>
            <a:t>biaya</a:t>
          </a:r>
          <a:r>
            <a:rPr lang="en-US" sz="2000" kern="1200" dirty="0"/>
            <a:t>.</a:t>
          </a:r>
        </a:p>
        <a:p>
          <a:pPr marL="228600" lvl="1" indent="-228600" algn="l" defTabSz="889000">
            <a:lnSpc>
              <a:spcPct val="90000"/>
            </a:lnSpc>
            <a:spcBef>
              <a:spcPct val="0"/>
            </a:spcBef>
            <a:spcAft>
              <a:spcPct val="15000"/>
            </a:spcAft>
            <a:buChar char="•"/>
          </a:pPr>
          <a:r>
            <a:rPr lang="en-US" sz="2000" kern="1200" dirty="0"/>
            <a:t>Kemampuan internal dibandingkan dengan komunitas vendor</a:t>
          </a:r>
        </a:p>
      </dsp:txBody>
      <dsp:txXfrm rot="-5400000">
        <a:off x="1882952" y="2497238"/>
        <a:ext cx="6964707" cy="1578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9522673" cy="7862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82550" lvl="0" indent="-82550" algn="l" defTabSz="889000">
            <a:lnSpc>
              <a:spcPct val="90000"/>
            </a:lnSpc>
            <a:spcBef>
              <a:spcPct val="0"/>
            </a:spcBef>
            <a:spcAft>
              <a:spcPct val="35000"/>
            </a:spcAft>
            <a:buNone/>
          </a:pPr>
          <a:r>
            <a:rPr lang="en-US" sz="2000" b="1" kern="1200" dirty="0">
              <a:solidFill>
                <a:schemeClr val="tx1"/>
              </a:solidFill>
              <a:latin typeface="Cambria"/>
              <a:cs typeface="Times New Roman" panose="02020603050405020304" pitchFamily="18" charset="0"/>
            </a:rPr>
            <a:t>1. </a:t>
          </a:r>
          <a:r>
            <a:rPr lang="en-US" sz="2000" b="1" kern="1200" spc="-4" dirty="0">
              <a:ln/>
              <a:solidFill>
                <a:schemeClr val="tx1"/>
              </a:solidFill>
            </a:rPr>
            <a:t>Expert </a:t>
          </a:r>
          <a:r>
            <a:rPr lang="en-US" sz="2000" b="1" kern="1200" spc="-4" dirty="0" err="1">
              <a:ln/>
              <a:solidFill>
                <a:schemeClr val="tx1"/>
              </a:solidFill>
            </a:rPr>
            <a:t>Judment</a:t>
          </a:r>
          <a:endParaRPr lang="en-US" sz="2000" b="1" kern="1200" dirty="0">
            <a:solidFill>
              <a:schemeClr val="tx1"/>
            </a:solidFill>
            <a:latin typeface="Calibri"/>
            <a:ea typeface="+mn-ea"/>
            <a:cs typeface="+mn-cs"/>
          </a:endParaRPr>
        </a:p>
      </dsp:txBody>
      <dsp:txXfrm>
        <a:off x="38381" y="38381"/>
        <a:ext cx="9445911" cy="709478"/>
      </dsp:txXfrm>
    </dsp:sp>
    <dsp:sp modelId="{44DBF284-EFB8-48CB-AA9A-57838DF88D90}">
      <dsp:nvSpPr>
        <dsp:cNvPr id="0" name=""/>
        <dsp:cNvSpPr/>
      </dsp:nvSpPr>
      <dsp:spPr>
        <a:xfrm>
          <a:off x="0" y="789558"/>
          <a:ext cx="9522673" cy="132191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02345" tIns="25400" rIns="142240" bIns="25400" numCol="1" spcCol="1270" anchor="t" anchorCtr="0">
          <a:noAutofit/>
        </a:bodyPr>
        <a:lstStyle/>
        <a:p>
          <a:pPr marL="82550" lvl="1" indent="-82550" algn="l" defTabSz="889000">
            <a:lnSpc>
              <a:spcPct val="90000"/>
            </a:lnSpc>
            <a:spcBef>
              <a:spcPct val="0"/>
            </a:spcBef>
            <a:spcAft>
              <a:spcPct val="20000"/>
            </a:spcAft>
            <a:buChar char="•"/>
          </a:pPr>
          <a:r>
            <a:rPr lang="id-ID" sz="2000" kern="1200" dirty="0"/>
            <a:t>Penilaian ahli dapat digunakan untuk mengevaluasi proposal penjual. Evaluasi proposal dapat dicapai oleh tim review multi-disiplin dengan keahlian di masing-masing area yang dicakup oleh dokumen pengadaan dan kontrak yang diusulkan</a:t>
          </a:r>
          <a:endParaRPr lang="en-US" sz="2000" b="1" kern="1200" dirty="0">
            <a:solidFill>
              <a:schemeClr val="tx1"/>
            </a:solidFill>
            <a:latin typeface="Calibri"/>
            <a:ea typeface="+mn-ea"/>
            <a:cs typeface="+mn-cs"/>
          </a:endParaRPr>
        </a:p>
      </dsp:txBody>
      <dsp:txXfrm>
        <a:off x="0" y="789558"/>
        <a:ext cx="9522673" cy="1321918"/>
      </dsp:txXfrm>
    </dsp:sp>
    <dsp:sp modelId="{6EA06E91-99C2-426D-A923-0CF21508BD14}">
      <dsp:nvSpPr>
        <dsp:cNvPr id="0" name=""/>
        <dsp:cNvSpPr/>
      </dsp:nvSpPr>
      <dsp:spPr>
        <a:xfrm>
          <a:off x="0" y="1821326"/>
          <a:ext cx="9522673" cy="786240"/>
        </a:xfrm>
        <a:prstGeom prst="roundRect">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82550" lvl="0" indent="-82550" algn="l" defTabSz="889000">
            <a:lnSpc>
              <a:spcPct val="90000"/>
            </a:lnSpc>
            <a:spcBef>
              <a:spcPct val="0"/>
            </a:spcBef>
            <a:spcAft>
              <a:spcPct val="35000"/>
            </a:spcAft>
            <a:buNone/>
          </a:pPr>
          <a:r>
            <a:rPr lang="en-US" sz="2000" b="1" kern="1200" dirty="0">
              <a:solidFill>
                <a:schemeClr val="tx1"/>
              </a:solidFill>
            </a:rPr>
            <a:t>2. </a:t>
          </a:r>
          <a:r>
            <a:rPr lang="id-ID" sz="2000" b="1" kern="1200" dirty="0">
              <a:solidFill>
                <a:schemeClr val="tx1"/>
              </a:solidFill>
            </a:rPr>
            <a:t>Adverting</a:t>
          </a:r>
          <a:endParaRPr lang="en-US" sz="2000" b="1" kern="1200" dirty="0">
            <a:solidFill>
              <a:schemeClr val="tx1"/>
            </a:solidFill>
            <a:latin typeface="Calibri"/>
            <a:ea typeface="+mn-ea"/>
            <a:cs typeface="+mn-cs"/>
          </a:endParaRPr>
        </a:p>
      </dsp:txBody>
      <dsp:txXfrm>
        <a:off x="38381" y="1859707"/>
        <a:ext cx="9445911" cy="709478"/>
      </dsp:txXfrm>
    </dsp:sp>
    <dsp:sp modelId="{66C964A0-B6A9-4A89-BE11-1E9F9EF5FAAE}">
      <dsp:nvSpPr>
        <dsp:cNvPr id="0" name=""/>
        <dsp:cNvSpPr/>
      </dsp:nvSpPr>
      <dsp:spPr>
        <a:xfrm>
          <a:off x="0" y="2657520"/>
          <a:ext cx="9522673" cy="6955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02345" tIns="25400" rIns="142240" bIns="25400" numCol="1" spcCol="1270" anchor="t" anchorCtr="0">
          <a:noAutofit/>
        </a:bodyPr>
        <a:lstStyle/>
        <a:p>
          <a:pPr marL="82550" lvl="1" indent="-82550" algn="l" defTabSz="889000">
            <a:lnSpc>
              <a:spcPct val="90000"/>
            </a:lnSpc>
            <a:spcBef>
              <a:spcPct val="0"/>
            </a:spcBef>
            <a:spcAft>
              <a:spcPct val="20000"/>
            </a:spcAft>
            <a:buChar char="•"/>
          </a:pPr>
          <a:r>
            <a:rPr lang="id-ID" sz="2000" kern="1200" dirty="0">
              <a:solidFill>
                <a:schemeClr val="tx1"/>
              </a:solidFill>
            </a:rPr>
            <a:t>Daftar  penjual potensial yang ada, sering dikeluarkan dengan menempatkan iklan di publikasi yang beredar seperti koran atau publikasi khusus perdagangan.</a:t>
          </a:r>
          <a:endParaRPr lang="en-US" sz="2000" b="1" kern="1200" dirty="0">
            <a:solidFill>
              <a:schemeClr val="tx1"/>
            </a:solidFill>
            <a:latin typeface="Calibri"/>
            <a:ea typeface="+mn-ea"/>
            <a:cs typeface="+mn-cs"/>
          </a:endParaRPr>
        </a:p>
      </dsp:txBody>
      <dsp:txXfrm>
        <a:off x="0" y="2657520"/>
        <a:ext cx="9522673" cy="695520"/>
      </dsp:txXfrm>
    </dsp:sp>
    <dsp:sp modelId="{7A08D895-AC20-4AC1-A63A-16B551F6DB4C}">
      <dsp:nvSpPr>
        <dsp:cNvPr id="0" name=""/>
        <dsp:cNvSpPr/>
      </dsp:nvSpPr>
      <dsp:spPr>
        <a:xfrm>
          <a:off x="0" y="3593236"/>
          <a:ext cx="9522673" cy="78624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82550" lvl="0" indent="-82550" algn="l" defTabSz="889000">
            <a:lnSpc>
              <a:spcPct val="90000"/>
            </a:lnSpc>
            <a:spcBef>
              <a:spcPct val="0"/>
            </a:spcBef>
            <a:spcAft>
              <a:spcPct val="35000"/>
            </a:spcAft>
            <a:buNone/>
          </a:pPr>
          <a:r>
            <a:rPr lang="en-US" sz="2000" b="1" kern="1200" dirty="0">
              <a:solidFill>
                <a:schemeClr val="tx1"/>
              </a:solidFill>
            </a:rPr>
            <a:t>3. </a:t>
          </a:r>
          <a:r>
            <a:rPr lang="id-ID" sz="2000" b="1" kern="1200" dirty="0">
              <a:solidFill>
                <a:schemeClr val="tx1"/>
              </a:solidFill>
            </a:rPr>
            <a:t>Bidder Conferences</a:t>
          </a:r>
          <a:endParaRPr lang="en-US" sz="2000" b="1" kern="1200" dirty="0">
            <a:solidFill>
              <a:schemeClr val="tx1"/>
            </a:solidFill>
            <a:latin typeface="Calibri"/>
            <a:ea typeface="+mn-ea"/>
            <a:cs typeface="+mn-cs"/>
          </a:endParaRPr>
        </a:p>
      </dsp:txBody>
      <dsp:txXfrm>
        <a:off x="38381" y="3631617"/>
        <a:ext cx="9445911" cy="709478"/>
      </dsp:txXfrm>
    </dsp:sp>
    <dsp:sp modelId="{875BC6F4-0C4A-4A83-AE29-5B99F8AAD36C}">
      <dsp:nvSpPr>
        <dsp:cNvPr id="0" name=""/>
        <dsp:cNvSpPr/>
      </dsp:nvSpPr>
      <dsp:spPr>
        <a:xfrm>
          <a:off x="0" y="4379476"/>
          <a:ext cx="9522673" cy="14779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02345" tIns="25400" rIns="142240" bIns="25400" numCol="1" spcCol="1270" anchor="t" anchorCtr="0">
          <a:noAutofit/>
        </a:bodyPr>
        <a:lstStyle/>
        <a:p>
          <a:pPr marL="82550" lvl="1" indent="-82550" algn="l" defTabSz="889000">
            <a:lnSpc>
              <a:spcPct val="90000"/>
            </a:lnSpc>
            <a:spcBef>
              <a:spcPct val="0"/>
            </a:spcBef>
            <a:spcAft>
              <a:spcPct val="20000"/>
            </a:spcAft>
            <a:buChar char="•"/>
          </a:pPr>
          <a:r>
            <a:rPr lang="en-US" sz="2000" kern="1200" dirty="0"/>
            <a:t>A</a:t>
          </a:r>
          <a:r>
            <a:rPr lang="id-ID" sz="2000" kern="1200" dirty="0"/>
            <a:t>dalah pertemuan dengan semua calon seller dan buyer sebelum pengajuan tawaran atau proposal. Konferensi ini digunakan untuk memastikan bahwa semua calon seller memiliki pemahaman yang jelas dan pemahaman yang umum tentang pengadaan (baik teknis dan persyaratan kontrak), dan tidak ada penawar yang menerima perlakuan istimewa. tanggapan terhadap pertanyaan dapat dimasukkan ke dalam dokumen</a:t>
          </a:r>
          <a:endParaRPr lang="en-US" sz="2000" b="1" kern="1200" dirty="0">
            <a:solidFill>
              <a:schemeClr val="tx1"/>
            </a:solidFill>
            <a:latin typeface="Calibri"/>
            <a:ea typeface="+mn-ea"/>
            <a:cs typeface="+mn-cs"/>
          </a:endParaRPr>
        </a:p>
      </dsp:txBody>
      <dsp:txXfrm>
        <a:off x="0" y="4379476"/>
        <a:ext cx="9522673" cy="14779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7675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b="1" kern="1200" dirty="0">
              <a:solidFill>
                <a:schemeClr val="tx1"/>
              </a:solidFill>
              <a:latin typeface="Cambria"/>
              <a:cs typeface="Times New Roman" panose="02020603050405020304" pitchFamily="18" charset="0"/>
            </a:rPr>
            <a:t>4. </a:t>
          </a:r>
          <a:r>
            <a:rPr lang="en-US" sz="2800" b="1" kern="1200" spc="-4" dirty="0">
              <a:ln/>
              <a:solidFill>
                <a:schemeClr val="tx1"/>
              </a:solidFill>
            </a:rPr>
            <a:t>Proposal evaluation techniques</a:t>
          </a:r>
          <a:endParaRPr lang="en-US" sz="2400" b="1" kern="1200" dirty="0">
            <a:solidFill>
              <a:schemeClr val="tx1"/>
            </a:solidFill>
            <a:latin typeface="Calibri"/>
            <a:ea typeface="+mn-ea"/>
            <a:cs typeface="+mn-cs"/>
          </a:endParaRPr>
        </a:p>
      </dsp:txBody>
      <dsp:txXfrm>
        <a:off x="37467" y="37467"/>
        <a:ext cx="8615225"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7675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b="1" kern="1200" dirty="0">
              <a:solidFill>
                <a:schemeClr val="tx1"/>
              </a:solidFill>
              <a:latin typeface="Cambria"/>
              <a:cs typeface="Times New Roman" panose="02020603050405020304" pitchFamily="18" charset="0"/>
            </a:rPr>
            <a:t>5. </a:t>
          </a:r>
          <a:r>
            <a:rPr lang="en-US" sz="2800" b="1" kern="1200" spc="-4" dirty="0">
              <a:ln/>
              <a:solidFill>
                <a:schemeClr val="tx1"/>
              </a:solidFill>
            </a:rPr>
            <a:t>Procurement negotiations</a:t>
          </a:r>
          <a:endParaRPr lang="en-US" sz="2400" b="1" kern="1200" dirty="0">
            <a:solidFill>
              <a:schemeClr val="tx1"/>
            </a:solidFill>
            <a:latin typeface="Calibri"/>
            <a:ea typeface="+mn-ea"/>
            <a:cs typeface="+mn-cs"/>
          </a:endParaRPr>
        </a:p>
      </dsp:txBody>
      <dsp:txXfrm>
        <a:off x="37467" y="37467"/>
        <a:ext cx="8615225" cy="6925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965F8-82B9-44C6-9AE7-80ABF8941B66}">
      <dsp:nvSpPr>
        <dsp:cNvPr id="0" name=""/>
        <dsp:cNvSpPr/>
      </dsp:nvSpPr>
      <dsp:spPr>
        <a:xfrm rot="5400000">
          <a:off x="5307000" y="-1950346"/>
          <a:ext cx="1397000" cy="5652235"/>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5730" tIns="62865" rIns="125730" bIns="62865" numCol="1" spcCol="1270" anchor="ctr" anchorCtr="0">
          <a:noAutofit/>
        </a:bodyPr>
        <a:lstStyle/>
        <a:p>
          <a:pPr marL="171450" lvl="1" indent="-171450" algn="l" defTabSz="711200">
            <a:lnSpc>
              <a:spcPct val="90000"/>
            </a:lnSpc>
            <a:spcBef>
              <a:spcPct val="0"/>
            </a:spcBef>
            <a:spcAft>
              <a:spcPct val="15000"/>
            </a:spcAft>
            <a:buChar char="•"/>
          </a:pPr>
          <a:r>
            <a:rPr lang="id-ID" sz="1600" kern="1200" dirty="0"/>
            <a:t>seller yang dipilih adalah seller yang dinilai berada dalam kisaran yang kompetitif berdasarkan hasil dari proposal atau evaluasi penawaran, dan yang telah dinegosiasikan dalam draft kontrak yang akan menjadi kontrak sebenarnya ketika penghargaan</a:t>
          </a:r>
          <a:endParaRPr lang="en-US" sz="1600" kern="1200" dirty="0"/>
        </a:p>
      </dsp:txBody>
      <dsp:txXfrm rot="-5400000">
        <a:off x="3179383" y="245467"/>
        <a:ext cx="5584039" cy="1260608"/>
      </dsp:txXfrm>
    </dsp:sp>
    <dsp:sp modelId="{007C3C10-0E22-407A-9C73-4B13C945CA6C}">
      <dsp:nvSpPr>
        <dsp:cNvPr id="0" name=""/>
        <dsp:cNvSpPr/>
      </dsp:nvSpPr>
      <dsp:spPr>
        <a:xfrm>
          <a:off x="0" y="2645"/>
          <a:ext cx="3179382" cy="174625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1. </a:t>
          </a:r>
          <a:r>
            <a:rPr lang="id-ID" sz="4000" kern="1200" dirty="0"/>
            <a:t>Sellected Seller</a:t>
          </a:r>
          <a:endParaRPr lang="en-US" sz="4000" kern="1200" dirty="0"/>
        </a:p>
      </dsp:txBody>
      <dsp:txXfrm>
        <a:off x="85245" y="87890"/>
        <a:ext cx="3008892" cy="1575760"/>
      </dsp:txXfrm>
    </dsp:sp>
    <dsp:sp modelId="{6839C466-397B-47E1-BEB0-82C0014656F8}">
      <dsp:nvSpPr>
        <dsp:cNvPr id="0" name=""/>
        <dsp:cNvSpPr/>
      </dsp:nvSpPr>
      <dsp:spPr>
        <a:xfrm rot="5400000">
          <a:off x="5307000" y="-116784"/>
          <a:ext cx="1397000" cy="5652235"/>
        </a:xfrm>
        <a:prstGeom prst="round2SameRect">
          <a:avLst/>
        </a:prstGeom>
        <a:solidFill>
          <a:schemeClr val="accent4">
            <a:tint val="40000"/>
            <a:alpha val="90000"/>
            <a:hueOff val="5756959"/>
            <a:satOff val="-30630"/>
            <a:lumOff val="-1745"/>
            <a:alphaOff val="0"/>
          </a:schemeClr>
        </a:solidFill>
        <a:ln w="6350" cap="flat" cmpd="sng" algn="ctr">
          <a:solidFill>
            <a:schemeClr val="accent4">
              <a:tint val="40000"/>
              <a:alpha val="90000"/>
              <a:hueOff val="5756959"/>
              <a:satOff val="-30630"/>
              <a:lumOff val="-174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5730" tIns="62865" rIns="125730" bIns="6286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t>Kesepakatan</a:t>
          </a:r>
          <a:r>
            <a:rPr lang="en-US" sz="1600" kern="1200" dirty="0"/>
            <a:t>/</a:t>
          </a:r>
          <a:r>
            <a:rPr lang="en-US" sz="1600" kern="1200" dirty="0" err="1"/>
            <a:t>perjanjian</a:t>
          </a:r>
          <a:r>
            <a:rPr lang="en-US" sz="1600" kern="1200" dirty="0"/>
            <a:t> </a:t>
          </a:r>
          <a:r>
            <a:rPr lang="en-US" sz="1600" kern="1200" dirty="0" err="1"/>
            <a:t>pengadaan</a:t>
          </a:r>
          <a:r>
            <a:rPr lang="en-US" sz="1600" kern="1200" dirty="0"/>
            <a:t> </a:t>
          </a:r>
          <a:r>
            <a:rPr lang="en-US" sz="1600" kern="1200" dirty="0" err="1"/>
            <a:t>meliputi</a:t>
          </a:r>
          <a:r>
            <a:rPr lang="en-US" sz="1600" kern="1200" dirty="0"/>
            <a:t> </a:t>
          </a:r>
          <a:r>
            <a:rPr lang="en-US" sz="1600" kern="1200" dirty="0" err="1"/>
            <a:t>syarat</a:t>
          </a:r>
          <a:r>
            <a:rPr lang="en-US" sz="1600" kern="1200" dirty="0"/>
            <a:t> </a:t>
          </a:r>
          <a:r>
            <a:rPr lang="en-US" sz="1600" kern="1200" dirty="0" err="1"/>
            <a:t>dan</a:t>
          </a:r>
          <a:r>
            <a:rPr lang="en-US" sz="1600" kern="1200" dirty="0"/>
            <a:t> </a:t>
          </a:r>
          <a:r>
            <a:rPr lang="en-US" sz="1600" kern="1200" dirty="0" err="1"/>
            <a:t>kondisi</a:t>
          </a:r>
          <a:r>
            <a:rPr lang="en-US" sz="1600" kern="1200" dirty="0"/>
            <a:t>, </a:t>
          </a:r>
          <a:r>
            <a:rPr lang="en-US" sz="1600" kern="1200" dirty="0" err="1"/>
            <a:t>dan</a:t>
          </a:r>
          <a:r>
            <a:rPr lang="en-US" sz="1600" kern="1200" dirty="0"/>
            <a:t> </a:t>
          </a:r>
          <a:r>
            <a:rPr lang="en-US" sz="1600" kern="1200" dirty="0" err="1"/>
            <a:t>dapat</a:t>
          </a:r>
          <a:r>
            <a:rPr lang="en-US" sz="1600" kern="1200" dirty="0"/>
            <a:t> </a:t>
          </a:r>
          <a:r>
            <a:rPr lang="en-US" sz="1600" kern="1200" dirty="0" err="1"/>
            <a:t>menggabungkan</a:t>
          </a:r>
          <a:r>
            <a:rPr lang="en-US" sz="1600" kern="1200" dirty="0"/>
            <a:t>  item yang </a:t>
          </a:r>
          <a:r>
            <a:rPr lang="en-US" sz="1600" kern="1200" dirty="0" err="1"/>
            <a:t>ditentukan</a:t>
          </a:r>
          <a:r>
            <a:rPr lang="en-US" sz="1600" kern="1200" dirty="0"/>
            <a:t> </a:t>
          </a:r>
          <a:r>
            <a:rPr lang="id-ID" sz="1600" kern="1200" dirty="0"/>
            <a:t>buyer </a:t>
          </a:r>
          <a:r>
            <a:rPr lang="en-US" sz="1600" kern="1200" dirty="0"/>
            <a:t> </a:t>
          </a:r>
          <a:r>
            <a:rPr lang="en-US" sz="1600" kern="1200" dirty="0" err="1"/>
            <a:t>mengenai</a:t>
          </a:r>
          <a:r>
            <a:rPr lang="en-US" sz="1600" kern="1200" dirty="0"/>
            <a:t> </a:t>
          </a:r>
          <a:r>
            <a:rPr lang="en-US" sz="1600" kern="1200" dirty="0" err="1"/>
            <a:t>apa</a:t>
          </a:r>
          <a:r>
            <a:rPr lang="en-US" sz="1600" kern="1200" dirty="0"/>
            <a:t> yang </a:t>
          </a:r>
          <a:r>
            <a:rPr lang="en-US" sz="1600" kern="1200" dirty="0" err="1"/>
            <a:t>kontraktor</a:t>
          </a:r>
          <a:r>
            <a:rPr lang="en-US" sz="1600" kern="1200" dirty="0"/>
            <a:t> </a:t>
          </a:r>
          <a:r>
            <a:rPr lang="en-US" sz="1600" kern="1200" dirty="0" err="1"/>
            <a:t>akan</a:t>
          </a:r>
          <a:r>
            <a:rPr lang="en-US" sz="1600" kern="1200" dirty="0"/>
            <a:t> </a:t>
          </a:r>
          <a:r>
            <a:rPr lang="en-US" sz="1600" kern="1200" dirty="0" err="1"/>
            <a:t>lakukan</a:t>
          </a:r>
          <a:r>
            <a:rPr lang="en-US" sz="1600" kern="1200" dirty="0"/>
            <a:t> at</a:t>
          </a:r>
          <a:r>
            <a:rPr lang="id-ID" sz="1600" kern="1200" dirty="0"/>
            <a:t>au </a:t>
          </a:r>
          <a:r>
            <a:rPr lang="en-US" sz="1600" kern="1200" dirty="0" err="1"/>
            <a:t>berikan</a:t>
          </a:r>
          <a:r>
            <a:rPr lang="en-US" sz="1600" kern="1200" dirty="0"/>
            <a:t>. </a:t>
          </a:r>
        </a:p>
        <a:p>
          <a:pPr marL="171450" lvl="1" indent="-171450" algn="l" defTabSz="711200">
            <a:lnSpc>
              <a:spcPct val="90000"/>
            </a:lnSpc>
            <a:spcBef>
              <a:spcPct val="0"/>
            </a:spcBef>
            <a:spcAft>
              <a:spcPct val="15000"/>
            </a:spcAft>
            <a:buChar char="•"/>
          </a:pPr>
          <a:r>
            <a:rPr lang="en-US" sz="1600" kern="1200" dirty="0" err="1"/>
            <a:t>Ini</a:t>
          </a:r>
          <a:r>
            <a:rPr lang="en-US" sz="1600" kern="1200" dirty="0"/>
            <a:t> </a:t>
          </a:r>
          <a:r>
            <a:rPr lang="en-US" sz="1600" kern="1200" dirty="0" err="1"/>
            <a:t>adalah</a:t>
          </a:r>
          <a:r>
            <a:rPr lang="en-US" sz="1600" kern="1200" dirty="0"/>
            <a:t> </a:t>
          </a:r>
          <a:r>
            <a:rPr lang="en-US" sz="1600" kern="1200" dirty="0" err="1"/>
            <a:t>tanggungjawab</a:t>
          </a:r>
          <a:r>
            <a:rPr lang="en-US" sz="1600" kern="1200" dirty="0"/>
            <a:t> </a:t>
          </a:r>
          <a:r>
            <a:rPr lang="en-US" sz="1600" kern="1200" dirty="0" err="1"/>
            <a:t>tim</a:t>
          </a:r>
          <a:r>
            <a:rPr lang="en-US" sz="1600" kern="1200" dirty="0"/>
            <a:t> </a:t>
          </a:r>
          <a:r>
            <a:rPr lang="en-US" sz="1600" kern="1200" dirty="0" err="1"/>
            <a:t>manajement</a:t>
          </a:r>
          <a:r>
            <a:rPr lang="en-US" sz="1600" kern="1200" dirty="0"/>
            <a:t> </a:t>
          </a:r>
          <a:r>
            <a:rPr lang="en-US" sz="1600" kern="1200" dirty="0" err="1"/>
            <a:t>proyek</a:t>
          </a:r>
          <a:r>
            <a:rPr lang="en-US" sz="1600" kern="1200" dirty="0"/>
            <a:t> </a:t>
          </a:r>
          <a:r>
            <a:rPr lang="en-US" sz="1600" kern="1200" dirty="0" err="1"/>
            <a:t>untuk</a:t>
          </a:r>
          <a:r>
            <a:rPr lang="en-US" sz="1600" kern="1200" dirty="0"/>
            <a:t> </a:t>
          </a:r>
          <a:r>
            <a:rPr lang="en-US" sz="1600" kern="1200" dirty="0" err="1"/>
            <a:t>memastikan</a:t>
          </a:r>
          <a:r>
            <a:rPr lang="en-US" sz="1600" kern="1200" dirty="0"/>
            <a:t> </a:t>
          </a:r>
          <a:r>
            <a:rPr lang="en-US" sz="1600" kern="1200" dirty="0" err="1"/>
            <a:t>bahwa</a:t>
          </a:r>
          <a:r>
            <a:rPr lang="en-US" sz="1600" kern="1200" dirty="0"/>
            <a:t> </a:t>
          </a:r>
          <a:r>
            <a:rPr lang="en-US" sz="1600" kern="1200" dirty="0" err="1"/>
            <a:t>semua</a:t>
          </a:r>
          <a:r>
            <a:rPr lang="en-US" sz="1600" kern="1200" dirty="0"/>
            <a:t> </a:t>
          </a:r>
          <a:r>
            <a:rPr lang="en-US" sz="1600" kern="1200" dirty="0" err="1"/>
            <a:t>perjanjian</a:t>
          </a:r>
          <a:r>
            <a:rPr lang="en-US" sz="1600" kern="1200" dirty="0"/>
            <a:t> </a:t>
          </a:r>
          <a:r>
            <a:rPr lang="en-US" sz="1600" kern="1200" dirty="0" err="1"/>
            <a:t>memenuhi</a:t>
          </a:r>
          <a:r>
            <a:rPr lang="en-US" sz="1600" kern="1200" dirty="0"/>
            <a:t> </a:t>
          </a:r>
          <a:r>
            <a:rPr lang="en-US" sz="1600" kern="1200" dirty="0" err="1"/>
            <a:t>kebutuhan</a:t>
          </a:r>
          <a:r>
            <a:rPr lang="en-US" sz="1600" kern="1200" dirty="0"/>
            <a:t> </a:t>
          </a:r>
          <a:r>
            <a:rPr lang="en-US" sz="1600" kern="1200" dirty="0" err="1"/>
            <a:t>proyek</a:t>
          </a:r>
          <a:endParaRPr lang="en-US" sz="1600" kern="1200" dirty="0"/>
        </a:p>
      </dsp:txBody>
      <dsp:txXfrm rot="-5400000">
        <a:off x="3179383" y="2079029"/>
        <a:ext cx="5584039" cy="1260608"/>
      </dsp:txXfrm>
    </dsp:sp>
    <dsp:sp modelId="{F86F364F-C829-40B0-94CD-DAB744D2794B}">
      <dsp:nvSpPr>
        <dsp:cNvPr id="0" name=""/>
        <dsp:cNvSpPr/>
      </dsp:nvSpPr>
      <dsp:spPr>
        <a:xfrm>
          <a:off x="0" y="1836208"/>
          <a:ext cx="3179382" cy="1746250"/>
        </a:xfrm>
        <a:prstGeom prst="round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2. </a:t>
          </a:r>
          <a:r>
            <a:rPr lang="id-ID" sz="4000" kern="1200" dirty="0"/>
            <a:t>Agreements</a:t>
          </a:r>
          <a:endParaRPr lang="en-US" sz="4000" kern="1200" dirty="0"/>
        </a:p>
      </dsp:txBody>
      <dsp:txXfrm>
        <a:off x="85245" y="1921453"/>
        <a:ext cx="3008892" cy="1575760"/>
      </dsp:txXfrm>
    </dsp:sp>
    <dsp:sp modelId="{3B4EC115-3788-443B-8F14-1DF2F0455E0C}">
      <dsp:nvSpPr>
        <dsp:cNvPr id="0" name=""/>
        <dsp:cNvSpPr/>
      </dsp:nvSpPr>
      <dsp:spPr>
        <a:xfrm rot="5400000">
          <a:off x="5307000" y="1716778"/>
          <a:ext cx="1397000" cy="5652235"/>
        </a:xfrm>
        <a:prstGeom prst="round2SameRect">
          <a:avLst/>
        </a:prstGeom>
        <a:solidFill>
          <a:schemeClr val="accent4">
            <a:tint val="40000"/>
            <a:alpha val="90000"/>
            <a:hueOff val="11513918"/>
            <a:satOff val="-61261"/>
            <a:lumOff val="-3490"/>
            <a:alphaOff val="0"/>
          </a:schemeClr>
        </a:solidFill>
        <a:ln w="6350" cap="flat" cmpd="sng" algn="ctr">
          <a:solidFill>
            <a:schemeClr val="accent4">
              <a:tint val="40000"/>
              <a:alpha val="90000"/>
              <a:hueOff val="11513918"/>
              <a:satOff val="-61261"/>
              <a:lumOff val="-349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id-ID" sz="2000" kern="1200" dirty="0"/>
            <a:t>Permintaan perubahan untuk rencana manajemen proyek, rencana anak perusahaan, dan komponen lainnya diproses untuk review dan disposisi melalui proses </a:t>
          </a:r>
          <a:r>
            <a:rPr lang="id-ID" sz="2000" i="1" kern="1200" dirty="0"/>
            <a:t>perform integrated change control.</a:t>
          </a:r>
          <a:endParaRPr lang="en-US" sz="2000" kern="1200" dirty="0"/>
        </a:p>
      </dsp:txBody>
      <dsp:txXfrm rot="-5400000">
        <a:off x="3179383" y="3912591"/>
        <a:ext cx="5584039" cy="1260608"/>
      </dsp:txXfrm>
    </dsp:sp>
    <dsp:sp modelId="{0DE155CA-8E2D-49D6-ADD2-51B875C0C2AE}">
      <dsp:nvSpPr>
        <dsp:cNvPr id="0" name=""/>
        <dsp:cNvSpPr/>
      </dsp:nvSpPr>
      <dsp:spPr>
        <a:xfrm>
          <a:off x="0" y="3669771"/>
          <a:ext cx="3179382" cy="1746250"/>
        </a:xfrm>
        <a:prstGeom prst="round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3. </a:t>
          </a:r>
          <a:r>
            <a:rPr lang="id-ID" sz="4000" kern="1200" dirty="0"/>
            <a:t>Change request</a:t>
          </a:r>
          <a:endParaRPr lang="en-US" sz="4000" kern="1200" dirty="0"/>
        </a:p>
      </dsp:txBody>
      <dsp:txXfrm>
        <a:off x="85245" y="3755016"/>
        <a:ext cx="3008892" cy="15757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9C466-397B-47E1-BEB0-82C0014656F8}">
      <dsp:nvSpPr>
        <dsp:cNvPr id="0" name=""/>
        <dsp:cNvSpPr/>
      </dsp:nvSpPr>
      <dsp:spPr>
        <a:xfrm rot="5400000">
          <a:off x="3838033" y="-116784"/>
          <a:ext cx="4334933" cy="5652235"/>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Elemen</a:t>
          </a:r>
          <a:r>
            <a:rPr lang="en-US" sz="2000" kern="1200" dirty="0"/>
            <a:t> </a:t>
          </a:r>
          <a:r>
            <a:rPr lang="en-US" sz="2000" kern="1200" dirty="0" err="1"/>
            <a:t>dari</a:t>
          </a:r>
          <a:r>
            <a:rPr lang="en-US" sz="2000" kern="1200" dirty="0"/>
            <a:t> </a:t>
          </a:r>
          <a:r>
            <a:rPr lang="en-US" sz="2000" kern="1200" dirty="0" err="1"/>
            <a:t>perencanaan</a:t>
          </a:r>
          <a:r>
            <a:rPr lang="en-US" sz="2000" kern="1200" dirty="0"/>
            <a:t> </a:t>
          </a:r>
          <a:r>
            <a:rPr lang="en-US" sz="2000" kern="1200" dirty="0" err="1"/>
            <a:t>manajemen</a:t>
          </a:r>
          <a:r>
            <a:rPr lang="en-US" sz="2000" kern="1200" dirty="0"/>
            <a:t> </a:t>
          </a:r>
          <a:r>
            <a:rPr lang="en-US" sz="2000" kern="1200" dirty="0" err="1"/>
            <a:t>proyek</a:t>
          </a:r>
          <a:r>
            <a:rPr lang="en-US" sz="2000" kern="1200" dirty="0"/>
            <a:t> </a:t>
          </a:r>
          <a:r>
            <a:rPr lang="en-US" sz="2000" kern="1200" dirty="0" err="1"/>
            <a:t>dapat</a:t>
          </a:r>
          <a:r>
            <a:rPr lang="en-US" sz="2000" kern="1200" dirty="0"/>
            <a:t> di </a:t>
          </a:r>
          <a:r>
            <a:rPr lang="en-US" sz="2000" kern="1200" dirty="0" err="1"/>
            <a:t>perbaharui</a:t>
          </a:r>
          <a:r>
            <a:rPr lang="en-US" sz="2000" kern="1200" dirty="0"/>
            <a:t>, </a:t>
          </a:r>
          <a:r>
            <a:rPr lang="en-US" sz="2000" kern="1200" dirty="0" err="1"/>
            <a:t>tetapi</a:t>
          </a:r>
          <a:r>
            <a:rPr lang="en-US" sz="2000" kern="1200" dirty="0"/>
            <a:t> </a:t>
          </a:r>
          <a:r>
            <a:rPr lang="en-US" sz="2000" kern="1200" dirty="0" err="1"/>
            <a:t>tidak</a:t>
          </a:r>
          <a:r>
            <a:rPr lang="en-US" sz="2000" kern="1200" dirty="0"/>
            <a:t> </a:t>
          </a:r>
          <a:r>
            <a:rPr lang="en-US" sz="2000" kern="1200" dirty="0" err="1"/>
            <a:t>terbatas</a:t>
          </a:r>
          <a:r>
            <a:rPr lang="en-US" sz="2000" kern="1200" dirty="0"/>
            <a:t> </a:t>
          </a:r>
          <a:r>
            <a:rPr lang="en-US" sz="2000" kern="1200" dirty="0" err="1"/>
            <a:t>pada</a:t>
          </a:r>
          <a:r>
            <a:rPr lang="en-US" sz="2000" kern="1200" dirty="0"/>
            <a:t> : </a:t>
          </a:r>
        </a:p>
        <a:p>
          <a:pPr marL="457200" lvl="2" indent="-228600" algn="l" defTabSz="889000">
            <a:lnSpc>
              <a:spcPct val="90000"/>
            </a:lnSpc>
            <a:spcBef>
              <a:spcPct val="0"/>
            </a:spcBef>
            <a:spcAft>
              <a:spcPct val="15000"/>
            </a:spcAft>
            <a:buChar char="•"/>
          </a:pPr>
          <a:r>
            <a:rPr lang="en-US" sz="2000" kern="1200" dirty="0"/>
            <a:t>Requirements management plan</a:t>
          </a:r>
        </a:p>
        <a:p>
          <a:pPr marL="457200" lvl="2" indent="-228600" algn="l" defTabSz="889000">
            <a:lnSpc>
              <a:spcPct val="90000"/>
            </a:lnSpc>
            <a:spcBef>
              <a:spcPct val="0"/>
            </a:spcBef>
            <a:spcAft>
              <a:spcPct val="15000"/>
            </a:spcAft>
            <a:buChar char="•"/>
          </a:pPr>
          <a:r>
            <a:rPr lang="en-US" sz="2000" kern="1200" dirty="0"/>
            <a:t>Quality management plan</a:t>
          </a:r>
        </a:p>
        <a:p>
          <a:pPr marL="457200" lvl="2" indent="-228600" algn="l" defTabSz="889000">
            <a:lnSpc>
              <a:spcPct val="90000"/>
            </a:lnSpc>
            <a:spcBef>
              <a:spcPct val="0"/>
            </a:spcBef>
            <a:spcAft>
              <a:spcPct val="15000"/>
            </a:spcAft>
            <a:buChar char="•"/>
          </a:pPr>
          <a:r>
            <a:rPr lang="en-US" sz="2000" kern="1200" dirty="0"/>
            <a:t>Communications management plan</a:t>
          </a:r>
        </a:p>
        <a:p>
          <a:pPr marL="457200" lvl="2" indent="-228600" algn="l" defTabSz="889000">
            <a:lnSpc>
              <a:spcPct val="90000"/>
            </a:lnSpc>
            <a:spcBef>
              <a:spcPct val="0"/>
            </a:spcBef>
            <a:spcAft>
              <a:spcPct val="15000"/>
            </a:spcAft>
            <a:buChar char="•"/>
          </a:pPr>
          <a:r>
            <a:rPr lang="en-US" sz="2000" kern="1200" dirty="0"/>
            <a:t>Risk management plan</a:t>
          </a:r>
        </a:p>
        <a:p>
          <a:pPr marL="457200" lvl="2" indent="-228600" algn="l" defTabSz="889000">
            <a:lnSpc>
              <a:spcPct val="90000"/>
            </a:lnSpc>
            <a:spcBef>
              <a:spcPct val="0"/>
            </a:spcBef>
            <a:spcAft>
              <a:spcPct val="15000"/>
            </a:spcAft>
            <a:buChar char="•"/>
          </a:pPr>
          <a:r>
            <a:rPr lang="en-US" sz="2000" kern="1200" dirty="0"/>
            <a:t>Procurement management plan</a:t>
          </a:r>
        </a:p>
        <a:p>
          <a:pPr marL="457200" lvl="2" indent="-228600" algn="l" defTabSz="889000">
            <a:lnSpc>
              <a:spcPct val="90000"/>
            </a:lnSpc>
            <a:spcBef>
              <a:spcPct val="0"/>
            </a:spcBef>
            <a:spcAft>
              <a:spcPct val="15000"/>
            </a:spcAft>
            <a:buChar char="•"/>
          </a:pPr>
          <a:r>
            <a:rPr lang="en-US" sz="2000" kern="1200" dirty="0"/>
            <a:t>Scope baseline</a:t>
          </a:r>
        </a:p>
        <a:p>
          <a:pPr marL="457200" lvl="2" indent="-228600" algn="l" defTabSz="889000">
            <a:lnSpc>
              <a:spcPct val="90000"/>
            </a:lnSpc>
            <a:spcBef>
              <a:spcPct val="0"/>
            </a:spcBef>
            <a:spcAft>
              <a:spcPct val="15000"/>
            </a:spcAft>
            <a:buChar char="•"/>
          </a:pPr>
          <a:r>
            <a:rPr lang="en-US" sz="2000" kern="1200" dirty="0"/>
            <a:t>Schedule baseline</a:t>
          </a:r>
        </a:p>
        <a:p>
          <a:pPr marL="457200" lvl="2" indent="-228600" algn="l" defTabSz="889000">
            <a:lnSpc>
              <a:spcPct val="90000"/>
            </a:lnSpc>
            <a:spcBef>
              <a:spcPct val="0"/>
            </a:spcBef>
            <a:spcAft>
              <a:spcPct val="15000"/>
            </a:spcAft>
            <a:buChar char="•"/>
          </a:pPr>
          <a:r>
            <a:rPr lang="en-US" sz="2000" kern="1200" dirty="0"/>
            <a:t>Cost baseline</a:t>
          </a:r>
        </a:p>
      </dsp:txBody>
      <dsp:txXfrm rot="-5400000">
        <a:off x="3179382" y="753481"/>
        <a:ext cx="5440621" cy="3911705"/>
      </dsp:txXfrm>
    </dsp:sp>
    <dsp:sp modelId="{F86F364F-C829-40B0-94CD-DAB744D2794B}">
      <dsp:nvSpPr>
        <dsp:cNvPr id="0" name=""/>
        <dsp:cNvSpPr/>
      </dsp:nvSpPr>
      <dsp:spPr>
        <a:xfrm>
          <a:off x="0" y="0"/>
          <a:ext cx="3179382" cy="541866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id-ID" sz="3600" kern="1200" dirty="0"/>
            <a:t>Project management plan Update</a:t>
          </a:r>
          <a:endParaRPr lang="en-US" sz="3600" kern="1200" dirty="0"/>
        </a:p>
      </dsp:txBody>
      <dsp:txXfrm>
        <a:off x="155205" y="155205"/>
        <a:ext cx="2868972" cy="51082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965F8-82B9-44C6-9AE7-80ABF8941B66}">
      <dsp:nvSpPr>
        <dsp:cNvPr id="0" name=""/>
        <dsp:cNvSpPr/>
      </dsp:nvSpPr>
      <dsp:spPr>
        <a:xfrm rot="5400000">
          <a:off x="4045393" y="-375984"/>
          <a:ext cx="3920213" cy="5652235"/>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solidFill>
                <a:schemeClr val="tx1"/>
              </a:solidFill>
            </a:rPr>
            <a:t>dokumen proyek dapat diperbaharui, tetapi tidak terbatas pada :</a:t>
          </a:r>
          <a:endParaRPr lang="en-US" sz="2000" kern="1200" dirty="0"/>
        </a:p>
        <a:p>
          <a:pPr marL="457200" lvl="2" indent="-228600" algn="l" defTabSz="889000">
            <a:lnSpc>
              <a:spcPct val="90000"/>
            </a:lnSpc>
            <a:spcBef>
              <a:spcPct val="0"/>
            </a:spcBef>
            <a:spcAft>
              <a:spcPct val="15000"/>
            </a:spcAft>
            <a:buChar char="•"/>
          </a:pPr>
          <a:r>
            <a:rPr lang="en-US" sz="2000" kern="1200" dirty="0"/>
            <a:t>Lessons learned register</a:t>
          </a:r>
          <a:endParaRPr lang="en-US" sz="2000" kern="1200" dirty="0">
            <a:solidFill>
              <a:schemeClr val="tx1"/>
            </a:solidFill>
          </a:endParaRPr>
        </a:p>
        <a:p>
          <a:pPr marL="457200" lvl="2" indent="-228600" algn="l" defTabSz="889000">
            <a:lnSpc>
              <a:spcPct val="90000"/>
            </a:lnSpc>
            <a:spcBef>
              <a:spcPct val="0"/>
            </a:spcBef>
            <a:spcAft>
              <a:spcPct val="15000"/>
            </a:spcAft>
            <a:buChar char="•"/>
          </a:pPr>
          <a:r>
            <a:rPr lang="en-US" sz="2000" kern="1200" dirty="0"/>
            <a:t>Requirements documentation</a:t>
          </a:r>
        </a:p>
        <a:p>
          <a:pPr marL="457200" lvl="2" indent="-228600" algn="l" defTabSz="889000">
            <a:lnSpc>
              <a:spcPct val="90000"/>
            </a:lnSpc>
            <a:spcBef>
              <a:spcPct val="0"/>
            </a:spcBef>
            <a:spcAft>
              <a:spcPct val="15000"/>
            </a:spcAft>
            <a:buChar char="•"/>
          </a:pPr>
          <a:r>
            <a:rPr lang="en-US" sz="2000" kern="1200" dirty="0"/>
            <a:t>Requirements traceability matrix</a:t>
          </a:r>
        </a:p>
        <a:p>
          <a:pPr marL="457200" lvl="2" indent="-228600" algn="l" defTabSz="889000">
            <a:lnSpc>
              <a:spcPct val="90000"/>
            </a:lnSpc>
            <a:spcBef>
              <a:spcPct val="0"/>
            </a:spcBef>
            <a:spcAft>
              <a:spcPct val="15000"/>
            </a:spcAft>
            <a:buChar char="•"/>
          </a:pPr>
          <a:r>
            <a:rPr lang="en-US" sz="2000" kern="1200" dirty="0"/>
            <a:t>Resource calendars</a:t>
          </a:r>
        </a:p>
        <a:p>
          <a:pPr marL="457200" lvl="2" indent="-228600" algn="l" defTabSz="889000">
            <a:lnSpc>
              <a:spcPct val="90000"/>
            </a:lnSpc>
            <a:spcBef>
              <a:spcPct val="0"/>
            </a:spcBef>
            <a:spcAft>
              <a:spcPct val="15000"/>
            </a:spcAft>
            <a:buChar char="•"/>
          </a:pPr>
          <a:r>
            <a:rPr lang="en-US" sz="2000" kern="1200" dirty="0"/>
            <a:t>Risk register</a:t>
          </a:r>
        </a:p>
        <a:p>
          <a:pPr marL="457200" lvl="2" indent="-228600" algn="l" defTabSz="889000">
            <a:lnSpc>
              <a:spcPct val="90000"/>
            </a:lnSpc>
            <a:spcBef>
              <a:spcPct val="0"/>
            </a:spcBef>
            <a:spcAft>
              <a:spcPct val="15000"/>
            </a:spcAft>
            <a:buChar char="•"/>
          </a:pPr>
          <a:r>
            <a:rPr lang="en-US" sz="2000" kern="1200" dirty="0"/>
            <a:t>Stakeholder register</a:t>
          </a:r>
        </a:p>
      </dsp:txBody>
      <dsp:txXfrm rot="-5400000">
        <a:off x="3179383" y="681395"/>
        <a:ext cx="5460866" cy="3537475"/>
      </dsp:txXfrm>
    </dsp:sp>
    <dsp:sp modelId="{007C3C10-0E22-407A-9C73-4B13C945CA6C}">
      <dsp:nvSpPr>
        <dsp:cNvPr id="0" name=""/>
        <dsp:cNvSpPr/>
      </dsp:nvSpPr>
      <dsp:spPr>
        <a:xfrm>
          <a:off x="0" y="1426639"/>
          <a:ext cx="3179382" cy="204698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id-ID" sz="3600" kern="1200" dirty="0"/>
            <a:t>Project Document Update</a:t>
          </a:r>
          <a:endParaRPr lang="en-US" sz="3600" kern="1200" dirty="0"/>
        </a:p>
      </dsp:txBody>
      <dsp:txXfrm>
        <a:off x="99926" y="1526565"/>
        <a:ext cx="2979530" cy="18471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965F8-82B9-44C6-9AE7-80ABF8941B66}">
      <dsp:nvSpPr>
        <dsp:cNvPr id="0" name=""/>
        <dsp:cNvSpPr/>
      </dsp:nvSpPr>
      <dsp:spPr>
        <a:xfrm rot="5400000">
          <a:off x="4047307" y="-375984"/>
          <a:ext cx="3916385" cy="5652235"/>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solidFill>
                <a:schemeClr val="tx1"/>
              </a:solidFill>
            </a:rPr>
            <a:t>Elemen-elemen</a:t>
          </a:r>
          <a:r>
            <a:rPr lang="en-US" sz="2000" kern="1200" dirty="0">
              <a:solidFill>
                <a:schemeClr val="tx1"/>
              </a:solidFill>
            </a:rPr>
            <a:t> </a:t>
          </a:r>
          <a:r>
            <a:rPr lang="en-US" sz="2000" kern="1200" dirty="0" err="1">
              <a:solidFill>
                <a:schemeClr val="tx1"/>
              </a:solidFill>
            </a:rPr>
            <a:t>aset</a:t>
          </a:r>
          <a:r>
            <a:rPr lang="en-US" sz="2000" kern="1200" dirty="0">
              <a:solidFill>
                <a:schemeClr val="tx1"/>
              </a:solidFill>
            </a:rPr>
            <a:t> proses </a:t>
          </a:r>
          <a:r>
            <a:rPr lang="en-US" sz="2000" kern="1200" dirty="0" err="1">
              <a:solidFill>
                <a:schemeClr val="tx1"/>
              </a:solidFill>
            </a:rPr>
            <a:t>organisasi</a:t>
          </a:r>
          <a:r>
            <a:rPr lang="en-US" sz="2000" kern="1200" dirty="0">
              <a:solidFill>
                <a:schemeClr val="tx1"/>
              </a:solidFill>
            </a:rPr>
            <a:t> yang </a:t>
          </a:r>
          <a:r>
            <a:rPr lang="en-US" sz="2000" kern="1200" dirty="0" err="1">
              <a:solidFill>
                <a:schemeClr val="tx1"/>
              </a:solidFill>
            </a:rPr>
            <a:t>dapat</a:t>
          </a:r>
          <a:r>
            <a:rPr lang="en-US" sz="2000" kern="1200" dirty="0">
              <a:solidFill>
                <a:schemeClr val="tx1"/>
              </a:solidFill>
            </a:rPr>
            <a:t> </a:t>
          </a:r>
          <a:r>
            <a:rPr lang="en-US" sz="2000" kern="1200" dirty="0" err="1">
              <a:solidFill>
                <a:schemeClr val="tx1"/>
              </a:solidFill>
            </a:rPr>
            <a:t>diperbarui</a:t>
          </a:r>
          <a:r>
            <a:rPr lang="en-US" sz="2000" kern="1200" dirty="0">
              <a:solidFill>
                <a:schemeClr val="tx1"/>
              </a:solidFill>
            </a:rPr>
            <a:t> </a:t>
          </a:r>
          <a:r>
            <a:rPr lang="en-US" sz="2000" kern="1200" dirty="0" err="1">
              <a:solidFill>
                <a:schemeClr val="tx1"/>
              </a:solidFill>
            </a:rPr>
            <a:t>sebagai</a:t>
          </a:r>
          <a:r>
            <a:rPr lang="en-US" sz="2000" kern="1200" dirty="0">
              <a:solidFill>
                <a:schemeClr val="tx1"/>
              </a:solidFill>
            </a:rPr>
            <a:t> </a:t>
          </a:r>
          <a:r>
            <a:rPr lang="en-US" sz="2000" kern="1200" dirty="0" err="1">
              <a:solidFill>
                <a:schemeClr val="tx1"/>
              </a:solidFill>
            </a:rPr>
            <a:t>hasil</a:t>
          </a:r>
          <a:r>
            <a:rPr lang="en-US" sz="2000" kern="1200" dirty="0">
              <a:solidFill>
                <a:schemeClr val="tx1"/>
              </a:solidFill>
            </a:rPr>
            <a:t> </a:t>
          </a:r>
          <a:r>
            <a:rPr lang="en-US" sz="2000" kern="1200" dirty="0" err="1">
              <a:solidFill>
                <a:schemeClr val="tx1"/>
              </a:solidFill>
            </a:rPr>
            <a:t>dari</a:t>
          </a:r>
          <a:r>
            <a:rPr lang="en-US" sz="2000" kern="1200" dirty="0">
              <a:solidFill>
                <a:schemeClr val="tx1"/>
              </a:solidFill>
            </a:rPr>
            <a:t> proses </a:t>
          </a:r>
          <a:r>
            <a:rPr lang="en-US" sz="2000" kern="1200" dirty="0" err="1">
              <a:solidFill>
                <a:schemeClr val="tx1"/>
              </a:solidFill>
            </a:rPr>
            <a:t>Pengadaan</a:t>
          </a:r>
          <a:r>
            <a:rPr lang="en-US" sz="2000" kern="1200" dirty="0">
              <a:solidFill>
                <a:schemeClr val="tx1"/>
              </a:solidFill>
            </a:rPr>
            <a:t> </a:t>
          </a:r>
          <a:r>
            <a:rPr lang="en-US" sz="2000" kern="1200" dirty="0" err="1">
              <a:solidFill>
                <a:schemeClr val="tx1"/>
              </a:solidFill>
            </a:rPr>
            <a:t>Perilaku</a:t>
          </a:r>
          <a:r>
            <a:rPr lang="en-US" sz="2000" kern="1200" dirty="0">
              <a:solidFill>
                <a:schemeClr val="tx1"/>
              </a:solidFill>
            </a:rPr>
            <a:t> </a:t>
          </a:r>
          <a:r>
            <a:rPr lang="en-US" sz="2000" kern="1200" dirty="0" err="1">
              <a:solidFill>
                <a:schemeClr val="tx1"/>
              </a:solidFill>
            </a:rPr>
            <a:t>dapat</a:t>
          </a:r>
          <a:r>
            <a:rPr lang="en-US" sz="2000" kern="1200" dirty="0">
              <a:solidFill>
                <a:schemeClr val="tx1"/>
              </a:solidFill>
            </a:rPr>
            <a:t> </a:t>
          </a:r>
          <a:r>
            <a:rPr lang="en-US" sz="2000" kern="1200" dirty="0" err="1">
              <a:solidFill>
                <a:schemeClr val="tx1"/>
              </a:solidFill>
            </a:rPr>
            <a:t>mencakup</a:t>
          </a:r>
          <a:r>
            <a:rPr lang="en-US" sz="2000" kern="1200" dirty="0">
              <a:solidFill>
                <a:schemeClr val="tx1"/>
              </a:solidFill>
            </a:rPr>
            <a:t>:</a:t>
          </a:r>
          <a:endParaRPr lang="en-US" sz="2000" kern="1200" dirty="0"/>
        </a:p>
        <a:p>
          <a:pPr marL="457200" lvl="2" indent="-228600" algn="l" defTabSz="889000">
            <a:lnSpc>
              <a:spcPct val="90000"/>
            </a:lnSpc>
            <a:spcBef>
              <a:spcPct val="0"/>
            </a:spcBef>
            <a:spcAft>
              <a:spcPct val="15000"/>
            </a:spcAft>
            <a:buChar char="•"/>
          </a:pPr>
          <a:endParaRPr lang="en-US" sz="2000" kern="1200" dirty="0" err="1">
            <a:solidFill>
              <a:schemeClr val="tx1"/>
            </a:solidFill>
          </a:endParaRPr>
        </a:p>
        <a:p>
          <a:pPr marL="457200" lvl="2" indent="-228600" algn="l" defTabSz="889000">
            <a:lnSpc>
              <a:spcPct val="90000"/>
            </a:lnSpc>
            <a:spcBef>
              <a:spcPct val="0"/>
            </a:spcBef>
            <a:spcAft>
              <a:spcPct val="15000"/>
            </a:spcAft>
            <a:buChar char="•"/>
          </a:pPr>
          <a:r>
            <a:rPr lang="en-US" sz="2000" kern="1200" dirty="0" err="1">
              <a:solidFill>
                <a:schemeClr val="tx1"/>
              </a:solidFill>
            </a:rPr>
            <a:t>Daftar penjual prospektif dan berkualifikasi; dan</a:t>
          </a:r>
        </a:p>
        <a:p>
          <a:pPr marL="457200" lvl="2" indent="-228600" algn="l" defTabSz="889000">
            <a:lnSpc>
              <a:spcPct val="90000"/>
            </a:lnSpc>
            <a:spcBef>
              <a:spcPct val="0"/>
            </a:spcBef>
            <a:spcAft>
              <a:spcPct val="15000"/>
            </a:spcAft>
            <a:buChar char="•"/>
          </a:pPr>
          <a:r>
            <a:rPr lang="en-US" sz="2000" kern="1200" dirty="0" err="1">
              <a:solidFill>
                <a:schemeClr val="tx1"/>
              </a:solidFill>
            </a:rPr>
            <a:t>Informasi tentang pengalaman yang relevan dengan penjual, baik dan buruk.</a:t>
          </a:r>
        </a:p>
      </dsp:txBody>
      <dsp:txXfrm rot="-5400000">
        <a:off x="3179382" y="683123"/>
        <a:ext cx="5461053" cy="3534021"/>
      </dsp:txXfrm>
    </dsp:sp>
    <dsp:sp modelId="{007C3C10-0E22-407A-9C73-4B13C945CA6C}">
      <dsp:nvSpPr>
        <dsp:cNvPr id="0" name=""/>
        <dsp:cNvSpPr/>
      </dsp:nvSpPr>
      <dsp:spPr>
        <a:xfrm>
          <a:off x="0" y="1427638"/>
          <a:ext cx="3179382" cy="204498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Organizational process assets</a:t>
          </a:r>
        </a:p>
        <a:p>
          <a:pPr marL="0" lvl="0" indent="0" algn="ctr" defTabSz="1600200">
            <a:lnSpc>
              <a:spcPct val="90000"/>
            </a:lnSpc>
            <a:spcBef>
              <a:spcPct val="0"/>
            </a:spcBef>
            <a:spcAft>
              <a:spcPct val="35000"/>
            </a:spcAft>
            <a:buNone/>
          </a:pPr>
          <a:r>
            <a:rPr lang="en-US" sz="3600" kern="1200" dirty="0"/>
            <a:t>updates</a:t>
          </a:r>
        </a:p>
      </dsp:txBody>
      <dsp:txXfrm>
        <a:off x="99828" y="1527466"/>
        <a:ext cx="2979726" cy="18453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4C1CC-0546-4ED2-9787-92E638354D83}">
      <dsp:nvSpPr>
        <dsp:cNvPr id="0" name=""/>
        <dsp:cNvSpPr/>
      </dsp:nvSpPr>
      <dsp:spPr>
        <a:xfrm>
          <a:off x="0" y="136233"/>
          <a:ext cx="8128000" cy="5756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 </a:t>
          </a:r>
          <a:r>
            <a:rPr lang="id-ID" sz="2400" kern="1200" dirty="0"/>
            <a:t>Agreement</a:t>
          </a:r>
          <a:endParaRPr lang="en-US" sz="2400" kern="1200" dirty="0"/>
        </a:p>
      </dsp:txBody>
      <dsp:txXfrm>
        <a:off x="28100" y="164333"/>
        <a:ext cx="8071800" cy="519439"/>
      </dsp:txXfrm>
    </dsp:sp>
    <dsp:sp modelId="{554670F1-8E97-4F73-9CA7-ABF9794FA4A0}">
      <dsp:nvSpPr>
        <dsp:cNvPr id="0" name=""/>
        <dsp:cNvSpPr/>
      </dsp:nvSpPr>
      <dsp:spPr>
        <a:xfrm>
          <a:off x="0" y="711873"/>
          <a:ext cx="8128000" cy="457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id-ID" sz="1900" kern="1200" dirty="0"/>
            <a:t>Persetujuan yang di setujui oleh pihak yang terlibat</a:t>
          </a:r>
          <a:r>
            <a:rPr lang="en-US" sz="1900" kern="1200" dirty="0"/>
            <a:t>, </a:t>
          </a:r>
          <a:r>
            <a:rPr lang="en-US" sz="1900" kern="1200" dirty="0" err="1"/>
            <a:t>Meliputi</a:t>
          </a:r>
          <a:r>
            <a:rPr lang="en-US" sz="1900" kern="1200"/>
            <a:t> :</a:t>
          </a:r>
          <a:endParaRPr lang="en-US" sz="1900" kern="1200" dirty="0"/>
        </a:p>
        <a:p>
          <a:pPr marL="342900" lvl="2" indent="-171450" algn="l" defTabSz="844550">
            <a:lnSpc>
              <a:spcPct val="90000"/>
            </a:lnSpc>
            <a:spcBef>
              <a:spcPct val="0"/>
            </a:spcBef>
            <a:spcAft>
              <a:spcPct val="20000"/>
            </a:spcAft>
            <a:buChar char="•"/>
          </a:pPr>
          <a:r>
            <a:rPr lang="en-US" sz="1900" kern="1200" dirty="0"/>
            <a:t>Statement of work or deliverables,</a:t>
          </a:r>
        </a:p>
        <a:p>
          <a:pPr marL="342900" lvl="2" indent="-171450" algn="l" defTabSz="844550">
            <a:lnSpc>
              <a:spcPct val="90000"/>
            </a:lnSpc>
            <a:spcBef>
              <a:spcPct val="0"/>
            </a:spcBef>
            <a:spcAft>
              <a:spcPct val="20000"/>
            </a:spcAft>
            <a:buChar char="•"/>
          </a:pPr>
          <a:r>
            <a:rPr lang="en-US" sz="1900" kern="1200" dirty="0"/>
            <a:t>Schedule baseline,</a:t>
          </a:r>
        </a:p>
        <a:p>
          <a:pPr marL="342900" lvl="2" indent="-171450" algn="l" defTabSz="844550">
            <a:lnSpc>
              <a:spcPct val="90000"/>
            </a:lnSpc>
            <a:spcBef>
              <a:spcPct val="0"/>
            </a:spcBef>
            <a:spcAft>
              <a:spcPct val="20000"/>
            </a:spcAft>
            <a:buChar char="•"/>
          </a:pPr>
          <a:r>
            <a:rPr lang="en-US" sz="1900" kern="1200" dirty="0"/>
            <a:t>Performance reporting,</a:t>
          </a:r>
        </a:p>
        <a:p>
          <a:pPr marL="342900" lvl="2" indent="-171450" algn="l" defTabSz="844550">
            <a:lnSpc>
              <a:spcPct val="90000"/>
            </a:lnSpc>
            <a:spcBef>
              <a:spcPct val="0"/>
            </a:spcBef>
            <a:spcAft>
              <a:spcPct val="20000"/>
            </a:spcAft>
            <a:buChar char="•"/>
          </a:pPr>
          <a:r>
            <a:rPr lang="en-US" sz="1900" kern="1200" dirty="0"/>
            <a:t>Period of performance,</a:t>
          </a:r>
        </a:p>
        <a:p>
          <a:pPr marL="342900" lvl="2" indent="-171450" algn="l" defTabSz="844550">
            <a:lnSpc>
              <a:spcPct val="90000"/>
            </a:lnSpc>
            <a:spcBef>
              <a:spcPct val="0"/>
            </a:spcBef>
            <a:spcAft>
              <a:spcPct val="20000"/>
            </a:spcAft>
            <a:buChar char="•"/>
          </a:pPr>
          <a:r>
            <a:rPr lang="en-US" sz="1900" kern="1200" dirty="0"/>
            <a:t>Roles and responsibilities,</a:t>
          </a:r>
        </a:p>
        <a:p>
          <a:pPr marL="342900" lvl="2" indent="-171450" algn="l" defTabSz="844550">
            <a:lnSpc>
              <a:spcPct val="90000"/>
            </a:lnSpc>
            <a:spcBef>
              <a:spcPct val="0"/>
            </a:spcBef>
            <a:spcAft>
              <a:spcPct val="20000"/>
            </a:spcAft>
            <a:buChar char="•"/>
          </a:pPr>
          <a:r>
            <a:rPr lang="en-US" sz="1900" kern="1200" dirty="0"/>
            <a:t>Seller’s place of performance,</a:t>
          </a:r>
        </a:p>
        <a:p>
          <a:pPr marL="342900" lvl="2" indent="-171450" algn="l" defTabSz="844550">
            <a:lnSpc>
              <a:spcPct val="90000"/>
            </a:lnSpc>
            <a:spcBef>
              <a:spcPct val="0"/>
            </a:spcBef>
            <a:spcAft>
              <a:spcPct val="20000"/>
            </a:spcAft>
            <a:buChar char="•"/>
          </a:pPr>
          <a:r>
            <a:rPr lang="en-US" sz="1900" kern="1200" dirty="0"/>
            <a:t>Pricing,</a:t>
          </a:r>
        </a:p>
        <a:p>
          <a:pPr marL="342900" lvl="2" indent="-171450" algn="l" defTabSz="844550">
            <a:lnSpc>
              <a:spcPct val="90000"/>
            </a:lnSpc>
            <a:spcBef>
              <a:spcPct val="0"/>
            </a:spcBef>
            <a:spcAft>
              <a:spcPct val="20000"/>
            </a:spcAft>
            <a:buChar char="•"/>
          </a:pPr>
          <a:r>
            <a:rPr lang="en-US" sz="1900" kern="1200" dirty="0"/>
            <a:t>Payment terms,</a:t>
          </a:r>
        </a:p>
        <a:p>
          <a:pPr marL="342900" lvl="2" indent="-171450" algn="l" defTabSz="844550">
            <a:lnSpc>
              <a:spcPct val="90000"/>
            </a:lnSpc>
            <a:spcBef>
              <a:spcPct val="0"/>
            </a:spcBef>
            <a:spcAft>
              <a:spcPct val="20000"/>
            </a:spcAft>
            <a:buChar char="•"/>
          </a:pPr>
          <a:r>
            <a:rPr lang="en-US" sz="1900" kern="1200" dirty="0"/>
            <a:t>Place of delivery,</a:t>
          </a:r>
        </a:p>
        <a:p>
          <a:pPr marL="342900" lvl="2" indent="-171450" algn="l" defTabSz="844550">
            <a:lnSpc>
              <a:spcPct val="90000"/>
            </a:lnSpc>
            <a:spcBef>
              <a:spcPct val="0"/>
            </a:spcBef>
            <a:spcAft>
              <a:spcPct val="20000"/>
            </a:spcAft>
            <a:buChar char="•"/>
          </a:pPr>
          <a:r>
            <a:rPr lang="en-US" sz="1900" kern="1200" dirty="0"/>
            <a:t>Fees and retainer,</a:t>
          </a:r>
        </a:p>
        <a:p>
          <a:pPr marL="342900" lvl="2" indent="-171450" algn="l" defTabSz="844550">
            <a:lnSpc>
              <a:spcPct val="90000"/>
            </a:lnSpc>
            <a:spcBef>
              <a:spcPct val="0"/>
            </a:spcBef>
            <a:spcAft>
              <a:spcPct val="20000"/>
            </a:spcAft>
            <a:buChar char="•"/>
          </a:pPr>
          <a:r>
            <a:rPr lang="en-US" sz="1900" kern="1200" dirty="0"/>
            <a:t>Penalties,</a:t>
          </a:r>
        </a:p>
        <a:p>
          <a:pPr marL="342900" lvl="2" indent="-171450" algn="l" defTabSz="844550">
            <a:lnSpc>
              <a:spcPct val="90000"/>
            </a:lnSpc>
            <a:spcBef>
              <a:spcPct val="0"/>
            </a:spcBef>
            <a:spcAft>
              <a:spcPct val="20000"/>
            </a:spcAft>
            <a:buChar char="•"/>
          </a:pPr>
          <a:r>
            <a:rPr lang="en-US" sz="1900" kern="1200" dirty="0"/>
            <a:t>Incentives,</a:t>
          </a:r>
        </a:p>
        <a:p>
          <a:pPr marL="342900" lvl="2" indent="-171450" algn="l" defTabSz="844550">
            <a:lnSpc>
              <a:spcPct val="90000"/>
            </a:lnSpc>
            <a:spcBef>
              <a:spcPct val="0"/>
            </a:spcBef>
            <a:spcAft>
              <a:spcPct val="20000"/>
            </a:spcAft>
            <a:buChar char="•"/>
          </a:pPr>
          <a:r>
            <a:rPr lang="en-US" sz="1900" kern="1200" dirty="0"/>
            <a:t>Insurance </a:t>
          </a:r>
          <a:r>
            <a:rPr lang="en-US" sz="1900" kern="1200" dirty="0" err="1"/>
            <a:t>etc</a:t>
          </a:r>
          <a:endParaRPr lang="en-US" sz="1900" kern="1200" dirty="0"/>
        </a:p>
      </dsp:txBody>
      <dsp:txXfrm>
        <a:off x="0" y="711873"/>
        <a:ext cx="8128000" cy="45705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7B857-DD84-4C75-A7F3-AA4D4AD956E8}">
      <dsp:nvSpPr>
        <dsp:cNvPr id="0" name=""/>
        <dsp:cNvSpPr/>
      </dsp:nvSpPr>
      <dsp:spPr>
        <a:xfrm>
          <a:off x="0" y="4753"/>
          <a:ext cx="9151582" cy="40525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4. Procurement documentation</a:t>
          </a:r>
        </a:p>
      </dsp:txBody>
      <dsp:txXfrm>
        <a:off x="19783" y="24536"/>
        <a:ext cx="9112016" cy="365688"/>
      </dsp:txXfrm>
    </dsp:sp>
    <dsp:sp modelId="{726091BB-B205-4FCC-B0C1-F28BF5EC6494}">
      <dsp:nvSpPr>
        <dsp:cNvPr id="0" name=""/>
        <dsp:cNvSpPr/>
      </dsp:nvSpPr>
      <dsp:spPr>
        <a:xfrm>
          <a:off x="0" y="410007"/>
          <a:ext cx="9151582" cy="1420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5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t>Berisi</a:t>
          </a:r>
          <a:r>
            <a:rPr lang="en-US" sz="2400" kern="1200" dirty="0"/>
            <a:t> </a:t>
          </a:r>
          <a:r>
            <a:rPr lang="en-US" sz="2400" kern="1200" dirty="0" err="1"/>
            <a:t>catatan</a:t>
          </a:r>
          <a:r>
            <a:rPr lang="en-US" sz="2400" kern="1200" dirty="0"/>
            <a:t> </a:t>
          </a:r>
          <a:r>
            <a:rPr lang="en-US" sz="2400" kern="1200" dirty="0" err="1"/>
            <a:t>pendukung</a:t>
          </a:r>
          <a:r>
            <a:rPr lang="en-US" sz="2400" kern="1200" dirty="0"/>
            <a:t> </a:t>
          </a:r>
          <a:r>
            <a:rPr lang="en-US" sz="2400" kern="1200" dirty="0" err="1"/>
            <a:t>lengkap</a:t>
          </a:r>
          <a:r>
            <a:rPr lang="en-US" sz="2400" kern="1200" dirty="0"/>
            <a:t> </a:t>
          </a:r>
          <a:r>
            <a:rPr lang="en-US" sz="2400" kern="1200" dirty="0" err="1"/>
            <a:t>untuk</a:t>
          </a:r>
          <a:r>
            <a:rPr lang="en-US" sz="2400" kern="1200" dirty="0"/>
            <a:t> </a:t>
          </a:r>
          <a:r>
            <a:rPr lang="en-US" sz="2400" kern="1200" dirty="0" err="1"/>
            <a:t>administrasi</a:t>
          </a:r>
          <a:r>
            <a:rPr lang="en-US" sz="2400" kern="1200" dirty="0"/>
            <a:t> proses </a:t>
          </a:r>
          <a:r>
            <a:rPr lang="en-US" sz="2400" kern="1200" dirty="0" err="1"/>
            <a:t>pengadaan</a:t>
          </a:r>
          <a:r>
            <a:rPr lang="en-US" sz="2400" kern="1200" dirty="0"/>
            <a:t>. </a:t>
          </a:r>
          <a:r>
            <a:rPr lang="en-US" sz="2400" kern="1200" dirty="0" err="1"/>
            <a:t>Dokumentasi</a:t>
          </a:r>
          <a:r>
            <a:rPr lang="en-US" sz="2400" kern="1200" dirty="0"/>
            <a:t> </a:t>
          </a:r>
          <a:r>
            <a:rPr lang="en-US" sz="2400" kern="1200" dirty="0" err="1"/>
            <a:t>pengadaan</a:t>
          </a:r>
          <a:r>
            <a:rPr lang="en-US" sz="2400" kern="1200" dirty="0"/>
            <a:t> </a:t>
          </a:r>
          <a:r>
            <a:rPr lang="en-US" sz="2400" kern="1200" dirty="0" err="1"/>
            <a:t>mencakup</a:t>
          </a:r>
          <a:r>
            <a:rPr lang="en-US" sz="2400" kern="1200" dirty="0"/>
            <a:t> </a:t>
          </a:r>
          <a:r>
            <a:rPr lang="en-US" sz="2400" kern="1200" dirty="0" err="1"/>
            <a:t>pernyataan</a:t>
          </a:r>
          <a:r>
            <a:rPr lang="en-US" sz="2400" kern="1200" dirty="0"/>
            <a:t> </a:t>
          </a:r>
          <a:r>
            <a:rPr lang="en-US" sz="2400" kern="1200" dirty="0" err="1"/>
            <a:t>pekerjaan</a:t>
          </a:r>
          <a:r>
            <a:rPr lang="en-US" sz="2400" kern="1200" dirty="0"/>
            <a:t>, </a:t>
          </a:r>
          <a:r>
            <a:rPr lang="en-US" sz="2400" kern="1200" dirty="0" err="1"/>
            <a:t>informasi</a:t>
          </a:r>
          <a:r>
            <a:rPr lang="en-US" sz="2400" kern="1200" dirty="0"/>
            <a:t> </a:t>
          </a:r>
          <a:r>
            <a:rPr lang="en-US" sz="2400" kern="1200" dirty="0" err="1"/>
            <a:t>pembayaran</a:t>
          </a:r>
          <a:r>
            <a:rPr lang="en-US" sz="2400" kern="1200" dirty="0"/>
            <a:t>, </a:t>
          </a:r>
          <a:r>
            <a:rPr lang="en-US" sz="2400" kern="1200" dirty="0" err="1"/>
            <a:t>informasi</a:t>
          </a:r>
          <a:r>
            <a:rPr lang="en-US" sz="2400" kern="1200" dirty="0"/>
            <a:t> </a:t>
          </a:r>
          <a:r>
            <a:rPr lang="en-US" sz="2400" kern="1200" dirty="0" err="1"/>
            <a:t>kinerja</a:t>
          </a:r>
          <a:r>
            <a:rPr lang="en-US" sz="2400" kern="1200" dirty="0"/>
            <a:t> </a:t>
          </a:r>
          <a:r>
            <a:rPr lang="en-US" sz="2400" kern="1200" dirty="0" err="1"/>
            <a:t>pekerjaan</a:t>
          </a:r>
          <a:r>
            <a:rPr lang="en-US" sz="2400" kern="1200" dirty="0"/>
            <a:t> </a:t>
          </a:r>
          <a:r>
            <a:rPr lang="en-US" sz="2400" kern="1200" dirty="0" err="1"/>
            <a:t>kontraktor</a:t>
          </a:r>
          <a:r>
            <a:rPr lang="en-US" sz="2400" kern="1200" dirty="0"/>
            <a:t>, </a:t>
          </a:r>
          <a:r>
            <a:rPr lang="en-US" sz="2400" kern="1200" dirty="0" err="1"/>
            <a:t>rencana</a:t>
          </a:r>
          <a:r>
            <a:rPr lang="en-US" sz="2400" kern="1200" dirty="0"/>
            <a:t>, </a:t>
          </a:r>
          <a:r>
            <a:rPr lang="en-US" sz="2400" kern="1200" dirty="0" err="1"/>
            <a:t>gambar</a:t>
          </a:r>
          <a:r>
            <a:rPr lang="en-US" sz="2400" kern="1200" dirty="0"/>
            <a:t>, </a:t>
          </a:r>
          <a:r>
            <a:rPr lang="en-US" sz="2400" kern="1200" dirty="0" err="1"/>
            <a:t>dan</a:t>
          </a:r>
          <a:r>
            <a:rPr lang="en-US" sz="2400" kern="1200" dirty="0"/>
            <a:t> </a:t>
          </a:r>
          <a:r>
            <a:rPr lang="en-US" sz="2400" kern="1200" dirty="0" err="1"/>
            <a:t>korespondensi</a:t>
          </a:r>
          <a:r>
            <a:rPr lang="en-US" sz="2400" kern="1200" dirty="0"/>
            <a:t> </a:t>
          </a:r>
          <a:r>
            <a:rPr lang="en-US" sz="2400" kern="1200" dirty="0" err="1"/>
            <a:t>lainnya</a:t>
          </a:r>
          <a:r>
            <a:rPr lang="en-US" sz="2400" kern="1200" dirty="0"/>
            <a:t>.</a:t>
          </a:r>
        </a:p>
      </dsp:txBody>
      <dsp:txXfrm>
        <a:off x="0" y="410007"/>
        <a:ext cx="9151582" cy="1420020"/>
      </dsp:txXfrm>
    </dsp:sp>
    <dsp:sp modelId="{42F9BE5B-DB30-48D8-B1DD-102A21E32D14}">
      <dsp:nvSpPr>
        <dsp:cNvPr id="0" name=""/>
        <dsp:cNvSpPr/>
      </dsp:nvSpPr>
      <dsp:spPr>
        <a:xfrm>
          <a:off x="0" y="1830027"/>
          <a:ext cx="9151582" cy="384578"/>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5. </a:t>
          </a:r>
          <a:r>
            <a:rPr lang="id-ID" sz="2400" kern="1200" dirty="0"/>
            <a:t>Approved Change Request</a:t>
          </a:r>
          <a:endParaRPr lang="en-US" sz="2400" kern="1200" dirty="0"/>
        </a:p>
      </dsp:txBody>
      <dsp:txXfrm>
        <a:off x="18774" y="1848801"/>
        <a:ext cx="9114034" cy="347030"/>
      </dsp:txXfrm>
    </dsp:sp>
    <dsp:sp modelId="{40D76277-9D6D-4A5C-8E2F-5365EA84828B}">
      <dsp:nvSpPr>
        <dsp:cNvPr id="0" name=""/>
        <dsp:cNvSpPr/>
      </dsp:nvSpPr>
      <dsp:spPr>
        <a:xfrm>
          <a:off x="0" y="2214606"/>
          <a:ext cx="9151582" cy="1090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5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t>Meliputi</a:t>
          </a:r>
          <a:r>
            <a:rPr lang="en-US" sz="2400" kern="1200" dirty="0"/>
            <a:t> </a:t>
          </a:r>
          <a:r>
            <a:rPr lang="en-US" sz="2400" kern="1200" dirty="0" err="1"/>
            <a:t>modifikasi</a:t>
          </a:r>
          <a:r>
            <a:rPr lang="en-US" sz="2400" kern="1200" dirty="0"/>
            <a:t> </a:t>
          </a:r>
          <a:r>
            <a:rPr lang="en-US" sz="2400" kern="1200" dirty="0" err="1"/>
            <a:t>atas</a:t>
          </a:r>
          <a:r>
            <a:rPr lang="en-US" sz="2400" kern="1200" dirty="0"/>
            <a:t> </a:t>
          </a:r>
          <a:r>
            <a:rPr lang="en-US" sz="2400" kern="1200" dirty="0" err="1"/>
            <a:t>aturan</a:t>
          </a:r>
          <a:r>
            <a:rPr lang="en-US" sz="2400" kern="1200" dirty="0"/>
            <a:t> </a:t>
          </a:r>
          <a:r>
            <a:rPr lang="en-US" sz="2400" kern="1200" dirty="0" err="1"/>
            <a:t>dan</a:t>
          </a:r>
          <a:r>
            <a:rPr lang="en-US" sz="2400" kern="1200" dirty="0"/>
            <a:t> </a:t>
          </a:r>
          <a:r>
            <a:rPr lang="en-US" sz="2400" kern="1200" dirty="0" err="1"/>
            <a:t>kondisi</a:t>
          </a:r>
          <a:r>
            <a:rPr lang="en-US" sz="2400" kern="1200" dirty="0"/>
            <a:t> </a:t>
          </a:r>
          <a:r>
            <a:rPr lang="en-US" sz="2400" kern="1200" dirty="0" err="1"/>
            <a:t>dari</a:t>
          </a:r>
          <a:r>
            <a:rPr lang="en-US" sz="2400" kern="1200" dirty="0"/>
            <a:t> </a:t>
          </a:r>
          <a:r>
            <a:rPr lang="en-US" sz="2400" kern="1200" dirty="0" err="1"/>
            <a:t>kontrak</a:t>
          </a:r>
          <a:r>
            <a:rPr lang="en-US" sz="2400" kern="1200" dirty="0"/>
            <a:t> yang </a:t>
          </a:r>
          <a:r>
            <a:rPr lang="en-US" sz="2400" kern="1200" dirty="0" err="1"/>
            <a:t>meliputi</a:t>
          </a:r>
          <a:r>
            <a:rPr lang="en-US" sz="2400" kern="1200" dirty="0"/>
            <a:t> </a:t>
          </a:r>
          <a:r>
            <a:rPr lang="en-US" sz="2400" kern="1200" dirty="0" err="1"/>
            <a:t>pernyataan</a:t>
          </a:r>
          <a:r>
            <a:rPr lang="en-US" sz="2400" kern="1200" dirty="0"/>
            <a:t> </a:t>
          </a:r>
          <a:r>
            <a:rPr lang="en-US" sz="2400" kern="1200" dirty="0" err="1"/>
            <a:t>pengadaan</a:t>
          </a:r>
          <a:r>
            <a:rPr lang="en-US" sz="2400" kern="1200" dirty="0"/>
            <a:t> </a:t>
          </a:r>
          <a:r>
            <a:rPr lang="en-US" sz="2400" kern="1200" dirty="0" err="1"/>
            <a:t>kerja</a:t>
          </a:r>
          <a:r>
            <a:rPr lang="en-US" sz="2400" kern="1200" dirty="0"/>
            <a:t>, </a:t>
          </a:r>
          <a:r>
            <a:rPr lang="en-US" sz="2400" kern="1200" dirty="0" err="1"/>
            <a:t>harga</a:t>
          </a:r>
          <a:r>
            <a:rPr lang="en-US" sz="2400" kern="1200" dirty="0"/>
            <a:t>, </a:t>
          </a:r>
          <a:r>
            <a:rPr lang="en-US" sz="2400" kern="1200" dirty="0" err="1"/>
            <a:t>dan</a:t>
          </a:r>
          <a:r>
            <a:rPr lang="en-US" sz="2400" kern="1200" dirty="0"/>
            <a:t> </a:t>
          </a:r>
          <a:r>
            <a:rPr lang="en-US" sz="2400" kern="1200" dirty="0" err="1"/>
            <a:t>deskripsi</a:t>
          </a:r>
          <a:r>
            <a:rPr lang="en-US" sz="2400" kern="1200" dirty="0"/>
            <a:t> </a:t>
          </a:r>
          <a:r>
            <a:rPr lang="en-US" sz="2400" kern="1200" dirty="0" err="1"/>
            <a:t>produk</a:t>
          </a:r>
          <a:r>
            <a:rPr lang="en-US" sz="2400" kern="1200" dirty="0"/>
            <a:t>, </a:t>
          </a:r>
          <a:r>
            <a:rPr lang="en-US" sz="2400" kern="1200" dirty="0" err="1"/>
            <a:t>jasa</a:t>
          </a:r>
          <a:r>
            <a:rPr lang="en-US" sz="2400" kern="1200" dirty="0"/>
            <a:t>, </a:t>
          </a:r>
          <a:r>
            <a:rPr lang="en-US" sz="2400" kern="1200" dirty="0" err="1"/>
            <a:t>atau</a:t>
          </a:r>
          <a:r>
            <a:rPr lang="en-US" sz="2400" kern="1200" dirty="0"/>
            <a:t> </a:t>
          </a:r>
          <a:r>
            <a:rPr lang="en-US" sz="2400" kern="1200" dirty="0" err="1"/>
            <a:t>hasil</a:t>
          </a:r>
          <a:r>
            <a:rPr lang="en-US" sz="2400" kern="1200" dirty="0"/>
            <a:t> </a:t>
          </a:r>
          <a:r>
            <a:rPr lang="en-US" sz="2400" kern="1200" dirty="0" err="1"/>
            <a:t>untuk</a:t>
          </a:r>
          <a:r>
            <a:rPr lang="en-US" sz="2400" kern="1200" dirty="0"/>
            <a:t> </a:t>
          </a:r>
          <a:r>
            <a:rPr lang="en-US" sz="2400" kern="1200" dirty="0" err="1"/>
            <a:t>disediakan</a:t>
          </a:r>
          <a:r>
            <a:rPr lang="en-US" sz="2400" kern="1200" dirty="0"/>
            <a:t>.</a:t>
          </a:r>
        </a:p>
      </dsp:txBody>
      <dsp:txXfrm>
        <a:off x="0" y="2214606"/>
        <a:ext cx="9151582" cy="1090372"/>
      </dsp:txXfrm>
    </dsp:sp>
    <dsp:sp modelId="{4AC19E60-CF2F-464E-B1E0-A6FB9BA0B56C}">
      <dsp:nvSpPr>
        <dsp:cNvPr id="0" name=""/>
        <dsp:cNvSpPr/>
      </dsp:nvSpPr>
      <dsp:spPr>
        <a:xfrm>
          <a:off x="0" y="3304978"/>
          <a:ext cx="9151582" cy="376194"/>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6. Work Performance Data</a:t>
          </a:r>
        </a:p>
      </dsp:txBody>
      <dsp:txXfrm>
        <a:off x="18364" y="3323342"/>
        <a:ext cx="9114854" cy="339466"/>
      </dsp:txXfrm>
    </dsp:sp>
    <dsp:sp modelId="{59BC8D9B-8CE1-4322-9CA1-FA2BF1AA58F8}">
      <dsp:nvSpPr>
        <dsp:cNvPr id="0" name=""/>
        <dsp:cNvSpPr/>
      </dsp:nvSpPr>
      <dsp:spPr>
        <a:xfrm>
          <a:off x="0" y="3681173"/>
          <a:ext cx="9151582" cy="2079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5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t>Berasal</a:t>
          </a:r>
          <a:r>
            <a:rPr lang="en-US" sz="2400" kern="1200" dirty="0"/>
            <a:t> </a:t>
          </a:r>
          <a:r>
            <a:rPr lang="en-US" sz="2400" kern="1200" dirty="0" err="1"/>
            <a:t>dari</a:t>
          </a:r>
          <a:r>
            <a:rPr lang="en-US" sz="2400" kern="1200" dirty="0"/>
            <a:t> proses Monitor and control project </a:t>
          </a:r>
          <a:r>
            <a:rPr lang="en-US" sz="2400" kern="1200" dirty="0" err="1"/>
            <a:t>work,meliputi</a:t>
          </a:r>
          <a:r>
            <a:rPr lang="en-US" sz="2400" kern="1200" dirty="0"/>
            <a:t> :</a:t>
          </a:r>
        </a:p>
        <a:p>
          <a:pPr marL="457200" lvl="2" indent="-228600" algn="l" defTabSz="1066800">
            <a:lnSpc>
              <a:spcPct val="90000"/>
            </a:lnSpc>
            <a:spcBef>
              <a:spcPct val="0"/>
            </a:spcBef>
            <a:spcAft>
              <a:spcPct val="20000"/>
            </a:spcAft>
            <a:buChar char="•"/>
          </a:pPr>
          <a:r>
            <a:rPr lang="en-US" sz="2400" kern="1200"/>
            <a:t>tingkatan dimana standar kualitas terpenuhi,  </a:t>
          </a:r>
          <a:endParaRPr lang="en-US" sz="2400" kern="1200" dirty="0"/>
        </a:p>
        <a:p>
          <a:pPr marL="457200" lvl="2" indent="-228600" algn="l" defTabSz="1066800">
            <a:lnSpc>
              <a:spcPct val="90000"/>
            </a:lnSpc>
            <a:spcBef>
              <a:spcPct val="0"/>
            </a:spcBef>
            <a:spcAft>
              <a:spcPct val="20000"/>
            </a:spcAft>
            <a:buChar char="•"/>
          </a:pPr>
          <a:r>
            <a:rPr lang="en-US" sz="2400" kern="1200"/>
            <a:t>biaya yang dikeluarkan</a:t>
          </a:r>
          <a:endParaRPr lang="en-US" sz="2400" kern="1200" dirty="0"/>
        </a:p>
        <a:p>
          <a:pPr marL="457200" lvl="2" indent="-228600" algn="l" defTabSz="1066800">
            <a:lnSpc>
              <a:spcPct val="90000"/>
            </a:lnSpc>
            <a:spcBef>
              <a:spcPct val="0"/>
            </a:spcBef>
            <a:spcAft>
              <a:spcPct val="20000"/>
            </a:spcAft>
            <a:buChar char="•"/>
          </a:pPr>
          <a:r>
            <a:rPr lang="en-US" sz="2400" kern="1200"/>
            <a:t>Seller yang telah dibayar, </a:t>
          </a:r>
          <a:endParaRPr lang="en-US" sz="2400" kern="1200" dirty="0"/>
        </a:p>
        <a:p>
          <a:pPr marL="685800" lvl="3" indent="-228600" algn="l" defTabSz="1066800">
            <a:lnSpc>
              <a:spcPct val="90000"/>
            </a:lnSpc>
            <a:spcBef>
              <a:spcPct val="0"/>
            </a:spcBef>
            <a:spcAft>
              <a:spcPct val="20000"/>
            </a:spcAft>
            <a:buChar char="•"/>
          </a:pPr>
          <a:r>
            <a:rPr lang="en-US" sz="2400" kern="1200" dirty="0" err="1"/>
            <a:t>semuanya</a:t>
          </a:r>
          <a:r>
            <a:rPr lang="en-US" sz="2400" kern="1200" dirty="0"/>
            <a:t> </a:t>
          </a:r>
          <a:r>
            <a:rPr lang="en-US" sz="2400" kern="1200" dirty="0" err="1"/>
            <a:t>dikumpulkan</a:t>
          </a:r>
          <a:r>
            <a:rPr lang="en-US" sz="2400" kern="1200" dirty="0"/>
            <a:t> </a:t>
          </a:r>
          <a:r>
            <a:rPr lang="en-US" sz="2400" kern="1200" dirty="0" err="1"/>
            <a:t>sebagai</a:t>
          </a:r>
          <a:r>
            <a:rPr lang="en-US" sz="2400" kern="1200" dirty="0"/>
            <a:t> </a:t>
          </a:r>
          <a:r>
            <a:rPr lang="en-US" sz="2400" kern="1200" dirty="0" err="1"/>
            <a:t>bagian</a:t>
          </a:r>
          <a:r>
            <a:rPr lang="en-US" sz="2400" kern="1200" dirty="0"/>
            <a:t> </a:t>
          </a:r>
          <a:r>
            <a:rPr lang="en-US" sz="2400" kern="1200" dirty="0" err="1"/>
            <a:t>dalam</a:t>
          </a:r>
          <a:r>
            <a:rPr lang="en-US" sz="2400" kern="1200" dirty="0"/>
            <a:t> </a:t>
          </a:r>
          <a:r>
            <a:rPr lang="en-US" sz="2400" kern="1200" dirty="0" err="1"/>
            <a:t>eksekusi</a:t>
          </a:r>
          <a:r>
            <a:rPr lang="en-US" sz="2400" kern="1200" dirty="0"/>
            <a:t> </a:t>
          </a:r>
          <a:r>
            <a:rPr lang="en-US" sz="2400" kern="1200" dirty="0" err="1"/>
            <a:t>proyek</a:t>
          </a:r>
          <a:endParaRPr lang="en-US" sz="2400" kern="1200" dirty="0"/>
        </a:p>
      </dsp:txBody>
      <dsp:txXfrm>
        <a:off x="0" y="3681173"/>
        <a:ext cx="9151582" cy="2079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5FF1E-63C0-4355-B98C-8EC4D1AB19D2}">
      <dsp:nvSpPr>
        <dsp:cNvPr id="0" name=""/>
        <dsp:cNvSpPr/>
      </dsp:nvSpPr>
      <dsp:spPr>
        <a:xfrm>
          <a:off x="1342" y="0"/>
          <a:ext cx="3491241" cy="5868536"/>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dirty="0">
              <a:solidFill>
                <a:schemeClr val="tx1"/>
              </a:solidFill>
            </a:rPr>
            <a:t>FFP(Firm Fixed Contracts)</a:t>
          </a:r>
          <a:endParaRPr lang="en-US" sz="2800" kern="1200" dirty="0">
            <a:solidFill>
              <a:schemeClr val="tx1"/>
            </a:solidFill>
          </a:endParaRPr>
        </a:p>
      </dsp:txBody>
      <dsp:txXfrm>
        <a:off x="1342" y="0"/>
        <a:ext cx="3491241" cy="1760560"/>
      </dsp:txXfrm>
    </dsp:sp>
    <dsp:sp modelId="{82281D48-8082-49B4-B909-91BBC98A1AEC}">
      <dsp:nvSpPr>
        <dsp:cNvPr id="0" name=""/>
        <dsp:cNvSpPr/>
      </dsp:nvSpPr>
      <dsp:spPr>
        <a:xfrm>
          <a:off x="350466" y="1760704"/>
          <a:ext cx="2792992" cy="85492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Jenis kontrak yang umum digunakan</a:t>
          </a:r>
          <a:endParaRPr lang="en-US" sz="1400" kern="1200" dirty="0">
            <a:solidFill>
              <a:schemeClr val="tx1"/>
            </a:solidFill>
          </a:endParaRPr>
        </a:p>
      </dsp:txBody>
      <dsp:txXfrm>
        <a:off x="375506" y="1785744"/>
        <a:ext cx="2742912" cy="804840"/>
      </dsp:txXfrm>
    </dsp:sp>
    <dsp:sp modelId="{381A7651-C786-4867-8470-182B431C21D6}">
      <dsp:nvSpPr>
        <dsp:cNvPr id="0" name=""/>
        <dsp:cNvSpPr/>
      </dsp:nvSpPr>
      <dsp:spPr>
        <a:xfrm>
          <a:off x="350466" y="2747151"/>
          <a:ext cx="2792992" cy="8549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Harga barang di tetapkan di awal</a:t>
          </a:r>
          <a:endParaRPr lang="id-ID" sz="1400" kern="1200" dirty="0">
            <a:solidFill>
              <a:schemeClr val="tx1"/>
            </a:solidFill>
          </a:endParaRPr>
        </a:p>
      </dsp:txBody>
      <dsp:txXfrm>
        <a:off x="375506" y="2772191"/>
        <a:ext cx="2742912" cy="804840"/>
      </dsp:txXfrm>
    </dsp:sp>
    <dsp:sp modelId="{8BBFABCB-EE7E-4FB8-9958-36D1394E18EA}">
      <dsp:nvSpPr>
        <dsp:cNvPr id="0" name=""/>
        <dsp:cNvSpPr/>
      </dsp:nvSpPr>
      <dsp:spPr>
        <a:xfrm>
          <a:off x="350466" y="3733598"/>
          <a:ext cx="2792992" cy="85492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Setiap kenaikan harga , merupakan tanggung jawab Seller</a:t>
          </a:r>
          <a:endParaRPr lang="id-ID" sz="1400" kern="1200" dirty="0">
            <a:solidFill>
              <a:schemeClr val="tx1"/>
            </a:solidFill>
          </a:endParaRPr>
        </a:p>
      </dsp:txBody>
      <dsp:txXfrm>
        <a:off x="375506" y="3758638"/>
        <a:ext cx="2742912" cy="804840"/>
      </dsp:txXfrm>
    </dsp:sp>
    <dsp:sp modelId="{A7054278-C3D3-4C1D-99C3-DD29A8BB56E3}">
      <dsp:nvSpPr>
        <dsp:cNvPr id="0" name=""/>
        <dsp:cNvSpPr/>
      </dsp:nvSpPr>
      <dsp:spPr>
        <a:xfrm>
          <a:off x="350466" y="4720045"/>
          <a:ext cx="2792992" cy="85492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Buyer harus tepat menentukan produk atau jasa yang akan di beli </a:t>
          </a:r>
          <a:endParaRPr lang="id-ID" sz="1400" kern="1200" dirty="0">
            <a:solidFill>
              <a:schemeClr val="tx1"/>
            </a:solidFill>
          </a:endParaRPr>
        </a:p>
      </dsp:txBody>
      <dsp:txXfrm>
        <a:off x="375506" y="4745085"/>
        <a:ext cx="2742912" cy="804840"/>
      </dsp:txXfrm>
    </dsp:sp>
    <dsp:sp modelId="{0213C8A7-7EAB-4B3B-B8AA-F370BD2EF90D}">
      <dsp:nvSpPr>
        <dsp:cNvPr id="0" name=""/>
        <dsp:cNvSpPr/>
      </dsp:nvSpPr>
      <dsp:spPr>
        <a:xfrm>
          <a:off x="3754426" y="0"/>
          <a:ext cx="3491241" cy="5868536"/>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a:solidFill>
                <a:schemeClr val="tx1"/>
              </a:solidFill>
            </a:rPr>
            <a:t>FPIF(Fixed Price Incentive fee contracts)</a:t>
          </a:r>
          <a:endParaRPr lang="en-US" sz="2800" kern="1200" dirty="0">
            <a:solidFill>
              <a:schemeClr val="tx1"/>
            </a:solidFill>
          </a:endParaRPr>
        </a:p>
      </dsp:txBody>
      <dsp:txXfrm>
        <a:off x="3754426" y="0"/>
        <a:ext cx="3491241" cy="1760560"/>
      </dsp:txXfrm>
    </dsp:sp>
    <dsp:sp modelId="{2E5F8967-C078-4F6F-9AED-59FA9F3BB503}">
      <dsp:nvSpPr>
        <dsp:cNvPr id="0" name=""/>
        <dsp:cNvSpPr/>
      </dsp:nvSpPr>
      <dsp:spPr>
        <a:xfrm>
          <a:off x="4103551" y="1761062"/>
          <a:ext cx="2792992" cy="115293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Terdapat biaya insentif keuangan yang berkaitan dengan biay</a:t>
          </a:r>
          <a:r>
            <a:rPr lang="en-US" sz="1400" kern="1200">
              <a:solidFill>
                <a:schemeClr val="tx1"/>
              </a:solidFill>
            </a:rPr>
            <a:t>a</a:t>
          </a:r>
          <a:r>
            <a:rPr lang="id-ID" sz="1400" kern="1200">
              <a:solidFill>
                <a:schemeClr val="tx1"/>
              </a:solidFill>
            </a:rPr>
            <a:t>,</a:t>
          </a:r>
          <a:r>
            <a:rPr lang="en-US" sz="1400" kern="1200">
              <a:solidFill>
                <a:schemeClr val="tx1"/>
              </a:solidFill>
            </a:rPr>
            <a:t> </a:t>
          </a:r>
          <a:r>
            <a:rPr lang="id-ID" sz="1400" kern="1200">
              <a:solidFill>
                <a:schemeClr val="tx1"/>
              </a:solidFill>
            </a:rPr>
            <a:t>jadwal , atau kinerja teknis dari seller.</a:t>
          </a:r>
          <a:endParaRPr lang="en-US" sz="1400" kern="1200" dirty="0">
            <a:solidFill>
              <a:schemeClr val="tx1"/>
            </a:solidFill>
          </a:endParaRPr>
        </a:p>
      </dsp:txBody>
      <dsp:txXfrm>
        <a:off x="4137319" y="1794830"/>
        <a:ext cx="2725456" cy="1085396"/>
      </dsp:txXfrm>
    </dsp:sp>
    <dsp:sp modelId="{B74EB783-485C-48D5-AE4A-FAD6C5469126}">
      <dsp:nvSpPr>
        <dsp:cNvPr id="0" name=""/>
        <dsp:cNvSpPr/>
      </dsp:nvSpPr>
      <dsp:spPr>
        <a:xfrm>
          <a:off x="4103551" y="3091368"/>
          <a:ext cx="2792992" cy="11529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Harga kontrak akhir ditentukan setelah selesai semua pekerjaan berdasarkan kinerja seller.</a:t>
          </a:r>
          <a:endParaRPr lang="id-ID" sz="1400" kern="1200" dirty="0">
            <a:solidFill>
              <a:schemeClr val="tx1"/>
            </a:solidFill>
          </a:endParaRPr>
        </a:p>
      </dsp:txBody>
      <dsp:txXfrm>
        <a:off x="4137319" y="3125136"/>
        <a:ext cx="2725456" cy="1085396"/>
      </dsp:txXfrm>
    </dsp:sp>
    <dsp:sp modelId="{E4EDEFB7-F539-452F-B118-1120B2852BB2}">
      <dsp:nvSpPr>
        <dsp:cNvPr id="0" name=""/>
        <dsp:cNvSpPr/>
      </dsp:nvSpPr>
      <dsp:spPr>
        <a:xfrm>
          <a:off x="4103551" y="4421675"/>
          <a:ext cx="2792992" cy="115293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dirty="0">
              <a:solidFill>
                <a:schemeClr val="tx1"/>
              </a:solidFill>
            </a:rPr>
            <a:t>Ditetapkan price ceiling </a:t>
          </a:r>
          <a:r>
            <a:rPr lang="en-US" sz="1400" kern="1200" dirty="0">
              <a:solidFill>
                <a:schemeClr val="tx1"/>
              </a:solidFill>
            </a:rPr>
            <a:t>(</a:t>
          </a:r>
          <a:r>
            <a:rPr lang="en-US" sz="1400" kern="1200" dirty="0" err="1">
              <a:solidFill>
                <a:schemeClr val="tx1"/>
              </a:solidFill>
            </a:rPr>
            <a:t>Plagu</a:t>
          </a:r>
          <a:r>
            <a:rPr lang="en-US" sz="1400" kern="1200" dirty="0">
              <a:solidFill>
                <a:schemeClr val="tx1"/>
              </a:solidFill>
            </a:rPr>
            <a:t> </a:t>
          </a:r>
          <a:r>
            <a:rPr lang="en-US" sz="1400" kern="1200" dirty="0" err="1">
              <a:solidFill>
                <a:schemeClr val="tx1"/>
              </a:solidFill>
            </a:rPr>
            <a:t>Atas</a:t>
          </a:r>
          <a:r>
            <a:rPr lang="en-US" sz="1400" kern="1200" dirty="0">
              <a:solidFill>
                <a:schemeClr val="tx1"/>
              </a:solidFill>
            </a:rPr>
            <a:t>) </a:t>
          </a:r>
          <a:r>
            <a:rPr lang="id-ID" sz="1400" kern="1200" dirty="0">
              <a:solidFill>
                <a:schemeClr val="tx1"/>
              </a:solidFill>
            </a:rPr>
            <a:t>dan semua biaya di atas price ceiling tanggung jawab seller.</a:t>
          </a:r>
        </a:p>
      </dsp:txBody>
      <dsp:txXfrm>
        <a:off x="4137319" y="4455443"/>
        <a:ext cx="2725456" cy="1085396"/>
      </dsp:txXfrm>
    </dsp:sp>
    <dsp:sp modelId="{2085B63B-C824-4421-90C2-B2615BFE4E7C}">
      <dsp:nvSpPr>
        <dsp:cNvPr id="0" name=""/>
        <dsp:cNvSpPr/>
      </dsp:nvSpPr>
      <dsp:spPr>
        <a:xfrm>
          <a:off x="7507511" y="0"/>
          <a:ext cx="3491241" cy="5868536"/>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id-ID" sz="2800" kern="1200">
              <a:solidFill>
                <a:schemeClr val="tx1"/>
              </a:solidFill>
            </a:rPr>
            <a:t>FP-EPA(Fixed Price With Economic Price Adjustment Contracts)</a:t>
          </a:r>
          <a:endParaRPr lang="en-US" sz="2800" kern="1200" dirty="0">
            <a:solidFill>
              <a:schemeClr val="tx1"/>
            </a:solidFill>
          </a:endParaRPr>
        </a:p>
      </dsp:txBody>
      <dsp:txXfrm>
        <a:off x="7507511" y="0"/>
        <a:ext cx="3491241" cy="1760560"/>
      </dsp:txXfrm>
    </dsp:sp>
    <dsp:sp modelId="{A06EFAA7-B7F1-47DB-A892-EE06919CD77A}">
      <dsp:nvSpPr>
        <dsp:cNvPr id="0" name=""/>
        <dsp:cNvSpPr/>
      </dsp:nvSpPr>
      <dsp:spPr>
        <a:xfrm>
          <a:off x="7856635" y="1761062"/>
          <a:ext cx="2792992" cy="115293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a:solidFill>
                <a:schemeClr val="tx1"/>
              </a:solidFill>
            </a:rPr>
            <a:t>Digunakan ketika periode kinerja seller mencakup periode bertahun</a:t>
          </a:r>
          <a:r>
            <a:rPr lang="en-US" sz="1400" kern="1200">
              <a:solidFill>
                <a:schemeClr val="tx1"/>
              </a:solidFill>
            </a:rPr>
            <a:t>-</a:t>
          </a:r>
          <a:r>
            <a:rPr lang="id-ID" sz="1400" kern="1200">
              <a:solidFill>
                <a:schemeClr val="tx1"/>
              </a:solidFill>
            </a:rPr>
            <a:t>tahun</a:t>
          </a:r>
          <a:r>
            <a:rPr lang="en-US" sz="1400" kern="1200">
              <a:solidFill>
                <a:schemeClr val="tx1"/>
              </a:solidFill>
            </a:rPr>
            <a:t>; multi years </a:t>
          </a:r>
          <a:r>
            <a:rPr lang="id-ID" sz="1400" kern="1200">
              <a:solidFill>
                <a:schemeClr val="tx1"/>
              </a:solidFill>
            </a:rPr>
            <a:t>(jangka panjang)</a:t>
          </a:r>
          <a:endParaRPr lang="en-US" sz="1400" kern="1200" dirty="0">
            <a:solidFill>
              <a:schemeClr val="tx1"/>
            </a:solidFill>
          </a:endParaRPr>
        </a:p>
      </dsp:txBody>
      <dsp:txXfrm>
        <a:off x="7890403" y="1794830"/>
        <a:ext cx="2725456" cy="1085396"/>
      </dsp:txXfrm>
    </dsp:sp>
    <dsp:sp modelId="{29338F89-4C19-4F12-B61C-2DB7379CA5F3}">
      <dsp:nvSpPr>
        <dsp:cNvPr id="0" name=""/>
        <dsp:cNvSpPr/>
      </dsp:nvSpPr>
      <dsp:spPr>
        <a:xfrm>
          <a:off x="7856635" y="3091368"/>
          <a:ext cx="2792992" cy="11529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dirty="0">
              <a:solidFill>
                <a:schemeClr val="tx1"/>
              </a:solidFill>
            </a:rPr>
            <a:t>Kontrak dengan harga tetap, tetapi dengan ketentuan khusus memungkinkan untuk penyesu</a:t>
          </a:r>
          <a:r>
            <a:rPr lang="en-US" sz="1400" kern="1200">
              <a:solidFill>
                <a:schemeClr val="tx1"/>
              </a:solidFill>
            </a:rPr>
            <a:t>aian</a:t>
          </a:r>
          <a:r>
            <a:rPr lang="id-ID" sz="1400" kern="1200">
              <a:solidFill>
                <a:schemeClr val="tx1"/>
              </a:solidFill>
            </a:rPr>
            <a:t> akhir harga kontrak karena kondisi berubah, ex inflasi</a:t>
          </a:r>
          <a:endParaRPr lang="id-ID" sz="1400" kern="1200" dirty="0">
            <a:solidFill>
              <a:schemeClr val="tx1"/>
            </a:solidFill>
          </a:endParaRPr>
        </a:p>
      </dsp:txBody>
      <dsp:txXfrm>
        <a:off x="7890403" y="3125136"/>
        <a:ext cx="2725456" cy="1085396"/>
      </dsp:txXfrm>
    </dsp:sp>
    <dsp:sp modelId="{C99A4AB2-1FDA-429D-97DC-BFC4FA73EB91}">
      <dsp:nvSpPr>
        <dsp:cNvPr id="0" name=""/>
        <dsp:cNvSpPr/>
      </dsp:nvSpPr>
      <dsp:spPr>
        <a:xfrm>
          <a:off x="7856635" y="4421675"/>
          <a:ext cx="2792992" cy="115293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id-ID" sz="1400" kern="1200" dirty="0">
              <a:solidFill>
                <a:schemeClr val="tx1"/>
              </a:solidFill>
            </a:rPr>
            <a:t>FP-EPA kontrak dimaksudkan untuk melindungi seller dan buyer dari kondisi eksternal di luar kendali mereka</a:t>
          </a:r>
        </a:p>
      </dsp:txBody>
      <dsp:txXfrm>
        <a:off x="7890403" y="4455443"/>
        <a:ext cx="2725456" cy="108539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7B857-DD84-4C75-A7F3-AA4D4AD956E8}">
      <dsp:nvSpPr>
        <dsp:cNvPr id="0" name=""/>
        <dsp:cNvSpPr/>
      </dsp:nvSpPr>
      <dsp:spPr>
        <a:xfrm>
          <a:off x="0" y="810171"/>
          <a:ext cx="9151582" cy="52931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7. ENTERPRISE ENVIRONMENTAL FACTORS</a:t>
          </a:r>
        </a:p>
      </dsp:txBody>
      <dsp:txXfrm>
        <a:off x="25839" y="836010"/>
        <a:ext cx="9099904" cy="477633"/>
      </dsp:txXfrm>
    </dsp:sp>
    <dsp:sp modelId="{726091BB-B205-4FCC-B0C1-F28BF5EC6494}">
      <dsp:nvSpPr>
        <dsp:cNvPr id="0" name=""/>
        <dsp:cNvSpPr/>
      </dsp:nvSpPr>
      <dsp:spPr>
        <a:xfrm>
          <a:off x="0" y="1339483"/>
          <a:ext cx="9151582"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5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t>Berisi</a:t>
          </a:r>
          <a:r>
            <a:rPr lang="en-US" sz="2400" kern="1200" dirty="0"/>
            <a:t> </a:t>
          </a:r>
          <a:r>
            <a:rPr lang="en-US" sz="2400" kern="1200" dirty="0" err="1"/>
            <a:t>tentang</a:t>
          </a:r>
          <a:r>
            <a:rPr lang="en-US" sz="2400" kern="1200" dirty="0"/>
            <a:t> :</a:t>
          </a:r>
        </a:p>
        <a:p>
          <a:pPr marL="457200" lvl="2" indent="-228600" algn="l" defTabSz="1066800">
            <a:lnSpc>
              <a:spcPct val="90000"/>
            </a:lnSpc>
            <a:spcBef>
              <a:spcPct val="0"/>
            </a:spcBef>
            <a:spcAft>
              <a:spcPct val="20000"/>
            </a:spcAft>
            <a:buChar char="•"/>
          </a:pPr>
          <a:r>
            <a:rPr lang="en-US" sz="2400" kern="1200" dirty="0"/>
            <a:t>Contract change control system,</a:t>
          </a:r>
        </a:p>
        <a:p>
          <a:pPr marL="457200" lvl="2" indent="-228600" algn="l" defTabSz="1066800">
            <a:lnSpc>
              <a:spcPct val="90000"/>
            </a:lnSpc>
            <a:spcBef>
              <a:spcPct val="0"/>
            </a:spcBef>
            <a:spcAft>
              <a:spcPct val="20000"/>
            </a:spcAft>
            <a:buChar char="•"/>
          </a:pPr>
          <a:r>
            <a:rPr lang="en-US" sz="2400" kern="1200" dirty="0"/>
            <a:t>Marketplace conditions,</a:t>
          </a:r>
        </a:p>
        <a:p>
          <a:pPr marL="457200" lvl="2" indent="-228600" algn="l" defTabSz="1066800">
            <a:lnSpc>
              <a:spcPct val="90000"/>
            </a:lnSpc>
            <a:spcBef>
              <a:spcPct val="0"/>
            </a:spcBef>
            <a:spcAft>
              <a:spcPct val="20000"/>
            </a:spcAft>
            <a:buChar char="•"/>
          </a:pPr>
          <a:r>
            <a:rPr lang="en-US" sz="2400" kern="1200" dirty="0"/>
            <a:t>Financial management and accounts payable system, and</a:t>
          </a:r>
        </a:p>
        <a:p>
          <a:pPr marL="457200" lvl="2" indent="-228600" algn="l" defTabSz="1066800">
            <a:lnSpc>
              <a:spcPct val="90000"/>
            </a:lnSpc>
            <a:spcBef>
              <a:spcPct val="0"/>
            </a:spcBef>
            <a:spcAft>
              <a:spcPct val="20000"/>
            </a:spcAft>
            <a:buChar char="•"/>
          </a:pPr>
          <a:r>
            <a:rPr lang="en-US" sz="2400" kern="1200" dirty="0"/>
            <a:t>Buying organization’s code of ethics</a:t>
          </a:r>
        </a:p>
      </dsp:txBody>
      <dsp:txXfrm>
        <a:off x="0" y="1339483"/>
        <a:ext cx="9151582" cy="2053440"/>
      </dsp:txXfrm>
    </dsp:sp>
    <dsp:sp modelId="{42F9BE5B-DB30-48D8-B1DD-102A21E32D14}">
      <dsp:nvSpPr>
        <dsp:cNvPr id="0" name=""/>
        <dsp:cNvSpPr/>
      </dsp:nvSpPr>
      <dsp:spPr>
        <a:xfrm>
          <a:off x="0" y="3392923"/>
          <a:ext cx="9151582" cy="50230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8. ORGANIZATIONAL PROCESS ASSETS</a:t>
          </a:r>
        </a:p>
      </dsp:txBody>
      <dsp:txXfrm>
        <a:off x="24521" y="3417444"/>
        <a:ext cx="9102540" cy="453265"/>
      </dsp:txXfrm>
    </dsp:sp>
    <dsp:sp modelId="{40D76277-9D6D-4A5C-8E2F-5365EA84828B}">
      <dsp:nvSpPr>
        <dsp:cNvPr id="0" name=""/>
        <dsp:cNvSpPr/>
      </dsp:nvSpPr>
      <dsp:spPr>
        <a:xfrm>
          <a:off x="0" y="3895230"/>
          <a:ext cx="915158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5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t>Meliputi</a:t>
          </a:r>
          <a:r>
            <a:rPr lang="en-US" sz="2400" kern="1200" dirty="0"/>
            <a:t> procurement policies..</a:t>
          </a:r>
        </a:p>
      </dsp:txBody>
      <dsp:txXfrm>
        <a:off x="0" y="3895230"/>
        <a:ext cx="9151582" cy="10598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0994"/>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spc="-4" dirty="0">
              <a:ln/>
            </a:rPr>
            <a:t>1. Expert </a:t>
          </a:r>
          <a:r>
            <a:rPr lang="en-US" sz="2800" kern="1200" spc="-4" dirty="0" err="1">
              <a:ln/>
            </a:rPr>
            <a:t>Judment</a:t>
          </a:r>
          <a:endParaRPr lang="en-US" sz="2800" b="0" kern="1200" dirty="0">
            <a:solidFill>
              <a:schemeClr val="tx1"/>
            </a:solidFill>
            <a:latin typeface="Calibri"/>
            <a:ea typeface="+mn-ea"/>
            <a:cs typeface="+mn-cs"/>
          </a:endParaRPr>
        </a:p>
      </dsp:txBody>
      <dsp:txXfrm>
        <a:off x="32755" y="32755"/>
        <a:ext cx="8624649" cy="605484"/>
      </dsp:txXfrm>
    </dsp:sp>
    <dsp:sp modelId="{44DBF284-EFB8-48CB-AA9A-57838DF88D90}">
      <dsp:nvSpPr>
        <dsp:cNvPr id="0" name=""/>
        <dsp:cNvSpPr/>
      </dsp:nvSpPr>
      <dsp:spPr>
        <a:xfrm>
          <a:off x="0" y="776075"/>
          <a:ext cx="8690159" cy="237429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9370" rIns="220472" bIns="39370" numCol="1" spcCol="1270" anchor="t" anchorCtr="0">
          <a:noAutofit/>
        </a:bodyPr>
        <a:lstStyle/>
        <a:p>
          <a:pPr marL="228600" lvl="1" indent="-228600" algn="just" defTabSz="1066800">
            <a:lnSpc>
              <a:spcPct val="90000"/>
            </a:lnSpc>
            <a:spcBef>
              <a:spcPct val="0"/>
            </a:spcBef>
            <a:spcAft>
              <a:spcPct val="20000"/>
            </a:spcAft>
            <a:buChar char="•"/>
          </a:pPr>
          <a:r>
            <a:rPr lang="en-US" sz="2400" kern="1200" spc="-4" dirty="0" err="1">
              <a:ln/>
            </a:rPr>
            <a:t>Keahlian</a:t>
          </a:r>
          <a:r>
            <a:rPr lang="en-US" sz="2400" kern="1200" spc="-4" dirty="0">
              <a:ln/>
            </a:rPr>
            <a:t> </a:t>
          </a:r>
          <a:r>
            <a:rPr lang="en-US" sz="2400" kern="1200" spc="-4" dirty="0" err="1">
              <a:ln/>
            </a:rPr>
            <a:t>harus</a:t>
          </a:r>
          <a:r>
            <a:rPr lang="en-US" sz="2400" kern="1200" spc="-4" dirty="0">
              <a:ln/>
            </a:rPr>
            <a:t> </a:t>
          </a:r>
          <a:r>
            <a:rPr lang="en-US" sz="2400" kern="1200" spc="-4" dirty="0" err="1">
              <a:ln/>
            </a:rPr>
            <a:t>dipertimbangkan</a:t>
          </a:r>
          <a:r>
            <a:rPr lang="en-US" sz="2400" kern="1200" spc="-4" dirty="0">
              <a:ln/>
            </a:rPr>
            <a:t> </a:t>
          </a:r>
          <a:r>
            <a:rPr lang="en-US" sz="2400" kern="1200" spc="-4" dirty="0" err="1">
              <a:ln/>
            </a:rPr>
            <a:t>dari</a:t>
          </a:r>
          <a:r>
            <a:rPr lang="en-US" sz="2400" kern="1200" spc="-4" dirty="0">
              <a:ln/>
            </a:rPr>
            <a:t> </a:t>
          </a:r>
          <a:r>
            <a:rPr lang="en-US" sz="2400" kern="1200" spc="-4" dirty="0" err="1">
              <a:ln/>
            </a:rPr>
            <a:t>individu</a:t>
          </a:r>
          <a:r>
            <a:rPr lang="en-US" sz="2400" kern="1200" spc="-4" dirty="0">
              <a:ln/>
            </a:rPr>
            <a:t> </a:t>
          </a:r>
          <a:r>
            <a:rPr lang="en-US" sz="2400" kern="1200" spc="-4" dirty="0" err="1">
              <a:ln/>
            </a:rPr>
            <a:t>atau</a:t>
          </a:r>
          <a:r>
            <a:rPr lang="en-US" sz="2400" kern="1200" spc="-4" dirty="0">
              <a:ln/>
            </a:rPr>
            <a:t> </a:t>
          </a:r>
          <a:r>
            <a:rPr lang="en-US" sz="2400" kern="1200" spc="-4" dirty="0" err="1">
              <a:ln/>
            </a:rPr>
            <a:t>kelompok</a:t>
          </a:r>
          <a:r>
            <a:rPr lang="en-US" sz="2400" kern="1200" spc="-4" dirty="0">
              <a:ln/>
            </a:rPr>
            <a:t> </a:t>
          </a:r>
          <a:r>
            <a:rPr lang="en-US" sz="2400" kern="1200" spc="-4" dirty="0" err="1">
              <a:ln/>
            </a:rPr>
            <a:t>dengan</a:t>
          </a:r>
          <a:r>
            <a:rPr lang="en-US" sz="2400" kern="1200" spc="-4" dirty="0">
              <a:ln/>
            </a:rPr>
            <a:t> </a:t>
          </a:r>
          <a:r>
            <a:rPr lang="en-US" sz="2400" kern="1200" spc="-4" dirty="0" err="1">
              <a:ln/>
            </a:rPr>
            <a:t>pengetahuan</a:t>
          </a:r>
          <a:r>
            <a:rPr lang="en-US" sz="2400" kern="1200" spc="-4" dirty="0">
              <a:ln/>
            </a:rPr>
            <a:t> </a:t>
          </a:r>
          <a:r>
            <a:rPr lang="en-US" sz="2400" kern="1200" spc="-4" dirty="0" err="1">
              <a:ln/>
            </a:rPr>
            <a:t>atau</a:t>
          </a:r>
          <a:r>
            <a:rPr lang="en-US" sz="2400" kern="1200" spc="-4" dirty="0">
              <a:ln/>
            </a:rPr>
            <a:t> </a:t>
          </a:r>
          <a:r>
            <a:rPr lang="en-US" sz="2400" kern="1200" spc="-4" dirty="0" err="1">
              <a:ln/>
            </a:rPr>
            <a:t>pelatihan</a:t>
          </a:r>
          <a:r>
            <a:rPr lang="en-US" sz="2400" kern="1200" spc="-4" dirty="0">
              <a:ln/>
            </a:rPr>
            <a:t> </a:t>
          </a:r>
          <a:r>
            <a:rPr lang="en-US" sz="2400" kern="1200" spc="-4" dirty="0" err="1">
              <a:ln/>
            </a:rPr>
            <a:t>khusus</a:t>
          </a:r>
          <a:r>
            <a:rPr lang="en-US" sz="2400" kern="1200" spc="-4" dirty="0">
              <a:ln/>
            </a:rPr>
            <a:t> </a:t>
          </a:r>
          <a:r>
            <a:rPr lang="en-US" sz="2400" kern="1200" spc="-4" dirty="0" err="1">
              <a:ln/>
            </a:rPr>
            <a:t>dalam</a:t>
          </a:r>
          <a:r>
            <a:rPr lang="en-US" sz="2400" kern="1200" spc="-4" dirty="0">
              <a:ln/>
            </a:rPr>
            <a:t> </a:t>
          </a:r>
          <a:r>
            <a:rPr lang="en-US" sz="2400" kern="1200" spc="-4" dirty="0" err="1">
              <a:ln/>
            </a:rPr>
            <a:t>topik</a:t>
          </a:r>
          <a:r>
            <a:rPr lang="en-US" sz="2400" kern="1200" spc="-4" dirty="0">
              <a:ln/>
            </a:rPr>
            <a:t> </a:t>
          </a:r>
          <a:r>
            <a:rPr lang="en-US" sz="2400" kern="1200" spc="-4" dirty="0" err="1">
              <a:ln/>
            </a:rPr>
            <a:t>berikut</a:t>
          </a:r>
          <a:r>
            <a:rPr lang="en-US" sz="2400" kern="1200" spc="-4" dirty="0">
              <a:ln/>
            </a:rPr>
            <a:t>:</a:t>
          </a:r>
          <a:endParaRPr lang="id-ID" sz="2400" b="0" kern="1200" dirty="0">
            <a:solidFill>
              <a:schemeClr val="tx1"/>
            </a:solidFill>
          </a:endParaRPr>
        </a:p>
        <a:p>
          <a:pPr marL="457200" lvl="2" indent="-228600" algn="l" defTabSz="1066800">
            <a:lnSpc>
              <a:spcPct val="90000"/>
            </a:lnSpc>
            <a:spcBef>
              <a:spcPct val="0"/>
            </a:spcBef>
            <a:spcAft>
              <a:spcPct val="20000"/>
            </a:spcAft>
            <a:buChar char="•"/>
          </a:pPr>
          <a:r>
            <a:rPr lang="en-US" sz="2400" kern="1200" spc="-4" dirty="0" err="1">
              <a:ln/>
            </a:rPr>
            <a:t>Area fungsional yang relevan seperti keuangan, teknik, desain, pengembangan, manajemen rantai pasokan, dll .;</a:t>
          </a:r>
        </a:p>
        <a:p>
          <a:pPr marL="457200" lvl="2" indent="-228600" algn="l" defTabSz="1066800">
            <a:lnSpc>
              <a:spcPct val="90000"/>
            </a:lnSpc>
            <a:spcBef>
              <a:spcPct val="0"/>
            </a:spcBef>
            <a:spcAft>
              <a:spcPct val="20000"/>
            </a:spcAft>
            <a:buChar char="•"/>
          </a:pPr>
          <a:r>
            <a:rPr lang="nl-NL" sz="2400" kern="1200" spc="-4" dirty="0" err="1">
              <a:ln/>
            </a:rPr>
            <a:t>Hukum, peraturan, dan persyaratan kepatuhan; dan</a:t>
          </a:r>
          <a:endParaRPr lang="en-US" sz="2400" kern="1200" spc="-4" dirty="0" err="1">
            <a:ln/>
          </a:endParaRPr>
        </a:p>
        <a:p>
          <a:pPr marL="457200" lvl="2" indent="-228600" algn="l" defTabSz="1066800">
            <a:lnSpc>
              <a:spcPct val="90000"/>
            </a:lnSpc>
            <a:spcBef>
              <a:spcPct val="0"/>
            </a:spcBef>
            <a:spcAft>
              <a:spcPct val="20000"/>
            </a:spcAft>
            <a:buChar char="•"/>
          </a:pPr>
          <a:r>
            <a:rPr lang="en-US" sz="2400" kern="1200" spc="-4" dirty="0" err="1">
              <a:ln/>
            </a:rPr>
            <a:t>Administrasi klaim.</a:t>
          </a:r>
        </a:p>
      </dsp:txBody>
      <dsp:txXfrm>
        <a:off x="0" y="776075"/>
        <a:ext cx="8690159" cy="2374290"/>
      </dsp:txXfrm>
    </dsp:sp>
    <dsp:sp modelId="{BDFA52F3-62EA-4C96-BB5C-8FB251B716DA}">
      <dsp:nvSpPr>
        <dsp:cNvPr id="0" name=""/>
        <dsp:cNvSpPr/>
      </dsp:nvSpPr>
      <dsp:spPr>
        <a:xfrm>
          <a:off x="0" y="3150365"/>
          <a:ext cx="8690159" cy="670994"/>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spc="-4" dirty="0">
              <a:ln/>
            </a:rPr>
            <a:t>2. Claims administration</a:t>
          </a:r>
          <a:endParaRPr kumimoji="0" lang="en-US" sz="24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32755" y="3183120"/>
        <a:ext cx="8624649" cy="605484"/>
      </dsp:txXfrm>
    </dsp:sp>
    <dsp:sp modelId="{BF6C7C5C-4DA7-4263-BB84-81A1AE71CD95}">
      <dsp:nvSpPr>
        <dsp:cNvPr id="0" name=""/>
        <dsp:cNvSpPr/>
      </dsp:nvSpPr>
      <dsp:spPr>
        <a:xfrm>
          <a:off x="0" y="3821360"/>
          <a:ext cx="8690159" cy="176467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9370" rIns="220472" bIns="39370" numCol="1" spcCol="1270" anchor="t" anchorCtr="0">
          <a:noAutofit/>
        </a:bodyPr>
        <a:lstStyle/>
        <a:p>
          <a:pPr marL="228600" lvl="1" indent="-228600" algn="just" defTabSz="1066800" rtl="0">
            <a:lnSpc>
              <a:spcPct val="90000"/>
            </a:lnSpc>
            <a:spcBef>
              <a:spcPct val="0"/>
            </a:spcBef>
            <a:spcAft>
              <a:spcPct val="20000"/>
            </a:spcAft>
            <a:buChar char="•"/>
          </a:pPr>
          <a:r>
            <a:rPr lang="en-US" sz="2400" kern="1200" dirty="0" err="1"/>
            <a:t>Perubahan</a:t>
          </a:r>
          <a:r>
            <a:rPr lang="en-US" sz="2400" kern="1200" dirty="0"/>
            <a:t> yang </a:t>
          </a:r>
          <a:r>
            <a:rPr lang="id-ID" sz="2400" kern="1200" dirty="0"/>
            <a:t>di claim </a:t>
          </a:r>
          <a:r>
            <a:rPr lang="en-US" sz="2400" kern="1200" dirty="0" err="1"/>
            <a:t>adalah</a:t>
          </a:r>
          <a:r>
            <a:rPr lang="en-US" sz="2400" kern="1200" dirty="0"/>
            <a:t> </a:t>
          </a:r>
          <a:r>
            <a:rPr lang="en-US" sz="2400" kern="1200" dirty="0" err="1"/>
            <a:t>perubahan</a:t>
          </a:r>
          <a:r>
            <a:rPr lang="en-US" sz="2400" kern="1200" dirty="0"/>
            <a:t> </a:t>
          </a:r>
          <a:r>
            <a:rPr lang="en-US" sz="2400" kern="1200" dirty="0" err="1"/>
            <a:t>dimana</a:t>
          </a:r>
          <a:r>
            <a:rPr lang="en-US" sz="2400" kern="1200" dirty="0"/>
            <a:t> </a:t>
          </a:r>
          <a:r>
            <a:rPr lang="id-ID" sz="2400" kern="1200" dirty="0"/>
            <a:t>buyer</a:t>
          </a:r>
          <a:r>
            <a:rPr lang="en-US" sz="2400" kern="1200" dirty="0"/>
            <a:t> </a:t>
          </a:r>
          <a:r>
            <a:rPr lang="en-US" sz="2400" kern="1200" dirty="0" err="1"/>
            <a:t>dan</a:t>
          </a:r>
          <a:r>
            <a:rPr lang="en-US" sz="2400" kern="1200" dirty="0"/>
            <a:t> </a:t>
          </a:r>
          <a:r>
            <a:rPr lang="id-ID" sz="2400" kern="1200" dirty="0"/>
            <a:t>seller</a:t>
          </a:r>
          <a:r>
            <a:rPr lang="en-US" sz="2400" kern="1200" dirty="0"/>
            <a:t> </a:t>
          </a:r>
          <a:r>
            <a:rPr lang="en-US" sz="2400" kern="1200" dirty="0" err="1"/>
            <a:t>tidak</a:t>
          </a:r>
          <a:r>
            <a:rPr lang="en-US" sz="2400" kern="1200" dirty="0"/>
            <a:t> </a:t>
          </a:r>
          <a:r>
            <a:rPr lang="en-US" sz="2400" kern="1200" dirty="0" err="1"/>
            <a:t>dapat</a:t>
          </a:r>
          <a:r>
            <a:rPr lang="en-US" sz="2400" kern="1200" dirty="0"/>
            <a:t> </a:t>
          </a:r>
          <a:r>
            <a:rPr lang="en-US" sz="2400" kern="1200" dirty="0" err="1"/>
            <a:t>mencapai</a:t>
          </a:r>
          <a:r>
            <a:rPr lang="en-US" sz="2400" kern="1200" dirty="0"/>
            <a:t> </a:t>
          </a:r>
          <a:r>
            <a:rPr lang="en-US" sz="2400" kern="1200" dirty="0" err="1"/>
            <a:t>persetujuan</a:t>
          </a:r>
          <a:r>
            <a:rPr lang="en-US" sz="2400" kern="1200" dirty="0"/>
            <a:t> </a:t>
          </a:r>
          <a:r>
            <a:rPr lang="en-US" sz="2400" kern="1200" dirty="0" err="1"/>
            <a:t>dalam</a:t>
          </a:r>
          <a:r>
            <a:rPr lang="en-US" sz="2400" kern="1200" dirty="0"/>
            <a:t> </a:t>
          </a:r>
          <a:r>
            <a:rPr lang="en-US" sz="2400" kern="1200" dirty="0" err="1"/>
            <a:t>kompensasinya</a:t>
          </a:r>
          <a:r>
            <a:rPr lang="en-US" sz="2400" kern="1200" dirty="0"/>
            <a:t>, </a:t>
          </a:r>
          <a:r>
            <a:rPr lang="en-US" sz="2400" kern="1200" dirty="0" err="1"/>
            <a:t>perubahan</a:t>
          </a:r>
          <a:r>
            <a:rPr lang="en-US" sz="2400" kern="1200" dirty="0"/>
            <a:t> </a:t>
          </a:r>
          <a:r>
            <a:rPr lang="en-US" sz="2400" kern="1200" dirty="0" err="1"/>
            <a:t>ini</a:t>
          </a:r>
          <a:r>
            <a:rPr lang="en-US" sz="2400" kern="1200" dirty="0"/>
            <a:t> </a:t>
          </a:r>
          <a:r>
            <a:rPr lang="en-US" sz="2400" kern="1200" dirty="0" err="1"/>
            <a:t>disebut</a:t>
          </a:r>
          <a:r>
            <a:rPr lang="en-US" sz="2400" kern="1200" dirty="0"/>
            <a:t> </a:t>
          </a:r>
          <a:r>
            <a:rPr lang="en-US" sz="2400" kern="1200" dirty="0" err="1"/>
            <a:t>klaim</a:t>
          </a:r>
          <a:r>
            <a:rPr lang="en-US" sz="2400" kern="1200" dirty="0"/>
            <a:t>. </a:t>
          </a:r>
          <a:r>
            <a:rPr lang="en-US" sz="2400" kern="1200" dirty="0" err="1"/>
            <a:t>Klaim</a:t>
          </a:r>
          <a:r>
            <a:rPr lang="en-US" sz="2400" kern="1200" dirty="0"/>
            <a:t> </a:t>
          </a:r>
          <a:r>
            <a:rPr lang="en-US" sz="2400" kern="1200" dirty="0" err="1"/>
            <a:t>itu</a:t>
          </a:r>
          <a:r>
            <a:rPr lang="en-US" sz="2400" kern="1200" dirty="0"/>
            <a:t> </a:t>
          </a:r>
          <a:r>
            <a:rPr lang="en-US" sz="2400" kern="1200" dirty="0" err="1"/>
            <a:t>didokumentasikan</a:t>
          </a:r>
          <a:r>
            <a:rPr lang="en-US" sz="2400" kern="1200" dirty="0"/>
            <a:t>, </a:t>
          </a:r>
          <a:r>
            <a:rPr lang="en-US" sz="2400" kern="1200" dirty="0" err="1"/>
            <a:t>diproses</a:t>
          </a:r>
          <a:r>
            <a:rPr lang="en-US" sz="2400" kern="1200" dirty="0"/>
            <a:t>, </a:t>
          </a:r>
          <a:r>
            <a:rPr lang="en-US" sz="2400" kern="1200" dirty="0" err="1"/>
            <a:t>dimonitor</a:t>
          </a:r>
          <a:r>
            <a:rPr lang="en-US" sz="2400" kern="1200" dirty="0"/>
            <a:t>, </a:t>
          </a:r>
          <a:r>
            <a:rPr lang="en-US" sz="2400" kern="1200" dirty="0" err="1"/>
            <a:t>dan</a:t>
          </a:r>
          <a:r>
            <a:rPr lang="en-US" sz="2400" kern="1200" dirty="0"/>
            <a:t> </a:t>
          </a:r>
          <a:r>
            <a:rPr lang="en-US" sz="2400" kern="1200" dirty="0" err="1"/>
            <a:t>dikelola</a:t>
          </a:r>
          <a:r>
            <a:rPr lang="en-US" sz="2400" kern="1200" dirty="0"/>
            <a:t> di </a:t>
          </a:r>
          <a:r>
            <a:rPr lang="en-US" sz="2400" kern="1200" dirty="0" err="1"/>
            <a:t>seluruh</a:t>
          </a:r>
          <a:r>
            <a:rPr lang="en-US" sz="2400" kern="1200" dirty="0"/>
            <a:t> </a:t>
          </a:r>
          <a:r>
            <a:rPr lang="en-US" sz="2400" kern="1200" dirty="0" err="1"/>
            <a:t>daur</a:t>
          </a:r>
          <a:r>
            <a:rPr lang="en-US" sz="2400" kern="1200" dirty="0"/>
            <a:t> </a:t>
          </a:r>
          <a:r>
            <a:rPr lang="en-US" sz="2400" kern="1200" dirty="0" err="1"/>
            <a:t>hidup</a:t>
          </a:r>
          <a:r>
            <a:rPr lang="en-US" sz="2400" kern="1200" dirty="0"/>
            <a:t> </a:t>
          </a:r>
          <a:r>
            <a:rPr lang="en-US" sz="2400" kern="1200" dirty="0" err="1"/>
            <a:t>kontrak</a:t>
          </a:r>
          <a:r>
            <a:rPr lang="en-US" sz="2400" kern="1200" dirty="0"/>
            <a:t>, </a:t>
          </a:r>
          <a:r>
            <a:rPr lang="en-US" sz="2400" kern="1200" dirty="0" err="1"/>
            <a:t>biasanya</a:t>
          </a:r>
          <a:r>
            <a:rPr lang="en-US" sz="2400" kern="1200" dirty="0"/>
            <a:t> </a:t>
          </a:r>
          <a:r>
            <a:rPr lang="en-US" sz="2400" kern="1200" dirty="0" err="1"/>
            <a:t>disesuaikan</a:t>
          </a:r>
          <a:r>
            <a:rPr lang="en-US" sz="2400" kern="1200" dirty="0"/>
            <a:t> </a:t>
          </a:r>
          <a:r>
            <a:rPr lang="en-US" sz="2400" kern="1200" dirty="0" err="1"/>
            <a:t>dengan</a:t>
          </a:r>
          <a:r>
            <a:rPr lang="en-US" sz="2400" kern="1200" dirty="0"/>
            <a:t> </a:t>
          </a:r>
          <a:r>
            <a:rPr lang="en-US" sz="2400" kern="1200" dirty="0" err="1"/>
            <a:t>aturan</a:t>
          </a:r>
          <a:r>
            <a:rPr lang="en-US" sz="2400" kern="1200" dirty="0"/>
            <a:t> </a:t>
          </a:r>
          <a:r>
            <a:rPr lang="en-US" sz="2400" kern="1200" dirty="0" err="1"/>
            <a:t>kontrak</a:t>
          </a:r>
          <a:r>
            <a:rPr lang="en-US" sz="2400" kern="1200" dirty="0"/>
            <a:t>.</a:t>
          </a:r>
          <a:endParaRPr kumimoji="0" lang="en-US" sz="24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0" y="3821360"/>
        <a:ext cx="8690159" cy="176467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3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spc="-4" dirty="0">
              <a:ln/>
            </a:rPr>
            <a:t>4. Inspections</a:t>
          </a:r>
          <a:endParaRPr lang="en-US" sz="2800" b="0" kern="1200" dirty="0">
            <a:solidFill>
              <a:schemeClr val="tx1"/>
            </a:solidFill>
            <a:latin typeface="Calibri"/>
            <a:ea typeface="+mn-ea"/>
            <a:cs typeface="+mn-cs"/>
          </a:endParaRPr>
        </a:p>
      </dsp:txBody>
      <dsp:txXfrm>
        <a:off x="32898" y="32898"/>
        <a:ext cx="8624363" cy="608124"/>
      </dsp:txXfrm>
    </dsp:sp>
    <dsp:sp modelId="{44DBF284-EFB8-48CB-AA9A-57838DF88D90}">
      <dsp:nvSpPr>
        <dsp:cNvPr id="0" name=""/>
        <dsp:cNvSpPr/>
      </dsp:nvSpPr>
      <dsp:spPr>
        <a:xfrm>
          <a:off x="0" y="825237"/>
          <a:ext cx="8690159" cy="21859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spc="-4" dirty="0" err="1">
              <a:ln/>
            </a:rPr>
            <a:t>Inspeksi</a:t>
          </a:r>
          <a:r>
            <a:rPr lang="en-US" sz="2500" kern="1200" spc="-4" dirty="0">
              <a:ln/>
            </a:rPr>
            <a:t> </a:t>
          </a:r>
          <a:r>
            <a:rPr lang="en-US" sz="2500" kern="1200" spc="-4" dirty="0" err="1">
              <a:ln/>
            </a:rPr>
            <a:t>diperlukan</a:t>
          </a:r>
          <a:r>
            <a:rPr lang="en-US" sz="2500" kern="1200" spc="-4" dirty="0">
              <a:ln/>
            </a:rPr>
            <a:t> </a:t>
          </a:r>
          <a:r>
            <a:rPr lang="en-US" sz="2500" kern="1200" spc="-4" dirty="0" err="1">
              <a:ln/>
            </a:rPr>
            <a:t>oleh</a:t>
          </a:r>
          <a:r>
            <a:rPr lang="en-US" sz="2500" kern="1200" spc="-4" dirty="0">
              <a:ln/>
            </a:rPr>
            <a:t> </a:t>
          </a:r>
          <a:r>
            <a:rPr lang="en-US" sz="2500" kern="1200" spc="-4" dirty="0" err="1">
              <a:ln/>
            </a:rPr>
            <a:t>pembeli</a:t>
          </a:r>
          <a:r>
            <a:rPr lang="en-US" sz="2500" kern="1200" spc="-4" dirty="0">
              <a:ln/>
            </a:rPr>
            <a:t> </a:t>
          </a:r>
          <a:r>
            <a:rPr lang="en-US" sz="2500" kern="1200" spc="-4" dirty="0" err="1">
              <a:ln/>
            </a:rPr>
            <a:t>dan</a:t>
          </a:r>
          <a:r>
            <a:rPr lang="en-US" sz="2500" kern="1200" spc="-4" dirty="0">
              <a:ln/>
            </a:rPr>
            <a:t> </a:t>
          </a:r>
          <a:r>
            <a:rPr lang="en-US" sz="2500" kern="1200" spc="-4" dirty="0" err="1">
              <a:ln/>
            </a:rPr>
            <a:t>didukung</a:t>
          </a:r>
          <a:r>
            <a:rPr lang="en-US" sz="2500" kern="1200" spc="-4" dirty="0">
              <a:ln/>
            </a:rPr>
            <a:t> </a:t>
          </a:r>
          <a:r>
            <a:rPr lang="en-US" sz="2500" kern="1200" spc="-4" dirty="0" err="1">
              <a:ln/>
            </a:rPr>
            <a:t>oleh</a:t>
          </a:r>
          <a:r>
            <a:rPr lang="en-US" sz="2500" kern="1200" spc="-4" dirty="0">
              <a:ln/>
            </a:rPr>
            <a:t> </a:t>
          </a:r>
          <a:r>
            <a:rPr lang="en-US" sz="2500" kern="1200" spc="-4" dirty="0" err="1">
              <a:ln/>
            </a:rPr>
            <a:t>penjual</a:t>
          </a:r>
          <a:r>
            <a:rPr lang="en-US" sz="2500" kern="1200" spc="-4" dirty="0">
              <a:ln/>
            </a:rPr>
            <a:t>, </a:t>
          </a:r>
          <a:r>
            <a:rPr lang="en-US" sz="2500" kern="1200" spc="-4" dirty="0" err="1">
              <a:ln/>
            </a:rPr>
            <a:t>sebagaimana</a:t>
          </a:r>
          <a:r>
            <a:rPr lang="en-US" sz="2500" kern="1200" spc="-4" dirty="0">
              <a:ln/>
            </a:rPr>
            <a:t> </a:t>
          </a:r>
          <a:r>
            <a:rPr lang="en-US" sz="2500" kern="1200" spc="-4" dirty="0" err="1">
              <a:ln/>
            </a:rPr>
            <a:t>ditentukan</a:t>
          </a:r>
          <a:r>
            <a:rPr lang="en-US" sz="2500" kern="1200" spc="-4" dirty="0">
              <a:ln/>
            </a:rPr>
            <a:t> </a:t>
          </a:r>
          <a:r>
            <a:rPr lang="en-US" sz="2500" kern="1200" spc="-4" dirty="0" err="1">
              <a:ln/>
            </a:rPr>
            <a:t>dalam</a:t>
          </a:r>
          <a:r>
            <a:rPr lang="en-US" sz="2500" kern="1200" spc="-4" dirty="0">
              <a:ln/>
            </a:rPr>
            <a:t> </a:t>
          </a:r>
          <a:r>
            <a:rPr lang="en-US" sz="2500" kern="1200" spc="-4" dirty="0" err="1">
              <a:ln/>
            </a:rPr>
            <a:t>kontrak</a:t>
          </a:r>
          <a:r>
            <a:rPr lang="en-US" sz="2500" kern="1200" spc="-4" dirty="0">
              <a:ln/>
            </a:rPr>
            <a:t> procurement, </a:t>
          </a:r>
          <a:r>
            <a:rPr lang="en-US" sz="2500" kern="1200" spc="-4" dirty="0" err="1">
              <a:ln/>
            </a:rPr>
            <a:t>dapat</a:t>
          </a:r>
          <a:r>
            <a:rPr lang="en-US" sz="2500" kern="1200" spc="-4" dirty="0">
              <a:ln/>
            </a:rPr>
            <a:t> </a:t>
          </a:r>
          <a:r>
            <a:rPr lang="en-US" sz="2500" kern="1200" spc="-4" dirty="0" err="1">
              <a:ln/>
            </a:rPr>
            <a:t>dilakukan</a:t>
          </a:r>
          <a:r>
            <a:rPr lang="en-US" sz="2500" kern="1200" spc="-4" dirty="0">
              <a:ln/>
            </a:rPr>
            <a:t> </a:t>
          </a:r>
          <a:r>
            <a:rPr lang="en-US" sz="2500" kern="1200" spc="-4" dirty="0" err="1">
              <a:ln/>
            </a:rPr>
            <a:t>selama</a:t>
          </a:r>
          <a:r>
            <a:rPr lang="en-US" sz="2500" kern="1200" spc="-4" dirty="0">
              <a:ln/>
            </a:rPr>
            <a:t> </a:t>
          </a:r>
          <a:r>
            <a:rPr lang="en-US" sz="2500" kern="1200" spc="-4" dirty="0" err="1">
              <a:ln/>
            </a:rPr>
            <a:t>pelaksanaan</a:t>
          </a:r>
          <a:r>
            <a:rPr lang="en-US" sz="2500" kern="1200" spc="-4" dirty="0">
              <a:ln/>
            </a:rPr>
            <a:t> </a:t>
          </a:r>
          <a:r>
            <a:rPr lang="en-US" sz="2500" kern="1200" spc="-4" dirty="0" err="1">
              <a:ln/>
            </a:rPr>
            <a:t>proyek</a:t>
          </a:r>
          <a:r>
            <a:rPr lang="en-US" sz="2500" kern="1200" spc="-4" dirty="0">
              <a:ln/>
            </a:rPr>
            <a:t> </a:t>
          </a:r>
          <a:r>
            <a:rPr lang="en-US" sz="2500" kern="1200" spc="-4" dirty="0" err="1">
              <a:ln/>
            </a:rPr>
            <a:t>untuk</a:t>
          </a:r>
          <a:r>
            <a:rPr lang="en-US" sz="2500" kern="1200" spc="-4" dirty="0">
              <a:ln/>
            </a:rPr>
            <a:t> </a:t>
          </a:r>
          <a:r>
            <a:rPr lang="en-US" sz="2500" kern="1200" spc="-4" dirty="0" err="1">
              <a:ln/>
            </a:rPr>
            <a:t>memverifikasi</a:t>
          </a:r>
          <a:r>
            <a:rPr lang="en-US" sz="2500" kern="1200" spc="-4" dirty="0">
              <a:ln/>
            </a:rPr>
            <a:t> </a:t>
          </a:r>
          <a:r>
            <a:rPr lang="en-US" sz="2500" kern="1200" spc="-4" dirty="0" err="1">
              <a:ln/>
            </a:rPr>
            <a:t>kepatuhan</a:t>
          </a:r>
          <a:r>
            <a:rPr lang="en-US" sz="2500" kern="1200" spc="-4" dirty="0">
              <a:ln/>
            </a:rPr>
            <a:t> </a:t>
          </a:r>
          <a:r>
            <a:rPr lang="en-US" sz="2500" kern="1200" spc="-4" dirty="0" err="1">
              <a:ln/>
            </a:rPr>
            <a:t>dalam</a:t>
          </a:r>
          <a:r>
            <a:rPr lang="en-US" sz="2500" kern="1200" spc="-4" dirty="0">
              <a:ln/>
            </a:rPr>
            <a:t> proses </a:t>
          </a:r>
          <a:r>
            <a:rPr lang="en-US" sz="2500" kern="1200" spc="-4" dirty="0" err="1">
              <a:ln/>
            </a:rPr>
            <a:t>kerja</a:t>
          </a:r>
          <a:r>
            <a:rPr lang="en-US" sz="2500" kern="1200" spc="-4" dirty="0">
              <a:ln/>
            </a:rPr>
            <a:t> di </a:t>
          </a:r>
          <a:r>
            <a:rPr lang="en-US" sz="2500" kern="1200" spc="-4" dirty="0" err="1">
              <a:ln/>
            </a:rPr>
            <a:t>sisi</a:t>
          </a:r>
          <a:r>
            <a:rPr lang="en-US" sz="2500" kern="1200" spc="-4" dirty="0">
              <a:ln/>
            </a:rPr>
            <a:t> seller </a:t>
          </a:r>
          <a:r>
            <a:rPr lang="en-US" sz="2500" kern="1200" spc="-4" dirty="0" err="1">
              <a:ln/>
            </a:rPr>
            <a:t>atau</a:t>
          </a:r>
          <a:r>
            <a:rPr lang="en-US" sz="2500" kern="1200" spc="-4" dirty="0">
              <a:ln/>
            </a:rPr>
            <a:t> </a:t>
          </a:r>
          <a:r>
            <a:rPr lang="sv-SE" sz="2500" kern="1200" spc="-4" dirty="0">
              <a:ln/>
            </a:rPr>
            <a:t>deliverable. Jika disahkan oleh kontrak, beberapa tim inspeksi dan audit dapat menyertakan personel dari sisi pembeli.</a:t>
          </a:r>
          <a:endParaRPr lang="id-ID" sz="2500" b="0" kern="1200" dirty="0">
            <a:solidFill>
              <a:schemeClr val="tx1"/>
            </a:solidFill>
          </a:endParaRPr>
        </a:p>
      </dsp:txBody>
      <dsp:txXfrm>
        <a:off x="0" y="825237"/>
        <a:ext cx="8690159" cy="2185920"/>
      </dsp:txXfrm>
    </dsp:sp>
    <dsp:sp modelId="{BDFA52F3-62EA-4C96-BB5C-8FB251B716DA}">
      <dsp:nvSpPr>
        <dsp:cNvPr id="0" name=""/>
        <dsp:cNvSpPr/>
      </dsp:nvSpPr>
      <dsp:spPr>
        <a:xfrm>
          <a:off x="0" y="3011157"/>
          <a:ext cx="8690159" cy="67392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spc="-4" dirty="0">
              <a:ln/>
            </a:rPr>
            <a:t>5. Audits</a:t>
          </a:r>
          <a:endParaRPr kumimoji="0" lang="en-US" sz="24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32898" y="3044055"/>
        <a:ext cx="8624363" cy="608124"/>
      </dsp:txXfrm>
    </dsp:sp>
    <dsp:sp modelId="{BF6C7C5C-4DA7-4263-BB84-81A1AE71CD95}">
      <dsp:nvSpPr>
        <dsp:cNvPr id="0" name=""/>
        <dsp:cNvSpPr/>
      </dsp:nvSpPr>
      <dsp:spPr>
        <a:xfrm>
          <a:off x="0" y="3685078"/>
          <a:ext cx="8690159" cy="18547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dirty="0">
              <a:solidFill>
                <a:schemeClr val="tx1"/>
              </a:solidFill>
            </a:rPr>
            <a:t>Audit </a:t>
          </a:r>
          <a:r>
            <a:rPr lang="en-US" sz="2500" kern="1200" dirty="0" err="1">
              <a:solidFill>
                <a:schemeClr val="tx1"/>
              </a:solidFill>
            </a:rPr>
            <a:t>adalah</a:t>
          </a:r>
          <a:r>
            <a:rPr lang="en-US" sz="2500" kern="1200" dirty="0">
              <a:solidFill>
                <a:schemeClr val="tx1"/>
              </a:solidFill>
            </a:rPr>
            <a:t> </a:t>
          </a:r>
          <a:r>
            <a:rPr lang="en-US" sz="2500" kern="1200" dirty="0" err="1">
              <a:solidFill>
                <a:schemeClr val="tx1"/>
              </a:solidFill>
            </a:rPr>
            <a:t>tinjauan</a:t>
          </a:r>
          <a:r>
            <a:rPr lang="en-US" sz="2500" kern="1200" dirty="0">
              <a:solidFill>
                <a:schemeClr val="tx1"/>
              </a:solidFill>
            </a:rPr>
            <a:t> </a:t>
          </a:r>
          <a:r>
            <a:rPr lang="en-US" sz="2500" kern="1200" dirty="0" err="1">
              <a:solidFill>
                <a:schemeClr val="tx1"/>
              </a:solidFill>
            </a:rPr>
            <a:t>terstruktur</a:t>
          </a:r>
          <a:r>
            <a:rPr lang="en-US" sz="2500" kern="1200" dirty="0">
              <a:solidFill>
                <a:schemeClr val="tx1"/>
              </a:solidFill>
            </a:rPr>
            <a:t> </a:t>
          </a:r>
          <a:r>
            <a:rPr lang="en-US" sz="2500" kern="1200" dirty="0" err="1">
              <a:solidFill>
                <a:schemeClr val="tx1"/>
              </a:solidFill>
            </a:rPr>
            <a:t>dari</a:t>
          </a:r>
          <a:r>
            <a:rPr lang="en-US" sz="2500" kern="1200" dirty="0">
              <a:solidFill>
                <a:schemeClr val="tx1"/>
              </a:solidFill>
            </a:rPr>
            <a:t> proses </a:t>
          </a:r>
          <a:r>
            <a:rPr lang="en-US" sz="2500" kern="1200" dirty="0" err="1">
              <a:solidFill>
                <a:schemeClr val="tx1"/>
              </a:solidFill>
            </a:rPr>
            <a:t>pengadaan</a:t>
          </a:r>
          <a:r>
            <a:rPr lang="en-US" sz="2500" kern="1200" dirty="0">
              <a:solidFill>
                <a:schemeClr val="tx1"/>
              </a:solidFill>
            </a:rPr>
            <a:t>. </a:t>
          </a:r>
          <a:r>
            <a:rPr lang="en-US" sz="2500" kern="1200" dirty="0" err="1">
              <a:solidFill>
                <a:schemeClr val="tx1"/>
              </a:solidFill>
            </a:rPr>
            <a:t>Hak</a:t>
          </a:r>
          <a:r>
            <a:rPr lang="en-US" sz="2500" kern="1200" dirty="0">
              <a:solidFill>
                <a:schemeClr val="tx1"/>
              </a:solidFill>
            </a:rPr>
            <a:t> </a:t>
          </a:r>
          <a:r>
            <a:rPr lang="en-US" sz="2500" kern="1200" dirty="0" err="1">
              <a:solidFill>
                <a:schemeClr val="tx1"/>
              </a:solidFill>
            </a:rPr>
            <a:t>dan</a:t>
          </a:r>
          <a:r>
            <a:rPr lang="en-US" sz="2500" kern="1200" dirty="0">
              <a:solidFill>
                <a:schemeClr val="tx1"/>
              </a:solidFill>
            </a:rPr>
            <a:t> </a:t>
          </a:r>
          <a:r>
            <a:rPr lang="en-US" sz="2500" kern="1200" dirty="0" err="1">
              <a:solidFill>
                <a:schemeClr val="tx1"/>
              </a:solidFill>
            </a:rPr>
            <a:t>kewajiban</a:t>
          </a:r>
          <a:r>
            <a:rPr lang="en-US" sz="2500" kern="1200" dirty="0">
              <a:solidFill>
                <a:schemeClr val="tx1"/>
              </a:solidFill>
            </a:rPr>
            <a:t> yang </a:t>
          </a:r>
          <a:r>
            <a:rPr lang="en-US" sz="2500" kern="1200" dirty="0" err="1">
              <a:solidFill>
                <a:schemeClr val="tx1"/>
              </a:solidFill>
            </a:rPr>
            <a:t>berkaitan</a:t>
          </a:r>
          <a:r>
            <a:rPr lang="en-US" sz="2500" kern="1200" dirty="0">
              <a:solidFill>
                <a:schemeClr val="tx1"/>
              </a:solidFill>
            </a:rPr>
            <a:t> </a:t>
          </a:r>
          <a:r>
            <a:rPr lang="en-US" sz="2500" kern="1200" dirty="0" err="1">
              <a:solidFill>
                <a:schemeClr val="tx1"/>
              </a:solidFill>
            </a:rPr>
            <a:t>dengan</a:t>
          </a:r>
          <a:r>
            <a:rPr lang="en-US" sz="2500" kern="1200" dirty="0">
              <a:solidFill>
                <a:schemeClr val="tx1"/>
              </a:solidFill>
            </a:rPr>
            <a:t> audit </a:t>
          </a:r>
          <a:r>
            <a:rPr lang="en-US" sz="2500" kern="1200" dirty="0" err="1">
              <a:solidFill>
                <a:schemeClr val="tx1"/>
              </a:solidFill>
            </a:rPr>
            <a:t>harus</a:t>
          </a:r>
          <a:r>
            <a:rPr lang="en-US" sz="2500" kern="1200" dirty="0">
              <a:solidFill>
                <a:schemeClr val="tx1"/>
              </a:solidFill>
            </a:rPr>
            <a:t> </a:t>
          </a:r>
          <a:r>
            <a:rPr lang="en-US" sz="2500" kern="1200" dirty="0" err="1">
              <a:solidFill>
                <a:schemeClr val="tx1"/>
              </a:solidFill>
            </a:rPr>
            <a:t>dijelaskan</a:t>
          </a:r>
          <a:r>
            <a:rPr lang="en-US" sz="2500" kern="1200" dirty="0">
              <a:solidFill>
                <a:schemeClr val="tx1"/>
              </a:solidFill>
            </a:rPr>
            <a:t> </a:t>
          </a:r>
          <a:r>
            <a:rPr lang="en-US" sz="2500" kern="1200" dirty="0" err="1">
              <a:solidFill>
                <a:schemeClr val="tx1"/>
              </a:solidFill>
            </a:rPr>
            <a:t>dalam</a:t>
          </a:r>
          <a:r>
            <a:rPr lang="en-US" sz="2500" kern="1200" dirty="0">
              <a:solidFill>
                <a:schemeClr val="tx1"/>
              </a:solidFill>
            </a:rPr>
            <a:t> </a:t>
          </a:r>
          <a:r>
            <a:rPr lang="en-US" sz="2500" kern="1200" dirty="0" err="1">
              <a:solidFill>
                <a:schemeClr val="tx1"/>
              </a:solidFill>
            </a:rPr>
            <a:t>kontrak</a:t>
          </a:r>
          <a:r>
            <a:rPr lang="en-US" sz="2500" kern="1200" dirty="0">
              <a:solidFill>
                <a:schemeClr val="tx1"/>
              </a:solidFill>
            </a:rPr>
            <a:t> </a:t>
          </a:r>
          <a:r>
            <a:rPr lang="en-US" sz="2500" kern="1200" dirty="0" err="1">
              <a:solidFill>
                <a:schemeClr val="tx1"/>
              </a:solidFill>
            </a:rPr>
            <a:t>pengadaan</a:t>
          </a:r>
          <a:r>
            <a:rPr lang="en-US" sz="2500" kern="1200" dirty="0">
              <a:solidFill>
                <a:schemeClr val="tx1"/>
              </a:solidFill>
            </a:rPr>
            <a:t>. </a:t>
          </a:r>
          <a:r>
            <a:rPr lang="en-US" sz="2500" kern="1200" dirty="0" err="1">
              <a:solidFill>
                <a:schemeClr val="tx1"/>
              </a:solidFill>
            </a:rPr>
            <a:t>Observasi</a:t>
          </a:r>
          <a:r>
            <a:rPr lang="en-US" sz="2500" kern="1200" dirty="0">
              <a:solidFill>
                <a:schemeClr val="tx1"/>
              </a:solidFill>
            </a:rPr>
            <a:t> audit yang </a:t>
          </a:r>
          <a:r>
            <a:rPr lang="en-US" sz="2500" kern="1200" dirty="0" err="1">
              <a:solidFill>
                <a:schemeClr val="tx1"/>
              </a:solidFill>
            </a:rPr>
            <a:t>dihasilkan</a:t>
          </a:r>
          <a:r>
            <a:rPr lang="en-US" sz="2500" kern="1200" dirty="0">
              <a:solidFill>
                <a:schemeClr val="tx1"/>
              </a:solidFill>
            </a:rPr>
            <a:t> </a:t>
          </a:r>
          <a:r>
            <a:rPr lang="en-US" sz="2500" kern="1200" dirty="0" err="1">
              <a:solidFill>
                <a:schemeClr val="tx1"/>
              </a:solidFill>
            </a:rPr>
            <a:t>harus</a:t>
          </a:r>
          <a:r>
            <a:rPr lang="en-US" sz="2500" kern="1200" dirty="0">
              <a:solidFill>
                <a:schemeClr val="tx1"/>
              </a:solidFill>
            </a:rPr>
            <a:t> </a:t>
          </a:r>
          <a:r>
            <a:rPr lang="en-US" sz="2500" kern="1200" dirty="0" err="1">
              <a:solidFill>
                <a:schemeClr val="tx1"/>
              </a:solidFill>
            </a:rPr>
            <a:t>diperhatikan</a:t>
          </a:r>
          <a:r>
            <a:rPr lang="en-US" sz="2500" kern="1200" dirty="0">
              <a:solidFill>
                <a:schemeClr val="tx1"/>
              </a:solidFill>
            </a:rPr>
            <a:t> </a:t>
          </a:r>
          <a:r>
            <a:rPr lang="en-US" sz="2500" kern="1200" dirty="0" err="1">
              <a:solidFill>
                <a:schemeClr val="tx1"/>
              </a:solidFill>
            </a:rPr>
            <a:t>oleh</a:t>
          </a:r>
          <a:r>
            <a:rPr lang="en-US" sz="2500" kern="1200" dirty="0">
              <a:solidFill>
                <a:schemeClr val="tx1"/>
              </a:solidFill>
            </a:rPr>
            <a:t> </a:t>
          </a:r>
          <a:r>
            <a:rPr lang="en-US" sz="2500" kern="1200" dirty="0" err="1">
              <a:solidFill>
                <a:schemeClr val="tx1"/>
              </a:solidFill>
            </a:rPr>
            <a:t>manajer</a:t>
          </a:r>
          <a:r>
            <a:rPr lang="en-US" sz="2500" kern="1200" dirty="0">
              <a:solidFill>
                <a:schemeClr val="tx1"/>
              </a:solidFill>
            </a:rPr>
            <a:t> </a:t>
          </a:r>
          <a:r>
            <a:rPr lang="en-US" sz="2500" kern="1200" dirty="0" err="1">
              <a:solidFill>
                <a:schemeClr val="tx1"/>
              </a:solidFill>
            </a:rPr>
            <a:t>proyek</a:t>
          </a:r>
          <a:r>
            <a:rPr lang="en-US" sz="2500" kern="1200" dirty="0">
              <a:solidFill>
                <a:schemeClr val="tx1"/>
              </a:solidFill>
            </a:rPr>
            <a:t> </a:t>
          </a:r>
          <a:r>
            <a:rPr lang="en-US" sz="2500" kern="1200" dirty="0" err="1">
              <a:solidFill>
                <a:schemeClr val="tx1"/>
              </a:solidFill>
            </a:rPr>
            <a:t>pembeli</a:t>
          </a:r>
          <a:r>
            <a:rPr lang="en-US" sz="2500" kern="1200" dirty="0">
              <a:solidFill>
                <a:schemeClr val="tx1"/>
              </a:solidFill>
            </a:rPr>
            <a:t> </a:t>
          </a:r>
          <a:r>
            <a:rPr lang="en-US" sz="2500" kern="1200" dirty="0" err="1">
              <a:solidFill>
                <a:schemeClr val="tx1"/>
              </a:solidFill>
            </a:rPr>
            <a:t>dan</a:t>
          </a:r>
          <a:r>
            <a:rPr lang="en-US" sz="2500" kern="1200" dirty="0">
              <a:solidFill>
                <a:schemeClr val="tx1"/>
              </a:solidFill>
            </a:rPr>
            <a:t> </a:t>
          </a:r>
          <a:r>
            <a:rPr lang="en-US" sz="2500" kern="1200" dirty="0" err="1">
              <a:solidFill>
                <a:schemeClr val="tx1"/>
              </a:solidFill>
            </a:rPr>
            <a:t>manajer</a:t>
          </a:r>
          <a:r>
            <a:rPr lang="en-US" sz="2500" kern="1200" dirty="0">
              <a:solidFill>
                <a:schemeClr val="tx1"/>
              </a:solidFill>
            </a:rPr>
            <a:t> </a:t>
          </a:r>
          <a:r>
            <a:rPr lang="en-US" sz="2500" kern="1200" dirty="0" err="1">
              <a:solidFill>
                <a:schemeClr val="tx1"/>
              </a:solidFill>
            </a:rPr>
            <a:t>proyek</a:t>
          </a:r>
          <a:r>
            <a:rPr lang="en-US" sz="2500" kern="1200" dirty="0">
              <a:solidFill>
                <a:schemeClr val="tx1"/>
              </a:solidFill>
            </a:rPr>
            <a:t> </a:t>
          </a:r>
          <a:r>
            <a:rPr lang="en-US" sz="2500" kern="1200" dirty="0" err="1">
              <a:solidFill>
                <a:schemeClr val="tx1"/>
              </a:solidFill>
            </a:rPr>
            <a:t>penjual</a:t>
          </a:r>
          <a:r>
            <a:rPr lang="en-US" sz="2500" kern="1200" dirty="0">
              <a:solidFill>
                <a:schemeClr val="tx1"/>
              </a:solidFill>
            </a:rPr>
            <a:t> </a:t>
          </a:r>
          <a:r>
            <a:rPr lang="en-US" sz="2500" kern="1200" dirty="0" err="1">
              <a:solidFill>
                <a:schemeClr val="tx1"/>
              </a:solidFill>
            </a:rPr>
            <a:t>untuk</a:t>
          </a:r>
          <a:r>
            <a:rPr lang="en-US" sz="2500" kern="1200" dirty="0">
              <a:solidFill>
                <a:schemeClr val="tx1"/>
              </a:solidFill>
            </a:rPr>
            <a:t> </a:t>
          </a:r>
          <a:r>
            <a:rPr lang="en-US" sz="2500" kern="1200" dirty="0" err="1">
              <a:solidFill>
                <a:schemeClr val="tx1"/>
              </a:solidFill>
            </a:rPr>
            <a:t>penyesuaian</a:t>
          </a:r>
          <a:r>
            <a:rPr lang="en-US" sz="2500" kern="1200" dirty="0">
              <a:solidFill>
                <a:schemeClr val="tx1"/>
              </a:solidFill>
            </a:rPr>
            <a:t> </a:t>
          </a:r>
          <a:r>
            <a:rPr lang="en-US" sz="2500" kern="1200" dirty="0" err="1">
              <a:solidFill>
                <a:schemeClr val="tx1"/>
              </a:solidFill>
            </a:rPr>
            <a:t>proyek</a:t>
          </a:r>
          <a:r>
            <a:rPr lang="en-US" sz="2500" kern="1200" dirty="0">
              <a:solidFill>
                <a:schemeClr val="tx1"/>
              </a:solidFill>
            </a:rPr>
            <a:t>, </a:t>
          </a:r>
          <a:r>
            <a:rPr lang="en-US" sz="2500" kern="1200" dirty="0" err="1">
              <a:solidFill>
                <a:schemeClr val="tx1"/>
              </a:solidFill>
            </a:rPr>
            <a:t>bila</a:t>
          </a:r>
          <a:r>
            <a:rPr lang="en-US" sz="2500" kern="1200" dirty="0">
              <a:solidFill>
                <a:schemeClr val="tx1"/>
              </a:solidFill>
            </a:rPr>
            <a:t> </a:t>
          </a:r>
          <a:r>
            <a:rPr lang="en-US" sz="2500" kern="1200" dirty="0" err="1">
              <a:solidFill>
                <a:schemeClr val="tx1"/>
              </a:solidFill>
            </a:rPr>
            <a:t>perlu</a:t>
          </a:r>
          <a:r>
            <a:rPr lang="en-US" sz="2500" kern="1200" dirty="0">
              <a:solidFill>
                <a:schemeClr val="tx1"/>
              </a:solidFill>
            </a:rPr>
            <a:t>.</a:t>
          </a:r>
          <a:endParaRPr kumimoji="0" lang="en-US" sz="25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0" y="3685078"/>
        <a:ext cx="8690159" cy="18547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770696"/>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82550" lvl="0" indent="-82550" algn="l" defTabSz="1066800">
            <a:lnSpc>
              <a:spcPct val="90000"/>
            </a:lnSpc>
            <a:spcBef>
              <a:spcPct val="0"/>
            </a:spcBef>
            <a:spcAft>
              <a:spcPct val="35000"/>
            </a:spcAft>
            <a:buNone/>
          </a:pPr>
          <a:r>
            <a:rPr lang="en-US" sz="2400" kern="1200" dirty="0">
              <a:latin typeface="+mn-lt"/>
            </a:rPr>
            <a:t>1. Closed Procurements</a:t>
          </a:r>
          <a:endParaRPr lang="en-US" sz="2400" b="0" kern="1200" dirty="0">
            <a:solidFill>
              <a:schemeClr val="tx1"/>
            </a:solidFill>
            <a:latin typeface="+mn-lt"/>
            <a:ea typeface="+mn-ea"/>
            <a:cs typeface="+mn-cs"/>
          </a:endParaRPr>
        </a:p>
      </dsp:txBody>
      <dsp:txXfrm>
        <a:off x="37622" y="37622"/>
        <a:ext cx="8614915" cy="695452"/>
      </dsp:txXfrm>
    </dsp:sp>
    <dsp:sp modelId="{44DBF284-EFB8-48CB-AA9A-57838DF88D90}">
      <dsp:nvSpPr>
        <dsp:cNvPr id="0" name=""/>
        <dsp:cNvSpPr/>
      </dsp:nvSpPr>
      <dsp:spPr>
        <a:xfrm>
          <a:off x="0" y="1347206"/>
          <a:ext cx="8690159" cy="37674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id-ID" sz="2400" b="0" i="0" kern="1200" dirty="0"/>
            <a:t>Pembeli, biasanya melalui administrator pengadaan resmi, memberikan pemberitahuan tertulis resmi kepada penjual bahwa kontrak telah selesai. Persyaratan untuk penutupan pengadaan formal biasanya ditentukan dalam syarat dan ketentuan kontrak dan dimasukkan dalam rencana manajemen pengadaan. Biasanya, semua </a:t>
          </a:r>
          <a:r>
            <a:rPr lang="en-US" sz="2400" b="0" i="0" kern="1200" dirty="0"/>
            <a:t>deliverable</a:t>
          </a:r>
          <a:r>
            <a:rPr lang="id-ID" sz="2400" b="0" i="0" kern="1200" dirty="0"/>
            <a:t> harus diberikan tepat waktu dan memenuhi persyaratan teknis dan kualitas, seharusnya tidak ada klaim atau</a:t>
          </a:r>
          <a:br>
            <a:rPr lang="id-ID" sz="2400" b="0" i="0" kern="1200" dirty="0"/>
          </a:br>
          <a:r>
            <a:rPr lang="id-ID" sz="2400" b="0" i="0" kern="1200" dirty="0"/>
            <a:t>faktur, dan semua pembayaran akhir harus dilakukan. Tim manajemen proyek harus menyetujui semua hasil sebelum penutupan.</a:t>
          </a:r>
          <a:endParaRPr lang="id-ID" sz="3200" b="0" kern="1200" dirty="0">
            <a:solidFill>
              <a:schemeClr val="tx1"/>
            </a:solidFill>
            <a:latin typeface="+mn-lt"/>
          </a:endParaRPr>
        </a:p>
      </dsp:txBody>
      <dsp:txXfrm>
        <a:off x="0" y="1347206"/>
        <a:ext cx="8690159" cy="37674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7862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82550" lvl="0" indent="-82550" algn="l" defTabSz="1066800">
            <a:lnSpc>
              <a:spcPct val="90000"/>
            </a:lnSpc>
            <a:spcBef>
              <a:spcPct val="0"/>
            </a:spcBef>
            <a:spcAft>
              <a:spcPct val="35000"/>
            </a:spcAft>
            <a:buNone/>
          </a:pPr>
          <a:r>
            <a:rPr lang="en-US" sz="2400" kern="1200" dirty="0">
              <a:latin typeface="+mn-lt"/>
            </a:rPr>
            <a:t>2. Work performance information</a:t>
          </a:r>
          <a:endParaRPr lang="en-US" sz="2400" b="0" kern="1200" dirty="0">
            <a:solidFill>
              <a:schemeClr val="tx1"/>
            </a:solidFill>
            <a:latin typeface="+mn-lt"/>
            <a:ea typeface="+mn-ea"/>
            <a:cs typeface="+mn-cs"/>
          </a:endParaRPr>
        </a:p>
      </dsp:txBody>
      <dsp:txXfrm>
        <a:off x="38381" y="38381"/>
        <a:ext cx="8613397" cy="709478"/>
      </dsp:txXfrm>
    </dsp:sp>
    <dsp:sp modelId="{44DBF284-EFB8-48CB-AA9A-57838DF88D90}">
      <dsp:nvSpPr>
        <dsp:cNvPr id="0" name=""/>
        <dsp:cNvSpPr/>
      </dsp:nvSpPr>
      <dsp:spPr>
        <a:xfrm>
          <a:off x="0" y="804357"/>
          <a:ext cx="8690159" cy="486864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latin typeface="+mn-lt"/>
            </a:rPr>
            <a:t>Work performance information </a:t>
          </a:r>
          <a:r>
            <a:rPr lang="en-US" sz="2400" kern="1200">
              <a:solidFill>
                <a:srgbClr val="2F2B20"/>
              </a:solidFill>
              <a:latin typeface="+mn-lt"/>
            </a:rPr>
            <a:t>memberikan dasar untuk identifikasi masalah saat ini atau yg potensial untuk mendukung klaim atau pengadaan baru di kemudian hari. Dengan melaporkan kinerja vendor, organisasi meningkatkan pengetahuan tentang kinerja pengadaan, yang mendukung peningkatan perkiraan, manajemen risiko, dan pengambilan keputusan. Performance report juga membantu jika ada perselisihan dengan vendor.</a:t>
          </a:r>
          <a:endParaRPr lang="id-ID" sz="2400" b="0" kern="1200" dirty="0">
            <a:solidFill>
              <a:schemeClr val="tx1"/>
            </a:solidFill>
            <a:latin typeface="+mn-lt"/>
          </a:endParaRPr>
        </a:p>
        <a:p>
          <a:pPr marL="228600" lvl="1" indent="-228600" algn="l" defTabSz="1066800">
            <a:lnSpc>
              <a:spcPct val="90000"/>
            </a:lnSpc>
            <a:spcBef>
              <a:spcPct val="0"/>
            </a:spcBef>
            <a:spcAft>
              <a:spcPct val="20000"/>
            </a:spcAft>
            <a:buChar char="•"/>
          </a:pPr>
          <a:r>
            <a:rPr lang="en-US" sz="2400" kern="1200" dirty="0">
              <a:latin typeface="+mn-lt"/>
            </a:rPr>
            <a:t>Work performance information </a:t>
          </a:r>
          <a:r>
            <a:rPr lang="en-US" sz="2400" b="0" kern="1200" dirty="0" err="1">
              <a:solidFill>
                <a:schemeClr val="tx1"/>
              </a:solidFill>
              <a:latin typeface="+mn-lt"/>
            </a:rPr>
            <a:t>termasuk</a:t>
          </a:r>
          <a:r>
            <a:rPr lang="en-US" sz="2400" b="0" kern="1200" dirty="0">
              <a:solidFill>
                <a:schemeClr val="tx1"/>
              </a:solidFill>
              <a:latin typeface="+mn-lt"/>
            </a:rPr>
            <a:t> </a:t>
          </a:r>
          <a:r>
            <a:rPr lang="en-US" sz="2400" b="0" kern="1200" dirty="0" err="1">
              <a:solidFill>
                <a:schemeClr val="tx1"/>
              </a:solidFill>
              <a:latin typeface="+mn-lt"/>
            </a:rPr>
            <a:t>pelaporan</a:t>
          </a:r>
          <a:r>
            <a:rPr lang="en-US" sz="2400" b="0" kern="1200" dirty="0">
              <a:solidFill>
                <a:schemeClr val="tx1"/>
              </a:solidFill>
              <a:latin typeface="+mn-lt"/>
            </a:rPr>
            <a:t> </a:t>
          </a:r>
          <a:r>
            <a:rPr lang="en-US" sz="2400" b="0" kern="1200" dirty="0" err="1">
              <a:solidFill>
                <a:schemeClr val="tx1"/>
              </a:solidFill>
              <a:latin typeface="+mn-lt"/>
            </a:rPr>
            <a:t>kepatuhan</a:t>
          </a:r>
          <a:r>
            <a:rPr lang="en-US" sz="2400" b="0" kern="1200" dirty="0">
              <a:solidFill>
                <a:schemeClr val="tx1"/>
              </a:solidFill>
              <a:latin typeface="+mn-lt"/>
            </a:rPr>
            <a:t> </a:t>
          </a:r>
          <a:r>
            <a:rPr lang="en-US" sz="2400" b="0" kern="1200" dirty="0" err="1">
              <a:solidFill>
                <a:schemeClr val="tx1"/>
              </a:solidFill>
              <a:latin typeface="+mn-lt"/>
            </a:rPr>
            <a:t>kontrak</a:t>
          </a:r>
          <a:r>
            <a:rPr lang="en-US" sz="2400" b="0" kern="1200" dirty="0">
              <a:solidFill>
                <a:schemeClr val="tx1"/>
              </a:solidFill>
              <a:latin typeface="+mn-lt"/>
            </a:rPr>
            <a:t>, yang </a:t>
          </a:r>
          <a:r>
            <a:rPr lang="en-US" sz="2400" b="0" kern="1200" dirty="0" err="1">
              <a:solidFill>
                <a:schemeClr val="tx1"/>
              </a:solidFill>
              <a:latin typeface="+mn-lt"/>
            </a:rPr>
            <a:t>menyediakan</a:t>
          </a:r>
          <a:r>
            <a:rPr lang="en-US" sz="2400" b="0" kern="1200" dirty="0">
              <a:solidFill>
                <a:schemeClr val="tx1"/>
              </a:solidFill>
              <a:latin typeface="+mn-lt"/>
            </a:rPr>
            <a:t> </a:t>
          </a:r>
          <a:r>
            <a:rPr lang="en-US" sz="2400" b="0" kern="1200" dirty="0" err="1">
              <a:solidFill>
                <a:schemeClr val="tx1"/>
              </a:solidFill>
              <a:latin typeface="+mn-lt"/>
            </a:rPr>
            <a:t>mekanisme</a:t>
          </a:r>
          <a:r>
            <a:rPr lang="en-US" sz="2400" b="0" kern="1200" dirty="0">
              <a:solidFill>
                <a:schemeClr val="tx1"/>
              </a:solidFill>
              <a:latin typeface="+mn-lt"/>
            </a:rPr>
            <a:t> </a:t>
          </a:r>
          <a:r>
            <a:rPr lang="en-US" sz="2400" b="0" kern="1200" dirty="0" err="1">
              <a:solidFill>
                <a:schemeClr val="tx1"/>
              </a:solidFill>
              <a:latin typeface="+mn-lt"/>
            </a:rPr>
            <a:t>untuk</a:t>
          </a:r>
          <a:r>
            <a:rPr lang="en-US" sz="2400" b="0" kern="1200" dirty="0">
              <a:solidFill>
                <a:schemeClr val="tx1"/>
              </a:solidFill>
              <a:latin typeface="+mn-lt"/>
            </a:rPr>
            <a:t> </a:t>
          </a:r>
          <a:r>
            <a:rPr lang="en-US" sz="2400" b="0" kern="1200" dirty="0" err="1">
              <a:solidFill>
                <a:schemeClr val="tx1"/>
              </a:solidFill>
              <a:latin typeface="+mn-lt"/>
            </a:rPr>
            <a:t>melacak</a:t>
          </a:r>
          <a:r>
            <a:rPr lang="en-US" sz="2400" b="0" kern="1200" dirty="0">
              <a:solidFill>
                <a:schemeClr val="tx1"/>
              </a:solidFill>
              <a:latin typeface="+mn-lt"/>
            </a:rPr>
            <a:t> deliverable </a:t>
          </a:r>
          <a:r>
            <a:rPr lang="en-US" sz="2400" b="0" kern="1200" dirty="0" err="1">
              <a:solidFill>
                <a:schemeClr val="tx1"/>
              </a:solidFill>
              <a:latin typeface="+mn-lt"/>
            </a:rPr>
            <a:t>tertentu</a:t>
          </a:r>
          <a:r>
            <a:rPr lang="en-US" sz="2400" b="0" kern="1200" dirty="0">
              <a:solidFill>
                <a:schemeClr val="tx1"/>
              </a:solidFill>
              <a:latin typeface="+mn-lt"/>
            </a:rPr>
            <a:t> yang </a:t>
          </a:r>
          <a:r>
            <a:rPr lang="en-US" sz="2400" b="0" kern="1200" dirty="0" err="1">
              <a:solidFill>
                <a:schemeClr val="tx1"/>
              </a:solidFill>
              <a:latin typeface="+mn-lt"/>
            </a:rPr>
            <a:t>diharapkan</a:t>
          </a:r>
          <a:r>
            <a:rPr lang="en-US" sz="2400" b="0" kern="1200" dirty="0">
              <a:solidFill>
                <a:schemeClr val="tx1"/>
              </a:solidFill>
              <a:latin typeface="+mn-lt"/>
            </a:rPr>
            <a:t> </a:t>
          </a:r>
          <a:r>
            <a:rPr lang="en-US" sz="2400" b="0" kern="1200" dirty="0" err="1">
              <a:solidFill>
                <a:schemeClr val="tx1"/>
              </a:solidFill>
              <a:latin typeface="+mn-lt"/>
            </a:rPr>
            <a:t>dan</a:t>
          </a:r>
          <a:r>
            <a:rPr lang="en-US" sz="2400" b="0" kern="1200" dirty="0">
              <a:solidFill>
                <a:schemeClr val="tx1"/>
              </a:solidFill>
              <a:latin typeface="+mn-lt"/>
            </a:rPr>
            <a:t> </a:t>
          </a:r>
          <a:r>
            <a:rPr lang="en-US" sz="2400" b="0" kern="1200" dirty="0" err="1">
              <a:solidFill>
                <a:schemeClr val="tx1"/>
              </a:solidFill>
              <a:latin typeface="+mn-lt"/>
            </a:rPr>
            <a:t>diterima</a:t>
          </a:r>
          <a:r>
            <a:rPr lang="en-US" sz="2400" b="0" kern="1200" dirty="0">
              <a:solidFill>
                <a:schemeClr val="tx1"/>
              </a:solidFill>
              <a:latin typeface="+mn-lt"/>
            </a:rPr>
            <a:t> </a:t>
          </a:r>
          <a:r>
            <a:rPr lang="en-US" sz="2400" b="0" kern="1200" dirty="0" err="1">
              <a:solidFill>
                <a:schemeClr val="tx1"/>
              </a:solidFill>
              <a:latin typeface="+mn-lt"/>
            </a:rPr>
            <a:t>dari</a:t>
          </a:r>
          <a:r>
            <a:rPr lang="en-US" sz="2400" b="0" kern="1200" dirty="0">
              <a:solidFill>
                <a:schemeClr val="tx1"/>
              </a:solidFill>
              <a:latin typeface="+mn-lt"/>
            </a:rPr>
            <a:t> vendor. </a:t>
          </a:r>
          <a:r>
            <a:rPr lang="en-US" sz="2400" b="0" kern="1200" dirty="0" err="1">
              <a:solidFill>
                <a:schemeClr val="tx1"/>
              </a:solidFill>
              <a:latin typeface="+mn-lt"/>
            </a:rPr>
            <a:t>Laporan</a:t>
          </a:r>
          <a:r>
            <a:rPr lang="en-US" sz="2400" b="0" kern="1200" dirty="0">
              <a:solidFill>
                <a:schemeClr val="tx1"/>
              </a:solidFill>
              <a:latin typeface="+mn-lt"/>
            </a:rPr>
            <a:t> </a:t>
          </a:r>
          <a:r>
            <a:rPr lang="en-US" sz="2400" b="0" kern="1200" dirty="0" err="1">
              <a:solidFill>
                <a:schemeClr val="tx1"/>
              </a:solidFill>
              <a:latin typeface="+mn-lt"/>
            </a:rPr>
            <a:t>kepatuhan</a:t>
          </a:r>
          <a:r>
            <a:rPr lang="en-US" sz="2400" b="0" kern="1200" dirty="0">
              <a:solidFill>
                <a:schemeClr val="tx1"/>
              </a:solidFill>
              <a:latin typeface="+mn-lt"/>
            </a:rPr>
            <a:t> </a:t>
          </a:r>
          <a:r>
            <a:rPr lang="en-US" sz="2400" b="0" kern="1200" dirty="0" err="1">
              <a:solidFill>
                <a:schemeClr val="tx1"/>
              </a:solidFill>
              <a:latin typeface="+mn-lt"/>
            </a:rPr>
            <a:t>kontrak</a:t>
          </a:r>
          <a:r>
            <a:rPr lang="en-US" sz="2400" b="0" kern="1200" dirty="0">
              <a:solidFill>
                <a:schemeClr val="tx1"/>
              </a:solidFill>
              <a:latin typeface="+mn-lt"/>
            </a:rPr>
            <a:t> </a:t>
          </a:r>
          <a:r>
            <a:rPr lang="en-US" sz="2400" b="0" kern="1200" dirty="0" err="1">
              <a:solidFill>
                <a:schemeClr val="tx1"/>
              </a:solidFill>
              <a:latin typeface="+mn-lt"/>
            </a:rPr>
            <a:t>mendukung</a:t>
          </a:r>
          <a:r>
            <a:rPr lang="en-US" sz="2400" b="0" kern="1200" dirty="0">
              <a:solidFill>
                <a:schemeClr val="tx1"/>
              </a:solidFill>
              <a:latin typeface="+mn-lt"/>
            </a:rPr>
            <a:t> </a:t>
          </a:r>
          <a:r>
            <a:rPr lang="en-US" sz="2400" b="0" kern="1200" dirty="0" err="1">
              <a:solidFill>
                <a:schemeClr val="tx1"/>
              </a:solidFill>
              <a:latin typeface="+mn-lt"/>
            </a:rPr>
            <a:t>peningkatan</a:t>
          </a:r>
          <a:r>
            <a:rPr lang="en-US" sz="2400" b="0" kern="1200" dirty="0">
              <a:solidFill>
                <a:schemeClr val="tx1"/>
              </a:solidFill>
              <a:latin typeface="+mn-lt"/>
            </a:rPr>
            <a:t> </a:t>
          </a:r>
          <a:r>
            <a:rPr lang="en-US" sz="2400" b="0" kern="1200" dirty="0" err="1">
              <a:solidFill>
                <a:schemeClr val="tx1"/>
              </a:solidFill>
              <a:latin typeface="+mn-lt"/>
            </a:rPr>
            <a:t>komunikasi</a:t>
          </a:r>
          <a:r>
            <a:rPr lang="en-US" sz="2400" b="0" kern="1200" dirty="0">
              <a:solidFill>
                <a:schemeClr val="tx1"/>
              </a:solidFill>
              <a:latin typeface="+mn-lt"/>
            </a:rPr>
            <a:t> </a:t>
          </a:r>
          <a:r>
            <a:rPr lang="en-US" sz="2400" b="0" kern="1200" dirty="0" err="1">
              <a:solidFill>
                <a:schemeClr val="tx1"/>
              </a:solidFill>
              <a:latin typeface="+mn-lt"/>
            </a:rPr>
            <a:t>dengan</a:t>
          </a:r>
          <a:r>
            <a:rPr lang="en-US" sz="2400" b="0" kern="1200" dirty="0">
              <a:solidFill>
                <a:schemeClr val="tx1"/>
              </a:solidFill>
              <a:latin typeface="+mn-lt"/>
            </a:rPr>
            <a:t> vendor </a:t>
          </a:r>
          <a:r>
            <a:rPr lang="en-US" sz="2400" b="0" kern="1200" dirty="0" err="1">
              <a:solidFill>
                <a:schemeClr val="tx1"/>
              </a:solidFill>
              <a:latin typeface="+mn-lt"/>
            </a:rPr>
            <a:t>sehingga</a:t>
          </a:r>
          <a:r>
            <a:rPr lang="en-US" sz="2400" b="0" kern="1200" dirty="0">
              <a:solidFill>
                <a:schemeClr val="tx1"/>
              </a:solidFill>
              <a:latin typeface="+mn-lt"/>
            </a:rPr>
            <a:t> </a:t>
          </a:r>
          <a:r>
            <a:rPr lang="en-US" sz="2400" b="0" kern="1200" dirty="0" err="1">
              <a:solidFill>
                <a:schemeClr val="tx1"/>
              </a:solidFill>
              <a:latin typeface="+mn-lt"/>
            </a:rPr>
            <a:t>potensi</a:t>
          </a:r>
          <a:r>
            <a:rPr lang="en-US" sz="2400" b="0" kern="1200" dirty="0">
              <a:solidFill>
                <a:schemeClr val="tx1"/>
              </a:solidFill>
              <a:latin typeface="+mn-lt"/>
            </a:rPr>
            <a:t> </a:t>
          </a:r>
          <a:r>
            <a:rPr lang="en-US" sz="2400" b="0" kern="1200" dirty="0" err="1">
              <a:solidFill>
                <a:schemeClr val="tx1"/>
              </a:solidFill>
              <a:latin typeface="+mn-lt"/>
            </a:rPr>
            <a:t>masalah</a:t>
          </a:r>
          <a:r>
            <a:rPr lang="en-US" sz="2400" b="0" kern="1200" dirty="0">
              <a:solidFill>
                <a:schemeClr val="tx1"/>
              </a:solidFill>
              <a:latin typeface="+mn-lt"/>
            </a:rPr>
            <a:t> </a:t>
          </a:r>
          <a:r>
            <a:rPr lang="en-US" sz="2400" b="0" kern="1200" dirty="0" err="1">
              <a:solidFill>
                <a:schemeClr val="tx1"/>
              </a:solidFill>
              <a:latin typeface="+mn-lt"/>
            </a:rPr>
            <a:t>segera</a:t>
          </a:r>
          <a:r>
            <a:rPr lang="en-US" sz="2400" b="0" kern="1200" dirty="0">
              <a:solidFill>
                <a:schemeClr val="tx1"/>
              </a:solidFill>
              <a:latin typeface="+mn-lt"/>
            </a:rPr>
            <a:t> </a:t>
          </a:r>
          <a:r>
            <a:rPr lang="en-US" sz="2400" b="0" kern="1200" dirty="0" err="1">
              <a:solidFill>
                <a:schemeClr val="tx1"/>
              </a:solidFill>
              <a:latin typeface="+mn-lt"/>
            </a:rPr>
            <a:t>diatasi</a:t>
          </a:r>
          <a:r>
            <a:rPr lang="en-US" sz="2400" b="0" kern="1200" dirty="0">
              <a:solidFill>
                <a:schemeClr val="tx1"/>
              </a:solidFill>
              <a:latin typeface="+mn-lt"/>
            </a:rPr>
            <a:t> </a:t>
          </a:r>
          <a:r>
            <a:rPr lang="en-US" sz="2400" b="0" kern="1200" dirty="0" err="1">
              <a:solidFill>
                <a:schemeClr val="tx1"/>
              </a:solidFill>
              <a:latin typeface="+mn-lt"/>
            </a:rPr>
            <a:t>kedua</a:t>
          </a:r>
          <a:r>
            <a:rPr lang="en-US" sz="2400" b="0" kern="1200" dirty="0">
              <a:solidFill>
                <a:schemeClr val="tx1"/>
              </a:solidFill>
              <a:latin typeface="+mn-lt"/>
            </a:rPr>
            <a:t> </a:t>
          </a:r>
          <a:r>
            <a:rPr lang="en-US" sz="2400" b="0" kern="1200" dirty="0" err="1">
              <a:solidFill>
                <a:schemeClr val="tx1"/>
              </a:solidFill>
              <a:latin typeface="+mn-lt"/>
            </a:rPr>
            <a:t>belah</a:t>
          </a:r>
          <a:r>
            <a:rPr lang="en-US" sz="2400" b="0" kern="1200" dirty="0">
              <a:solidFill>
                <a:schemeClr val="tx1"/>
              </a:solidFill>
              <a:latin typeface="+mn-lt"/>
            </a:rPr>
            <a:t> </a:t>
          </a:r>
          <a:r>
            <a:rPr lang="en-US" sz="2400" b="0" kern="1200" dirty="0" err="1">
              <a:solidFill>
                <a:schemeClr val="tx1"/>
              </a:solidFill>
              <a:latin typeface="+mn-lt"/>
            </a:rPr>
            <a:t>pihak</a:t>
          </a:r>
          <a:r>
            <a:rPr lang="en-US" sz="2400" b="0" kern="1200" dirty="0">
              <a:solidFill>
                <a:schemeClr val="tx1"/>
              </a:solidFill>
              <a:latin typeface="+mn-lt"/>
            </a:rPr>
            <a:t>.</a:t>
          </a:r>
          <a:endParaRPr lang="id-ID" sz="2400" b="0" kern="1200" dirty="0">
            <a:solidFill>
              <a:schemeClr val="tx1"/>
            </a:solidFill>
            <a:latin typeface="+mn-lt"/>
          </a:endParaRPr>
        </a:p>
      </dsp:txBody>
      <dsp:txXfrm>
        <a:off x="0" y="804357"/>
        <a:ext cx="8690159" cy="486864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803063"/>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82550" lvl="0" indent="-82550" algn="l" defTabSz="1066800">
            <a:lnSpc>
              <a:spcPct val="90000"/>
            </a:lnSpc>
            <a:spcBef>
              <a:spcPct val="0"/>
            </a:spcBef>
            <a:spcAft>
              <a:spcPct val="35000"/>
            </a:spcAft>
            <a:buNone/>
          </a:pPr>
          <a:r>
            <a:rPr lang="en-US" sz="2400" kern="1200" dirty="0">
              <a:latin typeface="+mn-lt"/>
            </a:rPr>
            <a:t>3. </a:t>
          </a:r>
          <a:r>
            <a:rPr lang="en-US" sz="2400" kern="1200" dirty="0"/>
            <a:t>Procurement documentation updates</a:t>
          </a:r>
          <a:endParaRPr lang="en-US" sz="2400" b="0" kern="1200" dirty="0">
            <a:solidFill>
              <a:schemeClr val="tx1"/>
            </a:solidFill>
            <a:latin typeface="+mn-lt"/>
            <a:ea typeface="+mn-ea"/>
            <a:cs typeface="+mn-cs"/>
          </a:endParaRPr>
        </a:p>
      </dsp:txBody>
      <dsp:txXfrm>
        <a:off x="39202" y="39202"/>
        <a:ext cx="8611755" cy="724659"/>
      </dsp:txXfrm>
    </dsp:sp>
    <dsp:sp modelId="{44DBF284-EFB8-48CB-AA9A-57838DF88D90}">
      <dsp:nvSpPr>
        <dsp:cNvPr id="0" name=""/>
        <dsp:cNvSpPr/>
      </dsp:nvSpPr>
      <dsp:spPr>
        <a:xfrm>
          <a:off x="0" y="1228839"/>
          <a:ext cx="8690159" cy="40365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err="1">
              <a:latin typeface="+mn-lt"/>
            </a:rPr>
            <a:t>Dokumentasi</a:t>
          </a:r>
          <a:r>
            <a:rPr lang="en-US" sz="2800" kern="1200" dirty="0">
              <a:latin typeface="+mn-lt"/>
            </a:rPr>
            <a:t> </a:t>
          </a:r>
          <a:r>
            <a:rPr lang="en-US" sz="2800" kern="1200" dirty="0" err="1">
              <a:latin typeface="+mn-lt"/>
            </a:rPr>
            <a:t>pengadaan</a:t>
          </a:r>
          <a:r>
            <a:rPr lang="en-US" sz="2800" kern="1200" dirty="0">
              <a:latin typeface="+mn-lt"/>
            </a:rPr>
            <a:t> yang </a:t>
          </a:r>
          <a:r>
            <a:rPr lang="en-US" sz="2800" kern="1200" dirty="0" err="1">
              <a:latin typeface="+mn-lt"/>
            </a:rPr>
            <a:t>dapat</a:t>
          </a:r>
          <a:r>
            <a:rPr lang="en-US" sz="2800" kern="1200" dirty="0">
              <a:latin typeface="+mn-lt"/>
            </a:rPr>
            <a:t> </a:t>
          </a:r>
          <a:r>
            <a:rPr lang="en-US" sz="2800" kern="1200" dirty="0" err="1">
              <a:latin typeface="+mn-lt"/>
            </a:rPr>
            <a:t>diperbarui</a:t>
          </a:r>
          <a:r>
            <a:rPr lang="en-US" sz="2800" kern="1200" dirty="0">
              <a:latin typeface="+mn-lt"/>
            </a:rPr>
            <a:t> </a:t>
          </a:r>
          <a:r>
            <a:rPr lang="en-US" sz="2800" kern="1200" dirty="0" err="1">
              <a:latin typeface="+mn-lt"/>
            </a:rPr>
            <a:t>termasuk</a:t>
          </a:r>
          <a:r>
            <a:rPr lang="en-US" sz="2800" kern="1200" dirty="0">
              <a:latin typeface="+mn-lt"/>
            </a:rPr>
            <a:t> </a:t>
          </a:r>
          <a:r>
            <a:rPr lang="en-US" sz="2800" kern="1200" dirty="0" err="1">
              <a:latin typeface="+mn-lt"/>
            </a:rPr>
            <a:t>kontrak</a:t>
          </a:r>
          <a:r>
            <a:rPr lang="en-US" sz="2800" kern="1200" dirty="0">
              <a:latin typeface="+mn-lt"/>
            </a:rPr>
            <a:t> </a:t>
          </a:r>
          <a:r>
            <a:rPr lang="en-US" sz="2800" kern="1200" dirty="0" err="1">
              <a:latin typeface="+mn-lt"/>
            </a:rPr>
            <a:t>dengan</a:t>
          </a:r>
          <a:r>
            <a:rPr lang="en-US" sz="2800" kern="1200" dirty="0">
              <a:latin typeface="+mn-lt"/>
            </a:rPr>
            <a:t> </a:t>
          </a:r>
          <a:r>
            <a:rPr lang="en-US" sz="2800" kern="1200" dirty="0" err="1">
              <a:latin typeface="+mn-lt"/>
            </a:rPr>
            <a:t>semua</a:t>
          </a:r>
          <a:r>
            <a:rPr lang="en-US" sz="2800" kern="1200" dirty="0">
              <a:latin typeface="+mn-lt"/>
            </a:rPr>
            <a:t> </a:t>
          </a:r>
          <a:r>
            <a:rPr lang="en-US" sz="2800" kern="1200" dirty="0" err="1">
              <a:latin typeface="+mn-lt"/>
            </a:rPr>
            <a:t>jadwal</a:t>
          </a:r>
          <a:r>
            <a:rPr lang="en-US" sz="2800" kern="1200" dirty="0">
              <a:latin typeface="+mn-lt"/>
            </a:rPr>
            <a:t> </a:t>
          </a:r>
          <a:r>
            <a:rPr lang="en-US" sz="2800" kern="1200" dirty="0" err="1">
              <a:latin typeface="+mn-lt"/>
            </a:rPr>
            <a:t>pendukung</a:t>
          </a:r>
          <a:r>
            <a:rPr lang="en-US" sz="2800" kern="1200" dirty="0">
              <a:latin typeface="+mn-lt"/>
            </a:rPr>
            <a:t>, </a:t>
          </a:r>
          <a:r>
            <a:rPr lang="en-US" sz="2800" kern="1200" dirty="0" err="1">
              <a:latin typeface="+mn-lt"/>
            </a:rPr>
            <a:t>perubahan</a:t>
          </a:r>
          <a:r>
            <a:rPr lang="en-US" sz="2800" kern="1200" dirty="0">
              <a:latin typeface="+mn-lt"/>
            </a:rPr>
            <a:t> </a:t>
          </a:r>
          <a:r>
            <a:rPr lang="en-US" sz="2800" kern="1200" dirty="0" err="1">
              <a:latin typeface="+mn-lt"/>
            </a:rPr>
            <a:t>kontrak</a:t>
          </a:r>
          <a:r>
            <a:rPr lang="en-US" sz="2800" kern="1200" dirty="0">
              <a:latin typeface="+mn-lt"/>
            </a:rPr>
            <a:t> yang </a:t>
          </a:r>
          <a:r>
            <a:rPr lang="en-US" sz="2800" kern="1200" dirty="0" err="1">
              <a:latin typeface="+mn-lt"/>
            </a:rPr>
            <a:t>tidak</a:t>
          </a:r>
          <a:r>
            <a:rPr lang="en-US" sz="2800" kern="1200" dirty="0">
              <a:latin typeface="+mn-lt"/>
            </a:rPr>
            <a:t> </a:t>
          </a:r>
          <a:r>
            <a:rPr lang="en-US" sz="2800" kern="1200" dirty="0" err="1">
              <a:latin typeface="+mn-lt"/>
            </a:rPr>
            <a:t>disetujui</a:t>
          </a:r>
          <a:r>
            <a:rPr lang="en-US" sz="2800" kern="1200" dirty="0">
              <a:latin typeface="+mn-lt"/>
            </a:rPr>
            <a:t>, </a:t>
          </a:r>
          <a:r>
            <a:rPr lang="en-US" sz="2800" kern="1200" dirty="0" err="1">
              <a:latin typeface="+mn-lt"/>
            </a:rPr>
            <a:t>dan</a:t>
          </a:r>
          <a:r>
            <a:rPr lang="en-US" sz="2800" kern="1200" dirty="0">
              <a:latin typeface="+mn-lt"/>
            </a:rPr>
            <a:t> </a:t>
          </a:r>
          <a:r>
            <a:rPr lang="en-US" sz="2800" kern="1200" dirty="0" err="1">
              <a:latin typeface="+mn-lt"/>
            </a:rPr>
            <a:t>permintaan</a:t>
          </a:r>
          <a:r>
            <a:rPr lang="en-US" sz="2800" kern="1200" dirty="0">
              <a:latin typeface="+mn-lt"/>
            </a:rPr>
            <a:t> </a:t>
          </a:r>
          <a:r>
            <a:rPr lang="en-US" sz="2800" kern="1200" dirty="0" err="1">
              <a:latin typeface="+mn-lt"/>
            </a:rPr>
            <a:t>perubahan</a:t>
          </a:r>
          <a:r>
            <a:rPr lang="en-US" sz="2800" kern="1200" dirty="0">
              <a:latin typeface="+mn-lt"/>
            </a:rPr>
            <a:t> yang </a:t>
          </a:r>
          <a:r>
            <a:rPr lang="en-US" sz="2800" kern="1200" dirty="0" err="1">
              <a:latin typeface="+mn-lt"/>
            </a:rPr>
            <a:t>disetujui</a:t>
          </a:r>
          <a:r>
            <a:rPr lang="en-US" sz="2800" kern="1200" dirty="0">
              <a:latin typeface="+mn-lt"/>
            </a:rPr>
            <a:t>. </a:t>
          </a:r>
          <a:r>
            <a:rPr lang="en-US" sz="2800" kern="1200" dirty="0" err="1">
              <a:latin typeface="+mn-lt"/>
            </a:rPr>
            <a:t>Dokumentasi</a:t>
          </a:r>
          <a:r>
            <a:rPr lang="en-US" sz="2800" kern="1200" dirty="0">
              <a:latin typeface="+mn-lt"/>
            </a:rPr>
            <a:t> </a:t>
          </a:r>
          <a:r>
            <a:rPr lang="en-US" sz="2800" kern="1200" dirty="0" err="1">
              <a:latin typeface="+mn-lt"/>
            </a:rPr>
            <a:t>pengadaan</a:t>
          </a:r>
          <a:r>
            <a:rPr lang="en-US" sz="2800" kern="1200" dirty="0">
              <a:latin typeface="+mn-lt"/>
            </a:rPr>
            <a:t> juga </a:t>
          </a:r>
          <a:r>
            <a:rPr lang="en-US" sz="2800" kern="1200" dirty="0" err="1">
              <a:latin typeface="+mn-lt"/>
            </a:rPr>
            <a:t>mencakup</a:t>
          </a:r>
          <a:r>
            <a:rPr lang="en-US" sz="2800" kern="1200" dirty="0">
              <a:latin typeface="+mn-lt"/>
            </a:rPr>
            <a:t> </a:t>
          </a:r>
          <a:r>
            <a:rPr lang="en-US" sz="2800" kern="1200" dirty="0" err="1">
              <a:latin typeface="+mn-lt"/>
            </a:rPr>
            <a:t>dokumentasi</a:t>
          </a:r>
          <a:r>
            <a:rPr lang="en-US" sz="2800" kern="1200" dirty="0">
              <a:latin typeface="+mn-lt"/>
            </a:rPr>
            <a:t> </a:t>
          </a:r>
          <a:r>
            <a:rPr lang="en-US" sz="2800" kern="1200" dirty="0" err="1">
              <a:latin typeface="+mn-lt"/>
            </a:rPr>
            <a:t>teknis</a:t>
          </a:r>
          <a:r>
            <a:rPr lang="en-US" sz="2800" kern="1200" dirty="0">
              <a:latin typeface="+mn-lt"/>
            </a:rPr>
            <a:t> yang </a:t>
          </a:r>
          <a:r>
            <a:rPr lang="en-US" sz="2800" kern="1200" dirty="0" err="1">
              <a:latin typeface="+mn-lt"/>
            </a:rPr>
            <a:t>dikembangkan</a:t>
          </a:r>
          <a:r>
            <a:rPr lang="en-US" sz="2800" kern="1200" dirty="0">
              <a:latin typeface="+mn-lt"/>
            </a:rPr>
            <a:t> </a:t>
          </a:r>
          <a:r>
            <a:rPr lang="en-US" sz="2800" kern="1200" dirty="0" err="1">
              <a:latin typeface="+mn-lt"/>
            </a:rPr>
            <a:t>oleh</a:t>
          </a:r>
          <a:r>
            <a:rPr lang="en-US" sz="2800" kern="1200" dirty="0">
              <a:latin typeface="+mn-lt"/>
            </a:rPr>
            <a:t> </a:t>
          </a:r>
          <a:r>
            <a:rPr lang="en-US" sz="2800" kern="1200" dirty="0" err="1">
              <a:latin typeface="+mn-lt"/>
            </a:rPr>
            <a:t>penjual</a:t>
          </a:r>
          <a:r>
            <a:rPr lang="en-US" sz="2800" kern="1200" dirty="0">
              <a:latin typeface="+mn-lt"/>
            </a:rPr>
            <a:t> </a:t>
          </a:r>
          <a:r>
            <a:rPr lang="en-US" sz="2800" kern="1200" dirty="0" err="1">
              <a:latin typeface="+mn-lt"/>
            </a:rPr>
            <a:t>dan</a:t>
          </a:r>
          <a:r>
            <a:rPr lang="en-US" sz="2800" kern="1200" dirty="0">
              <a:latin typeface="+mn-lt"/>
            </a:rPr>
            <a:t> </a:t>
          </a:r>
          <a:r>
            <a:rPr lang="en-US" sz="2800" kern="1200" dirty="0" err="1">
              <a:latin typeface="+mn-lt"/>
            </a:rPr>
            <a:t>informasi</a:t>
          </a:r>
          <a:r>
            <a:rPr lang="en-US" sz="2800" kern="1200" dirty="0">
              <a:latin typeface="+mn-lt"/>
            </a:rPr>
            <a:t> </a:t>
          </a:r>
          <a:r>
            <a:rPr lang="en-US" sz="2800" kern="1200" dirty="0" err="1">
              <a:latin typeface="+mn-lt"/>
            </a:rPr>
            <a:t>kinerja</a:t>
          </a:r>
          <a:r>
            <a:rPr lang="en-US" sz="2800" kern="1200" dirty="0">
              <a:latin typeface="+mn-lt"/>
            </a:rPr>
            <a:t> </a:t>
          </a:r>
          <a:r>
            <a:rPr lang="en-US" sz="2800" kern="1200" dirty="0" err="1">
              <a:latin typeface="+mn-lt"/>
            </a:rPr>
            <a:t>pekerjaan</a:t>
          </a:r>
          <a:r>
            <a:rPr lang="en-US" sz="2800" kern="1200" dirty="0">
              <a:latin typeface="+mn-lt"/>
            </a:rPr>
            <a:t> </a:t>
          </a:r>
          <a:r>
            <a:rPr lang="en-US" sz="2800" kern="1200" dirty="0" err="1">
              <a:latin typeface="+mn-lt"/>
            </a:rPr>
            <a:t>lainnya</a:t>
          </a:r>
          <a:r>
            <a:rPr lang="en-US" sz="2800" kern="1200" dirty="0">
              <a:latin typeface="+mn-lt"/>
            </a:rPr>
            <a:t> </a:t>
          </a:r>
          <a:r>
            <a:rPr lang="en-US" sz="2800" kern="1200" dirty="0" err="1">
              <a:latin typeface="+mn-lt"/>
            </a:rPr>
            <a:t>seperti</a:t>
          </a:r>
          <a:r>
            <a:rPr lang="en-US" sz="2800" kern="1200" dirty="0">
              <a:latin typeface="+mn-lt"/>
            </a:rPr>
            <a:t> </a:t>
          </a:r>
          <a:r>
            <a:rPr lang="en-US" sz="2800" kern="1200" dirty="0" err="1">
              <a:latin typeface="+mn-lt"/>
            </a:rPr>
            <a:t>hasil</a:t>
          </a:r>
          <a:r>
            <a:rPr lang="en-US" sz="2800" kern="1200" dirty="0">
              <a:latin typeface="+mn-lt"/>
            </a:rPr>
            <a:t>, </a:t>
          </a:r>
          <a:r>
            <a:rPr lang="en-US" sz="2800" kern="1200" dirty="0" err="1">
              <a:latin typeface="+mn-lt"/>
            </a:rPr>
            <a:t>laporan</a:t>
          </a:r>
          <a:r>
            <a:rPr lang="en-US" sz="2800" kern="1200" dirty="0">
              <a:latin typeface="+mn-lt"/>
            </a:rPr>
            <a:t> </a:t>
          </a:r>
          <a:r>
            <a:rPr lang="en-US" sz="2800" kern="1200" dirty="0" err="1">
              <a:latin typeface="+mn-lt"/>
            </a:rPr>
            <a:t>kinerja</a:t>
          </a:r>
          <a:r>
            <a:rPr lang="en-US" sz="2800" kern="1200" dirty="0">
              <a:latin typeface="+mn-lt"/>
            </a:rPr>
            <a:t> </a:t>
          </a:r>
          <a:r>
            <a:rPr lang="en-US" sz="2800" kern="1200" dirty="0" err="1">
              <a:latin typeface="+mn-lt"/>
            </a:rPr>
            <a:t>dan</a:t>
          </a:r>
          <a:r>
            <a:rPr lang="en-US" sz="2800" kern="1200" dirty="0">
              <a:latin typeface="+mn-lt"/>
            </a:rPr>
            <a:t> </a:t>
          </a:r>
          <a:r>
            <a:rPr lang="en-US" sz="2800" kern="1200" dirty="0" err="1">
              <a:latin typeface="+mn-lt"/>
            </a:rPr>
            <a:t>jaminan</a:t>
          </a:r>
          <a:r>
            <a:rPr lang="en-US" sz="2800" kern="1200" dirty="0">
              <a:latin typeface="+mn-lt"/>
            </a:rPr>
            <a:t> </a:t>
          </a:r>
          <a:r>
            <a:rPr lang="en-US" sz="2800" kern="1200" dirty="0" err="1">
              <a:latin typeface="+mn-lt"/>
            </a:rPr>
            <a:t>penjual</a:t>
          </a:r>
          <a:r>
            <a:rPr lang="en-US" sz="2800" kern="1200" dirty="0">
              <a:latin typeface="+mn-lt"/>
            </a:rPr>
            <a:t>, </a:t>
          </a:r>
          <a:r>
            <a:rPr lang="en-US" sz="2800" kern="1200" dirty="0" err="1">
              <a:latin typeface="+mn-lt"/>
            </a:rPr>
            <a:t>dokumen</a:t>
          </a:r>
          <a:r>
            <a:rPr lang="en-US" sz="2800" kern="1200" dirty="0">
              <a:latin typeface="+mn-lt"/>
            </a:rPr>
            <a:t> </a:t>
          </a:r>
          <a:r>
            <a:rPr lang="en-US" sz="2800" kern="1200" dirty="0" err="1">
              <a:latin typeface="+mn-lt"/>
            </a:rPr>
            <a:t>keuangan</a:t>
          </a:r>
          <a:r>
            <a:rPr lang="en-US" sz="2800" kern="1200" dirty="0">
              <a:latin typeface="+mn-lt"/>
            </a:rPr>
            <a:t> </a:t>
          </a:r>
          <a:r>
            <a:rPr lang="en-US" sz="2800" kern="1200" dirty="0" err="1">
              <a:latin typeface="+mn-lt"/>
            </a:rPr>
            <a:t>termasuk</a:t>
          </a:r>
          <a:r>
            <a:rPr lang="en-US" sz="2800" kern="1200" dirty="0">
              <a:latin typeface="+mn-lt"/>
            </a:rPr>
            <a:t> </a:t>
          </a:r>
          <a:r>
            <a:rPr lang="en-US" sz="2800" kern="1200" dirty="0" err="1">
              <a:latin typeface="+mn-lt"/>
            </a:rPr>
            <a:t>faktur</a:t>
          </a:r>
          <a:r>
            <a:rPr lang="en-US" sz="2800" kern="1200" dirty="0">
              <a:latin typeface="+mn-lt"/>
            </a:rPr>
            <a:t> </a:t>
          </a:r>
          <a:r>
            <a:rPr lang="en-US" sz="2800" kern="1200" dirty="0" err="1">
              <a:latin typeface="+mn-lt"/>
            </a:rPr>
            <a:t>dan</a:t>
          </a:r>
          <a:r>
            <a:rPr lang="en-US" sz="2800" kern="1200" dirty="0">
              <a:latin typeface="+mn-lt"/>
            </a:rPr>
            <a:t> </a:t>
          </a:r>
          <a:r>
            <a:rPr lang="en-US" sz="2800" kern="1200" dirty="0" err="1">
              <a:latin typeface="+mn-lt"/>
            </a:rPr>
            <a:t>catatan</a:t>
          </a:r>
          <a:r>
            <a:rPr lang="en-US" sz="2800" kern="1200" dirty="0">
              <a:latin typeface="+mn-lt"/>
            </a:rPr>
            <a:t> </a:t>
          </a:r>
          <a:r>
            <a:rPr lang="en-US" sz="2800" kern="1200" dirty="0" err="1">
              <a:latin typeface="+mn-lt"/>
            </a:rPr>
            <a:t>pembayaran</a:t>
          </a:r>
          <a:r>
            <a:rPr lang="en-US" sz="2800" kern="1200" dirty="0">
              <a:latin typeface="+mn-lt"/>
            </a:rPr>
            <a:t>, </a:t>
          </a:r>
          <a:r>
            <a:rPr lang="en-US" sz="2800" kern="1200" dirty="0" err="1">
              <a:latin typeface="+mn-lt"/>
            </a:rPr>
            <a:t>dan</a:t>
          </a:r>
          <a:r>
            <a:rPr lang="en-US" sz="2800" kern="1200" dirty="0">
              <a:latin typeface="+mn-lt"/>
            </a:rPr>
            <a:t> </a:t>
          </a:r>
          <a:r>
            <a:rPr lang="en-US" sz="2800" kern="1200" dirty="0" err="1">
              <a:latin typeface="+mn-lt"/>
            </a:rPr>
            <a:t>hasil</a:t>
          </a:r>
          <a:r>
            <a:rPr lang="en-US" sz="2800" kern="1200" dirty="0">
              <a:latin typeface="+mn-lt"/>
            </a:rPr>
            <a:t> </a:t>
          </a:r>
          <a:r>
            <a:rPr lang="en-US" sz="2800" kern="1200" dirty="0" err="1">
              <a:latin typeface="+mn-lt"/>
            </a:rPr>
            <a:t>dari</a:t>
          </a:r>
          <a:r>
            <a:rPr lang="en-US" sz="2800" kern="1200" dirty="0">
              <a:latin typeface="+mn-lt"/>
            </a:rPr>
            <a:t> </a:t>
          </a:r>
          <a:r>
            <a:rPr lang="en-US" sz="2800" kern="1200" dirty="0" err="1">
              <a:latin typeface="+mn-lt"/>
            </a:rPr>
            <a:t>inspeksi</a:t>
          </a:r>
          <a:r>
            <a:rPr lang="en-US" sz="2800" kern="1200" dirty="0">
              <a:latin typeface="+mn-lt"/>
            </a:rPr>
            <a:t> </a:t>
          </a:r>
          <a:r>
            <a:rPr lang="en-US" sz="2800" kern="1200" dirty="0" err="1">
              <a:latin typeface="+mn-lt"/>
            </a:rPr>
            <a:t>terkait</a:t>
          </a:r>
          <a:r>
            <a:rPr lang="en-US" sz="2800" kern="1200" dirty="0">
              <a:latin typeface="+mn-lt"/>
            </a:rPr>
            <a:t> </a:t>
          </a:r>
          <a:r>
            <a:rPr lang="en-US" sz="2800" kern="1200" dirty="0" err="1">
              <a:latin typeface="+mn-lt"/>
            </a:rPr>
            <a:t>kontrak</a:t>
          </a:r>
          <a:r>
            <a:rPr lang="en-US" sz="2800" kern="1200" dirty="0">
              <a:latin typeface="+mn-lt"/>
            </a:rPr>
            <a:t>.</a:t>
          </a:r>
          <a:endParaRPr lang="id-ID" sz="2800" b="0" kern="1200" dirty="0">
            <a:solidFill>
              <a:schemeClr val="tx1"/>
            </a:solidFill>
            <a:latin typeface="+mn-lt"/>
          </a:endParaRPr>
        </a:p>
      </dsp:txBody>
      <dsp:txXfrm>
        <a:off x="0" y="1228839"/>
        <a:ext cx="8690159" cy="40365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926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t>4. Change requests</a:t>
          </a:r>
          <a:endParaRPr lang="en-US" sz="2800" b="0" kern="1200" dirty="0">
            <a:solidFill>
              <a:schemeClr val="tx1"/>
            </a:solidFill>
            <a:latin typeface="Calibri"/>
            <a:ea typeface="+mn-ea"/>
            <a:cs typeface="+mn-cs"/>
          </a:endParaRPr>
        </a:p>
      </dsp:txBody>
      <dsp:txXfrm>
        <a:off x="33812" y="33812"/>
        <a:ext cx="8622535" cy="625016"/>
      </dsp:txXfrm>
    </dsp:sp>
    <dsp:sp modelId="{44DBF284-EFB8-48CB-AA9A-57838DF88D90}">
      <dsp:nvSpPr>
        <dsp:cNvPr id="0" name=""/>
        <dsp:cNvSpPr/>
      </dsp:nvSpPr>
      <dsp:spPr>
        <a:xfrm>
          <a:off x="0" y="740997"/>
          <a:ext cx="8690159" cy="49017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err="1">
              <a:solidFill>
                <a:srgbClr val="2F2B20"/>
              </a:solidFill>
              <a:latin typeface="Trebuchet MS" pitchFamily="34" charset="0"/>
            </a:rPr>
            <a:t>Perubahan</a:t>
          </a:r>
          <a:r>
            <a:rPr lang="en-US" sz="2900" kern="1200" dirty="0">
              <a:solidFill>
                <a:srgbClr val="2F2B20"/>
              </a:solidFill>
              <a:latin typeface="Trebuchet MS" pitchFamily="34" charset="0"/>
            </a:rPr>
            <a:t> yang </a:t>
          </a:r>
          <a:r>
            <a:rPr lang="en-US" sz="2900" kern="1200" dirty="0" err="1">
              <a:solidFill>
                <a:srgbClr val="2F2B20"/>
              </a:solidFill>
              <a:latin typeface="Trebuchet MS" pitchFamily="34" charset="0"/>
            </a:rPr>
            <a:t>diminta</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tetapi</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tidak</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terselesaikan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dapat</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mencakup</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arahan</a:t>
          </a:r>
          <a:r>
            <a:rPr lang="en-US" sz="2900" kern="1200" dirty="0">
              <a:solidFill>
                <a:srgbClr val="2F2B20"/>
              </a:solidFill>
              <a:latin typeface="Trebuchet MS" pitchFamily="34" charset="0"/>
            </a:rPr>
            <a:t> yang </a:t>
          </a:r>
          <a:r>
            <a:rPr lang="en-US" sz="2900" kern="1200" dirty="0" err="1">
              <a:solidFill>
                <a:srgbClr val="2F2B20"/>
              </a:solidFill>
              <a:latin typeface="Trebuchet MS" pitchFamily="34" charset="0"/>
            </a:rPr>
            <a:t>diberikan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oleh</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pembeli</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atau</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tindakan</a:t>
          </a:r>
          <a:r>
            <a:rPr lang="en-US" sz="2900" kern="1200" dirty="0">
              <a:solidFill>
                <a:srgbClr val="2F2B20"/>
              </a:solidFill>
              <a:latin typeface="Trebuchet MS" pitchFamily="34" charset="0"/>
            </a:rPr>
            <a:t> yang </a:t>
          </a:r>
          <a:r>
            <a:rPr lang="en-US" sz="2900" kern="1200" dirty="0" err="1">
              <a:solidFill>
                <a:srgbClr val="2F2B20"/>
              </a:solidFill>
              <a:latin typeface="Trebuchet MS" pitchFamily="34" charset="0"/>
            </a:rPr>
            <a:t>dilakukan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oleh</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penjual</a:t>
          </a:r>
          <a:r>
            <a:rPr lang="en-US" sz="2900" kern="1200" dirty="0">
              <a:solidFill>
                <a:srgbClr val="2F2B20"/>
              </a:solidFill>
              <a:latin typeface="Trebuchet MS" pitchFamily="34" charset="0"/>
            </a:rPr>
            <a:t>, yang </a:t>
          </a:r>
          <a:r>
            <a:rPr lang="en-US" sz="2900" kern="1200" dirty="0" err="1">
              <a:solidFill>
                <a:srgbClr val="2F2B20"/>
              </a:solidFill>
              <a:latin typeface="Trebuchet MS" pitchFamily="34" charset="0"/>
            </a:rPr>
            <a:t>oleh</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pihak</a:t>
          </a:r>
          <a:r>
            <a:rPr lang="en-US" sz="2900" kern="1200" dirty="0">
              <a:solidFill>
                <a:srgbClr val="2F2B20"/>
              </a:solidFill>
              <a:latin typeface="Trebuchet MS" pitchFamily="34" charset="0"/>
            </a:rPr>
            <a:t> lain </a:t>
          </a:r>
          <a:r>
            <a:rPr lang="en-US" sz="2900" kern="1200" dirty="0" err="1">
              <a:solidFill>
                <a:srgbClr val="2F2B20"/>
              </a:solidFill>
              <a:latin typeface="Trebuchet MS" pitchFamily="34" charset="0"/>
            </a:rPr>
            <a:t>dianggap</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sebagai</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perubahan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konstruktif</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pada</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kontrak</a:t>
          </a:r>
          <a:r>
            <a:rPr lang="en-US" sz="2900" kern="1200" dirty="0">
              <a:solidFill>
                <a:srgbClr val="2F2B20"/>
              </a:solidFill>
              <a:latin typeface="Trebuchet MS" pitchFamily="34" charset="0"/>
            </a:rPr>
            <a:t>. </a:t>
          </a:r>
          <a:endParaRPr lang="id-ID" sz="2900" b="0" kern="1200" dirty="0">
            <a:solidFill>
              <a:schemeClr val="tx1"/>
            </a:solidFill>
          </a:endParaRPr>
        </a:p>
        <a:p>
          <a:pPr marL="285750" lvl="1" indent="-285750" algn="l" defTabSz="1289050">
            <a:lnSpc>
              <a:spcPct val="90000"/>
            </a:lnSpc>
            <a:spcBef>
              <a:spcPct val="0"/>
            </a:spcBef>
            <a:spcAft>
              <a:spcPct val="20000"/>
            </a:spcAft>
            <a:buChar char="•"/>
          </a:pPr>
          <a:r>
            <a:rPr lang="en-US" sz="2900" kern="1200" dirty="0" err="1">
              <a:solidFill>
                <a:srgbClr val="2F2B20"/>
              </a:solidFill>
              <a:latin typeface="Trebuchet MS" pitchFamily="34" charset="0"/>
            </a:rPr>
            <a:t>Karena</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perubahan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konstruktif</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ini</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dapat</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diperdebatkan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oleh</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satu</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pihak</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dapat</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menyebabkan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klaim</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terhadap</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pihak</a:t>
          </a:r>
          <a:r>
            <a:rPr lang="en-US" sz="2900" kern="1200" dirty="0">
              <a:solidFill>
                <a:srgbClr val="2F2B20"/>
              </a:solidFill>
              <a:latin typeface="Trebuchet MS" pitchFamily="34" charset="0"/>
            </a:rPr>
            <a:t> lain, </a:t>
          </a:r>
          <a:r>
            <a:rPr lang="en-US" sz="2900" kern="1200" dirty="0" err="1">
              <a:solidFill>
                <a:srgbClr val="2F2B20"/>
              </a:solidFill>
              <a:latin typeface="Trebuchet MS" pitchFamily="34" charset="0"/>
            </a:rPr>
            <a:t>perubahan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tersebut</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diidentifikasi</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didokumentasikan</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secara</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unik</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oleh</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korespondensi</a:t>
          </a:r>
          <a:r>
            <a:rPr lang="en-US" sz="2900" kern="1200" dirty="0">
              <a:solidFill>
                <a:srgbClr val="2F2B20"/>
              </a:solidFill>
              <a:latin typeface="Trebuchet MS" pitchFamily="34" charset="0"/>
            </a:rPr>
            <a:t> </a:t>
          </a:r>
          <a:r>
            <a:rPr lang="en-US" sz="2900" kern="1200" dirty="0" err="1">
              <a:solidFill>
                <a:srgbClr val="2F2B20"/>
              </a:solidFill>
              <a:latin typeface="Trebuchet MS" pitchFamily="34" charset="0"/>
            </a:rPr>
            <a:t>proyek</a:t>
          </a:r>
          <a:r>
            <a:rPr lang="en-US" sz="2900" kern="1200" dirty="0">
              <a:solidFill>
                <a:srgbClr val="2F2B20"/>
              </a:solidFill>
              <a:latin typeface="Trebuchet MS" pitchFamily="34" charset="0"/>
            </a:rPr>
            <a:t>.</a:t>
          </a:r>
          <a:endParaRPr lang="id-ID" sz="2900" b="0" kern="1200" dirty="0">
            <a:solidFill>
              <a:schemeClr val="tx1"/>
            </a:solidFill>
          </a:endParaRPr>
        </a:p>
      </dsp:txBody>
      <dsp:txXfrm>
        <a:off x="0" y="740997"/>
        <a:ext cx="8690159" cy="490176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15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t>5. Project management plan updates</a:t>
          </a:r>
          <a:endParaRPr lang="en-US" sz="2800" b="0" kern="1200" dirty="0">
            <a:solidFill>
              <a:schemeClr val="tx1"/>
            </a:solidFill>
            <a:latin typeface="Calibri"/>
            <a:ea typeface="+mn-ea"/>
            <a:cs typeface="+mn-cs"/>
          </a:endParaRPr>
        </a:p>
      </dsp:txBody>
      <dsp:txXfrm>
        <a:off x="32784" y="32784"/>
        <a:ext cx="8624591" cy="606012"/>
      </dsp:txXfrm>
    </dsp:sp>
    <dsp:sp modelId="{44DBF284-EFB8-48CB-AA9A-57838DF88D90}">
      <dsp:nvSpPr>
        <dsp:cNvPr id="0" name=""/>
        <dsp:cNvSpPr/>
      </dsp:nvSpPr>
      <dsp:spPr>
        <a:xfrm>
          <a:off x="0" y="758997"/>
          <a:ext cx="8690159" cy="19126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a:t>Bagian yang akan di Update seperti:</a:t>
          </a:r>
          <a:endParaRPr lang="id-ID" sz="2200" b="0" kern="1200" dirty="0">
            <a:solidFill>
              <a:schemeClr val="tx1"/>
            </a:solidFill>
          </a:endParaRPr>
        </a:p>
        <a:p>
          <a:pPr marL="457200" lvl="2" indent="-228600" algn="l" defTabSz="977900">
            <a:lnSpc>
              <a:spcPct val="90000"/>
            </a:lnSpc>
            <a:spcBef>
              <a:spcPct val="0"/>
            </a:spcBef>
            <a:spcAft>
              <a:spcPct val="20000"/>
            </a:spcAft>
            <a:buChar char="•"/>
          </a:pPr>
          <a:r>
            <a:rPr lang="en-US" sz="2200" kern="1200" dirty="0"/>
            <a:t>Risk management plan</a:t>
          </a:r>
          <a:endParaRPr lang="id-ID" sz="2200" kern="1200" dirty="0"/>
        </a:p>
        <a:p>
          <a:pPr marL="457200" lvl="2" indent="-228600" algn="l" defTabSz="977900">
            <a:lnSpc>
              <a:spcPct val="90000"/>
            </a:lnSpc>
            <a:spcBef>
              <a:spcPct val="0"/>
            </a:spcBef>
            <a:spcAft>
              <a:spcPct val="20000"/>
            </a:spcAft>
            <a:buChar char="•"/>
          </a:pPr>
          <a:r>
            <a:rPr lang="id-ID" sz="2200" kern="1200" dirty="0"/>
            <a:t>Procurement management plan</a:t>
          </a:r>
        </a:p>
        <a:p>
          <a:pPr marL="457200" lvl="2" indent="-228600" algn="l" defTabSz="977900">
            <a:lnSpc>
              <a:spcPct val="90000"/>
            </a:lnSpc>
            <a:spcBef>
              <a:spcPct val="0"/>
            </a:spcBef>
            <a:spcAft>
              <a:spcPct val="20000"/>
            </a:spcAft>
            <a:buChar char="•"/>
          </a:pPr>
          <a:r>
            <a:rPr lang="id-ID" sz="2200" kern="1200" dirty="0"/>
            <a:t>Schedule Baseline</a:t>
          </a:r>
        </a:p>
        <a:p>
          <a:pPr marL="457200" lvl="2" indent="-228600" algn="l" defTabSz="977900">
            <a:lnSpc>
              <a:spcPct val="90000"/>
            </a:lnSpc>
            <a:spcBef>
              <a:spcPct val="0"/>
            </a:spcBef>
            <a:spcAft>
              <a:spcPct val="20000"/>
            </a:spcAft>
            <a:buChar char="•"/>
          </a:pPr>
          <a:r>
            <a:rPr lang="id-ID" sz="2200" kern="1200" dirty="0"/>
            <a:t>Cost Baseline</a:t>
          </a:r>
        </a:p>
      </dsp:txBody>
      <dsp:txXfrm>
        <a:off x="0" y="758997"/>
        <a:ext cx="8690159" cy="1912680"/>
      </dsp:txXfrm>
    </dsp:sp>
    <dsp:sp modelId="{F5C6FAEC-B1A2-4D53-9A4B-C7DF0B01840C}">
      <dsp:nvSpPr>
        <dsp:cNvPr id="0" name=""/>
        <dsp:cNvSpPr/>
      </dsp:nvSpPr>
      <dsp:spPr>
        <a:xfrm>
          <a:off x="0" y="2671678"/>
          <a:ext cx="8690159" cy="67158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6. </a:t>
          </a:r>
          <a:r>
            <a:rPr lang="id-ID" sz="2800" kern="1200" dirty="0"/>
            <a:t>Project Document Update</a:t>
          </a:r>
        </a:p>
      </dsp:txBody>
      <dsp:txXfrm>
        <a:off x="32784" y="2704462"/>
        <a:ext cx="8624591" cy="606012"/>
      </dsp:txXfrm>
    </dsp:sp>
    <dsp:sp modelId="{240F9679-A24C-4F10-8B00-B5BDCE102402}">
      <dsp:nvSpPr>
        <dsp:cNvPr id="0" name=""/>
        <dsp:cNvSpPr/>
      </dsp:nvSpPr>
      <dsp:spPr>
        <a:xfrm>
          <a:off x="0" y="3343258"/>
          <a:ext cx="8690159" cy="226044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dirty="0"/>
            <a:t>Document yang akan di update meliputi,</a:t>
          </a:r>
        </a:p>
        <a:p>
          <a:pPr marL="457200" lvl="2" indent="-228600" algn="l" defTabSz="977900">
            <a:lnSpc>
              <a:spcPct val="90000"/>
            </a:lnSpc>
            <a:spcBef>
              <a:spcPct val="0"/>
            </a:spcBef>
            <a:spcAft>
              <a:spcPct val="20000"/>
            </a:spcAft>
            <a:buChar char="•"/>
          </a:pPr>
          <a:r>
            <a:rPr lang="en-US" sz="2200" kern="1200" dirty="0"/>
            <a:t>Lessons learned register</a:t>
          </a:r>
          <a:endParaRPr lang="id-ID" sz="2200" kern="1200" dirty="0"/>
        </a:p>
        <a:p>
          <a:pPr marL="457200" lvl="2" indent="-228600" algn="l" defTabSz="977900">
            <a:lnSpc>
              <a:spcPct val="90000"/>
            </a:lnSpc>
            <a:spcBef>
              <a:spcPct val="0"/>
            </a:spcBef>
            <a:spcAft>
              <a:spcPct val="20000"/>
            </a:spcAft>
            <a:buChar char="•"/>
          </a:pPr>
          <a:r>
            <a:rPr lang="en-US" sz="2200" kern="1200" dirty="0"/>
            <a:t>Resource requirements</a:t>
          </a:r>
        </a:p>
        <a:p>
          <a:pPr marL="457200" lvl="2" indent="-228600" algn="l" defTabSz="977900">
            <a:lnSpc>
              <a:spcPct val="90000"/>
            </a:lnSpc>
            <a:spcBef>
              <a:spcPct val="0"/>
            </a:spcBef>
            <a:spcAft>
              <a:spcPct val="20000"/>
            </a:spcAft>
            <a:buChar char="•"/>
          </a:pPr>
          <a:r>
            <a:rPr lang="en-US" sz="2200" kern="1200" dirty="0"/>
            <a:t>Requirements traceability matrix</a:t>
          </a:r>
        </a:p>
        <a:p>
          <a:pPr marL="457200" lvl="2" indent="-228600" algn="l" defTabSz="977900">
            <a:lnSpc>
              <a:spcPct val="90000"/>
            </a:lnSpc>
            <a:spcBef>
              <a:spcPct val="0"/>
            </a:spcBef>
            <a:spcAft>
              <a:spcPct val="20000"/>
            </a:spcAft>
            <a:buChar char="•"/>
          </a:pPr>
          <a:r>
            <a:rPr lang="en-US" sz="2200" kern="1200" dirty="0"/>
            <a:t>Risk register</a:t>
          </a:r>
        </a:p>
        <a:p>
          <a:pPr marL="457200" lvl="2" indent="-228600" algn="l" defTabSz="977900">
            <a:lnSpc>
              <a:spcPct val="90000"/>
            </a:lnSpc>
            <a:spcBef>
              <a:spcPct val="0"/>
            </a:spcBef>
            <a:spcAft>
              <a:spcPct val="20000"/>
            </a:spcAft>
            <a:buChar char="•"/>
          </a:pPr>
          <a:r>
            <a:rPr lang="en-US" sz="2200" kern="1200" dirty="0"/>
            <a:t>Stakeholder register</a:t>
          </a:r>
        </a:p>
      </dsp:txBody>
      <dsp:txXfrm>
        <a:off x="0" y="3343258"/>
        <a:ext cx="8690159" cy="22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CA6C0-3C1A-4666-842B-0615F8F6ED3D}">
      <dsp:nvSpPr>
        <dsp:cNvPr id="0" name=""/>
        <dsp:cNvSpPr/>
      </dsp:nvSpPr>
      <dsp:spPr>
        <a:xfrm>
          <a:off x="-115158" y="0"/>
          <a:ext cx="5418667" cy="5418667"/>
        </a:xfrm>
        <a:prstGeom prst="pie">
          <a:avLst>
            <a:gd name="adj1" fmla="val 5400000"/>
            <a:gd name="adj2" fmla="val 162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6E3A4-03F1-4C25-9239-764E12F1B551}">
      <dsp:nvSpPr>
        <dsp:cNvPr id="0" name=""/>
        <dsp:cNvSpPr/>
      </dsp:nvSpPr>
      <dsp:spPr>
        <a:xfrm>
          <a:off x="2594174" y="0"/>
          <a:ext cx="7799443" cy="5418667"/>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id-ID" sz="4700" kern="1200" dirty="0"/>
            <a:t>Cost Reimbursable Contracts</a:t>
          </a:r>
          <a:endParaRPr lang="en-US" sz="4700" kern="1200" dirty="0"/>
        </a:p>
      </dsp:txBody>
      <dsp:txXfrm>
        <a:off x="2594174" y="0"/>
        <a:ext cx="3899721" cy="5418667"/>
      </dsp:txXfrm>
    </dsp:sp>
    <dsp:sp modelId="{01AA8216-3BE0-40AB-BB9C-727B1AC70FCC}">
      <dsp:nvSpPr>
        <dsp:cNvPr id="0" name=""/>
        <dsp:cNvSpPr/>
      </dsp:nvSpPr>
      <dsp:spPr>
        <a:xfrm>
          <a:off x="6263578" y="0"/>
          <a:ext cx="4360356" cy="54186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err="1"/>
            <a:t>Pembayaran</a:t>
          </a:r>
          <a:r>
            <a:rPr lang="en-US" sz="2900" kern="1200" dirty="0"/>
            <a:t> </a:t>
          </a:r>
          <a:r>
            <a:rPr lang="en-US" sz="2900" kern="1200" dirty="0" err="1"/>
            <a:t>ke</a:t>
          </a:r>
          <a:r>
            <a:rPr lang="en-US" sz="2900" kern="1200" dirty="0"/>
            <a:t> </a:t>
          </a:r>
          <a:r>
            <a:rPr lang="en-US" sz="2900" kern="1200" dirty="0" err="1"/>
            <a:t>Penjual</a:t>
          </a:r>
          <a:r>
            <a:rPr lang="en-US" sz="2900" kern="1200" dirty="0"/>
            <a:t> </a:t>
          </a:r>
          <a:r>
            <a:rPr lang="en-US" sz="2900" kern="1200" dirty="0" err="1"/>
            <a:t>sesuai</a:t>
          </a:r>
          <a:r>
            <a:rPr lang="en-US" sz="2900" kern="1200" dirty="0"/>
            <a:t> </a:t>
          </a:r>
          <a:r>
            <a:rPr lang="en-US" sz="2900" kern="1200" dirty="0" err="1"/>
            <a:t>dengan</a:t>
          </a:r>
          <a:r>
            <a:rPr lang="en-US" sz="2900" kern="1200" dirty="0"/>
            <a:t> </a:t>
          </a:r>
          <a:r>
            <a:rPr lang="en-US" sz="2900" kern="1200" dirty="0" err="1"/>
            <a:t>Harga</a:t>
          </a:r>
          <a:r>
            <a:rPr lang="en-US" sz="2900" kern="1200" dirty="0"/>
            <a:t> </a:t>
          </a:r>
          <a:r>
            <a:rPr lang="en-US" sz="2900" kern="1200" dirty="0" err="1"/>
            <a:t>saat</a:t>
          </a:r>
          <a:r>
            <a:rPr lang="en-US" sz="2900" kern="1200" dirty="0"/>
            <a:t> </a:t>
          </a:r>
          <a:r>
            <a:rPr lang="en-US" sz="2900" kern="1200" dirty="0" err="1"/>
            <a:t>itu</a:t>
          </a:r>
          <a:r>
            <a:rPr lang="en-US" sz="2900" kern="1200" dirty="0"/>
            <a:t> (Actual)</a:t>
          </a:r>
        </a:p>
        <a:p>
          <a:pPr marL="285750" lvl="1" indent="-285750" algn="l" defTabSz="1289050">
            <a:lnSpc>
              <a:spcPct val="90000"/>
            </a:lnSpc>
            <a:spcBef>
              <a:spcPct val="0"/>
            </a:spcBef>
            <a:spcAft>
              <a:spcPct val="15000"/>
            </a:spcAft>
            <a:buChar char="•"/>
          </a:pPr>
          <a:r>
            <a:rPr lang="en-US" sz="2900" kern="1200" dirty="0" err="1"/>
            <a:t>Risiko</a:t>
          </a:r>
          <a:r>
            <a:rPr lang="en-US" sz="2900" kern="1200" dirty="0"/>
            <a:t> </a:t>
          </a:r>
          <a:r>
            <a:rPr lang="en-US" sz="2900" kern="1200" dirty="0" err="1"/>
            <a:t>ada</a:t>
          </a:r>
          <a:r>
            <a:rPr lang="en-US" sz="2900" kern="1200" dirty="0"/>
            <a:t> di </a:t>
          </a:r>
          <a:r>
            <a:rPr lang="en-US" sz="2900" kern="1200" dirty="0" err="1"/>
            <a:t>pembeli</a:t>
          </a:r>
          <a:endParaRPr lang="en-US" sz="2900" kern="1200" dirty="0"/>
        </a:p>
        <a:p>
          <a:pPr marL="285750" lvl="1" indent="-285750" algn="l" defTabSz="1289050">
            <a:lnSpc>
              <a:spcPct val="90000"/>
            </a:lnSpc>
            <a:spcBef>
              <a:spcPct val="0"/>
            </a:spcBef>
            <a:spcAft>
              <a:spcPct val="15000"/>
            </a:spcAft>
            <a:buChar char="•"/>
          </a:pPr>
          <a:r>
            <a:rPr lang="en-US" sz="2900" kern="1200" dirty="0" err="1"/>
            <a:t>Sering</a:t>
          </a:r>
          <a:r>
            <a:rPr lang="en-US" sz="2900" kern="1200" dirty="0"/>
            <a:t> </a:t>
          </a:r>
          <a:r>
            <a:rPr lang="en-US" sz="2900" kern="1200" dirty="0" err="1"/>
            <a:t>digunakan</a:t>
          </a:r>
          <a:r>
            <a:rPr lang="en-US" sz="2900" kern="1200" dirty="0"/>
            <a:t> </a:t>
          </a:r>
          <a:r>
            <a:rPr lang="en-US" sz="2900" kern="1200" dirty="0" err="1"/>
            <a:t>ketika</a:t>
          </a:r>
          <a:r>
            <a:rPr lang="en-US" sz="2900" kern="1200" dirty="0"/>
            <a:t> </a:t>
          </a:r>
          <a:r>
            <a:rPr lang="en-US" sz="2900" kern="1200" dirty="0" err="1"/>
            <a:t>pembeli</a:t>
          </a:r>
          <a:r>
            <a:rPr lang="en-US" sz="2900" kern="1200" dirty="0"/>
            <a:t> </a:t>
          </a:r>
          <a:r>
            <a:rPr lang="en-US" sz="2900" kern="1200" dirty="0" err="1"/>
            <a:t>hanya</a:t>
          </a:r>
          <a:r>
            <a:rPr lang="en-US" sz="2900" kern="1200" dirty="0"/>
            <a:t> </a:t>
          </a:r>
          <a:r>
            <a:rPr lang="en-US" sz="2900" kern="1200" dirty="0" err="1"/>
            <a:t>dapat</a:t>
          </a:r>
          <a:r>
            <a:rPr lang="en-US" sz="2900" kern="1200" dirty="0"/>
            <a:t> </a:t>
          </a:r>
          <a:r>
            <a:rPr lang="en-US" sz="2900" kern="1200" dirty="0" err="1"/>
            <a:t>menggambarkan</a:t>
          </a:r>
          <a:r>
            <a:rPr lang="en-US" sz="2900" kern="1200" dirty="0"/>
            <a:t> </a:t>
          </a:r>
          <a:r>
            <a:rPr lang="en-US" sz="2900" kern="1200" dirty="0" err="1"/>
            <a:t>apa</a:t>
          </a:r>
          <a:r>
            <a:rPr lang="en-US" sz="2900" kern="1200" dirty="0"/>
            <a:t> yang </a:t>
          </a:r>
          <a:r>
            <a:rPr lang="en-US" sz="2900" kern="1200" dirty="0" err="1"/>
            <a:t>mereka</a:t>
          </a:r>
          <a:r>
            <a:rPr lang="en-US" sz="2900" kern="1200" dirty="0"/>
            <a:t> </a:t>
          </a:r>
          <a:r>
            <a:rPr lang="en-US" sz="2900" kern="1200" dirty="0" err="1"/>
            <a:t>butuhkan</a:t>
          </a:r>
          <a:r>
            <a:rPr lang="en-US" sz="2900" kern="1200" dirty="0"/>
            <a:t> </a:t>
          </a:r>
          <a:r>
            <a:rPr lang="en-US" sz="2900" kern="1200" dirty="0" err="1"/>
            <a:t>daripada</a:t>
          </a:r>
          <a:r>
            <a:rPr lang="en-US" sz="2900" kern="1200" dirty="0"/>
            <a:t> </a:t>
          </a:r>
          <a:r>
            <a:rPr lang="en-US" sz="2900" kern="1200" dirty="0" err="1"/>
            <a:t>apa</a:t>
          </a:r>
          <a:r>
            <a:rPr lang="en-US" sz="2900" kern="1200" dirty="0"/>
            <a:t> yang </a:t>
          </a:r>
          <a:r>
            <a:rPr lang="en-US" sz="2900" kern="1200" dirty="0" err="1"/>
            <a:t>dapat</a:t>
          </a:r>
          <a:r>
            <a:rPr lang="en-US" sz="2900" kern="1200" dirty="0"/>
            <a:t> </a:t>
          </a:r>
          <a:r>
            <a:rPr lang="en-US" sz="2900" kern="1200" dirty="0" err="1"/>
            <a:t>dilakukannya</a:t>
          </a:r>
          <a:endParaRPr lang="en-US" sz="2900" kern="1200" dirty="0"/>
        </a:p>
        <a:p>
          <a:pPr marL="285750" lvl="1" indent="-285750" algn="l" defTabSz="1289050">
            <a:lnSpc>
              <a:spcPct val="90000"/>
            </a:lnSpc>
            <a:spcBef>
              <a:spcPct val="0"/>
            </a:spcBef>
            <a:spcAft>
              <a:spcPct val="15000"/>
            </a:spcAft>
            <a:buChar char="•"/>
          </a:pPr>
          <a:r>
            <a:rPr lang="en-US" sz="2900" kern="1200" dirty="0" err="1"/>
            <a:t>Contoh</a:t>
          </a:r>
          <a:r>
            <a:rPr lang="en-US" sz="2900" kern="1200" dirty="0"/>
            <a:t> : Bangun </a:t>
          </a:r>
          <a:r>
            <a:rPr lang="en-US" sz="2900" kern="1200" dirty="0" err="1"/>
            <a:t>Rumah</a:t>
          </a:r>
          <a:r>
            <a:rPr lang="en-US" sz="2900" kern="1200" dirty="0"/>
            <a:t> </a:t>
          </a:r>
          <a:r>
            <a:rPr lang="en-US" sz="2900" kern="1200" dirty="0" err="1"/>
            <a:t>dengan</a:t>
          </a:r>
          <a:r>
            <a:rPr lang="en-US" sz="2900" kern="1200" dirty="0"/>
            <a:t> </a:t>
          </a:r>
          <a:r>
            <a:rPr lang="en-US" sz="2900" kern="1200" dirty="0" err="1"/>
            <a:t>biaya</a:t>
          </a:r>
          <a:r>
            <a:rPr lang="en-US" sz="2900" kern="1200" dirty="0"/>
            <a:t> </a:t>
          </a:r>
          <a:r>
            <a:rPr lang="en-US" sz="2900" kern="1200" dirty="0" err="1"/>
            <a:t>Harian</a:t>
          </a:r>
          <a:endParaRPr lang="en-US" sz="2900" kern="1200" dirty="0"/>
        </a:p>
      </dsp:txBody>
      <dsp:txXfrm>
        <a:off x="6263578" y="0"/>
        <a:ext cx="4360356" cy="54186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5FF1E-63C0-4355-B98C-8EC4D1AB19D2}">
      <dsp:nvSpPr>
        <dsp:cNvPr id="0" name=""/>
        <dsp:cNvSpPr/>
      </dsp:nvSpPr>
      <dsp:spPr>
        <a:xfrm>
          <a:off x="1342" y="0"/>
          <a:ext cx="3491241" cy="5868536"/>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d-ID" sz="3500" kern="1200"/>
            <a:t>Cost Plus Fixed Fee Cntracts (CPFF)</a:t>
          </a:r>
          <a:endParaRPr lang="en-US" sz="3500" kern="1200" dirty="0">
            <a:solidFill>
              <a:schemeClr val="tx1"/>
            </a:solidFill>
          </a:endParaRPr>
        </a:p>
      </dsp:txBody>
      <dsp:txXfrm>
        <a:off x="1342" y="0"/>
        <a:ext cx="3491241" cy="1760560"/>
      </dsp:txXfrm>
    </dsp:sp>
    <dsp:sp modelId="{82281D48-8082-49B4-B909-91BBC98A1AEC}">
      <dsp:nvSpPr>
        <dsp:cNvPr id="0" name=""/>
        <dsp:cNvSpPr/>
      </dsp:nvSpPr>
      <dsp:spPr>
        <a:xfrm>
          <a:off x="350466" y="1760560"/>
          <a:ext cx="2792992" cy="381454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id-ID" sz="2300" kern="1200"/>
            <a:t>Pembayaran hanya dibayarkan sesuai dengan pekerjaan yang telah di selesaikan oleh seller</a:t>
          </a:r>
          <a:endParaRPr lang="en-US" sz="2300" kern="1200" dirty="0">
            <a:solidFill>
              <a:schemeClr val="tx1"/>
            </a:solidFill>
          </a:endParaRPr>
        </a:p>
      </dsp:txBody>
      <dsp:txXfrm>
        <a:off x="432270" y="1842364"/>
        <a:ext cx="2629384" cy="3650940"/>
      </dsp:txXfrm>
    </dsp:sp>
    <dsp:sp modelId="{0213C8A7-7EAB-4B3B-B8AA-F370BD2EF90D}">
      <dsp:nvSpPr>
        <dsp:cNvPr id="0" name=""/>
        <dsp:cNvSpPr/>
      </dsp:nvSpPr>
      <dsp:spPr>
        <a:xfrm>
          <a:off x="3754426" y="0"/>
          <a:ext cx="3491241" cy="5868536"/>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d-ID" sz="3500" kern="1200" dirty="0"/>
            <a:t>Cost Plus Incentive Fee Contracts (CPIF)</a:t>
          </a:r>
          <a:endParaRPr lang="en-US" sz="3500" kern="1200" dirty="0">
            <a:solidFill>
              <a:schemeClr val="tx1"/>
            </a:solidFill>
          </a:endParaRPr>
        </a:p>
      </dsp:txBody>
      <dsp:txXfrm>
        <a:off x="3754426" y="0"/>
        <a:ext cx="3491241" cy="1760560"/>
      </dsp:txXfrm>
    </dsp:sp>
    <dsp:sp modelId="{2E5F8967-C078-4F6F-9AED-59FA9F3BB503}">
      <dsp:nvSpPr>
        <dsp:cNvPr id="0" name=""/>
        <dsp:cNvSpPr/>
      </dsp:nvSpPr>
      <dsp:spPr>
        <a:xfrm>
          <a:off x="4103551" y="1760560"/>
          <a:ext cx="2792992" cy="381454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id-ID" sz="2300" kern="1200"/>
            <a:t>Pembayaran sesuai dengan kinerja dari seller tetapi jika biaya akhir tidak sama dengan perkiraan Estimasi Cost maka akan ada share dari cost antara seller dan buyer sesuai dengan kesepakatanya.</a:t>
          </a:r>
          <a:endParaRPr lang="en-US" sz="2300" kern="1200" dirty="0">
            <a:solidFill>
              <a:schemeClr val="tx1"/>
            </a:solidFill>
          </a:endParaRPr>
        </a:p>
      </dsp:txBody>
      <dsp:txXfrm>
        <a:off x="4185355" y="1842364"/>
        <a:ext cx="2629384" cy="3650940"/>
      </dsp:txXfrm>
    </dsp:sp>
    <dsp:sp modelId="{2085B63B-C824-4421-90C2-B2615BFE4E7C}">
      <dsp:nvSpPr>
        <dsp:cNvPr id="0" name=""/>
        <dsp:cNvSpPr/>
      </dsp:nvSpPr>
      <dsp:spPr>
        <a:xfrm>
          <a:off x="7507511" y="0"/>
          <a:ext cx="3491241" cy="5868536"/>
        </a:xfrm>
        <a:prstGeom prst="roundRect">
          <a:avLst>
            <a:gd name="adj" fmla="val 10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id-ID" sz="3500" kern="1200" dirty="0"/>
            <a:t>Cost Plus Award Fee Contracts(CPAF)</a:t>
          </a:r>
          <a:endParaRPr lang="en-US" sz="3500" kern="1200" dirty="0">
            <a:solidFill>
              <a:schemeClr val="tx1"/>
            </a:solidFill>
          </a:endParaRPr>
        </a:p>
      </dsp:txBody>
      <dsp:txXfrm>
        <a:off x="7507511" y="0"/>
        <a:ext cx="3491241" cy="1760560"/>
      </dsp:txXfrm>
    </dsp:sp>
    <dsp:sp modelId="{A06EFAA7-B7F1-47DB-A892-EE06919CD77A}">
      <dsp:nvSpPr>
        <dsp:cNvPr id="0" name=""/>
        <dsp:cNvSpPr/>
      </dsp:nvSpPr>
      <dsp:spPr>
        <a:xfrm>
          <a:off x="7856635" y="1760560"/>
          <a:ext cx="2792992" cy="381454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id-ID" sz="2300" kern="1200"/>
            <a:t>Pembayaran diberikan sesuai dengan kinerja seller dan juga biaya award karena  kepuasan kepada kinerja seller. </a:t>
          </a:r>
          <a:endParaRPr lang="en-US" sz="2300" kern="1200" dirty="0">
            <a:solidFill>
              <a:schemeClr val="tx1"/>
            </a:solidFill>
          </a:endParaRPr>
        </a:p>
      </dsp:txBody>
      <dsp:txXfrm>
        <a:off x="7938439" y="1842364"/>
        <a:ext cx="2629384" cy="3650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CA6C0-3C1A-4666-842B-0615F8F6ED3D}">
      <dsp:nvSpPr>
        <dsp:cNvPr id="0" name=""/>
        <dsp:cNvSpPr/>
      </dsp:nvSpPr>
      <dsp:spPr>
        <a:xfrm>
          <a:off x="-115158" y="0"/>
          <a:ext cx="5418667" cy="5418667"/>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36E3A4-03F1-4C25-9239-764E12F1B551}">
      <dsp:nvSpPr>
        <dsp:cNvPr id="0" name=""/>
        <dsp:cNvSpPr/>
      </dsp:nvSpPr>
      <dsp:spPr>
        <a:xfrm>
          <a:off x="2594174" y="0"/>
          <a:ext cx="7799443" cy="541866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id-ID" sz="4000" kern="1200" dirty="0"/>
            <a:t>Time and Material Contracts(T&amp;M)</a:t>
          </a:r>
          <a:endParaRPr lang="en-US" sz="4000" kern="1200" dirty="0"/>
        </a:p>
      </dsp:txBody>
      <dsp:txXfrm>
        <a:off x="2594174" y="0"/>
        <a:ext cx="3899721" cy="5418667"/>
      </dsp:txXfrm>
    </dsp:sp>
    <dsp:sp modelId="{01AA8216-3BE0-40AB-BB9C-727B1AC70FCC}">
      <dsp:nvSpPr>
        <dsp:cNvPr id="0" name=""/>
        <dsp:cNvSpPr/>
      </dsp:nvSpPr>
      <dsp:spPr>
        <a:xfrm>
          <a:off x="6263578" y="0"/>
          <a:ext cx="4360356" cy="54186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id-ID" sz="2300" kern="1200" dirty="0"/>
            <a:t>Campuran dari kontrak </a:t>
          </a:r>
          <a:r>
            <a:rPr lang="en-US" sz="2300" kern="1200" dirty="0"/>
            <a:t>Fixed cost </a:t>
          </a:r>
          <a:r>
            <a:rPr lang="id-ID" sz="2300" kern="1200" dirty="0"/>
            <a:t>dan kontrak </a:t>
          </a:r>
          <a:r>
            <a:rPr lang="id-ID" sz="2300" b="0" kern="1200" dirty="0">
              <a:solidFill>
                <a:schemeClr val="tx1"/>
              </a:solidFill>
            </a:rPr>
            <a:t>Reimbursable</a:t>
          </a:r>
          <a:endParaRPr lang="en-US" sz="2300" b="0" kern="1200" dirty="0">
            <a:solidFill>
              <a:schemeClr val="tx1"/>
            </a:solidFill>
          </a:endParaRPr>
        </a:p>
        <a:p>
          <a:pPr marL="228600" lvl="1" indent="-228600" algn="l" defTabSz="1022350">
            <a:lnSpc>
              <a:spcPct val="90000"/>
            </a:lnSpc>
            <a:spcBef>
              <a:spcPct val="0"/>
            </a:spcBef>
            <a:spcAft>
              <a:spcPct val="15000"/>
            </a:spcAft>
            <a:buChar char="•"/>
          </a:pPr>
          <a:r>
            <a:rPr lang="en-US" sz="2300" kern="1200" dirty="0" err="1"/>
            <a:t>Penjual</a:t>
          </a:r>
          <a:r>
            <a:rPr lang="en-US" sz="2300" kern="1200" dirty="0"/>
            <a:t> </a:t>
          </a:r>
          <a:r>
            <a:rPr lang="en-US" sz="2300" kern="1200" dirty="0" err="1"/>
            <a:t>membebankan</a:t>
          </a:r>
          <a:r>
            <a:rPr lang="en-US" sz="2300" kern="1200" dirty="0"/>
            <a:t> </a:t>
          </a:r>
          <a:r>
            <a:rPr lang="en-US" sz="2300" kern="1200" dirty="0" err="1"/>
            <a:t>biaya</a:t>
          </a:r>
          <a:r>
            <a:rPr lang="en-US" sz="2300" kern="1200" dirty="0"/>
            <a:t> </a:t>
          </a:r>
          <a:r>
            <a:rPr lang="en-US" sz="2300" kern="1200" dirty="0" err="1"/>
            <a:t>untuk</a:t>
          </a:r>
          <a:r>
            <a:rPr lang="en-US" sz="2300" kern="1200" dirty="0"/>
            <a:t> </a:t>
          </a:r>
          <a:r>
            <a:rPr lang="en-US" sz="2300" kern="1200" dirty="0" err="1"/>
            <a:t>waktu</a:t>
          </a:r>
          <a:r>
            <a:rPr lang="en-US" sz="2300" kern="1200" dirty="0"/>
            <a:t> </a:t>
          </a:r>
          <a:r>
            <a:rPr lang="en-US" sz="2300" kern="1200" dirty="0" err="1"/>
            <a:t>ditambah</a:t>
          </a:r>
          <a:r>
            <a:rPr lang="en-US" sz="2300" kern="1200" dirty="0"/>
            <a:t> </a:t>
          </a:r>
          <a:r>
            <a:rPr lang="en-US" sz="2300" kern="1200" dirty="0" err="1"/>
            <a:t>biaya</a:t>
          </a:r>
          <a:r>
            <a:rPr lang="en-US" sz="2300" kern="1200" dirty="0"/>
            <a:t> </a:t>
          </a:r>
          <a:r>
            <a:rPr lang="en-US" sz="2300" kern="1200" dirty="0" err="1"/>
            <a:t>bahan</a:t>
          </a:r>
          <a:r>
            <a:rPr lang="en-US" sz="2300" kern="1200" dirty="0"/>
            <a:t> </a:t>
          </a:r>
          <a:r>
            <a:rPr lang="en-US" sz="2300" kern="1200" dirty="0" err="1"/>
            <a:t>apa</a:t>
          </a:r>
          <a:r>
            <a:rPr lang="en-US" sz="2300" kern="1200" dirty="0"/>
            <a:t> pun </a:t>
          </a:r>
          <a:r>
            <a:rPr lang="en-US" sz="2300" kern="1200" dirty="0" err="1"/>
            <a:t>dari</a:t>
          </a:r>
          <a:r>
            <a:rPr lang="en-US" sz="2300" kern="1200" dirty="0"/>
            <a:t> </a:t>
          </a:r>
          <a:r>
            <a:rPr lang="en-US" sz="2300" kern="1200" dirty="0" err="1"/>
            <a:t>bahan</a:t>
          </a:r>
          <a:r>
            <a:rPr lang="en-US" sz="2300" kern="1200" dirty="0"/>
            <a:t> </a:t>
          </a:r>
          <a:r>
            <a:rPr lang="en-US" sz="2300" kern="1200" dirty="0" err="1"/>
            <a:t>apa</a:t>
          </a:r>
          <a:r>
            <a:rPr lang="en-US" sz="2300" kern="1200" dirty="0"/>
            <a:t> pun yang </a:t>
          </a:r>
          <a:r>
            <a:rPr lang="en-US" sz="2300" kern="1200" dirty="0" err="1"/>
            <a:t>diperlukan</a:t>
          </a:r>
          <a:r>
            <a:rPr lang="en-US" sz="2300" kern="1200" dirty="0"/>
            <a:t> </a:t>
          </a:r>
          <a:r>
            <a:rPr lang="en-US" sz="2300" kern="1200" dirty="0" err="1"/>
            <a:t>untuk</a:t>
          </a:r>
          <a:r>
            <a:rPr lang="en-US" sz="2300" kern="1200" dirty="0"/>
            <a:t> </a:t>
          </a:r>
          <a:r>
            <a:rPr lang="en-US" sz="2300" kern="1200" dirty="0" err="1"/>
            <a:t>menyelesaikan</a:t>
          </a:r>
          <a:r>
            <a:rPr lang="en-US" sz="2300" kern="1200" dirty="0"/>
            <a:t> </a:t>
          </a:r>
          <a:r>
            <a:rPr lang="en-US" sz="2300" kern="1200" dirty="0" err="1"/>
            <a:t>pekerjaan</a:t>
          </a:r>
          <a:endParaRPr lang="en-US" sz="2300" kern="1200" dirty="0"/>
        </a:p>
        <a:p>
          <a:pPr marL="228600" lvl="1" indent="-228600" algn="l" defTabSz="1022350">
            <a:lnSpc>
              <a:spcPct val="90000"/>
            </a:lnSpc>
            <a:spcBef>
              <a:spcPct val="0"/>
            </a:spcBef>
            <a:spcAft>
              <a:spcPct val="15000"/>
            </a:spcAft>
            <a:buChar char="•"/>
          </a:pPr>
          <a:r>
            <a:rPr lang="en-US" sz="2300" kern="1200" dirty="0" err="1"/>
            <a:t>Formulir</a:t>
          </a:r>
          <a:r>
            <a:rPr lang="en-US" sz="2300" kern="1200" dirty="0"/>
            <a:t> </a:t>
          </a:r>
          <a:r>
            <a:rPr lang="en-US" sz="2300" kern="1200" dirty="0" err="1"/>
            <a:t>kontrak</a:t>
          </a:r>
          <a:r>
            <a:rPr lang="en-US" sz="2300" kern="1200" dirty="0"/>
            <a:t> </a:t>
          </a:r>
          <a:r>
            <a:rPr lang="en-US" sz="2300" kern="1200" dirty="0" err="1"/>
            <a:t>diberi</a:t>
          </a:r>
          <a:r>
            <a:rPr lang="en-US" sz="2300" kern="1200" dirty="0"/>
            <a:t> </a:t>
          </a:r>
          <a:r>
            <a:rPr lang="en-US" sz="2300" kern="1200" dirty="0" err="1"/>
            <a:t>harga</a:t>
          </a:r>
          <a:r>
            <a:rPr lang="en-US" sz="2300" kern="1200" dirty="0"/>
            <a:t> </a:t>
          </a:r>
          <a:r>
            <a:rPr lang="en-US" sz="2300" kern="1200" dirty="0" err="1"/>
            <a:t>berdasarkan</a:t>
          </a:r>
          <a:r>
            <a:rPr lang="en-US" sz="2300" kern="1200" dirty="0"/>
            <a:t> basis per jam </a:t>
          </a:r>
          <a:r>
            <a:rPr lang="en-US" sz="2300" kern="1200" dirty="0" err="1"/>
            <a:t>atau</a:t>
          </a:r>
          <a:r>
            <a:rPr lang="en-US" sz="2300" kern="1200" dirty="0"/>
            <a:t> per item </a:t>
          </a:r>
          <a:r>
            <a:rPr lang="en-US" sz="2300" kern="1200" dirty="0" err="1"/>
            <a:t>dan</a:t>
          </a:r>
          <a:r>
            <a:rPr lang="en-US" sz="2300" kern="1200" dirty="0"/>
            <a:t> </a:t>
          </a:r>
          <a:r>
            <a:rPr lang="en-US" sz="2300" kern="1200" dirty="0" err="1"/>
            <a:t>memiliki</a:t>
          </a:r>
          <a:r>
            <a:rPr lang="en-US" sz="2300" kern="1200" dirty="0"/>
            <a:t> </a:t>
          </a:r>
          <a:r>
            <a:rPr lang="en-US" sz="2300" kern="1200" dirty="0" err="1"/>
            <a:t>unsur</a:t>
          </a:r>
          <a:r>
            <a:rPr lang="en-US" sz="2300" kern="1200" dirty="0"/>
            <a:t> </a:t>
          </a:r>
          <a:r>
            <a:rPr lang="en-US" sz="2300" kern="1200" dirty="0" err="1"/>
            <a:t>kontrak</a:t>
          </a:r>
          <a:r>
            <a:rPr lang="en-US" sz="2300" kern="1200" dirty="0"/>
            <a:t> </a:t>
          </a:r>
          <a:r>
            <a:rPr lang="en-US" sz="2300" kern="1200" dirty="0" err="1"/>
            <a:t>harga</a:t>
          </a:r>
          <a:r>
            <a:rPr lang="en-US" sz="2300" kern="1200" dirty="0"/>
            <a:t> </a:t>
          </a:r>
          <a:r>
            <a:rPr lang="en-US" sz="2300" kern="1200" dirty="0" err="1"/>
            <a:t>tetap</a:t>
          </a:r>
          <a:r>
            <a:rPr lang="en-US" sz="2300" kern="1200" dirty="0"/>
            <a:t> (</a:t>
          </a:r>
          <a:r>
            <a:rPr lang="en-US" sz="2300" kern="1200" dirty="0" err="1"/>
            <a:t>harga</a:t>
          </a:r>
          <a:r>
            <a:rPr lang="en-US" sz="2300" kern="1200" dirty="0"/>
            <a:t> per jam) </a:t>
          </a:r>
          <a:r>
            <a:rPr lang="en-US" sz="2300" kern="1200" dirty="0" err="1"/>
            <a:t>dan</a:t>
          </a:r>
          <a:r>
            <a:rPr lang="en-US" sz="2300" kern="1200" dirty="0"/>
            <a:t> </a:t>
          </a:r>
          <a:r>
            <a:rPr lang="en-US" sz="2300" kern="1200" dirty="0" err="1"/>
            <a:t>biaya</a:t>
          </a:r>
          <a:r>
            <a:rPr lang="en-US" sz="2300" kern="1200" dirty="0"/>
            <a:t> </a:t>
          </a:r>
          <a:r>
            <a:rPr lang="en-US" sz="2300" kern="1200" dirty="0" err="1"/>
            <a:t>dapat</a:t>
          </a:r>
          <a:r>
            <a:rPr lang="en-US" sz="2300" kern="1200" dirty="0"/>
            <a:t> </a:t>
          </a:r>
          <a:r>
            <a:rPr lang="en-US" sz="2300" kern="1200" dirty="0" err="1"/>
            <a:t>diganti</a:t>
          </a:r>
          <a:r>
            <a:rPr lang="en-US" sz="2300" kern="1200" dirty="0"/>
            <a:t> (</a:t>
          </a:r>
          <a:r>
            <a:rPr lang="en-US" sz="2300" kern="1200" dirty="0" err="1"/>
            <a:t>bahan</a:t>
          </a:r>
          <a:r>
            <a:rPr lang="en-US" sz="2300" kern="1200" dirty="0"/>
            <a:t> yang </a:t>
          </a:r>
          <a:r>
            <a:rPr lang="en-US" sz="2300" kern="1200" dirty="0" err="1"/>
            <a:t>digunakan</a:t>
          </a:r>
          <a:r>
            <a:rPr lang="en-US" sz="2300" kern="1200" dirty="0"/>
            <a:t> </a:t>
          </a:r>
          <a:r>
            <a:rPr lang="en-US" sz="2300" kern="1200" dirty="0" err="1"/>
            <a:t>dan</a:t>
          </a:r>
          <a:r>
            <a:rPr lang="en-US" sz="2300" kern="1200" dirty="0"/>
            <a:t> total </a:t>
          </a:r>
          <a:r>
            <a:rPr lang="en-US" sz="2300" kern="1200" dirty="0" err="1"/>
            <a:t>biaya</a:t>
          </a:r>
          <a:r>
            <a:rPr lang="en-US" sz="2300" kern="1200" dirty="0"/>
            <a:t> </a:t>
          </a:r>
          <a:r>
            <a:rPr lang="en-US" sz="2300" kern="1200" dirty="0" err="1"/>
            <a:t>tidak</a:t>
          </a:r>
          <a:r>
            <a:rPr lang="en-US" sz="2300" kern="1200" dirty="0"/>
            <a:t> </a:t>
          </a:r>
          <a:r>
            <a:rPr lang="en-US" sz="2300" kern="1200" dirty="0" err="1"/>
            <a:t>diketahui</a:t>
          </a:r>
          <a:r>
            <a:rPr lang="en-US" sz="2300" kern="1200" dirty="0"/>
            <a:t>)</a:t>
          </a:r>
        </a:p>
      </dsp:txBody>
      <dsp:txXfrm>
        <a:off x="6263578" y="0"/>
        <a:ext cx="4360356" cy="5418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FD45-C267-473E-9550-274107CFF066}">
      <dsp:nvSpPr>
        <dsp:cNvPr id="0" name=""/>
        <dsp:cNvSpPr/>
      </dsp:nvSpPr>
      <dsp:spPr>
        <a:xfrm rot="16200000">
          <a:off x="-1684759" y="1690566"/>
          <a:ext cx="5418667" cy="203753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rPr>
            <a:t>Pembeli memiliki biaya risiko dalam jumlah sedang.</a:t>
          </a:r>
          <a:endParaRPr lang="en-US" sz="1800" kern="1200" dirty="0">
            <a:solidFill>
              <a:schemeClr val="tx1"/>
            </a:solidFill>
          </a:endParaRPr>
        </a:p>
      </dsp:txBody>
      <dsp:txXfrm rot="5400000">
        <a:off x="5807" y="1083733"/>
        <a:ext cx="2037534" cy="3251201"/>
      </dsp:txXfrm>
    </dsp:sp>
    <dsp:sp modelId="{A599CDD0-C477-4F6E-A0E3-3578D8A333F2}">
      <dsp:nvSpPr>
        <dsp:cNvPr id="0" name=""/>
        <dsp:cNvSpPr/>
      </dsp:nvSpPr>
      <dsp:spPr>
        <a:xfrm rot="16200000">
          <a:off x="505589" y="1690566"/>
          <a:ext cx="5418667" cy="2037534"/>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Digunakan</a:t>
          </a:r>
          <a:r>
            <a:rPr lang="en-US" sz="1800" kern="1200" dirty="0">
              <a:solidFill>
                <a:schemeClr val="tx1"/>
              </a:solidFill>
            </a:rPr>
            <a:t> </a:t>
          </a:r>
          <a:r>
            <a:rPr lang="en-US" sz="1800" kern="1200" dirty="0" err="1">
              <a:solidFill>
                <a:schemeClr val="tx1"/>
              </a:solidFill>
            </a:rPr>
            <a:t>ketika</a:t>
          </a:r>
          <a:r>
            <a:rPr lang="en-US" sz="1800" kern="1200" dirty="0">
              <a:solidFill>
                <a:schemeClr val="tx1"/>
              </a:solidFill>
            </a:rPr>
            <a:t> </a:t>
          </a:r>
          <a:r>
            <a:rPr lang="en-US" sz="1800" kern="1200" dirty="0" err="1">
              <a:solidFill>
                <a:schemeClr val="tx1"/>
              </a:solidFill>
            </a:rPr>
            <a:t>ruang</a:t>
          </a:r>
          <a:r>
            <a:rPr lang="en-US" sz="1800" kern="1200" dirty="0">
              <a:solidFill>
                <a:schemeClr val="tx1"/>
              </a:solidFill>
            </a:rPr>
            <a:t> </a:t>
          </a:r>
          <a:r>
            <a:rPr lang="en-US" sz="1800" kern="1200" dirty="0" err="1">
              <a:solidFill>
                <a:schemeClr val="tx1"/>
              </a:solidFill>
            </a:rPr>
            <a:t>lingkup</a:t>
          </a:r>
          <a:r>
            <a:rPr lang="en-US" sz="1800" kern="1200" dirty="0">
              <a:solidFill>
                <a:schemeClr val="tx1"/>
              </a:solidFill>
            </a:rPr>
            <a:t> </a:t>
          </a:r>
          <a:r>
            <a:rPr lang="en-US" sz="1800" kern="1200" dirty="0" err="1">
              <a:solidFill>
                <a:schemeClr val="tx1"/>
              </a:solidFill>
            </a:rPr>
            <a:t>pekerjaan</a:t>
          </a:r>
          <a:r>
            <a:rPr lang="en-US" sz="1800" kern="1200" dirty="0">
              <a:solidFill>
                <a:schemeClr val="tx1"/>
              </a:solidFill>
            </a:rPr>
            <a:t> </a:t>
          </a:r>
          <a:r>
            <a:rPr lang="en-US" sz="1800" kern="1200" dirty="0" err="1">
              <a:solidFill>
                <a:schemeClr val="tx1"/>
              </a:solidFill>
            </a:rPr>
            <a:t>tidak</a:t>
          </a:r>
          <a:r>
            <a:rPr lang="en-US" sz="1800" kern="1200" dirty="0">
              <a:solidFill>
                <a:schemeClr val="tx1"/>
              </a:solidFill>
            </a:rPr>
            <a:t> </a:t>
          </a:r>
          <a:r>
            <a:rPr lang="en-US" sz="1800" kern="1200" dirty="0" err="1">
              <a:solidFill>
                <a:schemeClr val="tx1"/>
              </a:solidFill>
            </a:rPr>
            <a:t>sepenuhnya</a:t>
          </a:r>
          <a:r>
            <a:rPr lang="en-US" sz="1800" kern="1200" dirty="0">
              <a:solidFill>
                <a:schemeClr val="tx1"/>
              </a:solidFill>
            </a:rPr>
            <a:t> </a:t>
          </a:r>
          <a:r>
            <a:rPr lang="en-US" sz="1800" kern="1200" dirty="0" err="1">
              <a:solidFill>
                <a:schemeClr val="tx1"/>
              </a:solidFill>
            </a:rPr>
            <a:t>ditentukan</a:t>
          </a:r>
          <a:r>
            <a:rPr lang="en-US" sz="1800" kern="1200" dirty="0">
              <a:solidFill>
                <a:schemeClr val="tx1"/>
              </a:solidFill>
            </a:rPr>
            <a:t>, </a:t>
          </a:r>
          <a:r>
            <a:rPr lang="en-US" sz="1800" kern="1200" dirty="0" err="1">
              <a:solidFill>
                <a:schemeClr val="tx1"/>
              </a:solidFill>
            </a:rPr>
            <a:t>tetapi</a:t>
          </a:r>
          <a:r>
            <a:rPr lang="en-US" sz="1800" kern="1200" dirty="0">
              <a:solidFill>
                <a:schemeClr val="tx1"/>
              </a:solidFill>
            </a:rPr>
            <a:t> </a:t>
          </a:r>
          <a:r>
            <a:rPr lang="en-US" sz="1800" kern="1200" dirty="0" err="1">
              <a:solidFill>
                <a:schemeClr val="tx1"/>
              </a:solidFill>
            </a:rPr>
            <a:t>semua</a:t>
          </a:r>
          <a:r>
            <a:rPr lang="en-US" sz="1800" kern="1200" dirty="0">
              <a:solidFill>
                <a:schemeClr val="tx1"/>
              </a:solidFill>
            </a:rPr>
            <a:t> orang </a:t>
          </a:r>
          <a:r>
            <a:rPr lang="en-US" sz="1800" kern="1200" dirty="0" err="1">
              <a:solidFill>
                <a:schemeClr val="tx1"/>
              </a:solidFill>
            </a:rPr>
            <a:t>setuju</a:t>
          </a:r>
          <a:r>
            <a:rPr lang="en-US" sz="1800" kern="1200" dirty="0">
              <a:solidFill>
                <a:schemeClr val="tx1"/>
              </a:solidFill>
            </a:rPr>
            <a:t> </a:t>
          </a:r>
          <a:r>
            <a:rPr lang="en-US" sz="1800" kern="1200" dirty="0" err="1">
              <a:solidFill>
                <a:schemeClr val="tx1"/>
              </a:solidFill>
            </a:rPr>
            <a:t>bahwa</a:t>
          </a:r>
          <a:r>
            <a:rPr lang="en-US" sz="1800" kern="1200" dirty="0">
              <a:solidFill>
                <a:schemeClr val="tx1"/>
              </a:solidFill>
            </a:rPr>
            <a:t> </a:t>
          </a:r>
          <a:r>
            <a:rPr lang="en-US" sz="1800" kern="1200" dirty="0" err="1">
              <a:solidFill>
                <a:schemeClr val="tx1"/>
              </a:solidFill>
            </a:rPr>
            <a:t>proyek</a:t>
          </a:r>
          <a:r>
            <a:rPr lang="en-US" sz="1800" kern="1200" dirty="0">
              <a:solidFill>
                <a:schemeClr val="tx1"/>
              </a:solidFill>
            </a:rPr>
            <a:t> </a:t>
          </a:r>
          <a:r>
            <a:rPr lang="en-US" sz="1800" kern="1200" dirty="0" err="1">
              <a:solidFill>
                <a:schemeClr val="tx1"/>
              </a:solidFill>
            </a:rPr>
            <a:t>ini</a:t>
          </a:r>
          <a:r>
            <a:rPr lang="en-US" sz="1800" kern="1200" dirty="0">
              <a:solidFill>
                <a:schemeClr val="tx1"/>
              </a:solidFill>
            </a:rPr>
            <a:t> </a:t>
          </a:r>
          <a:r>
            <a:rPr lang="en-US" sz="1800" kern="1200" dirty="0" err="1">
              <a:solidFill>
                <a:schemeClr val="tx1"/>
              </a:solidFill>
            </a:rPr>
            <a:t>relatif</a:t>
          </a:r>
          <a:r>
            <a:rPr lang="en-US" sz="1800" kern="1200" dirty="0">
              <a:solidFill>
                <a:schemeClr val="tx1"/>
              </a:solidFill>
            </a:rPr>
            <a:t> </a:t>
          </a:r>
          <a:r>
            <a:rPr lang="en-US" sz="1800" kern="1200" dirty="0" err="1">
              <a:solidFill>
                <a:schemeClr val="tx1"/>
              </a:solidFill>
            </a:rPr>
            <a:t>kecil</a:t>
          </a:r>
          <a:r>
            <a:rPr lang="en-US" sz="1800" kern="1200" dirty="0">
              <a:solidFill>
                <a:schemeClr val="tx1"/>
              </a:solidFill>
            </a:rPr>
            <a:t> </a:t>
          </a:r>
          <a:r>
            <a:rPr lang="en-US" sz="1800" kern="1200" dirty="0" err="1">
              <a:solidFill>
                <a:schemeClr val="tx1"/>
              </a:solidFill>
            </a:rPr>
            <a:t>dan</a:t>
          </a:r>
          <a:r>
            <a:rPr lang="en-US" sz="1800" kern="1200" dirty="0">
              <a:solidFill>
                <a:schemeClr val="tx1"/>
              </a:solidFill>
            </a:rPr>
            <a:t> </a:t>
          </a:r>
          <a:r>
            <a:rPr lang="en-US" sz="1800" kern="1200" dirty="0" err="1">
              <a:solidFill>
                <a:schemeClr val="tx1"/>
              </a:solidFill>
            </a:rPr>
            <a:t>kebutuhannya</a:t>
          </a:r>
          <a:r>
            <a:rPr lang="en-US" sz="1800" kern="1200" dirty="0">
              <a:solidFill>
                <a:schemeClr val="tx1"/>
              </a:solidFill>
            </a:rPr>
            <a:t> </a:t>
          </a:r>
          <a:r>
            <a:rPr lang="en-US" sz="1800" kern="1200" dirty="0" err="1">
              <a:solidFill>
                <a:schemeClr val="tx1"/>
              </a:solidFill>
            </a:rPr>
            <a:t>mendesak</a:t>
          </a:r>
          <a:r>
            <a:rPr lang="en-US" sz="1800" kern="1200" dirty="0">
              <a:solidFill>
                <a:schemeClr val="tx1"/>
              </a:solidFill>
            </a:rPr>
            <a:t>.</a:t>
          </a:r>
        </a:p>
      </dsp:txBody>
      <dsp:txXfrm rot="5400000">
        <a:off x="2196155" y="1083733"/>
        <a:ext cx="2037534" cy="3251201"/>
      </dsp:txXfrm>
    </dsp:sp>
    <dsp:sp modelId="{7CAF0F96-A22C-43A0-B491-422A69E4FF15}">
      <dsp:nvSpPr>
        <dsp:cNvPr id="0" name=""/>
        <dsp:cNvSpPr/>
      </dsp:nvSpPr>
      <dsp:spPr>
        <a:xfrm rot="16200000">
          <a:off x="2695938" y="1690566"/>
          <a:ext cx="5418667" cy="2037534"/>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rPr>
            <a:t>Cepat dibuat, pilihan bagus ketika Anda merekrut orang untuk menambah staf Anda.</a:t>
          </a:r>
          <a:endParaRPr lang="en-US" sz="1800" kern="1200" dirty="0">
            <a:solidFill>
              <a:schemeClr val="tx1"/>
            </a:solidFill>
          </a:endParaRPr>
        </a:p>
      </dsp:txBody>
      <dsp:txXfrm rot="5400000">
        <a:off x="4386504" y="1083733"/>
        <a:ext cx="2037534" cy="3251201"/>
      </dsp:txXfrm>
    </dsp:sp>
    <dsp:sp modelId="{B40A3559-68AA-4EF9-8F24-77814183B219}">
      <dsp:nvSpPr>
        <dsp:cNvPr id="0" name=""/>
        <dsp:cNvSpPr/>
      </dsp:nvSpPr>
      <dsp:spPr>
        <a:xfrm rot="16200000">
          <a:off x="4886288" y="1690566"/>
          <a:ext cx="5418667" cy="2037534"/>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rPr>
            <a:t>Membutuhkan pembeli formulir pengawasan sehari-hari.</a:t>
          </a:r>
          <a:endParaRPr lang="en-US" sz="1800" kern="1200" dirty="0">
            <a:solidFill>
              <a:schemeClr val="tx1"/>
            </a:solidFill>
          </a:endParaRPr>
        </a:p>
      </dsp:txBody>
      <dsp:txXfrm rot="5400000">
        <a:off x="6576854" y="1083733"/>
        <a:ext cx="2037534" cy="3251201"/>
      </dsp:txXfrm>
    </dsp:sp>
    <dsp:sp modelId="{4F4C4D32-FD0B-4E7C-9A1C-6226627B3918}">
      <dsp:nvSpPr>
        <dsp:cNvPr id="0" name=""/>
        <dsp:cNvSpPr/>
      </dsp:nvSpPr>
      <dsp:spPr>
        <a:xfrm rot="16200000">
          <a:off x="7076637" y="1690566"/>
          <a:ext cx="5418667" cy="2037534"/>
        </a:xfrm>
        <a:prstGeom prst="flowChartManualOperati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Contoh</a:t>
          </a:r>
          <a:r>
            <a:rPr lang="en-US" sz="1800" kern="1200" dirty="0">
              <a:solidFill>
                <a:schemeClr val="tx1"/>
              </a:solidFill>
            </a:rPr>
            <a:t>: </a:t>
          </a:r>
          <a:r>
            <a:rPr lang="en-US" sz="1800" kern="1200" dirty="0" err="1">
              <a:solidFill>
                <a:schemeClr val="tx1"/>
              </a:solidFill>
            </a:rPr>
            <a:t>Dalam</a:t>
          </a:r>
          <a:r>
            <a:rPr lang="en-US" sz="1800" kern="1200" dirty="0">
              <a:solidFill>
                <a:schemeClr val="tx1"/>
              </a:solidFill>
            </a:rPr>
            <a:t> </a:t>
          </a:r>
          <a:r>
            <a:rPr lang="en-US" sz="1800" kern="1200" dirty="0" err="1">
              <a:solidFill>
                <a:schemeClr val="tx1"/>
              </a:solidFill>
            </a:rPr>
            <a:t>operasi</a:t>
          </a:r>
          <a:r>
            <a:rPr lang="en-US" sz="1800" kern="1200" dirty="0">
              <a:solidFill>
                <a:schemeClr val="tx1"/>
              </a:solidFill>
            </a:rPr>
            <a:t> </a:t>
          </a:r>
          <a:r>
            <a:rPr lang="en-US" sz="1800" kern="1200" dirty="0" err="1">
              <a:solidFill>
                <a:schemeClr val="tx1"/>
              </a:solidFill>
            </a:rPr>
            <a:t>Pengeboran</a:t>
          </a:r>
          <a:r>
            <a:rPr lang="en-US" sz="1800" kern="1200" dirty="0">
              <a:solidFill>
                <a:schemeClr val="tx1"/>
              </a:solidFill>
            </a:rPr>
            <a:t>, </a:t>
          </a:r>
          <a:r>
            <a:rPr lang="en-US" sz="1800" kern="1200" dirty="0" err="1">
              <a:solidFill>
                <a:schemeClr val="tx1"/>
              </a:solidFill>
            </a:rPr>
            <a:t>penjual</a:t>
          </a:r>
          <a:r>
            <a:rPr lang="en-US" sz="1800" kern="1200" dirty="0">
              <a:solidFill>
                <a:schemeClr val="tx1"/>
              </a:solidFill>
            </a:rPr>
            <a:t> </a:t>
          </a:r>
          <a:r>
            <a:rPr lang="en-US" sz="1800" kern="1200" dirty="0" err="1">
              <a:solidFill>
                <a:schemeClr val="tx1"/>
              </a:solidFill>
            </a:rPr>
            <a:t>akan</a:t>
          </a:r>
          <a:r>
            <a:rPr lang="en-US" sz="1800" kern="1200" dirty="0">
              <a:solidFill>
                <a:schemeClr val="tx1"/>
              </a:solidFill>
            </a:rPr>
            <a:t> </a:t>
          </a:r>
          <a:r>
            <a:rPr lang="en-US" sz="1800" kern="1200" dirty="0" err="1">
              <a:solidFill>
                <a:schemeClr val="tx1"/>
              </a:solidFill>
            </a:rPr>
            <a:t>membebankan</a:t>
          </a:r>
          <a:r>
            <a:rPr lang="en-US" sz="1800" kern="1200" dirty="0">
              <a:solidFill>
                <a:schemeClr val="tx1"/>
              </a:solidFill>
            </a:rPr>
            <a:t> </a:t>
          </a:r>
          <a:r>
            <a:rPr lang="en-US" sz="1800" kern="1200" dirty="0" err="1">
              <a:solidFill>
                <a:schemeClr val="tx1"/>
              </a:solidFill>
            </a:rPr>
            <a:t>biaya</a:t>
          </a:r>
          <a:r>
            <a:rPr lang="en-US" sz="1800" kern="1200" dirty="0">
              <a:solidFill>
                <a:schemeClr val="tx1"/>
              </a:solidFill>
            </a:rPr>
            <a:t> </a:t>
          </a:r>
          <a:r>
            <a:rPr lang="en-US" sz="1800" kern="1200" dirty="0" err="1">
              <a:solidFill>
                <a:schemeClr val="tx1"/>
              </a:solidFill>
            </a:rPr>
            <a:t>sejumlah</a:t>
          </a:r>
          <a:r>
            <a:rPr lang="en-US" sz="1800" kern="1200" dirty="0">
              <a:solidFill>
                <a:schemeClr val="tx1"/>
              </a:solidFill>
            </a:rPr>
            <a:t> X </a:t>
          </a:r>
          <a:r>
            <a:rPr lang="en-US" sz="1800" kern="1200" dirty="0" err="1">
              <a:solidFill>
                <a:schemeClr val="tx1"/>
              </a:solidFill>
            </a:rPr>
            <a:t>dolar</a:t>
          </a:r>
          <a:r>
            <a:rPr lang="en-US" sz="1800" kern="1200" dirty="0">
              <a:solidFill>
                <a:schemeClr val="tx1"/>
              </a:solidFill>
            </a:rPr>
            <a:t> / jam. </a:t>
          </a:r>
          <a:r>
            <a:rPr lang="en-US" sz="1800" kern="1200" dirty="0" err="1">
              <a:solidFill>
                <a:schemeClr val="tx1"/>
              </a:solidFill>
            </a:rPr>
            <a:t>dalam</a:t>
          </a:r>
          <a:r>
            <a:rPr lang="en-US" sz="1800" kern="1200" dirty="0">
              <a:solidFill>
                <a:schemeClr val="tx1"/>
              </a:solidFill>
            </a:rPr>
            <a:t> </a:t>
          </a:r>
          <a:r>
            <a:rPr lang="en-US" sz="1800" kern="1200" dirty="0" err="1">
              <a:solidFill>
                <a:schemeClr val="tx1"/>
              </a:solidFill>
            </a:rPr>
            <a:t>hal</a:t>
          </a:r>
          <a:r>
            <a:rPr lang="en-US" sz="1800" kern="1200" dirty="0">
              <a:solidFill>
                <a:schemeClr val="tx1"/>
              </a:solidFill>
            </a:rPr>
            <a:t> </a:t>
          </a:r>
          <a:r>
            <a:rPr lang="en-US" sz="1800" kern="1200" dirty="0" err="1">
              <a:solidFill>
                <a:schemeClr val="tx1"/>
              </a:solidFill>
            </a:rPr>
            <a:t>terjadi</a:t>
          </a:r>
          <a:r>
            <a:rPr lang="en-US" sz="1800" kern="1200" dirty="0">
              <a:solidFill>
                <a:schemeClr val="tx1"/>
              </a:solidFill>
            </a:rPr>
            <a:t> </a:t>
          </a:r>
          <a:r>
            <a:rPr lang="en-US" sz="1800" kern="1200" dirty="0" err="1">
              <a:solidFill>
                <a:schemeClr val="tx1"/>
              </a:solidFill>
            </a:rPr>
            <a:t>keterlambatan</a:t>
          </a:r>
          <a:r>
            <a:rPr lang="en-US" sz="1800" kern="1200" dirty="0">
              <a:solidFill>
                <a:schemeClr val="tx1"/>
              </a:solidFill>
            </a:rPr>
            <a:t>, </a:t>
          </a:r>
          <a:r>
            <a:rPr lang="en-US" sz="1800" kern="1200" dirty="0" err="1">
              <a:solidFill>
                <a:schemeClr val="tx1"/>
              </a:solidFill>
            </a:rPr>
            <a:t>penjual</a:t>
          </a:r>
          <a:r>
            <a:rPr lang="en-US" sz="1800" kern="1200" dirty="0">
              <a:solidFill>
                <a:schemeClr val="tx1"/>
              </a:solidFill>
            </a:rPr>
            <a:t> </a:t>
          </a:r>
          <a:r>
            <a:rPr lang="en-US" sz="1800" kern="1200" dirty="0" err="1">
              <a:solidFill>
                <a:schemeClr val="tx1"/>
              </a:solidFill>
            </a:rPr>
            <a:t>akan</a:t>
          </a:r>
          <a:r>
            <a:rPr lang="en-US" sz="1800" kern="1200" dirty="0">
              <a:solidFill>
                <a:schemeClr val="tx1"/>
              </a:solidFill>
            </a:rPr>
            <a:t> </a:t>
          </a:r>
          <a:r>
            <a:rPr lang="en-US" sz="1800" kern="1200" dirty="0" err="1">
              <a:solidFill>
                <a:schemeClr val="tx1"/>
              </a:solidFill>
            </a:rPr>
            <a:t>membebankan</a:t>
          </a:r>
          <a:r>
            <a:rPr lang="en-US" sz="1800" kern="1200" dirty="0">
              <a:solidFill>
                <a:schemeClr val="tx1"/>
              </a:solidFill>
            </a:rPr>
            <a:t> </a:t>
          </a:r>
          <a:r>
            <a:rPr lang="en-US" sz="1800" kern="1200" dirty="0" err="1">
              <a:solidFill>
                <a:schemeClr val="tx1"/>
              </a:solidFill>
            </a:rPr>
            <a:t>biaya</a:t>
          </a:r>
          <a:r>
            <a:rPr lang="en-US" sz="1800" kern="1200" dirty="0">
              <a:solidFill>
                <a:schemeClr val="tx1"/>
              </a:solidFill>
            </a:rPr>
            <a:t> </a:t>
          </a:r>
          <a:r>
            <a:rPr lang="en-US" sz="1800" kern="1200" dirty="0" err="1">
              <a:solidFill>
                <a:schemeClr val="tx1"/>
              </a:solidFill>
            </a:rPr>
            <a:t>kepada</a:t>
          </a:r>
          <a:r>
            <a:rPr lang="en-US" sz="1800" kern="1200" dirty="0">
              <a:solidFill>
                <a:schemeClr val="tx1"/>
              </a:solidFill>
            </a:rPr>
            <a:t> </a:t>
          </a:r>
          <a:r>
            <a:rPr lang="en-US" sz="1800" kern="1200" dirty="0" err="1">
              <a:solidFill>
                <a:schemeClr val="tx1"/>
              </a:solidFill>
            </a:rPr>
            <a:t>pembeli</a:t>
          </a:r>
          <a:r>
            <a:rPr lang="en-US" sz="1800" kern="1200" dirty="0">
              <a:solidFill>
                <a:schemeClr val="tx1"/>
              </a:solidFill>
            </a:rPr>
            <a:t> </a:t>
          </a:r>
          <a:r>
            <a:rPr lang="en-US" sz="1800" kern="1200" dirty="0" err="1">
              <a:solidFill>
                <a:schemeClr val="tx1"/>
              </a:solidFill>
            </a:rPr>
            <a:t>atas</a:t>
          </a:r>
          <a:r>
            <a:rPr lang="en-US" sz="1800" kern="1200" dirty="0">
              <a:solidFill>
                <a:schemeClr val="tx1"/>
              </a:solidFill>
            </a:rPr>
            <a:t> </a:t>
          </a:r>
          <a:r>
            <a:rPr lang="en-US" sz="1800" kern="1200" dirty="0" err="1">
              <a:solidFill>
                <a:schemeClr val="tx1"/>
              </a:solidFill>
            </a:rPr>
            <a:t>keterlambatan</a:t>
          </a:r>
          <a:r>
            <a:rPr lang="en-US" sz="1800" kern="1200" dirty="0">
              <a:solidFill>
                <a:schemeClr val="tx1"/>
              </a:solidFill>
            </a:rPr>
            <a:t> </a:t>
          </a:r>
          <a:r>
            <a:rPr lang="en-US" sz="1800" kern="1200" dirty="0" err="1">
              <a:solidFill>
                <a:schemeClr val="tx1"/>
              </a:solidFill>
            </a:rPr>
            <a:t>pada</a:t>
          </a:r>
          <a:r>
            <a:rPr lang="en-US" sz="1800" kern="1200" dirty="0">
              <a:solidFill>
                <a:schemeClr val="tx1"/>
              </a:solidFill>
            </a:rPr>
            <a:t> </a:t>
          </a:r>
          <a:r>
            <a:rPr lang="en-US" sz="1800" kern="1200" dirty="0" err="1">
              <a:solidFill>
                <a:schemeClr val="tx1"/>
              </a:solidFill>
            </a:rPr>
            <a:t>tarif</a:t>
          </a:r>
          <a:r>
            <a:rPr lang="en-US" sz="1800" kern="1200" dirty="0">
              <a:solidFill>
                <a:schemeClr val="tx1"/>
              </a:solidFill>
            </a:rPr>
            <a:t> per </a:t>
          </a:r>
          <a:r>
            <a:rPr lang="en-US" sz="1800" kern="1200" dirty="0" err="1">
              <a:solidFill>
                <a:schemeClr val="tx1"/>
              </a:solidFill>
            </a:rPr>
            <a:t>jamnya</a:t>
          </a:r>
          <a:r>
            <a:rPr lang="en-US" sz="1800" kern="1200" dirty="0">
              <a:solidFill>
                <a:schemeClr val="tx1"/>
              </a:solidFill>
            </a:rPr>
            <a:t>.</a:t>
          </a:r>
        </a:p>
      </dsp:txBody>
      <dsp:txXfrm rot="5400000">
        <a:off x="8767203" y="1083733"/>
        <a:ext cx="2037534" cy="32512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803C-EB2F-4DD7-A6ED-1C2D0340D67E}">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CFE2CF-1008-4EA0-BE01-EA65E0E06439}">
      <dsp:nvSpPr>
        <dsp:cNvPr id="0" name=""/>
        <dsp:cNvSpPr/>
      </dsp:nvSpPr>
      <dsp:spPr>
        <a:xfrm>
          <a:off x="434398" y="285347"/>
          <a:ext cx="10120987" cy="57047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rPr>
            <a:t>Merupakan teknik manajemen umum yang digunakan untuk menentukan apakah pekerjaan tertentu dapat diselesaikan dengan baik oleh tim proyek atau harus dibeli dari sumber luar.</a:t>
          </a:r>
          <a:endParaRPr lang="en-US" sz="1800" kern="1200" dirty="0">
            <a:solidFill>
              <a:schemeClr val="tx1"/>
            </a:solidFill>
          </a:endParaRPr>
        </a:p>
      </dsp:txBody>
      <dsp:txXfrm>
        <a:off x="434398" y="285347"/>
        <a:ext cx="10120987" cy="570477"/>
      </dsp:txXfrm>
    </dsp:sp>
    <dsp:sp modelId="{2F614F1B-D6C9-48F4-8CFE-A649A980561C}">
      <dsp:nvSpPr>
        <dsp:cNvPr id="0" name=""/>
        <dsp:cNvSpPr/>
      </dsp:nvSpPr>
      <dsp:spPr>
        <a:xfrm>
          <a:off x="77849" y="214037"/>
          <a:ext cx="713096" cy="71309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FD4B9-76E3-4C43-89F2-397A14D9FDF1}">
      <dsp:nvSpPr>
        <dsp:cNvPr id="0" name=""/>
        <dsp:cNvSpPr/>
      </dsp:nvSpPr>
      <dsp:spPr>
        <a:xfrm>
          <a:off x="903654" y="1140954"/>
          <a:ext cx="9651731" cy="570477"/>
        </a:xfrm>
        <a:prstGeom prst="rect">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err="1">
              <a:solidFill>
                <a:schemeClr val="tx1"/>
              </a:solidFill>
            </a:rPr>
            <a:t>Tujuan</a:t>
          </a:r>
          <a:r>
            <a:rPr lang="en-US" sz="1800" kern="1200" dirty="0">
              <a:solidFill>
                <a:schemeClr val="tx1"/>
              </a:solidFill>
            </a:rPr>
            <a:t>: </a:t>
          </a:r>
          <a:r>
            <a:rPr lang="en-US" sz="1800" kern="1200" dirty="0" err="1">
              <a:solidFill>
                <a:schemeClr val="tx1"/>
              </a:solidFill>
            </a:rPr>
            <a:t>untuk</a:t>
          </a:r>
          <a:r>
            <a:rPr lang="en-US" sz="1800" kern="1200" dirty="0">
              <a:solidFill>
                <a:schemeClr val="tx1"/>
              </a:solidFill>
            </a:rPr>
            <a:t> </a:t>
          </a:r>
          <a:r>
            <a:rPr lang="en-US" sz="1800" kern="1200" dirty="0" err="1">
              <a:solidFill>
                <a:schemeClr val="tx1"/>
              </a:solidFill>
            </a:rPr>
            <a:t>menentukan</a:t>
          </a:r>
          <a:r>
            <a:rPr lang="en-US" sz="1800" kern="1200" dirty="0">
              <a:solidFill>
                <a:schemeClr val="tx1"/>
              </a:solidFill>
            </a:rPr>
            <a:t> </a:t>
          </a:r>
          <a:r>
            <a:rPr lang="en-US" sz="1800" kern="1200" dirty="0" err="1">
              <a:solidFill>
                <a:schemeClr val="tx1"/>
              </a:solidFill>
            </a:rPr>
            <a:t>apakah</a:t>
          </a:r>
          <a:r>
            <a:rPr lang="en-US" sz="1800" kern="1200" dirty="0">
              <a:solidFill>
                <a:schemeClr val="tx1"/>
              </a:solidFill>
            </a:rPr>
            <a:t> </a:t>
          </a:r>
          <a:r>
            <a:rPr lang="en-US" sz="1800" kern="1200" dirty="0" err="1">
              <a:solidFill>
                <a:schemeClr val="tx1"/>
              </a:solidFill>
            </a:rPr>
            <a:t>produk</a:t>
          </a:r>
          <a:r>
            <a:rPr lang="en-US" sz="1800" kern="1200" dirty="0">
              <a:solidFill>
                <a:schemeClr val="tx1"/>
              </a:solidFill>
            </a:rPr>
            <a:t> </a:t>
          </a:r>
          <a:r>
            <a:rPr lang="en-US" sz="1800" kern="1200" dirty="0" err="1">
              <a:solidFill>
                <a:schemeClr val="tx1"/>
              </a:solidFill>
            </a:rPr>
            <a:t>tertentu</a:t>
          </a:r>
          <a:r>
            <a:rPr lang="en-US" sz="1800" kern="1200" dirty="0">
              <a:solidFill>
                <a:schemeClr val="tx1"/>
              </a:solidFill>
            </a:rPr>
            <a:t> </a:t>
          </a:r>
          <a:r>
            <a:rPr lang="en-US" sz="1800" kern="1200" dirty="0" err="1">
              <a:solidFill>
                <a:schemeClr val="tx1"/>
              </a:solidFill>
            </a:rPr>
            <a:t>dapat</a:t>
          </a:r>
          <a:r>
            <a:rPr lang="en-US" sz="1800" kern="1200" dirty="0">
              <a:solidFill>
                <a:schemeClr val="tx1"/>
              </a:solidFill>
            </a:rPr>
            <a:t> </a:t>
          </a:r>
          <a:r>
            <a:rPr lang="en-US" sz="1800" kern="1200" dirty="0" err="1">
              <a:solidFill>
                <a:schemeClr val="tx1"/>
              </a:solidFill>
            </a:rPr>
            <a:t>secara</a:t>
          </a:r>
          <a:r>
            <a:rPr lang="en-US" sz="1800" kern="1200" dirty="0">
              <a:solidFill>
                <a:schemeClr val="tx1"/>
              </a:solidFill>
            </a:rPr>
            <a:t> </a:t>
          </a:r>
          <a:r>
            <a:rPr lang="en-US" sz="1800" kern="1200" dirty="0" err="1">
              <a:solidFill>
                <a:schemeClr val="tx1"/>
              </a:solidFill>
            </a:rPr>
            <a:t>efektif</a:t>
          </a:r>
          <a:r>
            <a:rPr lang="en-US" sz="1800" kern="1200" dirty="0">
              <a:solidFill>
                <a:schemeClr val="tx1"/>
              </a:solidFill>
            </a:rPr>
            <a:t> </a:t>
          </a:r>
          <a:r>
            <a:rPr lang="en-US" sz="1800" kern="1200" dirty="0" err="1">
              <a:solidFill>
                <a:schemeClr val="tx1"/>
              </a:solidFill>
            </a:rPr>
            <a:t>diproduksi</a:t>
          </a:r>
          <a:r>
            <a:rPr lang="en-US" sz="1800" kern="1200" dirty="0">
              <a:solidFill>
                <a:schemeClr val="tx1"/>
              </a:solidFill>
            </a:rPr>
            <a:t> </a:t>
          </a:r>
          <a:r>
            <a:rPr lang="en-US" sz="1800" kern="1200" dirty="0" err="1">
              <a:solidFill>
                <a:schemeClr val="tx1"/>
              </a:solidFill>
            </a:rPr>
            <a:t>oleh</a:t>
          </a:r>
          <a:r>
            <a:rPr lang="en-US" sz="1800" kern="1200" dirty="0">
              <a:solidFill>
                <a:schemeClr val="tx1"/>
              </a:solidFill>
            </a:rPr>
            <a:t> </a:t>
          </a:r>
          <a:r>
            <a:rPr lang="en-US" sz="1800" kern="1200" dirty="0" err="1">
              <a:solidFill>
                <a:schemeClr val="tx1"/>
              </a:solidFill>
            </a:rPr>
            <a:t>organisasi</a:t>
          </a:r>
          <a:r>
            <a:rPr lang="en-US" sz="1800" kern="1200" dirty="0">
              <a:solidFill>
                <a:schemeClr val="tx1"/>
              </a:solidFill>
            </a:rPr>
            <a:t> yang </a:t>
          </a:r>
          <a:r>
            <a:rPr lang="en-US" sz="1800" kern="1200" dirty="0" err="1">
              <a:solidFill>
                <a:schemeClr val="tx1"/>
              </a:solidFill>
            </a:rPr>
            <a:t>berkinerja</a:t>
          </a:r>
          <a:r>
            <a:rPr lang="en-US" sz="1800" kern="1200" dirty="0">
              <a:solidFill>
                <a:schemeClr val="tx1"/>
              </a:solidFill>
            </a:rPr>
            <a:t> </a:t>
          </a:r>
          <a:r>
            <a:rPr lang="en-US" sz="1800" kern="1200" dirty="0" err="1">
              <a:solidFill>
                <a:schemeClr val="tx1"/>
              </a:solidFill>
            </a:rPr>
            <a:t>atau</a:t>
          </a:r>
          <a:r>
            <a:rPr lang="en-US" sz="1800" kern="1200" dirty="0">
              <a:solidFill>
                <a:schemeClr val="tx1"/>
              </a:solidFill>
            </a:rPr>
            <a:t> </a:t>
          </a:r>
          <a:r>
            <a:rPr lang="en-US" sz="1800" kern="1200" dirty="0" err="1">
              <a:solidFill>
                <a:schemeClr val="tx1"/>
              </a:solidFill>
            </a:rPr>
            <a:t>tidak</a:t>
          </a:r>
          <a:r>
            <a:rPr lang="en-US" sz="1800" kern="1200" dirty="0">
              <a:solidFill>
                <a:schemeClr val="tx1"/>
              </a:solidFill>
            </a:rPr>
            <a:t>.</a:t>
          </a:r>
        </a:p>
      </dsp:txBody>
      <dsp:txXfrm>
        <a:off x="903654" y="1140954"/>
        <a:ext cx="9651731" cy="570477"/>
      </dsp:txXfrm>
    </dsp:sp>
    <dsp:sp modelId="{D764E4A3-3C0C-44CF-A53E-A2589BF1EE6E}">
      <dsp:nvSpPr>
        <dsp:cNvPr id="0" name=""/>
        <dsp:cNvSpPr/>
      </dsp:nvSpPr>
      <dsp:spPr>
        <a:xfrm>
          <a:off x="547106" y="1069644"/>
          <a:ext cx="713096" cy="713096"/>
        </a:xfrm>
        <a:prstGeom prst="ellipse">
          <a:avLst/>
        </a:prstGeom>
        <a:solidFill>
          <a:schemeClr val="lt1">
            <a:hueOff val="0"/>
            <a:satOff val="0"/>
            <a:lumOff val="0"/>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62215-0FA0-446E-9817-CA7C18978BD2}">
      <dsp:nvSpPr>
        <dsp:cNvPr id="0" name=""/>
        <dsp:cNvSpPr/>
      </dsp:nvSpPr>
      <dsp:spPr>
        <a:xfrm>
          <a:off x="1118233" y="1996562"/>
          <a:ext cx="9437151" cy="570477"/>
        </a:xfrm>
        <a:prstGeom prst="rect">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err="1">
              <a:solidFill>
                <a:schemeClr val="tx1"/>
              </a:solidFill>
            </a:rPr>
            <a:t>Evaluasi</a:t>
          </a:r>
          <a:r>
            <a:rPr lang="en-US" sz="1800" kern="1200" dirty="0">
              <a:solidFill>
                <a:schemeClr val="tx1"/>
              </a:solidFill>
            </a:rPr>
            <a:t> </a:t>
          </a:r>
          <a:r>
            <a:rPr lang="en-US" sz="1800" kern="1200" dirty="0" err="1">
              <a:solidFill>
                <a:schemeClr val="tx1"/>
              </a:solidFill>
            </a:rPr>
            <a:t>manfaat</a:t>
          </a:r>
          <a:r>
            <a:rPr lang="en-US" sz="1800" kern="1200" dirty="0">
              <a:solidFill>
                <a:schemeClr val="tx1"/>
              </a:solidFill>
            </a:rPr>
            <a:t> </a:t>
          </a:r>
          <a:r>
            <a:rPr lang="en-US" sz="1800" kern="1200" dirty="0" err="1">
              <a:solidFill>
                <a:schemeClr val="tx1"/>
              </a:solidFill>
            </a:rPr>
            <a:t>dan</a:t>
          </a:r>
          <a:r>
            <a:rPr lang="en-US" sz="1800" kern="1200" dirty="0">
              <a:solidFill>
                <a:schemeClr val="tx1"/>
              </a:solidFill>
            </a:rPr>
            <a:t> </a:t>
          </a:r>
          <a:r>
            <a:rPr lang="en-US" sz="1800" kern="1200" dirty="0" err="1">
              <a:solidFill>
                <a:schemeClr val="tx1"/>
              </a:solidFill>
            </a:rPr>
            <a:t>kelemahan</a:t>
          </a:r>
          <a:r>
            <a:rPr lang="en-US" sz="1800" kern="1200" dirty="0">
              <a:solidFill>
                <a:schemeClr val="tx1"/>
              </a:solidFill>
            </a:rPr>
            <a:t> </a:t>
          </a:r>
          <a:r>
            <a:rPr lang="en-US" sz="1800" kern="1200" dirty="0" err="1">
              <a:solidFill>
                <a:schemeClr val="tx1"/>
              </a:solidFill>
            </a:rPr>
            <a:t>antara</a:t>
          </a:r>
          <a:r>
            <a:rPr lang="en-US" sz="1800" kern="1200" dirty="0">
              <a:solidFill>
                <a:schemeClr val="tx1"/>
              </a:solidFill>
            </a:rPr>
            <a:t> </a:t>
          </a:r>
          <a:r>
            <a:rPr lang="en-US" sz="1800" kern="1200" dirty="0" err="1">
              <a:solidFill>
                <a:schemeClr val="tx1"/>
              </a:solidFill>
            </a:rPr>
            <a:t>melakukan</a:t>
          </a:r>
          <a:r>
            <a:rPr lang="en-US" sz="1800" kern="1200" dirty="0">
              <a:solidFill>
                <a:schemeClr val="tx1"/>
              </a:solidFill>
            </a:rPr>
            <a:t> </a:t>
          </a:r>
          <a:r>
            <a:rPr lang="en-US" sz="1800" kern="1200" dirty="0" err="1">
              <a:solidFill>
                <a:schemeClr val="tx1"/>
              </a:solidFill>
            </a:rPr>
            <a:t>pekerjaan</a:t>
          </a:r>
          <a:r>
            <a:rPr lang="en-US" sz="1800" kern="1200" dirty="0">
              <a:solidFill>
                <a:schemeClr val="tx1"/>
              </a:solidFill>
            </a:rPr>
            <a:t> di </a:t>
          </a:r>
          <a:r>
            <a:rPr lang="en-US" sz="1800" kern="1200" dirty="0" err="1">
              <a:solidFill>
                <a:schemeClr val="tx1"/>
              </a:solidFill>
            </a:rPr>
            <a:t>dalam</a:t>
          </a:r>
          <a:r>
            <a:rPr lang="en-US" sz="1800" kern="1200" dirty="0">
              <a:solidFill>
                <a:schemeClr val="tx1"/>
              </a:solidFill>
            </a:rPr>
            <a:t> </a:t>
          </a:r>
          <a:r>
            <a:rPr lang="en-US" sz="1800" kern="1200" dirty="0" err="1">
              <a:solidFill>
                <a:schemeClr val="tx1"/>
              </a:solidFill>
            </a:rPr>
            <a:t>organisasi</a:t>
          </a:r>
          <a:r>
            <a:rPr lang="en-US" sz="1800" kern="1200" dirty="0">
              <a:solidFill>
                <a:schemeClr val="tx1"/>
              </a:solidFill>
            </a:rPr>
            <a:t> </a:t>
          </a:r>
          <a:r>
            <a:rPr lang="en-US" sz="1800" kern="1200" dirty="0" err="1">
              <a:solidFill>
                <a:schemeClr val="tx1"/>
              </a:solidFill>
            </a:rPr>
            <a:t>atau</a:t>
          </a:r>
          <a:r>
            <a:rPr lang="en-US" sz="1800" kern="1200" dirty="0">
              <a:solidFill>
                <a:schemeClr val="tx1"/>
              </a:solidFill>
            </a:rPr>
            <a:t> </a:t>
          </a:r>
          <a:r>
            <a:rPr lang="en-US" sz="1800" kern="1200" dirty="0" err="1">
              <a:solidFill>
                <a:schemeClr val="tx1"/>
              </a:solidFill>
            </a:rPr>
            <a:t>menggunakan</a:t>
          </a:r>
          <a:r>
            <a:rPr lang="en-US" sz="1800" kern="1200" dirty="0">
              <a:solidFill>
                <a:schemeClr val="tx1"/>
              </a:solidFill>
            </a:rPr>
            <a:t> </a:t>
          </a:r>
          <a:r>
            <a:rPr lang="en-US" sz="1800" kern="1200" dirty="0" err="1">
              <a:solidFill>
                <a:schemeClr val="tx1"/>
              </a:solidFill>
            </a:rPr>
            <a:t>sumber</a:t>
          </a:r>
          <a:r>
            <a:rPr lang="en-US" sz="1800" kern="1200" dirty="0">
              <a:solidFill>
                <a:schemeClr val="tx1"/>
              </a:solidFill>
            </a:rPr>
            <a:t> </a:t>
          </a:r>
          <a:r>
            <a:rPr lang="en-US" sz="1800" kern="1200" dirty="0" err="1">
              <a:solidFill>
                <a:schemeClr val="tx1"/>
              </a:solidFill>
            </a:rPr>
            <a:t>daya</a:t>
          </a:r>
          <a:r>
            <a:rPr lang="en-US" sz="1800" kern="1200" dirty="0">
              <a:solidFill>
                <a:schemeClr val="tx1"/>
              </a:solidFill>
            </a:rPr>
            <a:t> </a:t>
          </a:r>
          <a:r>
            <a:rPr lang="en-US" sz="1800" kern="1200" dirty="0" err="1">
              <a:solidFill>
                <a:schemeClr val="tx1"/>
              </a:solidFill>
            </a:rPr>
            <a:t>eksternal</a:t>
          </a:r>
          <a:r>
            <a:rPr lang="en-US" sz="1800" kern="1200" dirty="0">
              <a:solidFill>
                <a:schemeClr val="tx1"/>
              </a:solidFill>
            </a:rPr>
            <a:t>.</a:t>
          </a:r>
        </a:p>
      </dsp:txBody>
      <dsp:txXfrm>
        <a:off x="1118233" y="1996562"/>
        <a:ext cx="9437151" cy="570477"/>
      </dsp:txXfrm>
    </dsp:sp>
    <dsp:sp modelId="{356EBA42-8184-4328-AC01-1FF38287B097}">
      <dsp:nvSpPr>
        <dsp:cNvPr id="0" name=""/>
        <dsp:cNvSpPr/>
      </dsp:nvSpPr>
      <dsp:spPr>
        <a:xfrm>
          <a:off x="761685" y="1925252"/>
          <a:ext cx="713096" cy="713096"/>
        </a:xfrm>
        <a:prstGeom prst="ellipse">
          <a:avLst/>
        </a:prstGeom>
        <a:solidFill>
          <a:schemeClr val="lt1">
            <a:hueOff val="0"/>
            <a:satOff val="0"/>
            <a:lumOff val="0"/>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A6E812-A8D1-40D2-A8CF-9BB315EAF133}">
      <dsp:nvSpPr>
        <dsp:cNvPr id="0" name=""/>
        <dsp:cNvSpPr/>
      </dsp:nvSpPr>
      <dsp:spPr>
        <a:xfrm>
          <a:off x="1118233" y="2851627"/>
          <a:ext cx="9437151" cy="570477"/>
        </a:xfrm>
        <a:prstGeom prst="rect">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err="1">
              <a:solidFill>
                <a:schemeClr val="tx1"/>
              </a:solidFill>
            </a:rPr>
            <a:t>Dipengaruhi</a:t>
          </a:r>
          <a:r>
            <a:rPr lang="en-US" sz="1800" kern="1200" dirty="0">
              <a:solidFill>
                <a:schemeClr val="tx1"/>
              </a:solidFill>
            </a:rPr>
            <a:t> </a:t>
          </a:r>
          <a:r>
            <a:rPr lang="en-US" sz="1800" kern="1200" dirty="0" err="1">
              <a:solidFill>
                <a:schemeClr val="tx1"/>
              </a:solidFill>
            </a:rPr>
            <a:t>oleh</a:t>
          </a:r>
          <a:r>
            <a:rPr lang="en-US" sz="1800" kern="1200" dirty="0">
              <a:solidFill>
                <a:schemeClr val="tx1"/>
              </a:solidFill>
            </a:rPr>
            <a:t>: </a:t>
          </a:r>
          <a:r>
            <a:rPr lang="en-US" sz="1800" kern="1200" dirty="0" err="1">
              <a:solidFill>
                <a:schemeClr val="tx1"/>
              </a:solidFill>
            </a:rPr>
            <a:t>keahlian</a:t>
          </a:r>
          <a:r>
            <a:rPr lang="en-US" sz="1800" kern="1200" dirty="0">
              <a:solidFill>
                <a:schemeClr val="tx1"/>
              </a:solidFill>
            </a:rPr>
            <a:t>, </a:t>
          </a:r>
          <a:r>
            <a:rPr lang="en-US" sz="1800" kern="1200" dirty="0" err="1">
              <a:solidFill>
                <a:schemeClr val="tx1"/>
              </a:solidFill>
            </a:rPr>
            <a:t>kapasitas</a:t>
          </a:r>
          <a:r>
            <a:rPr lang="en-US" sz="1800" kern="1200" dirty="0">
              <a:solidFill>
                <a:schemeClr val="tx1"/>
              </a:solidFill>
            </a:rPr>
            <a:t>, </a:t>
          </a:r>
          <a:r>
            <a:rPr lang="en-US" sz="1800" kern="1200" dirty="0" err="1">
              <a:solidFill>
                <a:schemeClr val="tx1"/>
              </a:solidFill>
            </a:rPr>
            <a:t>biaya</a:t>
          </a:r>
          <a:r>
            <a:rPr lang="en-US" sz="1800" kern="1200" dirty="0">
              <a:solidFill>
                <a:schemeClr val="tx1"/>
              </a:solidFill>
            </a:rPr>
            <a:t>, </a:t>
          </a:r>
          <a:r>
            <a:rPr lang="en-US" sz="1800" kern="1200" dirty="0" err="1">
              <a:solidFill>
                <a:schemeClr val="tx1"/>
              </a:solidFill>
            </a:rPr>
            <a:t>kompetensi</a:t>
          </a:r>
          <a:r>
            <a:rPr lang="en-US" sz="1800" kern="1200" dirty="0">
              <a:solidFill>
                <a:schemeClr val="tx1"/>
              </a:solidFill>
            </a:rPr>
            <a:t> inti, </a:t>
          </a:r>
          <a:r>
            <a:rPr lang="en-US" sz="1800" kern="1200" dirty="0" err="1">
              <a:solidFill>
                <a:schemeClr val="tx1"/>
              </a:solidFill>
            </a:rPr>
            <a:t>rahasia</a:t>
          </a:r>
          <a:r>
            <a:rPr lang="en-US" sz="1800" kern="1200" dirty="0">
              <a:solidFill>
                <a:schemeClr val="tx1"/>
              </a:solidFill>
            </a:rPr>
            <a:t> </a:t>
          </a:r>
          <a:r>
            <a:rPr lang="en-US" sz="1800" kern="1200" dirty="0" err="1">
              <a:solidFill>
                <a:schemeClr val="tx1"/>
              </a:solidFill>
            </a:rPr>
            <a:t>dagang</a:t>
          </a:r>
          <a:r>
            <a:rPr lang="en-US" sz="1800" kern="1200" dirty="0">
              <a:solidFill>
                <a:schemeClr val="tx1"/>
              </a:solidFill>
            </a:rPr>
            <a:t>, </a:t>
          </a:r>
          <a:r>
            <a:rPr lang="en-US" sz="1800" kern="1200" dirty="0" err="1">
              <a:solidFill>
                <a:schemeClr val="tx1"/>
              </a:solidFill>
            </a:rPr>
            <a:t>dll</a:t>
          </a:r>
          <a:r>
            <a:rPr lang="en-US" sz="1800" kern="1200" dirty="0">
              <a:solidFill>
                <a:schemeClr val="tx1"/>
              </a:solidFill>
            </a:rPr>
            <a:t>.</a:t>
          </a:r>
        </a:p>
      </dsp:txBody>
      <dsp:txXfrm>
        <a:off x="1118233" y="2851627"/>
        <a:ext cx="9437151" cy="570477"/>
      </dsp:txXfrm>
    </dsp:sp>
    <dsp:sp modelId="{2915DC22-B1DD-454A-9CF5-C4E0DEDE27D0}">
      <dsp:nvSpPr>
        <dsp:cNvPr id="0" name=""/>
        <dsp:cNvSpPr/>
      </dsp:nvSpPr>
      <dsp:spPr>
        <a:xfrm>
          <a:off x="761685" y="2780318"/>
          <a:ext cx="713096" cy="713096"/>
        </a:xfrm>
        <a:prstGeom prst="ellipse">
          <a:avLst/>
        </a:prstGeom>
        <a:solidFill>
          <a:schemeClr val="lt1">
            <a:hueOff val="0"/>
            <a:satOff val="0"/>
            <a:lumOff val="0"/>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73632-5569-436D-8B87-BD0D2F805A83}">
      <dsp:nvSpPr>
        <dsp:cNvPr id="0" name=""/>
        <dsp:cNvSpPr/>
      </dsp:nvSpPr>
      <dsp:spPr>
        <a:xfrm>
          <a:off x="903654" y="3707235"/>
          <a:ext cx="9651731" cy="570477"/>
        </a:xfrm>
        <a:prstGeom prst="rect">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rPr>
            <a:t>Pengaruh besar dari tujuan organisasi yang lebih luas dan kebutuhan langsung proyek.</a:t>
          </a:r>
        </a:p>
      </dsp:txBody>
      <dsp:txXfrm>
        <a:off x="903654" y="3707235"/>
        <a:ext cx="9651731" cy="570477"/>
      </dsp:txXfrm>
    </dsp:sp>
    <dsp:sp modelId="{51EC075B-2A73-48AC-B79F-530FA05B21CD}">
      <dsp:nvSpPr>
        <dsp:cNvPr id="0" name=""/>
        <dsp:cNvSpPr/>
      </dsp:nvSpPr>
      <dsp:spPr>
        <a:xfrm>
          <a:off x="547106" y="3635925"/>
          <a:ext cx="713096" cy="713096"/>
        </a:xfrm>
        <a:prstGeom prst="ellipse">
          <a:avLst/>
        </a:prstGeom>
        <a:solidFill>
          <a:schemeClr val="lt1">
            <a:hueOff val="0"/>
            <a:satOff val="0"/>
            <a:lumOff val="0"/>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1E9D2A-4096-4EDC-B2A0-CCA2002CDCB2}">
      <dsp:nvSpPr>
        <dsp:cNvPr id="0" name=""/>
        <dsp:cNvSpPr/>
      </dsp:nvSpPr>
      <dsp:spPr>
        <a:xfrm>
          <a:off x="434398" y="4562842"/>
          <a:ext cx="10120987" cy="570477"/>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sv-SE" sz="1800" kern="1200" dirty="0">
              <a:solidFill>
                <a:schemeClr val="tx1"/>
              </a:solidFill>
            </a:rPr>
            <a:t>Pertimbangan keamanan juga diperlukan untuk mendefinisikan metode. (Misal: Jika data yang di butuhkan sangat rahasia maka lebih baik buat sendiri</a:t>
          </a:r>
          <a:endParaRPr lang="en-US" sz="1800" kern="1200" dirty="0">
            <a:solidFill>
              <a:schemeClr val="tx1"/>
            </a:solidFill>
          </a:endParaRPr>
        </a:p>
      </dsp:txBody>
      <dsp:txXfrm>
        <a:off x="434398" y="4562842"/>
        <a:ext cx="10120987" cy="570477"/>
      </dsp:txXfrm>
    </dsp:sp>
    <dsp:sp modelId="{DE11E96E-395E-4DE3-9AE7-2FD712DDB6CE}">
      <dsp:nvSpPr>
        <dsp:cNvPr id="0" name=""/>
        <dsp:cNvSpPr/>
      </dsp:nvSpPr>
      <dsp:spPr>
        <a:xfrm>
          <a:off x="77849" y="4491533"/>
          <a:ext cx="713096" cy="713096"/>
        </a:xfrm>
        <a:prstGeom prst="ellipse">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2CA6D-3CD4-496C-A4A1-3131FEE10CD5}">
      <dsp:nvSpPr>
        <dsp:cNvPr id="0" name=""/>
        <dsp:cNvSpPr/>
      </dsp:nvSpPr>
      <dsp:spPr>
        <a:xfrm rot="16200000">
          <a:off x="-652869" y="653861"/>
          <a:ext cx="3887410" cy="2579687"/>
        </a:xfrm>
        <a:prstGeom prst="flowChartManualOperati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960" bIns="0" numCol="1" spcCol="1270" anchor="t"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Request for information (RFI). </a:t>
          </a:r>
          <a:endParaRPr lang="en-US" sz="19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err="1">
              <a:solidFill>
                <a:schemeClr val="tx1"/>
              </a:solidFill>
            </a:rPr>
            <a:t>Permintaan</a:t>
          </a:r>
          <a:r>
            <a:rPr lang="en-US" sz="1500" kern="1200" dirty="0">
              <a:solidFill>
                <a:schemeClr val="tx1"/>
              </a:solidFill>
            </a:rPr>
            <a:t> </a:t>
          </a:r>
          <a:r>
            <a:rPr lang="en-US" sz="1500" kern="1200" dirty="0" err="1">
              <a:solidFill>
                <a:schemeClr val="tx1"/>
              </a:solidFill>
            </a:rPr>
            <a:t>informasi</a:t>
          </a:r>
          <a:r>
            <a:rPr lang="en-US" sz="1500" kern="1200" dirty="0">
              <a:solidFill>
                <a:schemeClr val="tx1"/>
              </a:solidFill>
            </a:rPr>
            <a:t>. RFI </a:t>
          </a:r>
          <a:r>
            <a:rPr lang="en-US" sz="1500" kern="1200" dirty="0" err="1">
              <a:solidFill>
                <a:schemeClr val="tx1"/>
              </a:solidFill>
            </a:rPr>
            <a:t>digunakan</a:t>
          </a:r>
          <a:r>
            <a:rPr lang="en-US" sz="1500" kern="1200" dirty="0">
              <a:solidFill>
                <a:schemeClr val="tx1"/>
              </a:solidFill>
            </a:rPr>
            <a:t> </a:t>
          </a:r>
          <a:r>
            <a:rPr lang="en-US" sz="1500" kern="1200" dirty="0" err="1">
              <a:solidFill>
                <a:schemeClr val="tx1"/>
              </a:solidFill>
            </a:rPr>
            <a:t>ketika</a:t>
          </a:r>
          <a:r>
            <a:rPr lang="en-US" sz="1500" kern="1200" dirty="0">
              <a:solidFill>
                <a:schemeClr val="tx1"/>
              </a:solidFill>
            </a:rPr>
            <a:t> </a:t>
          </a:r>
          <a:r>
            <a:rPr lang="en-US" sz="1500" kern="1200" dirty="0" err="1">
              <a:solidFill>
                <a:schemeClr val="tx1"/>
              </a:solidFill>
            </a:rPr>
            <a:t>informasi</a:t>
          </a:r>
          <a:r>
            <a:rPr lang="en-US" sz="1500" kern="1200" dirty="0">
              <a:solidFill>
                <a:schemeClr val="tx1"/>
              </a:solidFill>
            </a:rPr>
            <a:t> </a:t>
          </a:r>
          <a:r>
            <a:rPr lang="en-US" sz="1500" kern="1200" dirty="0" err="1">
              <a:solidFill>
                <a:schemeClr val="tx1"/>
              </a:solidFill>
            </a:rPr>
            <a:t>lebih</a:t>
          </a:r>
          <a:r>
            <a:rPr lang="en-US" sz="1500" kern="1200" dirty="0">
              <a:solidFill>
                <a:schemeClr val="tx1"/>
              </a:solidFill>
            </a:rPr>
            <a:t> </a:t>
          </a:r>
          <a:r>
            <a:rPr lang="en-US" sz="1500" kern="1200" dirty="0" err="1">
              <a:solidFill>
                <a:schemeClr val="tx1"/>
              </a:solidFill>
            </a:rPr>
            <a:t>lanjut</a:t>
          </a:r>
          <a:r>
            <a:rPr lang="en-US" sz="1500" kern="1200" dirty="0">
              <a:solidFill>
                <a:schemeClr val="tx1"/>
              </a:solidFill>
            </a:rPr>
            <a:t> </a:t>
          </a:r>
          <a:r>
            <a:rPr lang="en-US" sz="1500" kern="1200" dirty="0" err="1">
              <a:solidFill>
                <a:schemeClr val="tx1"/>
              </a:solidFill>
            </a:rPr>
            <a:t>tentang</a:t>
          </a:r>
          <a:r>
            <a:rPr lang="en-US" sz="1500" kern="1200" dirty="0">
              <a:solidFill>
                <a:schemeClr val="tx1"/>
              </a:solidFill>
            </a:rPr>
            <a:t> </a:t>
          </a:r>
          <a:r>
            <a:rPr lang="en-US" sz="1500" kern="1200" dirty="0" err="1">
              <a:solidFill>
                <a:schemeClr val="tx1"/>
              </a:solidFill>
            </a:rPr>
            <a:t>barang</a:t>
          </a:r>
          <a:r>
            <a:rPr lang="en-US" sz="1500" kern="1200" dirty="0">
              <a:solidFill>
                <a:schemeClr val="tx1"/>
              </a:solidFill>
            </a:rPr>
            <a:t> </a:t>
          </a:r>
          <a:r>
            <a:rPr lang="en-US" sz="1500" kern="1200" dirty="0" err="1">
              <a:solidFill>
                <a:schemeClr val="tx1"/>
              </a:solidFill>
            </a:rPr>
            <a:t>dan</a:t>
          </a:r>
          <a:r>
            <a:rPr lang="en-US" sz="1500" kern="1200" dirty="0">
              <a:solidFill>
                <a:schemeClr val="tx1"/>
              </a:solidFill>
            </a:rPr>
            <a:t> </a:t>
          </a:r>
          <a:r>
            <a:rPr lang="en-US" sz="1500" kern="1200" dirty="0" err="1">
              <a:solidFill>
                <a:schemeClr val="tx1"/>
              </a:solidFill>
            </a:rPr>
            <a:t>jasa</a:t>
          </a:r>
          <a:r>
            <a:rPr lang="en-US" sz="1500" kern="1200" dirty="0">
              <a:solidFill>
                <a:schemeClr val="tx1"/>
              </a:solidFill>
            </a:rPr>
            <a:t> yang </a:t>
          </a:r>
          <a:r>
            <a:rPr lang="en-US" sz="1500" kern="1200" dirty="0" err="1">
              <a:solidFill>
                <a:schemeClr val="tx1"/>
              </a:solidFill>
            </a:rPr>
            <a:t>akan</a:t>
          </a:r>
          <a:r>
            <a:rPr lang="en-US" sz="1500" kern="1200" dirty="0">
              <a:solidFill>
                <a:schemeClr val="tx1"/>
              </a:solidFill>
            </a:rPr>
            <a:t> </a:t>
          </a:r>
          <a:r>
            <a:rPr lang="en-US" sz="1500" kern="1200" dirty="0" err="1">
              <a:solidFill>
                <a:schemeClr val="tx1"/>
              </a:solidFill>
            </a:rPr>
            <a:t>diperoleh</a:t>
          </a:r>
          <a:r>
            <a:rPr lang="en-US" sz="1500" kern="1200" dirty="0">
              <a:solidFill>
                <a:schemeClr val="tx1"/>
              </a:solidFill>
            </a:rPr>
            <a:t> </a:t>
          </a:r>
          <a:r>
            <a:rPr lang="en-US" sz="1500" kern="1200" dirty="0" err="1">
              <a:solidFill>
                <a:schemeClr val="tx1"/>
              </a:solidFill>
            </a:rPr>
            <a:t>dibutuhkan</a:t>
          </a:r>
          <a:r>
            <a:rPr lang="en-US" sz="1500" kern="1200" dirty="0">
              <a:solidFill>
                <a:schemeClr val="tx1"/>
              </a:solidFill>
            </a:rPr>
            <a:t> </a:t>
          </a:r>
          <a:r>
            <a:rPr lang="en-US" sz="1500" kern="1200" dirty="0" err="1">
              <a:solidFill>
                <a:schemeClr val="tx1"/>
              </a:solidFill>
            </a:rPr>
            <a:t>dari</a:t>
          </a:r>
          <a:r>
            <a:rPr lang="en-US" sz="1500" kern="1200" dirty="0">
              <a:solidFill>
                <a:schemeClr val="tx1"/>
              </a:solidFill>
            </a:rPr>
            <a:t> </a:t>
          </a:r>
          <a:r>
            <a:rPr lang="en-US" sz="1500" kern="1200" dirty="0" err="1">
              <a:solidFill>
                <a:schemeClr val="tx1"/>
              </a:solidFill>
            </a:rPr>
            <a:t>penjual</a:t>
          </a:r>
          <a:r>
            <a:rPr lang="en-US" sz="1500" kern="1200" dirty="0">
              <a:solidFill>
                <a:schemeClr val="tx1"/>
              </a:solidFill>
            </a:rPr>
            <a:t>. </a:t>
          </a:r>
          <a:r>
            <a:rPr lang="en-US" sz="1500" kern="1200" dirty="0" err="1">
              <a:solidFill>
                <a:schemeClr val="tx1"/>
              </a:solidFill>
            </a:rPr>
            <a:t>Biasanya</a:t>
          </a:r>
          <a:r>
            <a:rPr lang="en-US" sz="1500" kern="1200" dirty="0">
              <a:solidFill>
                <a:schemeClr val="tx1"/>
              </a:solidFill>
            </a:rPr>
            <a:t> </a:t>
          </a:r>
          <a:r>
            <a:rPr lang="en-US" sz="1500" kern="1200" dirty="0" err="1">
              <a:solidFill>
                <a:schemeClr val="tx1"/>
              </a:solidFill>
            </a:rPr>
            <a:t>akan</a:t>
          </a:r>
          <a:r>
            <a:rPr lang="en-US" sz="1500" kern="1200" dirty="0">
              <a:solidFill>
                <a:schemeClr val="tx1"/>
              </a:solidFill>
            </a:rPr>
            <a:t> </a:t>
          </a:r>
          <a:r>
            <a:rPr lang="en-US" sz="1500" kern="1200" dirty="0" err="1">
              <a:solidFill>
                <a:schemeClr val="tx1"/>
              </a:solidFill>
            </a:rPr>
            <a:t>diikuti</a:t>
          </a:r>
          <a:r>
            <a:rPr lang="en-US" sz="1500" kern="1200" dirty="0">
              <a:solidFill>
                <a:schemeClr val="tx1"/>
              </a:solidFill>
            </a:rPr>
            <a:t> </a:t>
          </a:r>
          <a:r>
            <a:rPr lang="en-US" sz="1500" kern="1200" dirty="0" err="1">
              <a:solidFill>
                <a:schemeClr val="tx1"/>
              </a:solidFill>
            </a:rPr>
            <a:t>oleh</a:t>
          </a:r>
          <a:r>
            <a:rPr lang="en-US" sz="1500" kern="1200" dirty="0">
              <a:solidFill>
                <a:schemeClr val="tx1"/>
              </a:solidFill>
            </a:rPr>
            <a:t> RFQ </a:t>
          </a:r>
          <a:r>
            <a:rPr lang="en-US" sz="1500" kern="1200" dirty="0" err="1">
              <a:solidFill>
                <a:schemeClr val="tx1"/>
              </a:solidFill>
            </a:rPr>
            <a:t>atau</a:t>
          </a:r>
          <a:r>
            <a:rPr lang="en-US" sz="1500" kern="1200" dirty="0">
              <a:solidFill>
                <a:schemeClr val="tx1"/>
              </a:solidFill>
            </a:rPr>
            <a:t> RFP.</a:t>
          </a:r>
        </a:p>
      </dsp:txBody>
      <dsp:txXfrm rot="5400000">
        <a:off x="993" y="777481"/>
        <a:ext cx="2579687" cy="2332446"/>
      </dsp:txXfrm>
    </dsp:sp>
    <dsp:sp modelId="{9683A8F1-C0AD-44A1-9DDF-CC67AC6717FD}">
      <dsp:nvSpPr>
        <dsp:cNvPr id="0" name=""/>
        <dsp:cNvSpPr/>
      </dsp:nvSpPr>
      <dsp:spPr>
        <a:xfrm rot="16200000">
          <a:off x="2120294" y="653861"/>
          <a:ext cx="3887410" cy="2579687"/>
        </a:xfrm>
        <a:prstGeom prst="flowChartManualOperati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960" bIns="0" numCol="1" spcCol="1270" anchor="t"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Request for Proposal (RFP)</a:t>
          </a:r>
        </a:p>
        <a:p>
          <a:pPr marL="114300" lvl="1" indent="-114300" algn="l" defTabSz="666750">
            <a:lnSpc>
              <a:spcPct val="90000"/>
            </a:lnSpc>
            <a:spcBef>
              <a:spcPct val="0"/>
            </a:spcBef>
            <a:spcAft>
              <a:spcPct val="15000"/>
            </a:spcAft>
            <a:buChar char="•"/>
          </a:pPr>
          <a:r>
            <a:rPr lang="en-US" sz="1500" kern="1200" dirty="0" err="1">
              <a:solidFill>
                <a:schemeClr val="tx1"/>
              </a:solidFill>
            </a:rPr>
            <a:t>Permintaan</a:t>
          </a:r>
          <a:r>
            <a:rPr lang="en-US" sz="1500" kern="1200" dirty="0">
              <a:solidFill>
                <a:schemeClr val="tx1"/>
              </a:solidFill>
            </a:rPr>
            <a:t> </a:t>
          </a:r>
          <a:r>
            <a:rPr lang="en-US" sz="1500" kern="1200" dirty="0" err="1">
              <a:solidFill>
                <a:schemeClr val="tx1"/>
              </a:solidFill>
            </a:rPr>
            <a:t>penawaran</a:t>
          </a:r>
          <a:r>
            <a:rPr lang="en-US" sz="1500" kern="1200" dirty="0">
              <a:solidFill>
                <a:schemeClr val="tx1"/>
              </a:solidFill>
            </a:rPr>
            <a:t> </a:t>
          </a:r>
          <a:r>
            <a:rPr lang="en-US" sz="1500" kern="1200" dirty="0" err="1">
              <a:solidFill>
                <a:schemeClr val="tx1"/>
              </a:solidFill>
            </a:rPr>
            <a:t>harga</a:t>
          </a:r>
          <a:r>
            <a:rPr lang="en-US" sz="1500" kern="1200" dirty="0">
              <a:solidFill>
                <a:schemeClr val="tx1"/>
              </a:solidFill>
            </a:rPr>
            <a:t>, </a:t>
          </a:r>
          <a:r>
            <a:rPr lang="en-US" sz="1500" kern="1200" dirty="0" err="1">
              <a:solidFill>
                <a:schemeClr val="tx1"/>
              </a:solidFill>
            </a:rPr>
            <a:t>tetapi</a:t>
          </a:r>
          <a:r>
            <a:rPr lang="en-US" sz="1500" kern="1200" dirty="0">
              <a:solidFill>
                <a:schemeClr val="tx1"/>
              </a:solidFill>
            </a:rPr>
            <a:t> juga proposal detail </a:t>
          </a:r>
          <a:r>
            <a:rPr lang="en-US" sz="1500" kern="1200" dirty="0" err="1">
              <a:solidFill>
                <a:schemeClr val="tx1"/>
              </a:solidFill>
            </a:rPr>
            <a:t>tentang</a:t>
          </a:r>
          <a:r>
            <a:rPr lang="en-US" sz="1500" kern="1200" dirty="0">
              <a:solidFill>
                <a:schemeClr val="tx1"/>
              </a:solidFill>
            </a:rPr>
            <a:t> </a:t>
          </a:r>
          <a:r>
            <a:rPr lang="en-US" sz="1500" kern="1200" dirty="0" err="1">
              <a:solidFill>
                <a:schemeClr val="tx1"/>
              </a:solidFill>
            </a:rPr>
            <a:t>bagaimana</a:t>
          </a:r>
          <a:r>
            <a:rPr lang="en-US" sz="1500" kern="1200" dirty="0">
              <a:solidFill>
                <a:schemeClr val="tx1"/>
              </a:solidFill>
            </a:rPr>
            <a:t> </a:t>
          </a:r>
          <a:r>
            <a:rPr lang="en-US" sz="1500" kern="1200" dirty="0" err="1">
              <a:solidFill>
                <a:schemeClr val="tx1"/>
              </a:solidFill>
            </a:rPr>
            <a:t>pekerjaan</a:t>
          </a:r>
          <a:r>
            <a:rPr lang="en-US" sz="1500" kern="1200" dirty="0">
              <a:solidFill>
                <a:schemeClr val="tx1"/>
              </a:solidFill>
            </a:rPr>
            <a:t> </a:t>
          </a:r>
          <a:r>
            <a:rPr lang="en-US" sz="1500" kern="1200" dirty="0" err="1">
              <a:solidFill>
                <a:schemeClr val="tx1"/>
              </a:solidFill>
            </a:rPr>
            <a:t>akan</a:t>
          </a:r>
          <a:r>
            <a:rPr lang="en-US" sz="1500" kern="1200" dirty="0">
              <a:solidFill>
                <a:schemeClr val="tx1"/>
              </a:solidFill>
            </a:rPr>
            <a:t> </a:t>
          </a:r>
          <a:r>
            <a:rPr lang="en-US" sz="1500" kern="1200" dirty="0" err="1">
              <a:solidFill>
                <a:schemeClr val="tx1"/>
              </a:solidFill>
            </a:rPr>
            <a:t>diselesaikan</a:t>
          </a:r>
          <a:r>
            <a:rPr lang="en-US" sz="1500" kern="1200" dirty="0">
              <a:solidFill>
                <a:schemeClr val="tx1"/>
              </a:solidFill>
            </a:rPr>
            <a:t>, </a:t>
          </a:r>
          <a:r>
            <a:rPr lang="en-US" sz="1500" kern="1200" dirty="0" err="1">
              <a:solidFill>
                <a:schemeClr val="tx1"/>
              </a:solidFill>
            </a:rPr>
            <a:t>siapa</a:t>
          </a:r>
          <a:r>
            <a:rPr lang="en-US" sz="1500" kern="1200" dirty="0">
              <a:solidFill>
                <a:schemeClr val="tx1"/>
              </a:solidFill>
            </a:rPr>
            <a:t> yang </a:t>
          </a:r>
          <a:r>
            <a:rPr lang="en-US" sz="1500" kern="1200" dirty="0" err="1">
              <a:solidFill>
                <a:schemeClr val="tx1"/>
              </a:solidFill>
            </a:rPr>
            <a:t>akan</a:t>
          </a:r>
          <a:r>
            <a:rPr lang="en-US" sz="1500" kern="1200" dirty="0">
              <a:solidFill>
                <a:schemeClr val="tx1"/>
              </a:solidFill>
            </a:rPr>
            <a:t> </a:t>
          </a:r>
          <a:r>
            <a:rPr lang="en-US" sz="1500" kern="1200" dirty="0" err="1">
              <a:solidFill>
                <a:schemeClr val="tx1"/>
              </a:solidFill>
            </a:rPr>
            <a:t>melakukan</a:t>
          </a:r>
          <a:r>
            <a:rPr lang="en-US" sz="1500" kern="1200" dirty="0">
              <a:solidFill>
                <a:schemeClr val="tx1"/>
              </a:solidFill>
            </a:rPr>
            <a:t> </a:t>
          </a:r>
          <a:r>
            <a:rPr lang="en-US" sz="1500" kern="1200" dirty="0" err="1">
              <a:solidFill>
                <a:schemeClr val="tx1"/>
              </a:solidFill>
            </a:rPr>
            <a:t>pekerjaan</a:t>
          </a:r>
          <a:r>
            <a:rPr lang="en-US" sz="1500" kern="1200" dirty="0">
              <a:solidFill>
                <a:schemeClr val="tx1"/>
              </a:solidFill>
            </a:rPr>
            <a:t>, </a:t>
          </a:r>
          <a:r>
            <a:rPr lang="en-US" sz="1500" kern="1200" dirty="0" err="1">
              <a:solidFill>
                <a:schemeClr val="tx1"/>
              </a:solidFill>
            </a:rPr>
            <a:t>profil</a:t>
          </a:r>
          <a:r>
            <a:rPr lang="en-US" sz="1500" kern="1200" dirty="0">
              <a:solidFill>
                <a:schemeClr val="tx1"/>
              </a:solidFill>
            </a:rPr>
            <a:t> </a:t>
          </a:r>
          <a:r>
            <a:rPr lang="en-US" sz="1500" kern="1200" dirty="0" err="1">
              <a:solidFill>
                <a:schemeClr val="tx1"/>
              </a:solidFill>
            </a:rPr>
            <a:t>perusahaan</a:t>
          </a:r>
          <a:r>
            <a:rPr lang="en-US" sz="1500" kern="1200" dirty="0">
              <a:solidFill>
                <a:schemeClr val="tx1"/>
              </a:solidFill>
            </a:rPr>
            <a:t>, </a:t>
          </a:r>
          <a:r>
            <a:rPr lang="en-US" sz="1500" kern="1200" dirty="0" err="1">
              <a:solidFill>
                <a:schemeClr val="tx1"/>
              </a:solidFill>
            </a:rPr>
            <a:t>kapabilitas</a:t>
          </a:r>
          <a:r>
            <a:rPr lang="en-US" sz="1500" kern="1200" dirty="0">
              <a:solidFill>
                <a:schemeClr val="tx1"/>
              </a:solidFill>
            </a:rPr>
            <a:t> </a:t>
          </a:r>
          <a:r>
            <a:rPr lang="en-US" sz="1500" kern="1200" dirty="0" err="1">
              <a:solidFill>
                <a:schemeClr val="tx1"/>
              </a:solidFill>
            </a:rPr>
            <a:t>perusahaan</a:t>
          </a:r>
          <a:r>
            <a:rPr lang="en-US" sz="1500" kern="1200" dirty="0">
              <a:solidFill>
                <a:schemeClr val="tx1"/>
              </a:solidFill>
            </a:rPr>
            <a:t>, </a:t>
          </a:r>
          <a:r>
            <a:rPr lang="en-US" sz="1500" kern="1200" dirty="0" err="1">
              <a:solidFill>
                <a:schemeClr val="tx1"/>
              </a:solidFill>
            </a:rPr>
            <a:t>dll</a:t>
          </a:r>
          <a:r>
            <a:rPr lang="en-US" sz="1500" kern="1200" dirty="0">
              <a:solidFill>
                <a:schemeClr val="tx1"/>
              </a:solidFill>
            </a:rPr>
            <a:t>.</a:t>
          </a:r>
        </a:p>
      </dsp:txBody>
      <dsp:txXfrm rot="5400000">
        <a:off x="2774156" y="777481"/>
        <a:ext cx="2579687" cy="2332446"/>
      </dsp:txXfrm>
    </dsp:sp>
    <dsp:sp modelId="{51D4F9C1-B56B-4376-B68D-7D5815F2321F}">
      <dsp:nvSpPr>
        <dsp:cNvPr id="0" name=""/>
        <dsp:cNvSpPr/>
      </dsp:nvSpPr>
      <dsp:spPr>
        <a:xfrm rot="16200000">
          <a:off x="4893459" y="653861"/>
          <a:ext cx="3887410" cy="2579687"/>
        </a:xfrm>
        <a:prstGeom prst="flowChartManualOperati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960" bIns="0" numCol="1" spcCol="1270" anchor="t"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Request for Quotation (RFQ)</a:t>
          </a:r>
        </a:p>
        <a:p>
          <a:pPr marL="114300" lvl="1" indent="-114300" algn="l" defTabSz="666750">
            <a:lnSpc>
              <a:spcPct val="90000"/>
            </a:lnSpc>
            <a:spcBef>
              <a:spcPct val="0"/>
            </a:spcBef>
            <a:spcAft>
              <a:spcPct val="15000"/>
            </a:spcAft>
            <a:buChar char="•"/>
          </a:pPr>
          <a:r>
            <a:rPr lang="it-IT" sz="1500" kern="1200" dirty="0">
              <a:solidFill>
                <a:schemeClr val="tx1"/>
              </a:solidFill>
            </a:rPr>
            <a:t>Meminta penawaran harga per item</a:t>
          </a:r>
          <a:endParaRPr lang="en-US" sz="1500" kern="1200" dirty="0">
            <a:solidFill>
              <a:schemeClr val="tx1"/>
            </a:solidFill>
          </a:endParaRPr>
        </a:p>
      </dsp:txBody>
      <dsp:txXfrm rot="5400000">
        <a:off x="5547321" y="777481"/>
        <a:ext cx="2579687" cy="23324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EAB2E-E22E-4853-83F4-4007872CF377}">
      <dsp:nvSpPr>
        <dsp:cNvPr id="0" name=""/>
        <dsp:cNvSpPr/>
      </dsp:nvSpPr>
      <dsp:spPr>
        <a:xfrm rot="5400000">
          <a:off x="4550976" y="-1380818"/>
          <a:ext cx="1952127" cy="520192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a:t>Digunakan</a:t>
          </a:r>
          <a:r>
            <a:rPr lang="en-US" sz="2300" kern="1200" dirty="0"/>
            <a:t> </a:t>
          </a:r>
          <a:r>
            <a:rPr lang="en-US" sz="2300" kern="1200" dirty="0" err="1"/>
            <a:t>untuk</a:t>
          </a:r>
          <a:r>
            <a:rPr lang="en-US" sz="2300" kern="1200" dirty="0"/>
            <a:t> </a:t>
          </a:r>
          <a:r>
            <a:rPr lang="en-US" sz="2300" kern="1200" dirty="0" err="1"/>
            <a:t>menilai</a:t>
          </a:r>
          <a:r>
            <a:rPr lang="en-US" sz="2300" kern="1200" dirty="0"/>
            <a:t> </a:t>
          </a:r>
          <a:r>
            <a:rPr lang="en-US" sz="2300" kern="1200" dirty="0" err="1"/>
            <a:t>atau</a:t>
          </a:r>
          <a:r>
            <a:rPr lang="en-US" sz="2300" kern="1200" dirty="0"/>
            <a:t> </a:t>
          </a:r>
          <a:r>
            <a:rPr lang="en-US" sz="2300" kern="1200" dirty="0" err="1"/>
            <a:t>menilai</a:t>
          </a:r>
          <a:r>
            <a:rPr lang="en-US" sz="2300" kern="1200" dirty="0"/>
            <a:t> proposal. </a:t>
          </a:r>
          <a:r>
            <a:rPr lang="en-US" sz="2300" kern="1200" dirty="0" err="1"/>
            <a:t>Dalam</a:t>
          </a:r>
          <a:r>
            <a:rPr lang="en-US" sz="2300" kern="1200" dirty="0"/>
            <a:t> </a:t>
          </a:r>
          <a:r>
            <a:rPr lang="en-US" sz="2300" kern="1200" dirty="0" err="1"/>
            <a:t>praktik</a:t>
          </a:r>
          <a:r>
            <a:rPr lang="en-US" sz="2300" kern="1200" dirty="0"/>
            <a:t> </a:t>
          </a:r>
          <a:r>
            <a:rPr lang="en-US" sz="2300" kern="1200" dirty="0" err="1"/>
            <a:t>umum</a:t>
          </a:r>
          <a:r>
            <a:rPr lang="en-US" sz="2300" kern="1200" dirty="0"/>
            <a:t>, </a:t>
          </a:r>
          <a:r>
            <a:rPr lang="en-US" sz="2300" kern="1200" dirty="0" err="1"/>
            <a:t>kriteria</a:t>
          </a:r>
          <a:r>
            <a:rPr lang="en-US" sz="2300" kern="1200" dirty="0"/>
            <a:t> </a:t>
          </a:r>
          <a:r>
            <a:rPr lang="en-US" sz="2300" kern="1200" dirty="0" err="1"/>
            <a:t>tidak</a:t>
          </a:r>
          <a:r>
            <a:rPr lang="en-US" sz="2300" kern="1200" dirty="0"/>
            <a:t> </a:t>
          </a:r>
          <a:r>
            <a:rPr lang="en-US" sz="2300" kern="1200" dirty="0" err="1"/>
            <a:t>termasuk</a:t>
          </a:r>
          <a:r>
            <a:rPr lang="en-US" sz="2300" kern="1200" dirty="0"/>
            <a:t> </a:t>
          </a:r>
          <a:r>
            <a:rPr lang="en-US" sz="2300" kern="1200" dirty="0" err="1"/>
            <a:t>dalam</a:t>
          </a:r>
          <a:r>
            <a:rPr lang="en-US" sz="2300" kern="1200" dirty="0"/>
            <a:t> </a:t>
          </a:r>
          <a:r>
            <a:rPr lang="en-US" sz="2300" kern="1200" dirty="0" err="1"/>
            <a:t>dokumen</a:t>
          </a:r>
          <a:r>
            <a:rPr lang="en-US" sz="2300" kern="1200" dirty="0"/>
            <a:t> </a:t>
          </a:r>
          <a:r>
            <a:rPr lang="en-US" sz="2300" kern="1200" dirty="0" err="1"/>
            <a:t>pengadaan</a:t>
          </a:r>
          <a:r>
            <a:rPr lang="en-US" sz="2300" kern="1200" dirty="0"/>
            <a:t> (</a:t>
          </a:r>
          <a:r>
            <a:rPr lang="en-US" sz="2300" kern="1200" dirty="0" err="1"/>
            <a:t>hanya</a:t>
          </a:r>
          <a:r>
            <a:rPr lang="en-US" sz="2300" kern="1200" dirty="0"/>
            <a:t> </a:t>
          </a:r>
          <a:r>
            <a:rPr lang="en-US" sz="2300" kern="1200" dirty="0" err="1"/>
            <a:t>digunakan</a:t>
          </a:r>
          <a:r>
            <a:rPr lang="en-US" sz="2300" kern="1200" dirty="0"/>
            <a:t> </a:t>
          </a:r>
          <a:r>
            <a:rPr lang="en-US" sz="2300" kern="1200" dirty="0" err="1"/>
            <a:t>sebagai</a:t>
          </a:r>
          <a:r>
            <a:rPr lang="en-US" sz="2300" kern="1200" dirty="0"/>
            <a:t> </a:t>
          </a:r>
          <a:r>
            <a:rPr lang="en-US" sz="2300" kern="1200" dirty="0" err="1"/>
            <a:t>tujuan</a:t>
          </a:r>
          <a:r>
            <a:rPr lang="en-US" sz="2300" kern="1200" dirty="0"/>
            <a:t> internal).</a:t>
          </a:r>
        </a:p>
      </dsp:txBody>
      <dsp:txXfrm rot="-5400000">
        <a:off x="2926080" y="339373"/>
        <a:ext cx="5106625" cy="1761537"/>
      </dsp:txXfrm>
    </dsp:sp>
    <dsp:sp modelId="{9D6CF63B-258A-4B1F-825A-CF75A20EA390}">
      <dsp:nvSpPr>
        <dsp:cNvPr id="0" name=""/>
        <dsp:cNvSpPr/>
      </dsp:nvSpPr>
      <dsp:spPr>
        <a:xfrm>
          <a:off x="0" y="61"/>
          <a:ext cx="2926080" cy="244015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Objective</a:t>
          </a:r>
        </a:p>
      </dsp:txBody>
      <dsp:txXfrm>
        <a:off x="119119" y="119180"/>
        <a:ext cx="2687842" cy="2201921"/>
      </dsp:txXfrm>
    </dsp:sp>
    <dsp:sp modelId="{5C23BC8C-AC4B-4606-AC05-866C17F29751}">
      <dsp:nvSpPr>
        <dsp:cNvPr id="0" name=""/>
        <dsp:cNvSpPr/>
      </dsp:nvSpPr>
      <dsp:spPr>
        <a:xfrm rot="5400000">
          <a:off x="4550976" y="1181348"/>
          <a:ext cx="1952127" cy="5201920"/>
        </a:xfrm>
        <a:prstGeom prst="round2Same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a:t>Semua</a:t>
          </a:r>
          <a:r>
            <a:rPr lang="en-US" sz="2300" kern="1200" dirty="0"/>
            <a:t> </a:t>
          </a:r>
          <a:r>
            <a:rPr lang="en-US" sz="2300" kern="1200" dirty="0" err="1"/>
            <a:t>Kriteria</a:t>
          </a:r>
          <a:r>
            <a:rPr lang="en-US" sz="2300" kern="1200" dirty="0"/>
            <a:t> </a:t>
          </a:r>
          <a:r>
            <a:rPr lang="en-US" sz="2300" kern="1200" dirty="0" err="1"/>
            <a:t>harus</a:t>
          </a:r>
          <a:r>
            <a:rPr lang="en-US" sz="2300" kern="1200" dirty="0"/>
            <a:t> </a:t>
          </a:r>
          <a:r>
            <a:rPr lang="en-US" sz="2300" kern="1200" dirty="0" err="1"/>
            <a:t>diberi</a:t>
          </a:r>
          <a:r>
            <a:rPr lang="en-US" sz="2300" kern="1200" dirty="0"/>
            <a:t> </a:t>
          </a:r>
          <a:r>
            <a:rPr lang="en-US" sz="2300" kern="1200" dirty="0" err="1"/>
            <a:t>peringkat</a:t>
          </a:r>
          <a:r>
            <a:rPr lang="en-US" sz="2300" kern="1200" dirty="0"/>
            <a:t>, </a:t>
          </a:r>
          <a:r>
            <a:rPr lang="en-US" sz="2300" kern="1200" dirty="0" err="1"/>
            <a:t>menggunakan</a:t>
          </a:r>
          <a:r>
            <a:rPr lang="en-US" sz="2300" kern="1200" dirty="0"/>
            <a:t> </a:t>
          </a:r>
          <a:r>
            <a:rPr lang="en-US" sz="2300" kern="1200" dirty="0" err="1"/>
            <a:t>prioritas</a:t>
          </a:r>
          <a:r>
            <a:rPr lang="en-US" sz="2300" kern="1200" dirty="0"/>
            <a:t> yang paling </a:t>
          </a:r>
          <a:r>
            <a:rPr lang="en-US" sz="2300" kern="1200" dirty="0" err="1"/>
            <a:t>dan</a:t>
          </a:r>
          <a:r>
            <a:rPr lang="en-US" sz="2300" kern="1200" dirty="0"/>
            <a:t> </a:t>
          </a:r>
          <a:r>
            <a:rPr lang="en-US" sz="2300" kern="1200" dirty="0" err="1"/>
            <a:t>kurang</a:t>
          </a:r>
          <a:r>
            <a:rPr lang="en-US" sz="2300" kern="1200" dirty="0"/>
            <a:t>, </a:t>
          </a:r>
          <a:r>
            <a:rPr lang="en-US" sz="2300" kern="1200" dirty="0" err="1"/>
            <a:t>berdasarkan</a:t>
          </a:r>
          <a:r>
            <a:rPr lang="en-US" sz="2300" kern="1200" dirty="0"/>
            <a:t> </a:t>
          </a:r>
          <a:r>
            <a:rPr lang="en-US" sz="2300" kern="1200" dirty="0" err="1"/>
            <a:t>bobot</a:t>
          </a:r>
          <a:r>
            <a:rPr lang="en-US" sz="2300" kern="1200" dirty="0"/>
            <a:t> </a:t>
          </a:r>
          <a:r>
            <a:rPr lang="en-US" sz="2300" kern="1200" dirty="0" err="1"/>
            <a:t>masing-masing</a:t>
          </a:r>
          <a:r>
            <a:rPr lang="en-US" sz="2300" kern="1200" dirty="0"/>
            <a:t> </a:t>
          </a:r>
          <a:r>
            <a:rPr lang="en-US" sz="2300" kern="1200" dirty="0" err="1"/>
            <a:t>kriteria</a:t>
          </a:r>
          <a:r>
            <a:rPr lang="en-US" sz="2300" kern="1200" dirty="0"/>
            <a:t>.</a:t>
          </a:r>
        </a:p>
      </dsp:txBody>
      <dsp:txXfrm rot="-5400000">
        <a:off x="2926080" y="2901540"/>
        <a:ext cx="5106625" cy="1761537"/>
      </dsp:txXfrm>
    </dsp:sp>
    <dsp:sp modelId="{16DCC95E-8B72-42EA-B9F2-8AFE640338A3}">
      <dsp:nvSpPr>
        <dsp:cNvPr id="0" name=""/>
        <dsp:cNvSpPr/>
      </dsp:nvSpPr>
      <dsp:spPr>
        <a:xfrm>
          <a:off x="0" y="2562228"/>
          <a:ext cx="2926080" cy="2440159"/>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Rank of Criteria</a:t>
          </a:r>
        </a:p>
      </dsp:txBody>
      <dsp:txXfrm>
        <a:off x="119119" y="2681347"/>
        <a:ext cx="2687842" cy="220192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395EB5-41D1-42C2-8EB6-CF8245268830}" type="datetimeFigureOut">
              <a:rPr lang="en-US" smtClean="0"/>
              <a:t>9/4/2020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4B926D-8B09-4C31-840C-3F1424711ED9}" type="slidenum">
              <a:rPr lang="en-US" smtClean="0"/>
              <a:t>‹#›</a:t>
            </a:fld>
            <a:endParaRPr lang="en-US"/>
          </a:p>
        </p:txBody>
      </p:sp>
    </p:spTree>
    <p:extLst>
      <p:ext uri="{BB962C8B-B14F-4D97-AF65-F5344CB8AC3E}">
        <p14:creationId xmlns:p14="http://schemas.microsoft.com/office/powerpoint/2010/main" val="351619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3E3B2-D08E-49A8-A231-580C7767B511}"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8B0F6-635B-4D13-B0A1-AAE46661B9C4}" type="slidenum">
              <a:rPr lang="en-US" smtClean="0"/>
              <a:t>‹#›</a:t>
            </a:fld>
            <a:endParaRPr lang="en-US"/>
          </a:p>
        </p:txBody>
      </p:sp>
    </p:spTree>
    <p:extLst>
      <p:ext uri="{BB962C8B-B14F-4D97-AF65-F5344CB8AC3E}">
        <p14:creationId xmlns:p14="http://schemas.microsoft.com/office/powerpoint/2010/main" val="350095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A433B-D5AA-4B2C-B583-C4E6EE42F2BE}"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4255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8301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12767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8274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A433B-D5AA-4B2C-B583-C4E6EE42F2BE}"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7089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A433B-D5AA-4B2C-B583-C4E6EE42F2BE}"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09165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A433B-D5AA-4B2C-B583-C4E6EE42F2BE}"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70157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FA433B-D5AA-4B2C-B583-C4E6EE42F2BE}"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2381F8-FA25-47C5-9C3A-9CD7BCCC37B5}" type="slidenum">
              <a:rPr lang="en-US" smtClean="0"/>
              <a:t>‹#›</a:t>
            </a:fld>
            <a:endParaRPr lang="en-US"/>
          </a:p>
        </p:txBody>
      </p:sp>
      <p:pic>
        <p:nvPicPr>
          <p:cNvPr id="7" name="Picture 6"/>
          <p:cNvPicPr/>
          <p:nvPr userDrawn="1"/>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Tree>
    <p:extLst>
      <p:ext uri="{BB962C8B-B14F-4D97-AF65-F5344CB8AC3E}">
        <p14:creationId xmlns:p14="http://schemas.microsoft.com/office/powerpoint/2010/main" val="29851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A433B-D5AA-4B2C-B583-C4E6EE42F2BE}"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58831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2827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546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A433B-D5AA-4B2C-B583-C4E6EE42F2BE}" type="datetimeFigureOut">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381F8-FA25-47C5-9C3A-9CD7BCCC37B5}" type="slidenum">
              <a:rPr lang="en-US" smtClean="0"/>
              <a:t>‹#›</a:t>
            </a:fld>
            <a:endParaRPr lang="en-US"/>
          </a:p>
        </p:txBody>
      </p:sp>
    </p:spTree>
    <p:extLst>
      <p:ext uri="{BB962C8B-B14F-4D97-AF65-F5344CB8AC3E}">
        <p14:creationId xmlns:p14="http://schemas.microsoft.com/office/powerpoint/2010/main" val="25214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2.gif"/><Relationship Id="rId7" Type="http://schemas.openxmlformats.org/officeDocument/2006/relationships/diagramColors" Target="../diagrams/colors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4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2.gif"/><Relationship Id="rId7" Type="http://schemas.openxmlformats.org/officeDocument/2006/relationships/diagramColors" Target="../diagrams/colors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2.gif"/><Relationship Id="rId7" Type="http://schemas.openxmlformats.org/officeDocument/2006/relationships/diagramColors" Target="../diagrams/colors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5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45"/>
            <a:ext cx="12192000" cy="7021865"/>
          </a:xfrm>
          <a:prstGeom prst="rect">
            <a:avLst/>
          </a:prstGeom>
        </p:spPr>
      </p:pic>
      <p:sp>
        <p:nvSpPr>
          <p:cNvPr id="10" name="Rectangle 9"/>
          <p:cNvSpPr/>
          <p:nvPr/>
        </p:nvSpPr>
        <p:spPr>
          <a:xfrm>
            <a:off x="0" y="6689558"/>
            <a:ext cx="12192000" cy="168442"/>
          </a:xfrm>
          <a:prstGeom prst="rect">
            <a:avLst/>
          </a:prstGeom>
          <a:ln>
            <a:noFill/>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 Diagonal Corner Rectangle 8"/>
          <p:cNvSpPr/>
          <p:nvPr/>
        </p:nvSpPr>
        <p:spPr bwMode="auto">
          <a:xfrm>
            <a:off x="9592816" y="4765224"/>
            <a:ext cx="2599184" cy="776913"/>
          </a:xfrm>
          <a:prstGeom prst="round2DiagRect">
            <a:avLst>
              <a:gd name="adj1" fmla="val 26047"/>
              <a:gd name="adj2" fmla="val 0"/>
            </a:avLst>
          </a:prstGeom>
          <a:solidFill>
            <a:srgbClr val="000000">
              <a:alpha val="50196"/>
            </a:srgbClr>
          </a:solidFill>
        </p:spPr>
        <p:txBody>
          <a:bodyPr wrap="square">
            <a:spAutoFit/>
          </a:bodyPr>
          <a:lstStyle/>
          <a:p>
            <a:pPr algn="r">
              <a:defRPr/>
            </a:pPr>
            <a:r>
              <a:rPr lang="en-US" sz="1200" b="1" i="1" dirty="0">
                <a:solidFill>
                  <a:srgbClr val="FFFFFF"/>
                </a:solidFill>
              </a:rPr>
              <a:t>Telkom University</a:t>
            </a:r>
            <a:r>
              <a:rPr lang="id-ID" sz="1200" b="1" i="1" dirty="0">
                <a:solidFill>
                  <a:srgbClr val="FFFFFF"/>
                </a:solidFill>
              </a:rPr>
              <a:t> </a:t>
            </a:r>
          </a:p>
          <a:p>
            <a:pPr algn="r">
              <a:defRPr/>
            </a:pPr>
            <a:r>
              <a:rPr lang="en-US" sz="1100" b="1" dirty="0">
                <a:solidFill>
                  <a:srgbClr val="FFFFFF"/>
                </a:solidFill>
              </a:rPr>
              <a:t>Bandung</a:t>
            </a:r>
            <a:endParaRPr lang="id-ID" sz="1100" b="1" dirty="0">
              <a:solidFill>
                <a:srgbClr val="FFFFFF"/>
              </a:solidFill>
            </a:endParaRPr>
          </a:p>
          <a:p>
            <a:pPr>
              <a:defRPr/>
            </a:pPr>
            <a:r>
              <a:rPr lang="id-ID" sz="1400" b="1" dirty="0">
                <a:solidFill>
                  <a:srgbClr val="FFFFFF"/>
                </a:solidFill>
              </a:rPr>
              <a:t>        </a:t>
            </a:r>
            <a:endParaRPr lang="id-ID" b="1" dirty="0">
              <a:solidFill>
                <a:srgbClr val="FFFFFF"/>
              </a:solidFill>
            </a:endParaRPr>
          </a:p>
        </p:txBody>
      </p:sp>
      <p:sp>
        <p:nvSpPr>
          <p:cNvPr id="11" name="TextBox 1"/>
          <p:cNvSpPr txBox="1">
            <a:spLocks noChangeArrowheads="1"/>
          </p:cNvSpPr>
          <p:nvPr/>
        </p:nvSpPr>
        <p:spPr bwMode="auto">
          <a:xfrm>
            <a:off x="6742712" y="5509128"/>
            <a:ext cx="5449288" cy="1009471"/>
          </a:xfrm>
          <a:prstGeom prst="round2DiagRect">
            <a:avLst>
              <a:gd name="adj1" fmla="val 10544"/>
              <a:gd name="adj2" fmla="val 0"/>
            </a:avLst>
          </a:prstGeom>
          <a:solidFill>
            <a:srgbClr val="FF0000">
              <a:alpha val="69804"/>
            </a:srgb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FFFFFF"/>
                </a:solidFill>
                <a:effectLst>
                  <a:outerShdw blurRad="38100" dist="38100" dir="2700000" algn="tl">
                    <a:srgbClr val="000000">
                      <a:alpha val="43137"/>
                    </a:srgbClr>
                  </a:outerShdw>
                </a:effectLst>
              </a:rPr>
              <a:t>Project Procurement Management</a:t>
            </a:r>
          </a:p>
          <a:p>
            <a:pPr eaLnBrk="1" hangingPunct="1"/>
            <a:endParaRPr lang="id-ID" sz="2000" b="1" dirty="0">
              <a:solidFill>
                <a:srgbClr val="FFFFFF"/>
              </a:solidFill>
              <a:effectLst>
                <a:outerShdw blurRad="38100" dist="38100" dir="2700000" algn="tl">
                  <a:srgbClr val="000000">
                    <a:alpha val="43137"/>
                  </a:srgbClr>
                </a:outerShdw>
              </a:effectLst>
            </a:endParaRPr>
          </a:p>
          <a:p>
            <a:pPr eaLnBrk="1" hangingPunct="1"/>
            <a:r>
              <a:rPr lang="en-US" sz="1600" b="1" dirty="0">
                <a:solidFill>
                  <a:srgbClr val="FFFFFF"/>
                </a:solidFill>
                <a:effectLst>
                  <a:outerShdw blurRad="38100" dist="38100" dir="2700000" algn="tl">
                    <a:srgbClr val="000000">
                      <a:alpha val="43137"/>
                    </a:srgbClr>
                  </a:outerShdw>
                </a:effectLst>
              </a:rPr>
              <a:t>FEH3C3</a:t>
            </a:r>
            <a:endParaRPr lang="id-ID" sz="1400" dirty="0">
              <a:solidFill>
                <a:srgbClr val="FFFFFF"/>
              </a:solidFill>
            </a:endParaRPr>
          </a:p>
        </p:txBody>
      </p:sp>
    </p:spTree>
    <p:extLst>
      <p:ext uri="{BB962C8B-B14F-4D97-AF65-F5344CB8AC3E}">
        <p14:creationId xmlns:p14="http://schemas.microsoft.com/office/powerpoint/2010/main" val="416291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Content Placeholder 2"/>
          <p:cNvSpPr txBox="1">
            <a:spLocks/>
          </p:cNvSpPr>
          <p:nvPr/>
        </p:nvSpPr>
        <p:spPr>
          <a:xfrm>
            <a:off x="618661" y="823513"/>
            <a:ext cx="10135773" cy="1509716"/>
          </a:xfrm>
          <a:prstGeom prst="rect">
            <a:avLst/>
          </a:prstGeom>
          <a:solidFill>
            <a:schemeClr val="accent2">
              <a:lumMod val="20000"/>
              <a:lumOff val="80000"/>
            </a:schemeClr>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buNone/>
            </a:pPr>
            <a:r>
              <a:rPr lang="en-US" dirty="0"/>
              <a:t>Proses </a:t>
            </a:r>
            <a:r>
              <a:rPr lang="en-US" dirty="0" err="1"/>
              <a:t>menentukan</a:t>
            </a:r>
            <a:r>
              <a:rPr lang="en-US" dirty="0"/>
              <a:t> </a:t>
            </a:r>
            <a:r>
              <a:rPr lang="en-US" dirty="0" err="1"/>
              <a:t>apa</a:t>
            </a:r>
            <a:r>
              <a:rPr lang="en-US" dirty="0"/>
              <a:t> yang </a:t>
            </a:r>
            <a:r>
              <a:rPr lang="en-US" dirty="0" err="1"/>
              <a:t>dibutuhkan</a:t>
            </a:r>
            <a:r>
              <a:rPr lang="en-US" dirty="0"/>
              <a:t>, </a:t>
            </a:r>
            <a:r>
              <a:rPr lang="en-US" dirty="0" err="1"/>
              <a:t>kapan</a:t>
            </a:r>
            <a:r>
              <a:rPr lang="en-US" dirty="0"/>
              <a:t> </a:t>
            </a:r>
            <a:r>
              <a:rPr lang="en-US" dirty="0" err="1"/>
              <a:t>dibutuhkan</a:t>
            </a:r>
            <a:r>
              <a:rPr lang="en-US" dirty="0"/>
              <a:t> </a:t>
            </a:r>
            <a:r>
              <a:rPr lang="en-US" dirty="0" err="1"/>
              <a:t>dan</a:t>
            </a:r>
            <a:r>
              <a:rPr lang="en-US" dirty="0"/>
              <a:t> </a:t>
            </a:r>
            <a:r>
              <a:rPr lang="en-US" dirty="0" err="1"/>
              <a:t>bagaimana</a:t>
            </a:r>
            <a:r>
              <a:rPr lang="en-US" dirty="0"/>
              <a:t> proses </a:t>
            </a:r>
            <a:r>
              <a:rPr lang="en-US" dirty="0" err="1"/>
              <a:t>pengadaannya</a:t>
            </a:r>
            <a:r>
              <a:rPr lang="en-US" dirty="0"/>
              <a:t>. </a:t>
            </a:r>
            <a:r>
              <a:rPr lang="en-US" dirty="0" err="1"/>
              <a:t>Dalam</a:t>
            </a:r>
            <a:r>
              <a:rPr lang="en-US" dirty="0"/>
              <a:t> </a:t>
            </a:r>
            <a:r>
              <a:rPr lang="en-US" dirty="0" err="1"/>
              <a:t>perencanaan</a:t>
            </a:r>
            <a:r>
              <a:rPr lang="en-US" dirty="0"/>
              <a:t> </a:t>
            </a:r>
            <a:r>
              <a:rPr lang="en-US" dirty="0" err="1"/>
              <a:t>ini</a:t>
            </a:r>
            <a:r>
              <a:rPr lang="en-US" dirty="0"/>
              <a:t> </a:t>
            </a:r>
            <a:r>
              <a:rPr lang="en-US" dirty="0" err="1"/>
              <a:t>harus</a:t>
            </a:r>
            <a:r>
              <a:rPr lang="en-US" dirty="0"/>
              <a:t> </a:t>
            </a:r>
            <a:r>
              <a:rPr lang="en-US" dirty="0" err="1"/>
              <a:t>diputuskan</a:t>
            </a:r>
            <a:r>
              <a:rPr lang="en-US" dirty="0"/>
              <a:t> </a:t>
            </a:r>
            <a:r>
              <a:rPr lang="en-US" dirty="0" err="1"/>
              <a:t>apa</a:t>
            </a:r>
            <a:r>
              <a:rPr lang="en-US" dirty="0"/>
              <a:t> yang </a:t>
            </a:r>
            <a:r>
              <a:rPr lang="en-US" dirty="0" err="1"/>
              <a:t>harus</a:t>
            </a:r>
            <a:r>
              <a:rPr lang="en-US" dirty="0"/>
              <a:t> </a:t>
            </a:r>
            <a:r>
              <a:rPr lang="en-US" dirty="0" err="1"/>
              <a:t>diambil</a:t>
            </a:r>
            <a:r>
              <a:rPr lang="en-US" dirty="0"/>
              <a:t> </a:t>
            </a:r>
            <a:r>
              <a:rPr lang="en-US" dirty="0" err="1"/>
              <a:t>dari</a:t>
            </a:r>
            <a:r>
              <a:rPr lang="en-US" dirty="0"/>
              <a:t> </a:t>
            </a:r>
            <a:r>
              <a:rPr lang="en-US" dirty="0" err="1"/>
              <a:t>luar</a:t>
            </a:r>
            <a:r>
              <a:rPr lang="en-US" dirty="0"/>
              <a:t>, </a:t>
            </a:r>
            <a:r>
              <a:rPr lang="en-US" dirty="0" err="1"/>
              <a:t>tipe</a:t>
            </a:r>
            <a:r>
              <a:rPr lang="en-US" dirty="0"/>
              <a:t> </a:t>
            </a:r>
            <a:r>
              <a:rPr lang="en-US" dirty="0" err="1"/>
              <a:t>kontrak</a:t>
            </a:r>
            <a:r>
              <a:rPr lang="en-US" dirty="0"/>
              <a:t> </a:t>
            </a:r>
            <a:r>
              <a:rPr lang="en-US" dirty="0" err="1"/>
              <a:t>dan</a:t>
            </a:r>
            <a:r>
              <a:rPr lang="en-US" dirty="0"/>
              <a:t> </a:t>
            </a:r>
            <a:r>
              <a:rPr lang="en-US" dirty="0" err="1"/>
              <a:t>menggambarkan</a:t>
            </a:r>
            <a:r>
              <a:rPr lang="en-US" dirty="0"/>
              <a:t> </a:t>
            </a:r>
            <a:r>
              <a:rPr lang="en-US" dirty="0" err="1"/>
              <a:t>kerja</a:t>
            </a:r>
            <a:r>
              <a:rPr lang="en-US" dirty="0"/>
              <a:t> yang </a:t>
            </a:r>
            <a:r>
              <a:rPr lang="en-US" dirty="0" err="1"/>
              <a:t>harus</a:t>
            </a:r>
            <a:r>
              <a:rPr lang="en-US" dirty="0"/>
              <a:t> </a:t>
            </a:r>
            <a:r>
              <a:rPr lang="en-US" dirty="0" err="1"/>
              <a:t>dilakukan</a:t>
            </a:r>
            <a:r>
              <a:rPr lang="en-US" dirty="0"/>
              <a:t> </a:t>
            </a:r>
            <a:r>
              <a:rPr lang="en-US" dirty="0" err="1"/>
              <a:t>oleh</a:t>
            </a:r>
            <a:r>
              <a:rPr lang="en-US" dirty="0"/>
              <a:t> distributor </a:t>
            </a:r>
            <a:r>
              <a:rPr lang="en-US" dirty="0" err="1"/>
              <a:t>kelak</a:t>
            </a:r>
            <a:endParaRPr lang="en-US" dirty="0"/>
          </a:p>
        </p:txBody>
      </p:sp>
      <p:sp>
        <p:nvSpPr>
          <p:cNvPr id="2" name="Rectangle 1"/>
          <p:cNvSpPr/>
          <p:nvPr/>
        </p:nvSpPr>
        <p:spPr>
          <a:xfrm>
            <a:off x="495830" y="2671748"/>
            <a:ext cx="10695333" cy="1200329"/>
          </a:xfrm>
          <a:prstGeom prst="rect">
            <a:avLst/>
          </a:prstGeom>
          <a:solidFill>
            <a:srgbClr val="00B0F0"/>
          </a:solidFill>
        </p:spPr>
        <p:txBody>
          <a:bodyPr wrap="square">
            <a:spAutoFit/>
          </a:bodyPr>
          <a:lstStyle/>
          <a:p>
            <a:pPr algn="just"/>
            <a:r>
              <a:rPr lang="en-US" sz="2400" dirty="0"/>
              <a:t>Plan Procurement Management process juga </a:t>
            </a:r>
            <a:r>
              <a:rPr lang="en-US" sz="2400" dirty="0" err="1"/>
              <a:t>termasuk</a:t>
            </a:r>
            <a:r>
              <a:rPr lang="en-US" sz="2400" dirty="0"/>
              <a:t> </a:t>
            </a:r>
            <a:r>
              <a:rPr lang="en-US" sz="2400" dirty="0" err="1"/>
              <a:t>mengevaluasi</a:t>
            </a:r>
            <a:r>
              <a:rPr lang="en-US" sz="2400" dirty="0"/>
              <a:t> </a:t>
            </a:r>
            <a:r>
              <a:rPr lang="en-US" sz="2400" dirty="0" err="1"/>
              <a:t>penjual</a:t>
            </a:r>
            <a:r>
              <a:rPr lang="en-US" sz="2400" dirty="0"/>
              <a:t> yang </a:t>
            </a:r>
            <a:r>
              <a:rPr lang="en-US" sz="2400" dirty="0" err="1"/>
              <a:t>potensial</a:t>
            </a:r>
            <a:r>
              <a:rPr lang="en-US" sz="2400" dirty="0"/>
              <a:t>, </a:t>
            </a:r>
            <a:r>
              <a:rPr lang="en-US" sz="2400" dirty="0" err="1"/>
              <a:t>terutama</a:t>
            </a:r>
            <a:r>
              <a:rPr lang="en-US" sz="2400" dirty="0"/>
              <a:t> </a:t>
            </a:r>
            <a:r>
              <a:rPr lang="en-US" sz="2400" dirty="0" err="1"/>
              <a:t>jika</a:t>
            </a:r>
            <a:r>
              <a:rPr lang="en-US" sz="2400" dirty="0"/>
              <a:t> </a:t>
            </a:r>
            <a:r>
              <a:rPr lang="en-US" sz="2400" dirty="0" err="1"/>
              <a:t>pembeli</a:t>
            </a:r>
            <a:r>
              <a:rPr lang="en-US" sz="2400" dirty="0"/>
              <a:t> </a:t>
            </a:r>
            <a:r>
              <a:rPr lang="en-US" sz="2400" dirty="0" err="1"/>
              <a:t>ingin</a:t>
            </a:r>
            <a:r>
              <a:rPr lang="en-US" sz="2400" dirty="0"/>
              <a:t> </a:t>
            </a:r>
            <a:r>
              <a:rPr lang="en-US" sz="2400" dirty="0" err="1"/>
              <a:t>melakukan</a:t>
            </a:r>
            <a:r>
              <a:rPr lang="en-US" sz="2400" dirty="0"/>
              <a:t> </a:t>
            </a:r>
            <a:r>
              <a:rPr lang="en-US" sz="2400" dirty="0" err="1"/>
              <a:t>pengaruh</a:t>
            </a:r>
            <a:r>
              <a:rPr lang="en-US" sz="2400" dirty="0"/>
              <a:t> </a:t>
            </a:r>
            <a:r>
              <a:rPr lang="en-US" sz="2400" dirty="0" err="1"/>
              <a:t>atau</a:t>
            </a:r>
            <a:r>
              <a:rPr lang="en-US" sz="2400" dirty="0"/>
              <a:t> </a:t>
            </a:r>
            <a:r>
              <a:rPr lang="en-US" sz="2400" dirty="0" err="1"/>
              <a:t>kontrol</a:t>
            </a:r>
            <a:r>
              <a:rPr lang="en-US" sz="2400" dirty="0"/>
              <a:t> </a:t>
            </a:r>
            <a:r>
              <a:rPr lang="en-US" sz="2400" dirty="0" err="1"/>
              <a:t>terhadap</a:t>
            </a:r>
            <a:r>
              <a:rPr lang="en-US" sz="2400" dirty="0"/>
              <a:t> </a:t>
            </a:r>
            <a:r>
              <a:rPr lang="en-US" sz="2400" dirty="0" err="1"/>
              <a:t>keputusan</a:t>
            </a:r>
            <a:r>
              <a:rPr lang="en-US" sz="2400" dirty="0"/>
              <a:t> </a:t>
            </a:r>
            <a:r>
              <a:rPr lang="en-US" sz="2400" dirty="0" err="1"/>
              <a:t>akuisisi</a:t>
            </a:r>
            <a:r>
              <a:rPr lang="en-US" sz="2400" dirty="0"/>
              <a:t>. </a:t>
            </a:r>
          </a:p>
        </p:txBody>
      </p:sp>
      <p:sp>
        <p:nvSpPr>
          <p:cNvPr id="4" name="Rectangle 3"/>
          <p:cNvSpPr/>
          <p:nvPr/>
        </p:nvSpPr>
        <p:spPr>
          <a:xfrm>
            <a:off x="618661" y="4210596"/>
            <a:ext cx="10572502" cy="1938992"/>
          </a:xfrm>
          <a:prstGeom prst="rect">
            <a:avLst/>
          </a:prstGeom>
          <a:solidFill>
            <a:srgbClr val="FFC000"/>
          </a:solidFill>
        </p:spPr>
        <p:txBody>
          <a:bodyPr wrap="square">
            <a:spAutoFit/>
          </a:bodyPr>
          <a:lstStyle/>
          <a:p>
            <a:r>
              <a:rPr lang="en-US" sz="2400" dirty="0"/>
              <a:t>Requirements </a:t>
            </a:r>
            <a:r>
              <a:rPr lang="en-US" sz="2400" dirty="0" err="1"/>
              <a:t>dari</a:t>
            </a:r>
            <a:r>
              <a:rPr lang="en-US" sz="2400" dirty="0"/>
              <a:t> </a:t>
            </a:r>
            <a:r>
              <a:rPr lang="en-US" sz="2400" dirty="0" err="1"/>
              <a:t>jadwal</a:t>
            </a:r>
            <a:r>
              <a:rPr lang="en-US" sz="2400" dirty="0"/>
              <a:t> </a:t>
            </a:r>
            <a:r>
              <a:rPr lang="en-US" sz="2400" dirty="0" err="1"/>
              <a:t>proyek</a:t>
            </a:r>
            <a:r>
              <a:rPr lang="en-US" sz="2400" dirty="0"/>
              <a:t> </a:t>
            </a:r>
            <a:r>
              <a:rPr lang="en-US" sz="2400" dirty="0" err="1"/>
              <a:t>dapat</a:t>
            </a:r>
            <a:r>
              <a:rPr lang="en-US" sz="2400" dirty="0"/>
              <a:t> </a:t>
            </a:r>
            <a:r>
              <a:rPr lang="en-US" sz="2400" dirty="0" err="1"/>
              <a:t>secara</a:t>
            </a:r>
            <a:r>
              <a:rPr lang="en-US" sz="2400" dirty="0"/>
              <a:t> </a:t>
            </a:r>
            <a:r>
              <a:rPr lang="en-US" sz="2400" dirty="0" err="1"/>
              <a:t>signifikan</a:t>
            </a:r>
            <a:r>
              <a:rPr lang="en-US" sz="2400" dirty="0"/>
              <a:t> </a:t>
            </a:r>
            <a:r>
              <a:rPr lang="en-US" sz="2400" dirty="0" err="1"/>
              <a:t>mempengaruhi</a:t>
            </a:r>
            <a:r>
              <a:rPr lang="en-US" sz="2400" dirty="0"/>
              <a:t> </a:t>
            </a:r>
            <a:r>
              <a:rPr lang="en-US" sz="2400" dirty="0" err="1"/>
              <a:t>strategi</a:t>
            </a:r>
            <a:r>
              <a:rPr lang="en-US" sz="2400" dirty="0"/>
              <a:t> </a:t>
            </a:r>
            <a:r>
              <a:rPr lang="en-US" sz="2400" dirty="0" err="1"/>
              <a:t>selama</a:t>
            </a:r>
            <a:r>
              <a:rPr lang="en-US" sz="2400" dirty="0"/>
              <a:t> Plan Procurement Management process . </a:t>
            </a:r>
            <a:r>
              <a:rPr lang="en-US" sz="2400" dirty="0" err="1"/>
              <a:t>Keputusan</a:t>
            </a:r>
            <a:r>
              <a:rPr lang="en-US" sz="2400" dirty="0"/>
              <a:t> yang </a:t>
            </a:r>
            <a:r>
              <a:rPr lang="en-US" sz="2400" dirty="0" err="1"/>
              <a:t>dibuat</a:t>
            </a:r>
            <a:r>
              <a:rPr lang="en-US" sz="2400" dirty="0"/>
              <a:t> </a:t>
            </a:r>
            <a:r>
              <a:rPr lang="en-US" sz="2400" dirty="0" err="1"/>
              <a:t>dalam</a:t>
            </a:r>
            <a:r>
              <a:rPr lang="en-US" sz="2400" dirty="0"/>
              <a:t> </a:t>
            </a:r>
            <a:r>
              <a:rPr lang="en-US" sz="2400" dirty="0" err="1"/>
              <a:t>mengembangkan</a:t>
            </a:r>
            <a:r>
              <a:rPr lang="en-US" sz="2400" dirty="0"/>
              <a:t> Plan Procurement Management juga </a:t>
            </a:r>
            <a:r>
              <a:rPr lang="en-US" sz="2400" dirty="0" err="1"/>
              <a:t>dapat</a:t>
            </a:r>
            <a:r>
              <a:rPr lang="en-US" sz="2400" dirty="0"/>
              <a:t> </a:t>
            </a:r>
            <a:r>
              <a:rPr lang="en-US" sz="2400" dirty="0" err="1"/>
              <a:t>mempengaruhi</a:t>
            </a:r>
            <a:endParaRPr lang="en-US" sz="2400" dirty="0"/>
          </a:p>
          <a:p>
            <a:r>
              <a:rPr lang="en-US" sz="2400" dirty="0" err="1"/>
              <a:t>jadwal</a:t>
            </a:r>
            <a:r>
              <a:rPr lang="en-US" sz="2400" dirty="0"/>
              <a:t> </a:t>
            </a:r>
            <a:r>
              <a:rPr lang="en-US" sz="2400" dirty="0" err="1"/>
              <a:t>proyek</a:t>
            </a:r>
            <a:r>
              <a:rPr lang="en-US" sz="2400" dirty="0"/>
              <a:t> yang </a:t>
            </a:r>
            <a:r>
              <a:rPr lang="en-US" sz="2400" dirty="0" err="1"/>
              <a:t>terintegrasi</a:t>
            </a:r>
            <a:r>
              <a:rPr lang="en-US" sz="2400" dirty="0"/>
              <a:t>, </a:t>
            </a:r>
            <a:r>
              <a:rPr lang="en-US" sz="2400" dirty="0" err="1"/>
              <a:t>Pengembangan</a:t>
            </a:r>
            <a:r>
              <a:rPr lang="en-US" sz="2400" dirty="0"/>
              <a:t> </a:t>
            </a:r>
            <a:r>
              <a:rPr lang="en-US" sz="2400" dirty="0" err="1"/>
              <a:t>Jadwal</a:t>
            </a:r>
            <a:r>
              <a:rPr lang="en-US" sz="2400" dirty="0"/>
              <a:t>, </a:t>
            </a:r>
            <a:r>
              <a:rPr lang="en-US" sz="2400" dirty="0" err="1"/>
              <a:t>Memperkirakan</a:t>
            </a:r>
            <a:r>
              <a:rPr lang="en-US" sz="2400" dirty="0"/>
              <a:t> activity Resource, </a:t>
            </a:r>
            <a:r>
              <a:rPr lang="en-US" sz="2400" dirty="0" err="1"/>
              <a:t>dan</a:t>
            </a:r>
            <a:r>
              <a:rPr lang="en-US" sz="2400" dirty="0"/>
              <a:t> Make or buy Analysis.</a:t>
            </a:r>
          </a:p>
        </p:txBody>
      </p:sp>
    </p:spTree>
    <p:extLst>
      <p:ext uri="{BB962C8B-B14F-4D97-AF65-F5344CB8AC3E}">
        <p14:creationId xmlns:p14="http://schemas.microsoft.com/office/powerpoint/2010/main" val="178247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Content Placeholder 2"/>
          <p:cNvSpPr txBox="1">
            <a:spLocks/>
          </p:cNvSpPr>
          <p:nvPr/>
        </p:nvSpPr>
        <p:spPr>
          <a:xfrm>
            <a:off x="618660" y="823512"/>
            <a:ext cx="10695333" cy="1906039"/>
          </a:xfrm>
          <a:prstGeom prst="rect">
            <a:avLst/>
          </a:prstGeom>
          <a:solidFill>
            <a:schemeClr val="accent2">
              <a:lumMod val="20000"/>
              <a:lumOff val="80000"/>
            </a:schemeClr>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buNone/>
            </a:pPr>
            <a:r>
              <a:rPr lang="en-US" sz="2000" dirty="0" err="1"/>
              <a:t>Menentukan</a:t>
            </a:r>
            <a:r>
              <a:rPr lang="en-US" sz="2000" dirty="0"/>
              <a:t> </a:t>
            </a:r>
            <a:r>
              <a:rPr lang="en-US" sz="2000" dirty="0" err="1"/>
              <a:t>peran</a:t>
            </a:r>
            <a:r>
              <a:rPr lang="en-US" sz="2000" dirty="0"/>
              <a:t> </a:t>
            </a:r>
            <a:r>
              <a:rPr lang="en-US" sz="2000" dirty="0" err="1"/>
              <a:t>dan</a:t>
            </a:r>
            <a:r>
              <a:rPr lang="en-US" sz="2000" dirty="0"/>
              <a:t> </a:t>
            </a:r>
            <a:r>
              <a:rPr lang="en-US" sz="2000" dirty="0" err="1"/>
              <a:t>tanggung</a:t>
            </a:r>
            <a:r>
              <a:rPr lang="en-US" sz="2000" dirty="0"/>
              <a:t> </a:t>
            </a:r>
            <a:r>
              <a:rPr lang="en-US" sz="2000" dirty="0" err="1"/>
              <a:t>jawab</a:t>
            </a:r>
            <a:r>
              <a:rPr lang="en-US" sz="2000" dirty="0"/>
              <a:t> </a:t>
            </a:r>
            <a:r>
              <a:rPr lang="en-US" sz="2000" dirty="0" err="1"/>
              <a:t>terkait</a:t>
            </a:r>
            <a:r>
              <a:rPr lang="en-US" sz="2000" dirty="0"/>
              <a:t> </a:t>
            </a:r>
            <a:r>
              <a:rPr lang="en-US" sz="2000" dirty="0" err="1"/>
              <a:t>pengadaan</a:t>
            </a:r>
            <a:r>
              <a:rPr lang="en-US" sz="2000" dirty="0"/>
              <a:t> </a:t>
            </a:r>
            <a:r>
              <a:rPr lang="en-US" sz="2000" dirty="0" err="1"/>
              <a:t>harus</a:t>
            </a:r>
            <a:r>
              <a:rPr lang="en-US" sz="2000" dirty="0"/>
              <a:t> </a:t>
            </a:r>
            <a:r>
              <a:rPr lang="en-US" sz="2000" dirty="0" err="1"/>
              <a:t>dilakukan</a:t>
            </a:r>
            <a:r>
              <a:rPr lang="en-US" sz="2000" dirty="0"/>
              <a:t> </a:t>
            </a:r>
            <a:r>
              <a:rPr lang="en-US" sz="2000" dirty="0" err="1"/>
              <a:t>sejak</a:t>
            </a:r>
            <a:r>
              <a:rPr lang="en-US" sz="2000" dirty="0"/>
              <a:t> </a:t>
            </a:r>
            <a:r>
              <a:rPr lang="en-US" sz="2000" dirty="0" err="1"/>
              <a:t>awal</a:t>
            </a:r>
            <a:r>
              <a:rPr lang="en-US" sz="2000" dirty="0"/>
              <a:t> </a:t>
            </a:r>
            <a:r>
              <a:rPr lang="en-US" sz="2000" dirty="0" err="1"/>
              <a:t>dalam</a:t>
            </a:r>
            <a:r>
              <a:rPr lang="en-US" sz="2000" dirty="0"/>
              <a:t> proses Plan Procurement Management. </a:t>
            </a:r>
            <a:r>
              <a:rPr lang="en-US" sz="2000" dirty="0" err="1"/>
              <a:t>Manajer</a:t>
            </a:r>
            <a:r>
              <a:rPr lang="en-US" sz="2000" dirty="0"/>
              <a:t> </a:t>
            </a:r>
            <a:r>
              <a:rPr lang="en-US" sz="2000" dirty="0" err="1"/>
              <a:t>proyek</a:t>
            </a:r>
            <a:r>
              <a:rPr lang="en-US" sz="2000" dirty="0"/>
              <a:t> </a:t>
            </a:r>
            <a:r>
              <a:rPr lang="en-US" sz="2000" dirty="0" err="1"/>
              <a:t>harus</a:t>
            </a:r>
            <a:r>
              <a:rPr lang="en-US" sz="2000" dirty="0"/>
              <a:t> </a:t>
            </a:r>
            <a:r>
              <a:rPr lang="en-US" sz="2000" dirty="0" err="1"/>
              <a:t>memastikan</a:t>
            </a:r>
            <a:r>
              <a:rPr lang="en-US" sz="2000" dirty="0"/>
              <a:t> </a:t>
            </a:r>
            <a:r>
              <a:rPr lang="en-US" sz="2000" dirty="0" err="1"/>
              <a:t>bahwa</a:t>
            </a:r>
            <a:r>
              <a:rPr lang="en-US" sz="2000" dirty="0"/>
              <a:t> </a:t>
            </a:r>
            <a:r>
              <a:rPr lang="en-US" sz="2000" dirty="0" err="1"/>
              <a:t>tim</a:t>
            </a:r>
            <a:r>
              <a:rPr lang="en-US" sz="2000" dirty="0"/>
              <a:t> </a:t>
            </a:r>
            <a:r>
              <a:rPr lang="en-US" sz="2000" dirty="0" err="1"/>
              <a:t>proyek</a:t>
            </a:r>
            <a:r>
              <a:rPr lang="en-US" sz="2000" dirty="0"/>
              <a:t> </a:t>
            </a:r>
            <a:r>
              <a:rPr lang="en-US" sz="2000" dirty="0" err="1"/>
              <a:t>memiliki</a:t>
            </a:r>
            <a:r>
              <a:rPr lang="en-US" sz="2000" dirty="0"/>
              <a:t> </a:t>
            </a:r>
            <a:r>
              <a:rPr lang="en-US" sz="2000" dirty="0" err="1"/>
              <a:t>staf</a:t>
            </a:r>
            <a:r>
              <a:rPr lang="en-US" sz="2000" dirty="0"/>
              <a:t> </a:t>
            </a:r>
            <a:r>
              <a:rPr lang="en-US" sz="2000" dirty="0" err="1"/>
              <a:t>ahli</a:t>
            </a:r>
            <a:r>
              <a:rPr lang="en-US" sz="2000" dirty="0"/>
              <a:t> </a:t>
            </a:r>
            <a:r>
              <a:rPr lang="en-US" sz="2000" dirty="0" err="1"/>
              <a:t>pengadaan</a:t>
            </a:r>
            <a:r>
              <a:rPr lang="en-US" sz="2000" dirty="0"/>
              <a:t> </a:t>
            </a:r>
            <a:r>
              <a:rPr lang="en-US" sz="2000" dirty="0" err="1"/>
              <a:t>pada</a:t>
            </a:r>
            <a:r>
              <a:rPr lang="en-US" sz="2000" dirty="0"/>
              <a:t> </a:t>
            </a:r>
            <a:r>
              <a:rPr lang="en-US" sz="2000" dirty="0" err="1"/>
              <a:t>tingkat</a:t>
            </a:r>
            <a:r>
              <a:rPr lang="en-US" sz="2000" dirty="0"/>
              <a:t> yang </a:t>
            </a:r>
            <a:r>
              <a:rPr lang="en-US" sz="2000" dirty="0" err="1"/>
              <a:t>diperlukan</a:t>
            </a:r>
            <a:r>
              <a:rPr lang="en-US" sz="2000" dirty="0"/>
              <a:t> </a:t>
            </a:r>
            <a:r>
              <a:rPr lang="en-US" sz="2000" dirty="0" err="1"/>
              <a:t>untuk</a:t>
            </a:r>
            <a:r>
              <a:rPr lang="en-US" sz="2000" dirty="0"/>
              <a:t> </a:t>
            </a:r>
            <a:r>
              <a:rPr lang="en-US" sz="2000" dirty="0" err="1"/>
              <a:t>proyek</a:t>
            </a:r>
            <a:r>
              <a:rPr lang="en-US" sz="2000" dirty="0"/>
              <a:t>. </a:t>
            </a:r>
            <a:r>
              <a:rPr lang="en-US" sz="2000" dirty="0" err="1"/>
              <a:t>Peserta</a:t>
            </a:r>
            <a:r>
              <a:rPr lang="en-US" sz="2000" dirty="0"/>
              <a:t> </a:t>
            </a:r>
            <a:r>
              <a:rPr lang="en-US" sz="2000" dirty="0" err="1"/>
              <a:t>dalam</a:t>
            </a:r>
            <a:r>
              <a:rPr lang="en-US" sz="2000" dirty="0"/>
              <a:t> proses </a:t>
            </a:r>
            <a:r>
              <a:rPr lang="en-US" sz="2000" dirty="0" err="1"/>
              <a:t>pengadaan</a:t>
            </a:r>
            <a:r>
              <a:rPr lang="en-US" sz="2000" dirty="0"/>
              <a:t> </a:t>
            </a:r>
            <a:r>
              <a:rPr lang="en-US" sz="2000" dirty="0" err="1"/>
              <a:t>dapat</a:t>
            </a:r>
            <a:r>
              <a:rPr lang="en-US" sz="2000" dirty="0"/>
              <a:t> </a:t>
            </a:r>
            <a:r>
              <a:rPr lang="en-US" sz="2000" dirty="0" err="1"/>
              <a:t>mencakup</a:t>
            </a:r>
            <a:r>
              <a:rPr lang="en-US" sz="2000" dirty="0"/>
              <a:t> </a:t>
            </a:r>
            <a:r>
              <a:rPr lang="en-US" sz="2000" dirty="0" err="1"/>
              <a:t>personel</a:t>
            </a:r>
            <a:r>
              <a:rPr lang="en-US" sz="2000" dirty="0"/>
              <a:t> </a:t>
            </a:r>
            <a:r>
              <a:rPr lang="en-US" sz="2000" dirty="0" err="1"/>
              <a:t>dari</a:t>
            </a:r>
            <a:r>
              <a:rPr lang="en-US" sz="2000" dirty="0"/>
              <a:t> </a:t>
            </a:r>
            <a:r>
              <a:rPr lang="en-US" sz="2000" dirty="0" err="1"/>
              <a:t>departemen</a:t>
            </a:r>
            <a:r>
              <a:rPr lang="en-US" sz="2000" dirty="0"/>
              <a:t> </a:t>
            </a:r>
            <a:r>
              <a:rPr lang="en-US" sz="2000" dirty="0" err="1"/>
              <a:t>pembelian</a:t>
            </a:r>
            <a:r>
              <a:rPr lang="en-US" sz="2000" dirty="0"/>
              <a:t> (purchasing) </a:t>
            </a:r>
            <a:r>
              <a:rPr lang="en-US" sz="2000" dirty="0" err="1"/>
              <a:t>atau</a:t>
            </a:r>
            <a:r>
              <a:rPr lang="en-US" sz="2000" dirty="0"/>
              <a:t> </a:t>
            </a:r>
            <a:r>
              <a:rPr lang="en-US" sz="2000" dirty="0" err="1"/>
              <a:t>pengadaan</a:t>
            </a:r>
            <a:r>
              <a:rPr lang="en-US" sz="2000" dirty="0"/>
              <a:t> </a:t>
            </a:r>
            <a:r>
              <a:rPr lang="en-US" sz="2000" dirty="0" err="1"/>
              <a:t>serta</a:t>
            </a:r>
            <a:r>
              <a:rPr lang="en-US" sz="2000" dirty="0"/>
              <a:t> </a:t>
            </a:r>
            <a:r>
              <a:rPr lang="en-US" sz="2000" dirty="0" err="1"/>
              <a:t>personel</a:t>
            </a:r>
            <a:r>
              <a:rPr lang="en-US" sz="2000" dirty="0"/>
              <a:t> </a:t>
            </a:r>
            <a:r>
              <a:rPr lang="en-US" sz="2000" dirty="0" err="1"/>
              <a:t>dari</a:t>
            </a:r>
            <a:r>
              <a:rPr lang="en-US" sz="2000" dirty="0"/>
              <a:t> buying organization’s legal department. </a:t>
            </a:r>
            <a:r>
              <a:rPr lang="en-US" sz="2000" dirty="0" err="1"/>
              <a:t>Tanggung</a:t>
            </a:r>
            <a:r>
              <a:rPr lang="en-US" sz="2000" dirty="0"/>
              <a:t> </a:t>
            </a:r>
            <a:r>
              <a:rPr lang="en-US" sz="2000" dirty="0" err="1"/>
              <a:t>jawab</a:t>
            </a:r>
            <a:r>
              <a:rPr lang="en-US" sz="2000" dirty="0"/>
              <a:t> </a:t>
            </a:r>
            <a:r>
              <a:rPr lang="en-US" sz="2000" dirty="0" err="1"/>
              <a:t>ini</a:t>
            </a:r>
            <a:r>
              <a:rPr lang="en-US" sz="2000" dirty="0"/>
              <a:t> </a:t>
            </a:r>
            <a:r>
              <a:rPr lang="en-US" sz="2000" dirty="0" err="1"/>
              <a:t>harus</a:t>
            </a:r>
            <a:r>
              <a:rPr lang="en-US" sz="2000" dirty="0"/>
              <a:t> </a:t>
            </a:r>
            <a:r>
              <a:rPr lang="en-US" sz="2000" dirty="0" err="1"/>
              <a:t>didokumentasikan</a:t>
            </a:r>
            <a:r>
              <a:rPr lang="en-US" sz="2000" dirty="0"/>
              <a:t> </a:t>
            </a:r>
            <a:r>
              <a:rPr lang="en-US" sz="2000" dirty="0" err="1"/>
              <a:t>dalam</a:t>
            </a:r>
            <a:r>
              <a:rPr lang="en-US" sz="2000" dirty="0"/>
              <a:t> Procurement Management Plan .</a:t>
            </a:r>
          </a:p>
        </p:txBody>
      </p:sp>
      <p:sp>
        <p:nvSpPr>
          <p:cNvPr id="2" name="Rectangle 1"/>
          <p:cNvSpPr/>
          <p:nvPr/>
        </p:nvSpPr>
        <p:spPr>
          <a:xfrm>
            <a:off x="618661" y="2877337"/>
            <a:ext cx="10695333" cy="3647152"/>
          </a:xfrm>
          <a:prstGeom prst="rect">
            <a:avLst/>
          </a:prstGeom>
          <a:solidFill>
            <a:srgbClr val="00B0F0"/>
          </a:solidFill>
        </p:spPr>
        <p:txBody>
          <a:bodyPr wrap="square">
            <a:spAutoFit/>
          </a:bodyPr>
          <a:lstStyle/>
          <a:p>
            <a:pPr algn="just"/>
            <a:r>
              <a:rPr lang="en-US" sz="2100" dirty="0" err="1"/>
              <a:t>Langkah-langkah</a:t>
            </a:r>
            <a:r>
              <a:rPr lang="en-US" sz="2100" dirty="0"/>
              <a:t> proses procurement/ </a:t>
            </a:r>
            <a:r>
              <a:rPr lang="en-US" sz="2100" dirty="0" err="1"/>
              <a:t>pengadaan</a:t>
            </a:r>
            <a:r>
              <a:rPr lang="en-US" sz="2100" dirty="0"/>
              <a:t> </a:t>
            </a:r>
            <a:r>
              <a:rPr lang="en-US" sz="2100" dirty="0" err="1"/>
              <a:t>seperti</a:t>
            </a:r>
            <a:r>
              <a:rPr lang="en-US" sz="2100" dirty="0"/>
              <a:t>:</a:t>
            </a:r>
          </a:p>
          <a:p>
            <a:pPr marL="342900" indent="-342900" algn="just">
              <a:buFont typeface="Wingdings" panose="05000000000000000000" pitchFamily="2" charset="2"/>
              <a:buChar char="ü"/>
            </a:pPr>
            <a:r>
              <a:rPr lang="en-US" sz="2100" dirty="0" err="1"/>
              <a:t>Siapkan</a:t>
            </a:r>
            <a:r>
              <a:rPr lang="en-US" sz="2100" dirty="0"/>
              <a:t> statement of work (SOW) </a:t>
            </a:r>
            <a:r>
              <a:rPr lang="en-US" sz="2100" dirty="0" err="1"/>
              <a:t>atau</a:t>
            </a:r>
            <a:r>
              <a:rPr lang="en-US" sz="2100" dirty="0"/>
              <a:t> </a:t>
            </a:r>
            <a:r>
              <a:rPr lang="en-US" sz="2100" dirty="0" err="1"/>
              <a:t>kerangka</a:t>
            </a:r>
            <a:r>
              <a:rPr lang="en-US" sz="2100" dirty="0"/>
              <a:t> </a:t>
            </a:r>
            <a:r>
              <a:rPr lang="en-US" sz="2100" dirty="0" err="1"/>
              <a:t>acuan</a:t>
            </a:r>
            <a:r>
              <a:rPr lang="en-US" sz="2100" dirty="0"/>
              <a:t>/ terms of reference (TOR).</a:t>
            </a:r>
          </a:p>
          <a:p>
            <a:pPr marL="342900" indent="-342900" algn="just">
              <a:buFont typeface="Wingdings" panose="05000000000000000000" pitchFamily="2" charset="2"/>
              <a:buChar char="ü"/>
            </a:pPr>
            <a:r>
              <a:rPr lang="en-US" sz="2100" dirty="0" err="1"/>
              <a:t>Mempersiapkan</a:t>
            </a:r>
            <a:r>
              <a:rPr lang="en-US" sz="2100" dirty="0"/>
              <a:t> </a:t>
            </a:r>
            <a:r>
              <a:rPr lang="en-US" sz="2100" dirty="0" err="1"/>
              <a:t>perkiraan</a:t>
            </a:r>
            <a:r>
              <a:rPr lang="en-US" sz="2100" dirty="0"/>
              <a:t> </a:t>
            </a:r>
            <a:r>
              <a:rPr lang="en-US" sz="2100" dirty="0" err="1"/>
              <a:t>biaya</a:t>
            </a:r>
            <a:r>
              <a:rPr lang="en-US" sz="2100" dirty="0"/>
              <a:t> </a:t>
            </a:r>
            <a:r>
              <a:rPr lang="en-US" sz="2100" dirty="0" err="1"/>
              <a:t>secara</a:t>
            </a:r>
            <a:r>
              <a:rPr lang="en-US" sz="2100" dirty="0"/>
              <a:t> high level </a:t>
            </a:r>
            <a:r>
              <a:rPr lang="en-US" sz="2100" dirty="0" err="1"/>
              <a:t>untuk</a:t>
            </a:r>
            <a:r>
              <a:rPr lang="en-US" sz="2100" dirty="0"/>
              <a:t> </a:t>
            </a:r>
            <a:r>
              <a:rPr lang="en-US" sz="2100" dirty="0" err="1"/>
              <a:t>menentukan</a:t>
            </a:r>
            <a:r>
              <a:rPr lang="en-US" sz="2100" dirty="0"/>
              <a:t> </a:t>
            </a:r>
            <a:r>
              <a:rPr lang="en-US" sz="2100" dirty="0" err="1"/>
              <a:t>anggaran</a:t>
            </a:r>
            <a:r>
              <a:rPr lang="en-US" sz="2100" dirty="0"/>
              <a:t>.</a:t>
            </a:r>
          </a:p>
          <a:p>
            <a:pPr marL="342900" indent="-342900" algn="just">
              <a:buFont typeface="Wingdings" panose="05000000000000000000" pitchFamily="2" charset="2"/>
              <a:buChar char="ü"/>
            </a:pPr>
            <a:r>
              <a:rPr lang="en-US" sz="2100" dirty="0" err="1"/>
              <a:t>Iklankan</a:t>
            </a:r>
            <a:r>
              <a:rPr lang="en-US" sz="2100" dirty="0"/>
              <a:t> opportunity.</a:t>
            </a:r>
          </a:p>
          <a:p>
            <a:pPr marL="342900" indent="-342900" algn="just">
              <a:buFont typeface="Wingdings" panose="05000000000000000000" pitchFamily="2" charset="2"/>
              <a:buChar char="ü"/>
            </a:pPr>
            <a:r>
              <a:rPr lang="en-US" sz="2100" dirty="0" err="1"/>
              <a:t>Identifikasi</a:t>
            </a:r>
            <a:r>
              <a:rPr lang="en-US" sz="2100" dirty="0"/>
              <a:t> Shortlist </a:t>
            </a:r>
            <a:r>
              <a:rPr lang="en-US" sz="2100" dirty="0" err="1"/>
              <a:t>penjual</a:t>
            </a:r>
            <a:r>
              <a:rPr lang="en-US" sz="2100" dirty="0"/>
              <a:t> yang </a:t>
            </a:r>
            <a:r>
              <a:rPr lang="en-US" sz="2100" dirty="0" err="1"/>
              <a:t>memenuhi</a:t>
            </a:r>
            <a:r>
              <a:rPr lang="en-US" sz="2100" dirty="0"/>
              <a:t> </a:t>
            </a:r>
            <a:r>
              <a:rPr lang="en-US" sz="2100" dirty="0" err="1"/>
              <a:t>syarat</a:t>
            </a:r>
            <a:r>
              <a:rPr lang="en-US" sz="2100" dirty="0"/>
              <a:t>.</a:t>
            </a:r>
          </a:p>
          <a:p>
            <a:pPr marL="342900" indent="-342900" algn="just">
              <a:buFont typeface="Wingdings" panose="05000000000000000000" pitchFamily="2" charset="2"/>
              <a:buChar char="ü"/>
            </a:pPr>
            <a:r>
              <a:rPr lang="en-US" sz="2100" dirty="0" err="1"/>
              <a:t>Mempersiapkan</a:t>
            </a:r>
            <a:r>
              <a:rPr lang="en-US" sz="2100" dirty="0"/>
              <a:t> </a:t>
            </a:r>
            <a:r>
              <a:rPr lang="en-US" sz="2100" dirty="0" err="1"/>
              <a:t>dan</a:t>
            </a:r>
            <a:r>
              <a:rPr lang="en-US" sz="2100" dirty="0"/>
              <a:t> </a:t>
            </a:r>
            <a:r>
              <a:rPr lang="en-US" sz="2100" dirty="0" err="1"/>
              <a:t>menerbitkan</a:t>
            </a:r>
            <a:r>
              <a:rPr lang="en-US" sz="2100" dirty="0"/>
              <a:t> </a:t>
            </a:r>
            <a:r>
              <a:rPr lang="en-US" sz="2100" dirty="0" err="1"/>
              <a:t>dokumen</a:t>
            </a:r>
            <a:r>
              <a:rPr lang="en-US" sz="2100" dirty="0"/>
              <a:t> </a:t>
            </a:r>
            <a:r>
              <a:rPr lang="en-US" sz="2100" dirty="0" err="1"/>
              <a:t>penawaran</a:t>
            </a:r>
            <a:r>
              <a:rPr lang="en-US" sz="2100" dirty="0"/>
              <a:t>.</a:t>
            </a:r>
          </a:p>
          <a:p>
            <a:pPr marL="342900" indent="-342900" algn="just">
              <a:buFont typeface="Wingdings" panose="05000000000000000000" pitchFamily="2" charset="2"/>
              <a:buChar char="ü"/>
            </a:pPr>
            <a:r>
              <a:rPr lang="en-US" sz="2100" dirty="0" err="1"/>
              <a:t>Mempersiapkan</a:t>
            </a:r>
            <a:r>
              <a:rPr lang="en-US" sz="2100" dirty="0"/>
              <a:t> </a:t>
            </a:r>
            <a:r>
              <a:rPr lang="en-US" sz="2100" dirty="0" err="1"/>
              <a:t>dan</a:t>
            </a:r>
            <a:r>
              <a:rPr lang="en-US" sz="2100" dirty="0"/>
              <a:t> </a:t>
            </a:r>
            <a:r>
              <a:rPr lang="en-US" sz="2100" dirty="0" err="1"/>
              <a:t>menyerahkan</a:t>
            </a:r>
            <a:r>
              <a:rPr lang="en-US" sz="2100" dirty="0"/>
              <a:t> proposal </a:t>
            </a:r>
            <a:r>
              <a:rPr lang="en-US" sz="2100" dirty="0" err="1"/>
              <a:t>oleh</a:t>
            </a:r>
            <a:r>
              <a:rPr lang="en-US" sz="2100" dirty="0"/>
              <a:t> </a:t>
            </a:r>
            <a:r>
              <a:rPr lang="en-US" sz="2100" dirty="0" err="1"/>
              <a:t>penjual</a:t>
            </a:r>
            <a:r>
              <a:rPr lang="en-US" sz="2100" dirty="0"/>
              <a:t>.</a:t>
            </a:r>
          </a:p>
          <a:p>
            <a:pPr marL="342900" indent="-342900" algn="just">
              <a:buFont typeface="Wingdings" panose="05000000000000000000" pitchFamily="2" charset="2"/>
              <a:buChar char="ü"/>
            </a:pPr>
            <a:r>
              <a:rPr lang="en-US" sz="2100" dirty="0" err="1"/>
              <a:t>Melakukan</a:t>
            </a:r>
            <a:r>
              <a:rPr lang="en-US" sz="2100" dirty="0"/>
              <a:t> </a:t>
            </a:r>
            <a:r>
              <a:rPr lang="en-US" sz="2100" dirty="0" err="1"/>
              <a:t>evaluasi</a:t>
            </a:r>
            <a:r>
              <a:rPr lang="en-US" sz="2100" dirty="0"/>
              <a:t> </a:t>
            </a:r>
            <a:r>
              <a:rPr lang="en-US" sz="2100" dirty="0" err="1"/>
              <a:t>teknis</a:t>
            </a:r>
            <a:r>
              <a:rPr lang="en-US" sz="2100" dirty="0"/>
              <a:t> </a:t>
            </a:r>
            <a:r>
              <a:rPr lang="en-US" sz="2100" dirty="0" err="1"/>
              <a:t>terhadap</a:t>
            </a:r>
            <a:r>
              <a:rPr lang="en-US" sz="2100" dirty="0"/>
              <a:t> proposal </a:t>
            </a:r>
            <a:r>
              <a:rPr lang="en-US" sz="2100" dirty="0" err="1"/>
              <a:t>termasuk</a:t>
            </a:r>
            <a:r>
              <a:rPr lang="en-US" sz="2100" dirty="0"/>
              <a:t> </a:t>
            </a:r>
            <a:r>
              <a:rPr lang="en-US" sz="2100" dirty="0" err="1"/>
              <a:t>kualitas</a:t>
            </a:r>
            <a:r>
              <a:rPr lang="en-US" sz="2100" dirty="0"/>
              <a:t>.</a:t>
            </a:r>
          </a:p>
          <a:p>
            <a:pPr marL="342900" indent="-342900" algn="just">
              <a:buFont typeface="Wingdings" panose="05000000000000000000" pitchFamily="2" charset="2"/>
              <a:buChar char="ü"/>
            </a:pPr>
            <a:r>
              <a:rPr lang="en-US" sz="2100" dirty="0" err="1"/>
              <a:t>Lakukan</a:t>
            </a:r>
            <a:r>
              <a:rPr lang="en-US" sz="2100" dirty="0"/>
              <a:t> </a:t>
            </a:r>
            <a:r>
              <a:rPr lang="en-US" sz="2100" dirty="0" err="1"/>
              <a:t>evaluasi</a:t>
            </a:r>
            <a:r>
              <a:rPr lang="en-US" sz="2100" dirty="0"/>
              <a:t> </a:t>
            </a:r>
            <a:r>
              <a:rPr lang="en-US" sz="2100" dirty="0" err="1"/>
              <a:t>biaya</a:t>
            </a:r>
            <a:r>
              <a:rPr lang="en-US" sz="2100" dirty="0"/>
              <a:t> </a:t>
            </a:r>
            <a:r>
              <a:rPr lang="en-US" sz="2100" dirty="0" err="1"/>
              <a:t>dari</a:t>
            </a:r>
            <a:r>
              <a:rPr lang="en-US" sz="2100" dirty="0"/>
              <a:t> proposal yang </a:t>
            </a:r>
            <a:r>
              <a:rPr lang="en-US" sz="2100" dirty="0" err="1"/>
              <a:t>masuk</a:t>
            </a:r>
            <a:r>
              <a:rPr lang="en-US" sz="2100" dirty="0"/>
              <a:t>.</a:t>
            </a:r>
          </a:p>
          <a:p>
            <a:pPr marL="342900" indent="-342900" algn="just">
              <a:buFont typeface="Wingdings" panose="05000000000000000000" pitchFamily="2" charset="2"/>
              <a:buChar char="ü"/>
            </a:pPr>
            <a:r>
              <a:rPr lang="en-US" sz="2100" dirty="0" err="1"/>
              <a:t>Menyiapkan</a:t>
            </a:r>
            <a:r>
              <a:rPr lang="en-US" sz="2100" dirty="0"/>
              <a:t> </a:t>
            </a:r>
            <a:r>
              <a:rPr lang="en-US" sz="2100" dirty="0" err="1"/>
              <a:t>evaluasi</a:t>
            </a:r>
            <a:r>
              <a:rPr lang="en-US" sz="2100" dirty="0"/>
              <a:t> </a:t>
            </a:r>
            <a:r>
              <a:rPr lang="en-US" sz="2100" dirty="0" err="1"/>
              <a:t>kualitas</a:t>
            </a:r>
            <a:r>
              <a:rPr lang="en-US" sz="2100" dirty="0"/>
              <a:t> </a:t>
            </a:r>
            <a:r>
              <a:rPr lang="en-US" sz="2100" dirty="0" err="1"/>
              <a:t>dan</a:t>
            </a:r>
            <a:r>
              <a:rPr lang="en-US" sz="2100" dirty="0"/>
              <a:t> </a:t>
            </a:r>
            <a:r>
              <a:rPr lang="en-US" sz="2100" dirty="0" err="1"/>
              <a:t>biaya</a:t>
            </a:r>
            <a:r>
              <a:rPr lang="en-US" sz="2100" dirty="0"/>
              <a:t> </a:t>
            </a:r>
            <a:r>
              <a:rPr lang="en-US" sz="2100" dirty="0" err="1"/>
              <a:t>gabungan</a:t>
            </a:r>
            <a:r>
              <a:rPr lang="en-US" sz="2100" dirty="0"/>
              <a:t> </a:t>
            </a:r>
            <a:r>
              <a:rPr lang="en-US" sz="2100" dirty="0" err="1"/>
              <a:t>akhir</a:t>
            </a:r>
            <a:r>
              <a:rPr lang="en-US" sz="2100" dirty="0"/>
              <a:t> </a:t>
            </a:r>
            <a:r>
              <a:rPr lang="en-US" sz="2100" dirty="0" err="1"/>
              <a:t>untuk</a:t>
            </a:r>
            <a:r>
              <a:rPr lang="en-US" sz="2100" dirty="0"/>
              <a:t> </a:t>
            </a:r>
            <a:r>
              <a:rPr lang="en-US" sz="2100" dirty="0" err="1"/>
              <a:t>memilih</a:t>
            </a:r>
            <a:r>
              <a:rPr lang="en-US" sz="2100" dirty="0"/>
              <a:t> proposal yang </a:t>
            </a:r>
            <a:r>
              <a:rPr lang="en-US" sz="2100" dirty="0" err="1"/>
              <a:t>menang</a:t>
            </a:r>
            <a:r>
              <a:rPr lang="en-US" sz="2100" dirty="0"/>
              <a:t>.</a:t>
            </a:r>
          </a:p>
          <a:p>
            <a:pPr marL="342900" indent="-342900" algn="just">
              <a:buFont typeface="Wingdings" panose="05000000000000000000" pitchFamily="2" charset="2"/>
              <a:buChar char="ü"/>
            </a:pPr>
            <a:r>
              <a:rPr lang="en-US" sz="2100" dirty="0" err="1"/>
              <a:t>Finalisasi</a:t>
            </a:r>
            <a:r>
              <a:rPr lang="en-US" sz="2100" dirty="0"/>
              <a:t> </a:t>
            </a:r>
            <a:r>
              <a:rPr lang="en-US" sz="2100" dirty="0" err="1"/>
              <a:t>negosiasi</a:t>
            </a:r>
            <a:r>
              <a:rPr lang="en-US" sz="2100" dirty="0"/>
              <a:t> </a:t>
            </a:r>
            <a:r>
              <a:rPr lang="en-US" sz="2100" dirty="0" err="1"/>
              <a:t>dan</a:t>
            </a:r>
            <a:r>
              <a:rPr lang="en-US" sz="2100" dirty="0"/>
              <a:t> </a:t>
            </a:r>
            <a:r>
              <a:rPr lang="en-US" sz="2100" dirty="0" err="1"/>
              <a:t>tandatangani</a:t>
            </a:r>
            <a:r>
              <a:rPr lang="en-US" sz="2100" dirty="0"/>
              <a:t> </a:t>
            </a:r>
            <a:r>
              <a:rPr lang="en-US" sz="2100" dirty="0" err="1"/>
              <a:t>kontrak</a:t>
            </a:r>
            <a:r>
              <a:rPr lang="en-US" sz="2100" dirty="0"/>
              <a:t> </a:t>
            </a:r>
            <a:r>
              <a:rPr lang="en-US" sz="2100" dirty="0" err="1"/>
              <a:t>antara</a:t>
            </a:r>
            <a:r>
              <a:rPr lang="en-US" sz="2100" dirty="0"/>
              <a:t> </a:t>
            </a:r>
            <a:r>
              <a:rPr lang="en-US" sz="2100" dirty="0" err="1"/>
              <a:t>pembeli</a:t>
            </a:r>
            <a:r>
              <a:rPr lang="en-US" sz="2100" dirty="0"/>
              <a:t> </a:t>
            </a:r>
            <a:r>
              <a:rPr lang="en-US" sz="2100" dirty="0" err="1"/>
              <a:t>dan</a:t>
            </a:r>
            <a:r>
              <a:rPr lang="en-US" sz="2100" dirty="0"/>
              <a:t> </a:t>
            </a:r>
            <a:r>
              <a:rPr lang="en-US" sz="2100" dirty="0" err="1"/>
              <a:t>penjual</a:t>
            </a:r>
            <a:r>
              <a:rPr lang="en-US" sz="2100" dirty="0"/>
              <a:t>.</a:t>
            </a:r>
          </a:p>
        </p:txBody>
      </p:sp>
    </p:spTree>
    <p:extLst>
      <p:ext uri="{BB962C8B-B14F-4D97-AF65-F5344CB8AC3E}">
        <p14:creationId xmlns:p14="http://schemas.microsoft.com/office/powerpoint/2010/main" val="99942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Data Flow</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251881" y="859808"/>
            <a:ext cx="6984453" cy="5998191"/>
          </a:xfrm>
          <a:prstGeom prst="rect">
            <a:avLst/>
          </a:prstGeom>
        </p:spPr>
      </p:pic>
    </p:spTree>
    <p:extLst>
      <p:ext uri="{BB962C8B-B14F-4D97-AF65-F5344CB8AC3E}">
        <p14:creationId xmlns:p14="http://schemas.microsoft.com/office/powerpoint/2010/main" val="203173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Procurement Management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Freeform 4"/>
          <p:cNvSpPr/>
          <p:nvPr/>
        </p:nvSpPr>
        <p:spPr>
          <a:xfrm>
            <a:off x="645929"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7" name="Freeform 6"/>
          <p:cNvSpPr/>
          <p:nvPr/>
        </p:nvSpPr>
        <p:spPr>
          <a:xfrm>
            <a:off x="1022295" y="1288906"/>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charter</a:t>
            </a:r>
          </a:p>
          <a:p>
            <a:r>
              <a:rPr lang="en-US" sz="1200" dirty="0"/>
              <a:t>2. Business documents</a:t>
            </a:r>
          </a:p>
          <a:p>
            <a:pPr lvl="1"/>
            <a:r>
              <a:rPr lang="en-US" sz="1200" dirty="0"/>
              <a:t>• Business case</a:t>
            </a:r>
          </a:p>
          <a:p>
            <a:pPr lvl="1"/>
            <a:r>
              <a:rPr lang="en-US" sz="1200" dirty="0"/>
              <a:t>• Benefits management plan</a:t>
            </a:r>
          </a:p>
          <a:p>
            <a:r>
              <a:rPr lang="en-US" sz="1200" dirty="0"/>
              <a:t>3. Project management plan</a:t>
            </a:r>
          </a:p>
          <a:p>
            <a:pPr lvl="1"/>
            <a:r>
              <a:rPr lang="en-US" sz="1200" dirty="0"/>
              <a:t>• Scope management plan</a:t>
            </a:r>
          </a:p>
          <a:p>
            <a:pPr lvl="1"/>
            <a:r>
              <a:rPr lang="en-US" sz="1200" dirty="0"/>
              <a:t>• Quality management plan</a:t>
            </a:r>
          </a:p>
          <a:p>
            <a:pPr lvl="1"/>
            <a:r>
              <a:rPr lang="en-US" sz="1200" dirty="0"/>
              <a:t>• Resource management plan</a:t>
            </a:r>
          </a:p>
          <a:p>
            <a:pPr lvl="1"/>
            <a:r>
              <a:rPr lang="en-US" sz="1200" dirty="0"/>
              <a:t>• Scope baseline</a:t>
            </a:r>
          </a:p>
          <a:p>
            <a:r>
              <a:rPr lang="en-US" sz="1200" dirty="0"/>
              <a:t>4. Project documents</a:t>
            </a:r>
          </a:p>
          <a:p>
            <a:pPr lvl="1"/>
            <a:r>
              <a:rPr lang="en-US" sz="1200" dirty="0"/>
              <a:t>• Milestone list</a:t>
            </a:r>
          </a:p>
          <a:p>
            <a:pPr lvl="1"/>
            <a:r>
              <a:rPr lang="en-US" sz="1200" dirty="0"/>
              <a:t>• Project team assignments</a:t>
            </a:r>
          </a:p>
          <a:p>
            <a:pPr lvl="1"/>
            <a:r>
              <a:rPr lang="en-US" sz="1200" dirty="0"/>
              <a:t>• Requirements</a:t>
            </a:r>
          </a:p>
          <a:p>
            <a:pPr lvl="1"/>
            <a:r>
              <a:rPr lang="en-US" sz="1200" dirty="0"/>
              <a:t>documentation</a:t>
            </a:r>
          </a:p>
          <a:p>
            <a:pPr lvl="1"/>
            <a:r>
              <a:rPr lang="en-US" sz="1200" dirty="0"/>
              <a:t>• Requirements traceability</a:t>
            </a:r>
          </a:p>
          <a:p>
            <a:pPr lvl="1"/>
            <a:r>
              <a:rPr lang="en-US" sz="1200" dirty="0"/>
              <a:t>matrix</a:t>
            </a:r>
          </a:p>
          <a:p>
            <a:pPr lvl="1"/>
            <a:r>
              <a:rPr lang="en-US" sz="1200" dirty="0"/>
              <a:t>• Resource requirements</a:t>
            </a:r>
          </a:p>
          <a:p>
            <a:pPr lvl="1"/>
            <a:r>
              <a:rPr lang="en-US" sz="1200" dirty="0"/>
              <a:t>• Risk register</a:t>
            </a:r>
          </a:p>
          <a:p>
            <a:pPr lvl="1"/>
            <a:r>
              <a:rPr lang="en-US" sz="1200" dirty="0"/>
              <a:t>• Stakeholder register</a:t>
            </a:r>
          </a:p>
          <a:p>
            <a:r>
              <a:rPr lang="en-US" sz="1200" dirty="0"/>
              <a:t>5. Enterprise environmental</a:t>
            </a:r>
          </a:p>
          <a:p>
            <a:r>
              <a:rPr lang="en-US" sz="1200" dirty="0"/>
              <a:t>factors</a:t>
            </a:r>
          </a:p>
          <a:p>
            <a:r>
              <a:rPr lang="en-US" sz="1200" dirty="0"/>
              <a:t>6. Organizational process assets</a:t>
            </a:r>
            <a:endParaRPr lang="en-US" sz="1200" b="0" kern="1200" dirty="0"/>
          </a:p>
        </p:txBody>
      </p:sp>
      <p:sp>
        <p:nvSpPr>
          <p:cNvPr id="8" name="Freeform 7"/>
          <p:cNvSpPr/>
          <p:nvPr/>
        </p:nvSpPr>
        <p:spPr>
          <a:xfrm>
            <a:off x="3256601" y="828108"/>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9" name="Freeform 8"/>
          <p:cNvSpPr/>
          <p:nvPr/>
        </p:nvSpPr>
        <p:spPr>
          <a:xfrm>
            <a:off x="4141485" y="8251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0" name="Freeform 9"/>
          <p:cNvSpPr/>
          <p:nvPr/>
        </p:nvSpPr>
        <p:spPr>
          <a:xfrm>
            <a:off x="4465911" y="1288907"/>
            <a:ext cx="2402006"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Market research</a:t>
            </a:r>
          </a:p>
          <a:p>
            <a:r>
              <a:rPr lang="en-US" sz="1400" dirty="0"/>
              <a:t>3. Data analysis</a:t>
            </a:r>
          </a:p>
          <a:p>
            <a:pPr lvl="1"/>
            <a:r>
              <a:rPr lang="en-US" sz="1400" dirty="0"/>
              <a:t>• Make-or-buy analysis</a:t>
            </a:r>
          </a:p>
          <a:p>
            <a:r>
              <a:rPr lang="en-US" sz="1400" dirty="0"/>
              <a:t>4. Source selection analysis</a:t>
            </a:r>
          </a:p>
          <a:p>
            <a:r>
              <a:rPr lang="en-US" sz="1400" dirty="0"/>
              <a:t>5. Meetings</a:t>
            </a:r>
            <a:endParaRPr lang="en-US" sz="3600" b="0" kern="1200" dirty="0">
              <a:latin typeface="+mn-lt"/>
            </a:endParaRPr>
          </a:p>
        </p:txBody>
      </p:sp>
      <p:sp>
        <p:nvSpPr>
          <p:cNvPr id="11" name="Freeform 10"/>
          <p:cNvSpPr/>
          <p:nvPr/>
        </p:nvSpPr>
        <p:spPr>
          <a:xfrm>
            <a:off x="6453453" y="829693"/>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7289395"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5" name="Freeform 14"/>
          <p:cNvSpPr/>
          <p:nvPr/>
        </p:nvSpPr>
        <p:spPr>
          <a:xfrm>
            <a:off x="7665870" y="1288908"/>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spTree>
    <p:extLst>
      <p:ext uri="{BB962C8B-B14F-4D97-AF65-F5344CB8AC3E}">
        <p14:creationId xmlns:p14="http://schemas.microsoft.com/office/powerpoint/2010/main" val="182165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62811" y="759867"/>
            <a:ext cx="9297093" cy="5982127"/>
          </a:xfrm>
          <a:prstGeom prst="rect">
            <a:avLst/>
          </a:prstGeom>
          <a:solidFill>
            <a:schemeClr val="bg2"/>
          </a:solid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sz="1300" b="1" dirty="0">
                <a:solidFill>
                  <a:schemeClr val="tx1"/>
                </a:solidFill>
                <a:latin typeface="+mn-lt"/>
              </a:rPr>
              <a:t>1. Project </a:t>
            </a:r>
            <a:r>
              <a:rPr lang="en-US" sz="1300" b="1" dirty="0">
                <a:solidFill>
                  <a:schemeClr val="tx1"/>
                </a:solidFill>
                <a:latin typeface="+mn-lt"/>
              </a:rPr>
              <a:t>Charter</a:t>
            </a:r>
          </a:p>
          <a:p>
            <a:pPr>
              <a:buNone/>
            </a:pPr>
            <a:r>
              <a:rPr lang="en-US" sz="1300" dirty="0">
                <a:solidFill>
                  <a:schemeClr val="tx1"/>
                </a:solidFill>
                <a:latin typeface="+mn-lt"/>
              </a:rPr>
              <a:t>The project charter </a:t>
            </a:r>
            <a:r>
              <a:rPr lang="en-US" sz="1300" dirty="0" err="1">
                <a:solidFill>
                  <a:schemeClr val="tx1"/>
                </a:solidFill>
                <a:latin typeface="+mn-lt"/>
              </a:rPr>
              <a:t>terdiri</a:t>
            </a:r>
            <a:r>
              <a:rPr lang="en-US" sz="1300" dirty="0">
                <a:solidFill>
                  <a:schemeClr val="tx1"/>
                </a:solidFill>
                <a:latin typeface="+mn-lt"/>
              </a:rPr>
              <a:t> </a:t>
            </a:r>
            <a:r>
              <a:rPr lang="en-US" sz="1300" dirty="0" err="1">
                <a:solidFill>
                  <a:schemeClr val="tx1"/>
                </a:solidFill>
                <a:latin typeface="+mn-lt"/>
              </a:rPr>
              <a:t>dari</a:t>
            </a:r>
            <a:r>
              <a:rPr lang="en-US" sz="1300" dirty="0">
                <a:solidFill>
                  <a:schemeClr val="tx1"/>
                </a:solidFill>
                <a:latin typeface="+mn-lt"/>
              </a:rPr>
              <a:t>, project description, summary milestones, and the preapproved financial resources</a:t>
            </a:r>
          </a:p>
          <a:p>
            <a:pPr>
              <a:buNone/>
            </a:pPr>
            <a:endParaRPr lang="en-US" sz="1300" dirty="0">
              <a:solidFill>
                <a:schemeClr val="tx1"/>
              </a:solidFill>
              <a:latin typeface="+mn-lt"/>
            </a:endParaRPr>
          </a:p>
          <a:p>
            <a:pPr>
              <a:buNone/>
            </a:pPr>
            <a:r>
              <a:rPr lang="en-GB" sz="1300" b="1" dirty="0">
                <a:solidFill>
                  <a:schemeClr val="tx1"/>
                </a:solidFill>
                <a:latin typeface="+mn-lt"/>
              </a:rPr>
              <a:t>2. </a:t>
            </a:r>
            <a:r>
              <a:rPr lang="en-US" sz="1300" b="1" dirty="0">
                <a:solidFill>
                  <a:schemeClr val="tx1"/>
                </a:solidFill>
                <a:latin typeface="+mn-lt"/>
              </a:rPr>
              <a:t>Business documents</a:t>
            </a:r>
          </a:p>
          <a:p>
            <a:pPr>
              <a:buNone/>
            </a:pPr>
            <a:r>
              <a:rPr lang="en-US" sz="1300" dirty="0" err="1">
                <a:solidFill>
                  <a:schemeClr val="tx1"/>
                </a:solidFill>
                <a:latin typeface="+mn-lt"/>
              </a:rPr>
              <a:t>Dokumen</a:t>
            </a:r>
            <a:r>
              <a:rPr lang="en-US" sz="1300" dirty="0">
                <a:solidFill>
                  <a:schemeClr val="tx1"/>
                </a:solidFill>
                <a:latin typeface="+mn-lt"/>
              </a:rPr>
              <a:t> </a:t>
            </a:r>
            <a:r>
              <a:rPr lang="en-US" sz="1300" dirty="0" err="1">
                <a:solidFill>
                  <a:schemeClr val="tx1"/>
                </a:solidFill>
                <a:latin typeface="+mn-lt"/>
              </a:rPr>
              <a:t>bisnis</a:t>
            </a:r>
            <a:r>
              <a:rPr lang="en-US" sz="1300" dirty="0">
                <a:solidFill>
                  <a:schemeClr val="tx1"/>
                </a:solidFill>
                <a:latin typeface="+mn-lt"/>
              </a:rPr>
              <a:t> </a:t>
            </a:r>
            <a:r>
              <a:rPr lang="en-US" sz="1300" dirty="0" err="1">
                <a:solidFill>
                  <a:schemeClr val="tx1"/>
                </a:solidFill>
                <a:latin typeface="+mn-lt"/>
              </a:rPr>
              <a:t>meliputi</a:t>
            </a:r>
            <a:r>
              <a:rPr lang="en-US" sz="1300" dirty="0">
                <a:solidFill>
                  <a:schemeClr val="tx1"/>
                </a:solidFill>
                <a:latin typeface="+mn-lt"/>
              </a:rPr>
              <a:t>:</a:t>
            </a:r>
          </a:p>
          <a:p>
            <a:pPr marL="285750" indent="-285750"/>
            <a:r>
              <a:rPr lang="en-US" sz="1300" b="1" dirty="0">
                <a:solidFill>
                  <a:schemeClr val="tx1"/>
                </a:solidFill>
                <a:latin typeface="+mn-lt"/>
              </a:rPr>
              <a:t>Business case</a:t>
            </a:r>
            <a:r>
              <a:rPr lang="en-US" sz="1300" dirty="0">
                <a:solidFill>
                  <a:schemeClr val="tx1"/>
                </a:solidFill>
                <a:latin typeface="+mn-lt"/>
              </a:rPr>
              <a:t>. </a:t>
            </a:r>
            <a:r>
              <a:rPr lang="en-US" sz="1300" dirty="0" err="1">
                <a:solidFill>
                  <a:schemeClr val="tx1"/>
                </a:solidFill>
                <a:latin typeface="+mn-lt"/>
              </a:rPr>
              <a:t>Strategi</a:t>
            </a:r>
            <a:r>
              <a:rPr lang="en-US" sz="1300" dirty="0">
                <a:solidFill>
                  <a:schemeClr val="tx1"/>
                </a:solidFill>
                <a:latin typeface="+mn-lt"/>
              </a:rPr>
              <a:t> </a:t>
            </a:r>
            <a:r>
              <a:rPr lang="en-US" sz="1300" dirty="0" err="1">
                <a:solidFill>
                  <a:schemeClr val="tx1"/>
                </a:solidFill>
                <a:latin typeface="+mn-lt"/>
              </a:rPr>
              <a:t>pengadaan</a:t>
            </a:r>
            <a:r>
              <a:rPr lang="en-US" sz="1300" dirty="0">
                <a:solidFill>
                  <a:schemeClr val="tx1"/>
                </a:solidFill>
                <a:latin typeface="+mn-lt"/>
              </a:rPr>
              <a:t> </a:t>
            </a:r>
            <a:r>
              <a:rPr lang="en-US" sz="1300" dirty="0" err="1">
                <a:solidFill>
                  <a:schemeClr val="tx1"/>
                </a:solidFill>
                <a:latin typeface="+mn-lt"/>
              </a:rPr>
              <a:t>dan</a:t>
            </a:r>
            <a:r>
              <a:rPr lang="en-US" sz="1300" dirty="0">
                <a:solidFill>
                  <a:schemeClr val="tx1"/>
                </a:solidFill>
                <a:latin typeface="+mn-lt"/>
              </a:rPr>
              <a:t> </a:t>
            </a:r>
            <a:r>
              <a:rPr lang="en-US" sz="1300" dirty="0" err="1">
                <a:solidFill>
                  <a:schemeClr val="tx1"/>
                </a:solidFill>
                <a:latin typeface="+mn-lt"/>
              </a:rPr>
              <a:t>kasus</a:t>
            </a:r>
            <a:r>
              <a:rPr lang="en-US" sz="1300" dirty="0">
                <a:solidFill>
                  <a:schemeClr val="tx1"/>
                </a:solidFill>
                <a:latin typeface="+mn-lt"/>
              </a:rPr>
              <a:t> </a:t>
            </a:r>
            <a:r>
              <a:rPr lang="en-US" sz="1300" dirty="0" err="1">
                <a:solidFill>
                  <a:schemeClr val="tx1"/>
                </a:solidFill>
                <a:latin typeface="+mn-lt"/>
              </a:rPr>
              <a:t>bisnis</a:t>
            </a:r>
            <a:r>
              <a:rPr lang="en-US" sz="1300" dirty="0">
                <a:solidFill>
                  <a:schemeClr val="tx1"/>
                </a:solidFill>
                <a:latin typeface="+mn-lt"/>
              </a:rPr>
              <a:t> </a:t>
            </a:r>
            <a:r>
              <a:rPr lang="en-US" sz="1300" dirty="0" err="1">
                <a:solidFill>
                  <a:schemeClr val="tx1"/>
                </a:solidFill>
                <a:latin typeface="+mn-lt"/>
              </a:rPr>
              <a:t>perlu</a:t>
            </a:r>
            <a:r>
              <a:rPr lang="en-US" sz="1300" dirty="0">
                <a:solidFill>
                  <a:schemeClr val="tx1"/>
                </a:solidFill>
                <a:latin typeface="+mn-lt"/>
              </a:rPr>
              <a:t> </a:t>
            </a:r>
            <a:r>
              <a:rPr lang="en-US" sz="1300" dirty="0" err="1">
                <a:solidFill>
                  <a:schemeClr val="tx1"/>
                </a:solidFill>
                <a:latin typeface="+mn-lt"/>
              </a:rPr>
              <a:t>diselaraskan</a:t>
            </a:r>
            <a:r>
              <a:rPr lang="en-US" sz="1300" dirty="0">
                <a:solidFill>
                  <a:schemeClr val="tx1"/>
                </a:solidFill>
                <a:latin typeface="+mn-lt"/>
              </a:rPr>
              <a:t> </a:t>
            </a:r>
            <a:r>
              <a:rPr lang="en-US" sz="1300" dirty="0" err="1">
                <a:solidFill>
                  <a:schemeClr val="tx1"/>
                </a:solidFill>
                <a:latin typeface="+mn-lt"/>
              </a:rPr>
              <a:t>untuk</a:t>
            </a:r>
            <a:r>
              <a:rPr lang="en-US" sz="1300" dirty="0">
                <a:solidFill>
                  <a:schemeClr val="tx1"/>
                </a:solidFill>
                <a:latin typeface="+mn-lt"/>
              </a:rPr>
              <a:t> </a:t>
            </a:r>
            <a:r>
              <a:rPr lang="en-US" sz="1300" dirty="0" err="1">
                <a:solidFill>
                  <a:schemeClr val="tx1"/>
                </a:solidFill>
                <a:latin typeface="+mn-lt"/>
              </a:rPr>
              <a:t>memastikan</a:t>
            </a:r>
            <a:r>
              <a:rPr lang="en-US" sz="1300" dirty="0">
                <a:solidFill>
                  <a:schemeClr val="tx1"/>
                </a:solidFill>
                <a:latin typeface="+mn-lt"/>
              </a:rPr>
              <a:t> business case </a:t>
            </a:r>
            <a:r>
              <a:rPr lang="en-US" sz="1300" dirty="0" err="1">
                <a:solidFill>
                  <a:schemeClr val="tx1"/>
                </a:solidFill>
                <a:latin typeface="+mn-lt"/>
              </a:rPr>
              <a:t>tetap</a:t>
            </a:r>
            <a:r>
              <a:rPr lang="en-US" sz="1300" dirty="0">
                <a:solidFill>
                  <a:schemeClr val="tx1"/>
                </a:solidFill>
                <a:latin typeface="+mn-lt"/>
              </a:rPr>
              <a:t> valid.</a:t>
            </a:r>
          </a:p>
          <a:p>
            <a:pPr marL="285750" indent="-285750"/>
            <a:endParaRPr lang="en-US" sz="1300" dirty="0">
              <a:solidFill>
                <a:schemeClr val="tx1"/>
              </a:solidFill>
              <a:latin typeface="+mn-lt"/>
            </a:endParaRPr>
          </a:p>
          <a:p>
            <a:pPr marL="285750" indent="-285750"/>
            <a:r>
              <a:rPr lang="en-US" sz="1300" b="1" dirty="0">
                <a:solidFill>
                  <a:schemeClr val="tx1"/>
                </a:solidFill>
                <a:latin typeface="+mn-lt"/>
              </a:rPr>
              <a:t>Benefits management plan</a:t>
            </a:r>
            <a:r>
              <a:rPr lang="en-US" sz="1300" dirty="0">
                <a:solidFill>
                  <a:schemeClr val="tx1"/>
                </a:solidFill>
                <a:latin typeface="+mn-lt"/>
              </a:rPr>
              <a:t>. </a:t>
            </a:r>
            <a:r>
              <a:rPr lang="en-US" sz="1300" dirty="0" err="1">
                <a:solidFill>
                  <a:schemeClr val="tx1"/>
                </a:solidFill>
                <a:latin typeface="+mn-lt"/>
              </a:rPr>
              <a:t>Rencana</a:t>
            </a:r>
            <a:r>
              <a:rPr lang="en-US" sz="1300" dirty="0">
                <a:solidFill>
                  <a:schemeClr val="tx1"/>
                </a:solidFill>
                <a:latin typeface="+mn-lt"/>
              </a:rPr>
              <a:t> </a:t>
            </a:r>
            <a:r>
              <a:rPr lang="en-US" sz="1300" dirty="0" err="1">
                <a:solidFill>
                  <a:schemeClr val="tx1"/>
                </a:solidFill>
                <a:latin typeface="+mn-lt"/>
              </a:rPr>
              <a:t>pengelolaan</a:t>
            </a:r>
            <a:r>
              <a:rPr lang="en-US" sz="1300" dirty="0">
                <a:solidFill>
                  <a:schemeClr val="tx1"/>
                </a:solidFill>
                <a:latin typeface="+mn-lt"/>
              </a:rPr>
              <a:t> </a:t>
            </a:r>
            <a:r>
              <a:rPr lang="en-US" sz="1300" dirty="0" err="1">
                <a:solidFill>
                  <a:schemeClr val="tx1"/>
                </a:solidFill>
                <a:latin typeface="+mn-lt"/>
              </a:rPr>
              <a:t>manfaat</a:t>
            </a:r>
            <a:r>
              <a:rPr lang="en-US" sz="1300" dirty="0">
                <a:solidFill>
                  <a:schemeClr val="tx1"/>
                </a:solidFill>
                <a:latin typeface="+mn-lt"/>
              </a:rPr>
              <a:t> </a:t>
            </a:r>
            <a:r>
              <a:rPr lang="en-US" sz="1300" dirty="0" err="1">
                <a:solidFill>
                  <a:schemeClr val="tx1"/>
                </a:solidFill>
                <a:latin typeface="+mn-lt"/>
              </a:rPr>
              <a:t>menggambarkan</a:t>
            </a:r>
            <a:r>
              <a:rPr lang="en-US" sz="1300" dirty="0">
                <a:solidFill>
                  <a:schemeClr val="tx1"/>
                </a:solidFill>
                <a:latin typeface="+mn-lt"/>
              </a:rPr>
              <a:t> </a:t>
            </a:r>
            <a:r>
              <a:rPr lang="en-US" sz="1300" dirty="0" err="1">
                <a:solidFill>
                  <a:schemeClr val="tx1"/>
                </a:solidFill>
                <a:latin typeface="+mn-lt"/>
              </a:rPr>
              <a:t>kapan</a:t>
            </a:r>
            <a:r>
              <a:rPr lang="en-US" sz="1300" dirty="0">
                <a:solidFill>
                  <a:schemeClr val="tx1"/>
                </a:solidFill>
                <a:latin typeface="+mn-lt"/>
              </a:rPr>
              <a:t> </a:t>
            </a:r>
            <a:r>
              <a:rPr lang="en-US" sz="1300" dirty="0" err="1">
                <a:solidFill>
                  <a:schemeClr val="tx1"/>
                </a:solidFill>
                <a:latin typeface="+mn-lt"/>
              </a:rPr>
              <a:t>manfaat</a:t>
            </a:r>
            <a:r>
              <a:rPr lang="en-US" sz="1300" dirty="0">
                <a:solidFill>
                  <a:schemeClr val="tx1"/>
                </a:solidFill>
                <a:latin typeface="+mn-lt"/>
              </a:rPr>
              <a:t> </a:t>
            </a:r>
            <a:r>
              <a:rPr lang="en-US" sz="1300" dirty="0" err="1">
                <a:solidFill>
                  <a:schemeClr val="tx1"/>
                </a:solidFill>
                <a:latin typeface="+mn-lt"/>
              </a:rPr>
              <a:t>proyek</a:t>
            </a:r>
            <a:r>
              <a:rPr lang="en-US" sz="1300" dirty="0">
                <a:solidFill>
                  <a:schemeClr val="tx1"/>
                </a:solidFill>
                <a:latin typeface="+mn-lt"/>
              </a:rPr>
              <a:t> </a:t>
            </a:r>
            <a:r>
              <a:rPr lang="en-US" sz="1300" dirty="0" err="1">
                <a:solidFill>
                  <a:schemeClr val="tx1"/>
                </a:solidFill>
                <a:latin typeface="+mn-lt"/>
              </a:rPr>
              <a:t>tertentu</a:t>
            </a:r>
            <a:r>
              <a:rPr lang="en-US" sz="1300" dirty="0">
                <a:solidFill>
                  <a:schemeClr val="tx1"/>
                </a:solidFill>
                <a:latin typeface="+mn-lt"/>
              </a:rPr>
              <a:t> </a:t>
            </a:r>
            <a:r>
              <a:rPr lang="en-US" sz="1300" dirty="0" err="1">
                <a:solidFill>
                  <a:schemeClr val="tx1"/>
                </a:solidFill>
                <a:latin typeface="+mn-lt"/>
              </a:rPr>
              <a:t>diharapkan</a:t>
            </a:r>
            <a:r>
              <a:rPr lang="en-US" sz="1300" dirty="0">
                <a:solidFill>
                  <a:schemeClr val="tx1"/>
                </a:solidFill>
                <a:latin typeface="+mn-lt"/>
              </a:rPr>
              <a:t> </a:t>
            </a:r>
            <a:r>
              <a:rPr lang="en-US" sz="1300" dirty="0" err="1">
                <a:solidFill>
                  <a:schemeClr val="tx1"/>
                </a:solidFill>
                <a:latin typeface="+mn-lt"/>
              </a:rPr>
              <a:t>tersedia</a:t>
            </a:r>
            <a:r>
              <a:rPr lang="en-US" sz="1300" dirty="0">
                <a:solidFill>
                  <a:schemeClr val="tx1"/>
                </a:solidFill>
                <a:latin typeface="+mn-lt"/>
              </a:rPr>
              <a:t>, yang </a:t>
            </a:r>
            <a:r>
              <a:rPr lang="en-US" sz="1300" dirty="0" err="1">
                <a:solidFill>
                  <a:schemeClr val="tx1"/>
                </a:solidFill>
                <a:latin typeface="+mn-lt"/>
              </a:rPr>
              <a:t>akan</a:t>
            </a:r>
            <a:r>
              <a:rPr lang="en-US" sz="1300" dirty="0">
                <a:solidFill>
                  <a:schemeClr val="tx1"/>
                </a:solidFill>
                <a:latin typeface="+mn-lt"/>
              </a:rPr>
              <a:t> </a:t>
            </a:r>
            <a:r>
              <a:rPr lang="en-US" sz="1300" dirty="0" err="1">
                <a:solidFill>
                  <a:schemeClr val="tx1"/>
                </a:solidFill>
                <a:latin typeface="+mn-lt"/>
              </a:rPr>
              <a:t>mendorong</a:t>
            </a:r>
            <a:r>
              <a:rPr lang="en-US" sz="1300" dirty="0">
                <a:solidFill>
                  <a:schemeClr val="tx1"/>
                </a:solidFill>
                <a:latin typeface="+mn-lt"/>
              </a:rPr>
              <a:t> </a:t>
            </a:r>
            <a:r>
              <a:rPr lang="en-US" sz="1300" dirty="0" err="1">
                <a:solidFill>
                  <a:schemeClr val="tx1"/>
                </a:solidFill>
                <a:latin typeface="+mn-lt"/>
              </a:rPr>
              <a:t>tanggal</a:t>
            </a:r>
            <a:r>
              <a:rPr lang="en-US" sz="1300" dirty="0">
                <a:solidFill>
                  <a:schemeClr val="tx1"/>
                </a:solidFill>
                <a:latin typeface="+mn-lt"/>
              </a:rPr>
              <a:t> </a:t>
            </a:r>
            <a:r>
              <a:rPr lang="en-US" sz="1300" dirty="0" err="1">
                <a:solidFill>
                  <a:schemeClr val="tx1"/>
                </a:solidFill>
                <a:latin typeface="+mn-lt"/>
              </a:rPr>
              <a:t>pengadaan</a:t>
            </a:r>
            <a:r>
              <a:rPr lang="en-US" sz="1300" dirty="0">
                <a:solidFill>
                  <a:schemeClr val="tx1"/>
                </a:solidFill>
                <a:latin typeface="+mn-lt"/>
              </a:rPr>
              <a:t> </a:t>
            </a:r>
            <a:r>
              <a:rPr lang="en-US" sz="1300" dirty="0" err="1">
                <a:solidFill>
                  <a:schemeClr val="tx1"/>
                </a:solidFill>
                <a:latin typeface="+mn-lt"/>
              </a:rPr>
              <a:t>dan</a:t>
            </a:r>
            <a:r>
              <a:rPr lang="en-US" sz="1300" dirty="0">
                <a:solidFill>
                  <a:schemeClr val="tx1"/>
                </a:solidFill>
                <a:latin typeface="+mn-lt"/>
              </a:rPr>
              <a:t> </a:t>
            </a:r>
            <a:r>
              <a:rPr lang="en-US" sz="1300" dirty="0" err="1">
                <a:solidFill>
                  <a:schemeClr val="tx1"/>
                </a:solidFill>
                <a:latin typeface="+mn-lt"/>
              </a:rPr>
              <a:t>bahasa</a:t>
            </a:r>
            <a:r>
              <a:rPr lang="en-US" sz="1300" dirty="0">
                <a:solidFill>
                  <a:schemeClr val="tx1"/>
                </a:solidFill>
                <a:latin typeface="+mn-lt"/>
              </a:rPr>
              <a:t> </a:t>
            </a:r>
            <a:r>
              <a:rPr lang="en-US" sz="1300" dirty="0" err="1">
                <a:solidFill>
                  <a:schemeClr val="tx1"/>
                </a:solidFill>
                <a:latin typeface="+mn-lt"/>
              </a:rPr>
              <a:t>kontrak</a:t>
            </a:r>
            <a:r>
              <a:rPr lang="en-US" sz="1300" dirty="0">
                <a:solidFill>
                  <a:schemeClr val="tx1"/>
                </a:solidFill>
                <a:latin typeface="+mn-lt"/>
              </a:rPr>
              <a:t>.</a:t>
            </a:r>
          </a:p>
          <a:p>
            <a:pPr>
              <a:buNone/>
            </a:pPr>
            <a:endParaRPr lang="en-GB" sz="1300" dirty="0">
              <a:solidFill>
                <a:schemeClr val="tx1"/>
              </a:solidFill>
              <a:latin typeface="+mn-lt"/>
            </a:endParaRPr>
          </a:p>
          <a:p>
            <a:pPr>
              <a:buFont typeface="Source Sans Pro"/>
              <a:buNone/>
            </a:pPr>
            <a:endParaRPr lang="en-GB" sz="1300" dirty="0">
              <a:solidFill>
                <a:schemeClr val="tx1"/>
              </a:solidFill>
              <a:latin typeface="+mn-lt"/>
            </a:endParaRPr>
          </a:p>
          <a:p>
            <a:pPr>
              <a:buFont typeface="Source Sans Pro"/>
              <a:buNone/>
            </a:pPr>
            <a:r>
              <a:rPr lang="en-GB" sz="1300" b="1" dirty="0">
                <a:solidFill>
                  <a:schemeClr val="tx1"/>
                </a:solidFill>
                <a:latin typeface="+mn-lt"/>
              </a:rPr>
              <a:t>3. Project Management Plan</a:t>
            </a:r>
            <a:endParaRPr lang="en-US" sz="1300" b="1" dirty="0">
              <a:solidFill>
                <a:schemeClr val="tx1"/>
              </a:solidFill>
              <a:latin typeface="+mn-lt"/>
            </a:endParaRPr>
          </a:p>
          <a:p>
            <a:pPr>
              <a:lnSpc>
                <a:spcPct val="150000"/>
              </a:lnSpc>
              <a:buFont typeface="Source Sans Pro"/>
              <a:buNone/>
            </a:pPr>
            <a:r>
              <a:rPr lang="en-US" sz="1300" dirty="0" err="1">
                <a:solidFill>
                  <a:schemeClr val="tx1"/>
                </a:solidFill>
                <a:latin typeface="+mn-lt"/>
              </a:rPr>
              <a:t>Rencana</a:t>
            </a:r>
            <a:r>
              <a:rPr lang="en-US" sz="1300" dirty="0">
                <a:solidFill>
                  <a:schemeClr val="tx1"/>
                </a:solidFill>
                <a:latin typeface="+mn-lt"/>
              </a:rPr>
              <a:t> </a:t>
            </a:r>
            <a:r>
              <a:rPr lang="en-US" sz="1300" dirty="0" err="1">
                <a:solidFill>
                  <a:schemeClr val="tx1"/>
                </a:solidFill>
                <a:latin typeface="+mn-lt"/>
              </a:rPr>
              <a:t>manajemen</a:t>
            </a:r>
            <a:r>
              <a:rPr lang="en-US" sz="1300" dirty="0">
                <a:solidFill>
                  <a:schemeClr val="tx1"/>
                </a:solidFill>
                <a:latin typeface="+mn-lt"/>
              </a:rPr>
              <a:t> </a:t>
            </a:r>
            <a:r>
              <a:rPr lang="en-US" sz="1300" dirty="0" err="1">
                <a:solidFill>
                  <a:schemeClr val="tx1"/>
                </a:solidFill>
                <a:latin typeface="+mn-lt"/>
              </a:rPr>
              <a:t>proyek</a:t>
            </a:r>
            <a:r>
              <a:rPr lang="en-US" sz="1300" dirty="0">
                <a:solidFill>
                  <a:schemeClr val="tx1"/>
                </a:solidFill>
                <a:latin typeface="+mn-lt"/>
              </a:rPr>
              <a:t> </a:t>
            </a:r>
            <a:r>
              <a:rPr lang="en-US" sz="1300" dirty="0" err="1">
                <a:solidFill>
                  <a:schemeClr val="tx1"/>
                </a:solidFill>
                <a:latin typeface="+mn-lt"/>
              </a:rPr>
              <a:t>digunakan</a:t>
            </a:r>
            <a:r>
              <a:rPr lang="en-US" sz="1300" dirty="0">
                <a:solidFill>
                  <a:schemeClr val="tx1"/>
                </a:solidFill>
                <a:latin typeface="+mn-lt"/>
              </a:rPr>
              <a:t> </a:t>
            </a:r>
            <a:r>
              <a:rPr lang="en-US" sz="1300" dirty="0" err="1">
                <a:solidFill>
                  <a:schemeClr val="tx1"/>
                </a:solidFill>
                <a:latin typeface="+mn-lt"/>
              </a:rPr>
              <a:t>untuk</a:t>
            </a:r>
            <a:r>
              <a:rPr lang="en-US" sz="1300" dirty="0">
                <a:solidFill>
                  <a:schemeClr val="tx1"/>
                </a:solidFill>
                <a:latin typeface="+mn-lt"/>
              </a:rPr>
              <a:t> </a:t>
            </a:r>
            <a:r>
              <a:rPr lang="en-US" sz="1300" dirty="0" err="1">
                <a:solidFill>
                  <a:schemeClr val="tx1"/>
                </a:solidFill>
                <a:latin typeface="+mn-lt"/>
              </a:rPr>
              <a:t>mengembangkan</a:t>
            </a:r>
            <a:r>
              <a:rPr lang="en-US" sz="1300" dirty="0">
                <a:solidFill>
                  <a:schemeClr val="tx1"/>
                </a:solidFill>
                <a:latin typeface="+mn-lt"/>
              </a:rPr>
              <a:t> </a:t>
            </a:r>
            <a:r>
              <a:rPr lang="en-US" sz="1300" dirty="0" err="1">
                <a:solidFill>
                  <a:schemeClr val="tx1"/>
                </a:solidFill>
                <a:latin typeface="+mn-lt"/>
              </a:rPr>
              <a:t>manajemen</a:t>
            </a:r>
            <a:r>
              <a:rPr lang="en-US" sz="1300" dirty="0">
                <a:solidFill>
                  <a:schemeClr val="tx1"/>
                </a:solidFill>
                <a:latin typeface="+mn-lt"/>
              </a:rPr>
              <a:t> </a:t>
            </a:r>
            <a:r>
              <a:rPr lang="en-US" sz="1300" dirty="0" err="1">
                <a:solidFill>
                  <a:schemeClr val="tx1"/>
                </a:solidFill>
                <a:latin typeface="+mn-lt"/>
              </a:rPr>
              <a:t>sumber</a:t>
            </a:r>
            <a:r>
              <a:rPr lang="en-US" sz="1300" dirty="0">
                <a:solidFill>
                  <a:schemeClr val="tx1"/>
                </a:solidFill>
                <a:latin typeface="+mn-lt"/>
              </a:rPr>
              <a:t> </a:t>
            </a:r>
            <a:r>
              <a:rPr lang="en-US" sz="1300" dirty="0" err="1">
                <a:solidFill>
                  <a:schemeClr val="tx1"/>
                </a:solidFill>
                <a:latin typeface="+mn-lt"/>
              </a:rPr>
              <a:t>daya</a:t>
            </a:r>
            <a:r>
              <a:rPr lang="en-US" sz="1300" dirty="0">
                <a:solidFill>
                  <a:schemeClr val="tx1"/>
                </a:solidFill>
                <a:latin typeface="+mn-lt"/>
              </a:rPr>
              <a:t> </a:t>
            </a:r>
            <a:r>
              <a:rPr lang="en-US" sz="1300" dirty="0" err="1">
                <a:solidFill>
                  <a:schemeClr val="tx1"/>
                </a:solidFill>
                <a:latin typeface="+mn-lt"/>
              </a:rPr>
              <a:t>manusia</a:t>
            </a:r>
            <a:r>
              <a:rPr lang="en-US" sz="1300" dirty="0">
                <a:solidFill>
                  <a:schemeClr val="tx1"/>
                </a:solidFill>
                <a:latin typeface="+mn-lt"/>
              </a:rPr>
              <a:t>. </a:t>
            </a:r>
            <a:r>
              <a:rPr lang="en-US" sz="1300" dirty="0" err="1">
                <a:solidFill>
                  <a:schemeClr val="tx1"/>
                </a:solidFill>
                <a:latin typeface="+mn-lt"/>
              </a:rPr>
              <a:t>Informasi</a:t>
            </a:r>
            <a:r>
              <a:rPr lang="en-US" sz="1300" dirty="0">
                <a:solidFill>
                  <a:schemeClr val="tx1"/>
                </a:solidFill>
                <a:latin typeface="+mn-lt"/>
              </a:rPr>
              <a:t> yang </a:t>
            </a:r>
            <a:r>
              <a:rPr lang="en-US" sz="1300" dirty="0" err="1">
                <a:solidFill>
                  <a:schemeClr val="tx1"/>
                </a:solidFill>
                <a:latin typeface="+mn-lt"/>
              </a:rPr>
              <a:t>digunakan</a:t>
            </a:r>
            <a:r>
              <a:rPr lang="en-US" sz="1300" dirty="0">
                <a:solidFill>
                  <a:schemeClr val="tx1"/>
                </a:solidFill>
                <a:latin typeface="+mn-lt"/>
              </a:rPr>
              <a:t> </a:t>
            </a:r>
            <a:r>
              <a:rPr lang="en-US" sz="1300" dirty="0" err="1">
                <a:solidFill>
                  <a:schemeClr val="tx1"/>
                </a:solidFill>
                <a:latin typeface="+mn-lt"/>
              </a:rPr>
              <a:t>untuk</a:t>
            </a:r>
            <a:r>
              <a:rPr lang="en-US" sz="1300" dirty="0">
                <a:solidFill>
                  <a:schemeClr val="tx1"/>
                </a:solidFill>
                <a:latin typeface="+mn-lt"/>
              </a:rPr>
              <a:t> </a:t>
            </a:r>
            <a:r>
              <a:rPr lang="en-US" sz="1300" dirty="0" err="1">
                <a:solidFill>
                  <a:schemeClr val="tx1"/>
                </a:solidFill>
                <a:latin typeface="+mn-lt"/>
              </a:rPr>
              <a:t>rencana</a:t>
            </a:r>
            <a:r>
              <a:rPr lang="en-US" sz="1300" dirty="0">
                <a:solidFill>
                  <a:schemeClr val="tx1"/>
                </a:solidFill>
                <a:latin typeface="+mn-lt"/>
              </a:rPr>
              <a:t> </a:t>
            </a:r>
            <a:r>
              <a:rPr lang="en-US" sz="1300" dirty="0" err="1">
                <a:solidFill>
                  <a:schemeClr val="tx1"/>
                </a:solidFill>
                <a:latin typeface="+mn-lt"/>
              </a:rPr>
              <a:t>pengembangan</a:t>
            </a:r>
            <a:r>
              <a:rPr lang="en-US" sz="1300" dirty="0">
                <a:solidFill>
                  <a:schemeClr val="tx1"/>
                </a:solidFill>
                <a:latin typeface="+mn-lt"/>
              </a:rPr>
              <a:t> </a:t>
            </a:r>
            <a:r>
              <a:rPr lang="en-US" sz="1300" dirty="0" err="1">
                <a:solidFill>
                  <a:schemeClr val="tx1"/>
                </a:solidFill>
                <a:latin typeface="+mn-lt"/>
              </a:rPr>
              <a:t>manajemen</a:t>
            </a:r>
            <a:r>
              <a:rPr lang="en-US" sz="1300" dirty="0">
                <a:solidFill>
                  <a:schemeClr val="tx1"/>
                </a:solidFill>
                <a:latin typeface="+mn-lt"/>
              </a:rPr>
              <a:t> </a:t>
            </a:r>
            <a:r>
              <a:rPr lang="en-US" sz="1300" dirty="0" err="1">
                <a:solidFill>
                  <a:schemeClr val="tx1"/>
                </a:solidFill>
                <a:latin typeface="+mn-lt"/>
              </a:rPr>
              <a:t>sumber</a:t>
            </a:r>
            <a:r>
              <a:rPr lang="en-US" sz="1300" dirty="0">
                <a:solidFill>
                  <a:schemeClr val="tx1"/>
                </a:solidFill>
                <a:latin typeface="+mn-lt"/>
              </a:rPr>
              <a:t> </a:t>
            </a:r>
            <a:r>
              <a:rPr lang="en-US" sz="1300" dirty="0" err="1">
                <a:solidFill>
                  <a:schemeClr val="tx1"/>
                </a:solidFill>
                <a:latin typeface="+mn-lt"/>
              </a:rPr>
              <a:t>daya</a:t>
            </a:r>
            <a:r>
              <a:rPr lang="en-US" sz="1300" dirty="0">
                <a:solidFill>
                  <a:schemeClr val="tx1"/>
                </a:solidFill>
                <a:latin typeface="+mn-lt"/>
              </a:rPr>
              <a:t> </a:t>
            </a:r>
            <a:r>
              <a:rPr lang="en-US" sz="1300" dirty="0" err="1">
                <a:solidFill>
                  <a:schemeClr val="tx1"/>
                </a:solidFill>
                <a:latin typeface="+mn-lt"/>
              </a:rPr>
              <a:t>manusia</a:t>
            </a:r>
            <a:r>
              <a:rPr lang="en-US" sz="1300" dirty="0">
                <a:solidFill>
                  <a:schemeClr val="tx1"/>
                </a:solidFill>
                <a:latin typeface="+mn-lt"/>
              </a:rPr>
              <a:t> </a:t>
            </a:r>
            <a:r>
              <a:rPr lang="en-US" sz="1300" dirty="0" err="1">
                <a:solidFill>
                  <a:schemeClr val="tx1"/>
                </a:solidFill>
                <a:latin typeface="+mn-lt"/>
              </a:rPr>
              <a:t>termasuk</a:t>
            </a:r>
            <a:r>
              <a:rPr lang="en-US" sz="1300" dirty="0">
                <a:solidFill>
                  <a:schemeClr val="tx1"/>
                </a:solidFill>
                <a:latin typeface="+mn-lt"/>
              </a:rPr>
              <a:t>, </a:t>
            </a:r>
            <a:r>
              <a:rPr lang="en-US" sz="1300" dirty="0" err="1">
                <a:solidFill>
                  <a:schemeClr val="tx1"/>
                </a:solidFill>
                <a:latin typeface="+mn-lt"/>
              </a:rPr>
              <a:t>namun</a:t>
            </a:r>
            <a:r>
              <a:rPr lang="en-US" sz="1300" dirty="0">
                <a:solidFill>
                  <a:schemeClr val="tx1"/>
                </a:solidFill>
                <a:latin typeface="+mn-lt"/>
              </a:rPr>
              <a:t> </a:t>
            </a:r>
            <a:r>
              <a:rPr lang="en-US" sz="1300" dirty="0" err="1">
                <a:solidFill>
                  <a:schemeClr val="tx1"/>
                </a:solidFill>
                <a:latin typeface="+mn-lt"/>
              </a:rPr>
              <a:t>tidak</a:t>
            </a:r>
            <a:r>
              <a:rPr lang="en-US" sz="1300" dirty="0">
                <a:solidFill>
                  <a:schemeClr val="tx1"/>
                </a:solidFill>
                <a:latin typeface="+mn-lt"/>
              </a:rPr>
              <a:t> </a:t>
            </a:r>
            <a:r>
              <a:rPr lang="en-US" sz="1300" dirty="0" err="1">
                <a:solidFill>
                  <a:schemeClr val="tx1"/>
                </a:solidFill>
                <a:latin typeface="+mn-lt"/>
              </a:rPr>
              <a:t>terbatas</a:t>
            </a:r>
            <a:r>
              <a:rPr lang="en-US" sz="1300" dirty="0">
                <a:solidFill>
                  <a:schemeClr val="tx1"/>
                </a:solidFill>
                <a:latin typeface="+mn-lt"/>
              </a:rPr>
              <a:t> </a:t>
            </a:r>
            <a:r>
              <a:rPr lang="en-US" sz="1300" dirty="0" err="1">
                <a:solidFill>
                  <a:schemeClr val="tx1"/>
                </a:solidFill>
                <a:latin typeface="+mn-lt"/>
              </a:rPr>
              <a:t>pada</a:t>
            </a:r>
            <a:r>
              <a:rPr lang="en-US" sz="1300" dirty="0">
                <a:solidFill>
                  <a:schemeClr val="tx1"/>
                </a:solidFill>
                <a:latin typeface="+mn-lt"/>
              </a:rPr>
              <a:t> :</a:t>
            </a:r>
          </a:p>
          <a:p>
            <a:pPr marL="285750" indent="-285750">
              <a:lnSpc>
                <a:spcPct val="150000"/>
              </a:lnSpc>
            </a:pPr>
            <a:r>
              <a:rPr lang="en-US" sz="1300" b="1" dirty="0">
                <a:solidFill>
                  <a:schemeClr val="tx1"/>
                </a:solidFill>
                <a:latin typeface="+mn-lt"/>
              </a:rPr>
              <a:t>Scope management plan</a:t>
            </a:r>
            <a:r>
              <a:rPr lang="en-US" sz="1300" dirty="0">
                <a:solidFill>
                  <a:schemeClr val="tx1"/>
                </a:solidFill>
                <a:latin typeface="+mn-lt"/>
              </a:rPr>
              <a:t>. </a:t>
            </a:r>
            <a:r>
              <a:rPr lang="en-US" sz="1300" dirty="0" err="1">
                <a:solidFill>
                  <a:schemeClr val="tx1"/>
                </a:solidFill>
                <a:latin typeface="+mn-lt"/>
              </a:rPr>
              <a:t>Menjelaskan</a:t>
            </a:r>
            <a:r>
              <a:rPr lang="en-US" sz="1300" dirty="0">
                <a:solidFill>
                  <a:schemeClr val="tx1"/>
                </a:solidFill>
                <a:latin typeface="+mn-lt"/>
              </a:rPr>
              <a:t> </a:t>
            </a:r>
            <a:r>
              <a:rPr lang="en-US" sz="1300" dirty="0" err="1">
                <a:solidFill>
                  <a:schemeClr val="tx1"/>
                </a:solidFill>
                <a:latin typeface="+mn-lt"/>
              </a:rPr>
              <a:t>bagaimana</a:t>
            </a:r>
            <a:r>
              <a:rPr lang="en-US" sz="1300" dirty="0">
                <a:solidFill>
                  <a:schemeClr val="tx1"/>
                </a:solidFill>
                <a:latin typeface="+mn-lt"/>
              </a:rPr>
              <a:t> </a:t>
            </a:r>
            <a:r>
              <a:rPr lang="en-US" sz="1300" dirty="0" err="1">
                <a:solidFill>
                  <a:schemeClr val="tx1"/>
                </a:solidFill>
                <a:latin typeface="+mn-lt"/>
              </a:rPr>
              <a:t>ruang</a:t>
            </a:r>
            <a:r>
              <a:rPr lang="en-US" sz="1300" dirty="0">
                <a:solidFill>
                  <a:schemeClr val="tx1"/>
                </a:solidFill>
                <a:latin typeface="+mn-lt"/>
              </a:rPr>
              <a:t> </a:t>
            </a:r>
            <a:r>
              <a:rPr lang="en-US" sz="1300" dirty="0" err="1">
                <a:solidFill>
                  <a:schemeClr val="tx1"/>
                </a:solidFill>
                <a:latin typeface="+mn-lt"/>
              </a:rPr>
              <a:t>lingkup</a:t>
            </a:r>
            <a:r>
              <a:rPr lang="en-US" sz="1300" dirty="0">
                <a:solidFill>
                  <a:schemeClr val="tx1"/>
                </a:solidFill>
                <a:latin typeface="+mn-lt"/>
              </a:rPr>
              <a:t> </a:t>
            </a:r>
            <a:r>
              <a:rPr lang="en-US" sz="1300" dirty="0" err="1">
                <a:solidFill>
                  <a:schemeClr val="tx1"/>
                </a:solidFill>
                <a:latin typeface="+mn-lt"/>
              </a:rPr>
              <a:t>pekerjaan</a:t>
            </a:r>
            <a:r>
              <a:rPr lang="en-US" sz="1300" dirty="0">
                <a:solidFill>
                  <a:schemeClr val="tx1"/>
                </a:solidFill>
                <a:latin typeface="+mn-lt"/>
              </a:rPr>
              <a:t> </a:t>
            </a:r>
            <a:r>
              <a:rPr lang="en-US" sz="1300" dirty="0" err="1">
                <a:solidFill>
                  <a:schemeClr val="tx1"/>
                </a:solidFill>
                <a:latin typeface="+mn-lt"/>
              </a:rPr>
              <a:t>oleh</a:t>
            </a:r>
            <a:r>
              <a:rPr lang="en-US" sz="1300" dirty="0">
                <a:solidFill>
                  <a:schemeClr val="tx1"/>
                </a:solidFill>
                <a:latin typeface="+mn-lt"/>
              </a:rPr>
              <a:t> </a:t>
            </a:r>
            <a:r>
              <a:rPr lang="en-US" sz="1300" dirty="0" err="1">
                <a:solidFill>
                  <a:schemeClr val="tx1"/>
                </a:solidFill>
                <a:latin typeface="+mn-lt"/>
              </a:rPr>
              <a:t>kontraktor</a:t>
            </a:r>
            <a:r>
              <a:rPr lang="en-US" sz="1300" dirty="0">
                <a:solidFill>
                  <a:schemeClr val="tx1"/>
                </a:solidFill>
                <a:latin typeface="+mn-lt"/>
              </a:rPr>
              <a:t> </a:t>
            </a:r>
            <a:r>
              <a:rPr lang="en-US" sz="1300" dirty="0" err="1">
                <a:solidFill>
                  <a:schemeClr val="tx1"/>
                </a:solidFill>
                <a:latin typeface="+mn-lt"/>
              </a:rPr>
              <a:t>akan</a:t>
            </a:r>
            <a:r>
              <a:rPr lang="en-US" sz="1300" dirty="0">
                <a:solidFill>
                  <a:schemeClr val="tx1"/>
                </a:solidFill>
                <a:latin typeface="+mn-lt"/>
              </a:rPr>
              <a:t> </a:t>
            </a:r>
            <a:r>
              <a:rPr lang="en-US" sz="1300" dirty="0" err="1">
                <a:solidFill>
                  <a:schemeClr val="tx1"/>
                </a:solidFill>
                <a:latin typeface="+mn-lt"/>
              </a:rPr>
              <a:t>dikelola</a:t>
            </a:r>
            <a:r>
              <a:rPr lang="en-US" sz="1300" dirty="0">
                <a:solidFill>
                  <a:schemeClr val="tx1"/>
                </a:solidFill>
                <a:latin typeface="+mn-lt"/>
              </a:rPr>
              <a:t> </a:t>
            </a:r>
            <a:r>
              <a:rPr lang="en-US" sz="1300" dirty="0" err="1">
                <a:solidFill>
                  <a:schemeClr val="tx1"/>
                </a:solidFill>
                <a:latin typeface="+mn-lt"/>
              </a:rPr>
              <a:t>melalui</a:t>
            </a:r>
            <a:r>
              <a:rPr lang="en-US" sz="1300" dirty="0">
                <a:solidFill>
                  <a:schemeClr val="tx1"/>
                </a:solidFill>
                <a:latin typeface="+mn-lt"/>
              </a:rPr>
              <a:t> </a:t>
            </a:r>
            <a:r>
              <a:rPr lang="en-US" sz="1300" dirty="0" err="1">
                <a:solidFill>
                  <a:schemeClr val="tx1"/>
                </a:solidFill>
                <a:latin typeface="+mn-lt"/>
              </a:rPr>
              <a:t>fase</a:t>
            </a:r>
            <a:r>
              <a:rPr lang="en-US" sz="1300" dirty="0">
                <a:solidFill>
                  <a:schemeClr val="tx1"/>
                </a:solidFill>
                <a:latin typeface="+mn-lt"/>
              </a:rPr>
              <a:t> </a:t>
            </a:r>
            <a:r>
              <a:rPr lang="en-US" sz="1300" dirty="0" err="1">
                <a:solidFill>
                  <a:schemeClr val="tx1"/>
                </a:solidFill>
                <a:latin typeface="+mn-lt"/>
              </a:rPr>
              <a:t>pelaksanaan</a:t>
            </a:r>
            <a:r>
              <a:rPr lang="en-US" sz="1300" dirty="0">
                <a:solidFill>
                  <a:schemeClr val="tx1"/>
                </a:solidFill>
                <a:latin typeface="+mn-lt"/>
              </a:rPr>
              <a:t> </a:t>
            </a:r>
            <a:r>
              <a:rPr lang="en-US" sz="1300" dirty="0" err="1">
                <a:solidFill>
                  <a:schemeClr val="tx1"/>
                </a:solidFill>
                <a:latin typeface="+mn-lt"/>
              </a:rPr>
              <a:t>proyek</a:t>
            </a:r>
            <a:r>
              <a:rPr lang="en-US" sz="1300" dirty="0">
                <a:solidFill>
                  <a:schemeClr val="tx1"/>
                </a:solidFill>
                <a:latin typeface="+mn-lt"/>
              </a:rPr>
              <a:t>.</a:t>
            </a:r>
          </a:p>
          <a:p>
            <a:pPr marL="285750" indent="-285750">
              <a:lnSpc>
                <a:spcPct val="150000"/>
              </a:lnSpc>
            </a:pPr>
            <a:r>
              <a:rPr lang="en-US" sz="1300" b="1" dirty="0">
                <a:solidFill>
                  <a:schemeClr val="tx1"/>
                </a:solidFill>
                <a:latin typeface="+mn-lt"/>
              </a:rPr>
              <a:t>Quality management plan</a:t>
            </a:r>
            <a:r>
              <a:rPr lang="en-US" sz="1300" dirty="0">
                <a:solidFill>
                  <a:schemeClr val="tx1"/>
                </a:solidFill>
                <a:latin typeface="+mn-lt"/>
              </a:rPr>
              <a:t>. </a:t>
            </a:r>
            <a:r>
              <a:rPr lang="en-US" sz="1300" dirty="0" err="1">
                <a:solidFill>
                  <a:schemeClr val="tx1"/>
                </a:solidFill>
                <a:latin typeface="+mn-lt"/>
              </a:rPr>
              <a:t>Rencana</a:t>
            </a:r>
            <a:r>
              <a:rPr lang="en-US" sz="1300" dirty="0">
                <a:solidFill>
                  <a:schemeClr val="tx1"/>
                </a:solidFill>
                <a:latin typeface="+mn-lt"/>
              </a:rPr>
              <a:t> </a:t>
            </a:r>
            <a:r>
              <a:rPr lang="en-US" sz="1300" dirty="0" err="1">
                <a:solidFill>
                  <a:schemeClr val="tx1"/>
                </a:solidFill>
                <a:latin typeface="+mn-lt"/>
              </a:rPr>
              <a:t>manajemen</a:t>
            </a:r>
            <a:r>
              <a:rPr lang="en-US" sz="1300" dirty="0">
                <a:solidFill>
                  <a:schemeClr val="tx1"/>
                </a:solidFill>
                <a:latin typeface="+mn-lt"/>
              </a:rPr>
              <a:t> </a:t>
            </a:r>
            <a:r>
              <a:rPr lang="en-US" sz="1300" dirty="0" err="1">
                <a:solidFill>
                  <a:schemeClr val="tx1"/>
                </a:solidFill>
                <a:latin typeface="+mn-lt"/>
              </a:rPr>
              <a:t>mutu</a:t>
            </a:r>
            <a:r>
              <a:rPr lang="en-US" sz="1300" dirty="0">
                <a:solidFill>
                  <a:schemeClr val="tx1"/>
                </a:solidFill>
                <a:latin typeface="+mn-lt"/>
              </a:rPr>
              <a:t> </a:t>
            </a:r>
            <a:r>
              <a:rPr lang="en-US" sz="1300" dirty="0" err="1">
                <a:solidFill>
                  <a:schemeClr val="tx1"/>
                </a:solidFill>
                <a:latin typeface="+mn-lt"/>
              </a:rPr>
              <a:t>berisi</a:t>
            </a:r>
            <a:r>
              <a:rPr lang="en-US" sz="1300" dirty="0">
                <a:solidFill>
                  <a:schemeClr val="tx1"/>
                </a:solidFill>
                <a:latin typeface="+mn-lt"/>
              </a:rPr>
              <a:t> </a:t>
            </a:r>
            <a:r>
              <a:rPr lang="en-US" sz="1300" dirty="0" err="1">
                <a:solidFill>
                  <a:schemeClr val="tx1"/>
                </a:solidFill>
                <a:latin typeface="+mn-lt"/>
              </a:rPr>
              <a:t>standar</a:t>
            </a:r>
            <a:r>
              <a:rPr lang="en-US" sz="1300" dirty="0">
                <a:solidFill>
                  <a:schemeClr val="tx1"/>
                </a:solidFill>
                <a:latin typeface="+mn-lt"/>
              </a:rPr>
              <a:t> </a:t>
            </a:r>
            <a:r>
              <a:rPr lang="en-US" sz="1300" dirty="0" err="1">
                <a:solidFill>
                  <a:schemeClr val="tx1"/>
                </a:solidFill>
                <a:latin typeface="+mn-lt"/>
              </a:rPr>
              <a:t>industri</a:t>
            </a:r>
            <a:r>
              <a:rPr lang="en-US" sz="1300" dirty="0">
                <a:solidFill>
                  <a:schemeClr val="tx1"/>
                </a:solidFill>
                <a:latin typeface="+mn-lt"/>
              </a:rPr>
              <a:t> yang </a:t>
            </a:r>
            <a:r>
              <a:rPr lang="en-US" sz="1300" dirty="0" err="1">
                <a:solidFill>
                  <a:schemeClr val="tx1"/>
                </a:solidFill>
                <a:latin typeface="+mn-lt"/>
              </a:rPr>
              <a:t>berlaku</a:t>
            </a:r>
            <a:r>
              <a:rPr lang="en-US" sz="1300" dirty="0">
                <a:solidFill>
                  <a:schemeClr val="tx1"/>
                </a:solidFill>
                <a:latin typeface="+mn-lt"/>
              </a:rPr>
              <a:t> </a:t>
            </a:r>
            <a:r>
              <a:rPr lang="en-US" sz="1300" dirty="0" err="1">
                <a:solidFill>
                  <a:schemeClr val="tx1"/>
                </a:solidFill>
                <a:latin typeface="+mn-lt"/>
              </a:rPr>
              <a:t>dan</a:t>
            </a:r>
            <a:r>
              <a:rPr lang="en-US" sz="1300" dirty="0">
                <a:solidFill>
                  <a:schemeClr val="tx1"/>
                </a:solidFill>
                <a:latin typeface="+mn-lt"/>
              </a:rPr>
              <a:t> </a:t>
            </a:r>
            <a:r>
              <a:rPr lang="en-US" sz="1300" dirty="0" err="1">
                <a:solidFill>
                  <a:schemeClr val="tx1"/>
                </a:solidFill>
                <a:latin typeface="+mn-lt"/>
              </a:rPr>
              <a:t>kode</a:t>
            </a:r>
            <a:r>
              <a:rPr lang="en-US" sz="1300" dirty="0">
                <a:solidFill>
                  <a:schemeClr val="tx1"/>
                </a:solidFill>
                <a:latin typeface="+mn-lt"/>
              </a:rPr>
              <a:t> yang </a:t>
            </a:r>
            <a:r>
              <a:rPr lang="en-US" sz="1300" dirty="0" err="1">
                <a:solidFill>
                  <a:schemeClr val="tx1"/>
                </a:solidFill>
                <a:latin typeface="+mn-lt"/>
              </a:rPr>
              <a:t>harus</a:t>
            </a:r>
            <a:r>
              <a:rPr lang="en-US" sz="1300" dirty="0">
                <a:solidFill>
                  <a:schemeClr val="tx1"/>
                </a:solidFill>
                <a:latin typeface="+mn-lt"/>
              </a:rPr>
              <a:t> </a:t>
            </a:r>
            <a:r>
              <a:rPr lang="en-US" sz="1300" dirty="0" err="1">
                <a:solidFill>
                  <a:schemeClr val="tx1"/>
                </a:solidFill>
                <a:latin typeface="+mn-lt"/>
              </a:rPr>
              <a:t>diikuti</a:t>
            </a:r>
            <a:r>
              <a:rPr lang="en-US" sz="1300" dirty="0">
                <a:solidFill>
                  <a:schemeClr val="tx1"/>
                </a:solidFill>
                <a:latin typeface="+mn-lt"/>
              </a:rPr>
              <a:t> </a:t>
            </a:r>
            <a:r>
              <a:rPr lang="en-US" sz="1300" dirty="0" err="1">
                <a:solidFill>
                  <a:schemeClr val="tx1"/>
                </a:solidFill>
                <a:latin typeface="+mn-lt"/>
              </a:rPr>
              <a:t>oleh</a:t>
            </a:r>
            <a:r>
              <a:rPr lang="en-US" sz="1300" dirty="0">
                <a:solidFill>
                  <a:schemeClr val="tx1"/>
                </a:solidFill>
                <a:latin typeface="+mn-lt"/>
              </a:rPr>
              <a:t> </a:t>
            </a:r>
            <a:r>
              <a:rPr lang="en-US" sz="1300" dirty="0" err="1">
                <a:solidFill>
                  <a:schemeClr val="tx1"/>
                </a:solidFill>
                <a:latin typeface="+mn-lt"/>
              </a:rPr>
              <a:t>proyek</a:t>
            </a:r>
            <a:r>
              <a:rPr lang="en-US" sz="1300" dirty="0">
                <a:solidFill>
                  <a:schemeClr val="tx1"/>
                </a:solidFill>
                <a:latin typeface="+mn-lt"/>
              </a:rPr>
              <a:t>. </a:t>
            </a:r>
            <a:r>
              <a:rPr lang="en-US" sz="1300" dirty="0" err="1">
                <a:solidFill>
                  <a:schemeClr val="tx1"/>
                </a:solidFill>
                <a:latin typeface="+mn-lt"/>
              </a:rPr>
              <a:t>Informasi</a:t>
            </a:r>
            <a:r>
              <a:rPr lang="en-US" sz="1300" dirty="0">
                <a:solidFill>
                  <a:schemeClr val="tx1"/>
                </a:solidFill>
                <a:latin typeface="+mn-lt"/>
              </a:rPr>
              <a:t> </a:t>
            </a:r>
            <a:r>
              <a:rPr lang="en-US" sz="1300" dirty="0" err="1">
                <a:solidFill>
                  <a:schemeClr val="tx1"/>
                </a:solidFill>
                <a:latin typeface="+mn-lt"/>
              </a:rPr>
              <a:t>ini</a:t>
            </a:r>
            <a:r>
              <a:rPr lang="en-US" sz="1300" dirty="0">
                <a:solidFill>
                  <a:schemeClr val="tx1"/>
                </a:solidFill>
                <a:latin typeface="+mn-lt"/>
              </a:rPr>
              <a:t> </a:t>
            </a:r>
            <a:r>
              <a:rPr lang="en-US" sz="1300" dirty="0" err="1">
                <a:solidFill>
                  <a:schemeClr val="tx1"/>
                </a:solidFill>
                <a:latin typeface="+mn-lt"/>
              </a:rPr>
              <a:t>digunakan</a:t>
            </a:r>
            <a:r>
              <a:rPr lang="en-US" sz="1300" dirty="0">
                <a:solidFill>
                  <a:schemeClr val="tx1"/>
                </a:solidFill>
                <a:latin typeface="+mn-lt"/>
              </a:rPr>
              <a:t> </a:t>
            </a:r>
            <a:r>
              <a:rPr lang="en-US" sz="1300" dirty="0" err="1">
                <a:solidFill>
                  <a:schemeClr val="tx1"/>
                </a:solidFill>
                <a:latin typeface="+mn-lt"/>
              </a:rPr>
              <a:t>dalam</a:t>
            </a:r>
            <a:r>
              <a:rPr lang="en-US" sz="1300" dirty="0">
                <a:solidFill>
                  <a:schemeClr val="tx1"/>
                </a:solidFill>
                <a:latin typeface="+mn-lt"/>
              </a:rPr>
              <a:t> </a:t>
            </a:r>
            <a:r>
              <a:rPr lang="en-US" sz="1300" dirty="0" err="1">
                <a:solidFill>
                  <a:schemeClr val="tx1"/>
                </a:solidFill>
                <a:latin typeface="+mn-lt"/>
              </a:rPr>
              <a:t>dokumen</a:t>
            </a:r>
            <a:r>
              <a:rPr lang="en-US" sz="1300" dirty="0">
                <a:solidFill>
                  <a:schemeClr val="tx1"/>
                </a:solidFill>
                <a:latin typeface="+mn-lt"/>
              </a:rPr>
              <a:t> </a:t>
            </a:r>
            <a:r>
              <a:rPr lang="en-US" sz="1300" dirty="0" err="1">
                <a:solidFill>
                  <a:schemeClr val="tx1"/>
                </a:solidFill>
                <a:latin typeface="+mn-lt"/>
              </a:rPr>
              <a:t>penawaran</a:t>
            </a:r>
            <a:r>
              <a:rPr lang="en-US" sz="1300" dirty="0">
                <a:solidFill>
                  <a:schemeClr val="tx1"/>
                </a:solidFill>
                <a:latin typeface="+mn-lt"/>
              </a:rPr>
              <a:t> </a:t>
            </a:r>
            <a:r>
              <a:rPr lang="en-US" sz="1300" dirty="0" err="1">
                <a:solidFill>
                  <a:schemeClr val="tx1"/>
                </a:solidFill>
                <a:latin typeface="+mn-lt"/>
              </a:rPr>
              <a:t>seperti</a:t>
            </a:r>
            <a:r>
              <a:rPr lang="en-US" sz="1300" dirty="0">
                <a:solidFill>
                  <a:schemeClr val="tx1"/>
                </a:solidFill>
                <a:latin typeface="+mn-lt"/>
              </a:rPr>
              <a:t> RFP </a:t>
            </a:r>
            <a:r>
              <a:rPr lang="en-US" sz="1300" dirty="0" err="1">
                <a:solidFill>
                  <a:schemeClr val="tx1"/>
                </a:solidFill>
                <a:latin typeface="+mn-lt"/>
              </a:rPr>
              <a:t>dan</a:t>
            </a:r>
            <a:r>
              <a:rPr lang="en-US" sz="1300" dirty="0">
                <a:solidFill>
                  <a:schemeClr val="tx1"/>
                </a:solidFill>
                <a:latin typeface="+mn-lt"/>
              </a:rPr>
              <a:t> </a:t>
            </a:r>
            <a:r>
              <a:rPr lang="en-US" sz="1300" dirty="0" err="1">
                <a:solidFill>
                  <a:schemeClr val="tx1"/>
                </a:solidFill>
                <a:latin typeface="+mn-lt"/>
              </a:rPr>
              <a:t>pada</a:t>
            </a:r>
            <a:r>
              <a:rPr lang="en-US" sz="1300" dirty="0">
                <a:solidFill>
                  <a:schemeClr val="tx1"/>
                </a:solidFill>
                <a:latin typeface="+mn-lt"/>
              </a:rPr>
              <a:t> </a:t>
            </a:r>
            <a:r>
              <a:rPr lang="en-US" sz="1300" dirty="0" err="1">
                <a:solidFill>
                  <a:schemeClr val="tx1"/>
                </a:solidFill>
                <a:latin typeface="+mn-lt"/>
              </a:rPr>
              <a:t>akhirnya</a:t>
            </a:r>
            <a:r>
              <a:rPr lang="en-US" sz="1300" dirty="0">
                <a:solidFill>
                  <a:schemeClr val="tx1"/>
                </a:solidFill>
                <a:latin typeface="+mn-lt"/>
              </a:rPr>
              <a:t> </a:t>
            </a:r>
            <a:r>
              <a:rPr lang="en-US" sz="1300" dirty="0" err="1">
                <a:solidFill>
                  <a:schemeClr val="tx1"/>
                </a:solidFill>
                <a:latin typeface="+mn-lt"/>
              </a:rPr>
              <a:t>akan</a:t>
            </a:r>
            <a:r>
              <a:rPr lang="en-US" sz="1300" dirty="0">
                <a:solidFill>
                  <a:schemeClr val="tx1"/>
                </a:solidFill>
                <a:latin typeface="+mn-lt"/>
              </a:rPr>
              <a:t> </a:t>
            </a:r>
            <a:r>
              <a:rPr lang="en-US" sz="1300" dirty="0" err="1">
                <a:solidFill>
                  <a:schemeClr val="tx1"/>
                </a:solidFill>
                <a:latin typeface="+mn-lt"/>
              </a:rPr>
              <a:t>dirujuk</a:t>
            </a:r>
            <a:r>
              <a:rPr lang="en-US" sz="1300" dirty="0">
                <a:solidFill>
                  <a:schemeClr val="tx1"/>
                </a:solidFill>
                <a:latin typeface="+mn-lt"/>
              </a:rPr>
              <a:t> </a:t>
            </a:r>
            <a:r>
              <a:rPr lang="en-US" sz="1300" dirty="0" err="1">
                <a:solidFill>
                  <a:schemeClr val="tx1"/>
                </a:solidFill>
                <a:latin typeface="+mn-lt"/>
              </a:rPr>
              <a:t>dalam</a:t>
            </a:r>
            <a:r>
              <a:rPr lang="en-US" sz="1300" dirty="0">
                <a:solidFill>
                  <a:schemeClr val="tx1"/>
                </a:solidFill>
                <a:latin typeface="+mn-lt"/>
              </a:rPr>
              <a:t> </a:t>
            </a:r>
            <a:r>
              <a:rPr lang="en-US" sz="1300" dirty="0" err="1">
                <a:solidFill>
                  <a:schemeClr val="tx1"/>
                </a:solidFill>
                <a:latin typeface="+mn-lt"/>
              </a:rPr>
              <a:t>kontrak</a:t>
            </a:r>
            <a:r>
              <a:rPr lang="en-US" sz="1300" dirty="0">
                <a:solidFill>
                  <a:schemeClr val="tx1"/>
                </a:solidFill>
                <a:latin typeface="+mn-lt"/>
              </a:rPr>
              <a:t>. </a:t>
            </a:r>
            <a:r>
              <a:rPr lang="en-US" sz="1300" dirty="0" err="1">
                <a:solidFill>
                  <a:schemeClr val="tx1"/>
                </a:solidFill>
                <a:latin typeface="+mn-lt"/>
              </a:rPr>
              <a:t>Informasi</a:t>
            </a:r>
            <a:r>
              <a:rPr lang="en-US" sz="1300" dirty="0">
                <a:solidFill>
                  <a:schemeClr val="tx1"/>
                </a:solidFill>
                <a:latin typeface="+mn-lt"/>
              </a:rPr>
              <a:t> </a:t>
            </a:r>
            <a:r>
              <a:rPr lang="en-US" sz="1300" dirty="0" err="1">
                <a:solidFill>
                  <a:schemeClr val="tx1"/>
                </a:solidFill>
                <a:latin typeface="+mn-lt"/>
              </a:rPr>
              <a:t>ini</a:t>
            </a:r>
            <a:r>
              <a:rPr lang="en-US" sz="1300" dirty="0">
                <a:solidFill>
                  <a:schemeClr val="tx1"/>
                </a:solidFill>
                <a:latin typeface="+mn-lt"/>
              </a:rPr>
              <a:t> </a:t>
            </a:r>
            <a:r>
              <a:rPr lang="en-US" sz="1300" dirty="0" err="1">
                <a:solidFill>
                  <a:schemeClr val="tx1"/>
                </a:solidFill>
                <a:latin typeface="+mn-lt"/>
              </a:rPr>
              <a:t>dapat</a:t>
            </a:r>
            <a:r>
              <a:rPr lang="en-US" sz="1300" dirty="0">
                <a:solidFill>
                  <a:schemeClr val="tx1"/>
                </a:solidFill>
                <a:latin typeface="+mn-lt"/>
              </a:rPr>
              <a:t> </a:t>
            </a:r>
            <a:r>
              <a:rPr lang="en-US" sz="1300" dirty="0" err="1">
                <a:solidFill>
                  <a:schemeClr val="tx1"/>
                </a:solidFill>
                <a:latin typeface="+mn-lt"/>
              </a:rPr>
              <a:t>digunakan</a:t>
            </a:r>
            <a:r>
              <a:rPr lang="en-US" sz="1300" dirty="0">
                <a:solidFill>
                  <a:schemeClr val="tx1"/>
                </a:solidFill>
                <a:latin typeface="+mn-lt"/>
              </a:rPr>
              <a:t> </a:t>
            </a:r>
            <a:r>
              <a:rPr lang="en-US" sz="1300" dirty="0" err="1">
                <a:solidFill>
                  <a:schemeClr val="tx1"/>
                </a:solidFill>
                <a:latin typeface="+mn-lt"/>
              </a:rPr>
              <a:t>dalam</a:t>
            </a:r>
            <a:r>
              <a:rPr lang="en-US" sz="1300" dirty="0">
                <a:solidFill>
                  <a:schemeClr val="tx1"/>
                </a:solidFill>
                <a:latin typeface="+mn-lt"/>
              </a:rPr>
              <a:t> </a:t>
            </a:r>
            <a:r>
              <a:rPr lang="en-US" sz="1300" dirty="0" err="1">
                <a:solidFill>
                  <a:schemeClr val="tx1"/>
                </a:solidFill>
                <a:latin typeface="+mn-lt"/>
              </a:rPr>
              <a:t>prakualifikasi</a:t>
            </a:r>
            <a:r>
              <a:rPr lang="en-US" sz="1300" dirty="0">
                <a:solidFill>
                  <a:schemeClr val="tx1"/>
                </a:solidFill>
                <a:latin typeface="+mn-lt"/>
              </a:rPr>
              <a:t> </a:t>
            </a:r>
            <a:r>
              <a:rPr lang="en-US" sz="1300" dirty="0" err="1">
                <a:solidFill>
                  <a:schemeClr val="tx1"/>
                </a:solidFill>
                <a:latin typeface="+mn-lt"/>
              </a:rPr>
              <a:t>pemasok</a:t>
            </a:r>
            <a:r>
              <a:rPr lang="en-US" sz="1300" dirty="0">
                <a:solidFill>
                  <a:schemeClr val="tx1"/>
                </a:solidFill>
                <a:latin typeface="+mn-lt"/>
              </a:rPr>
              <a:t> </a:t>
            </a:r>
            <a:r>
              <a:rPr lang="en-US" sz="1300" dirty="0" err="1">
                <a:solidFill>
                  <a:schemeClr val="tx1"/>
                </a:solidFill>
                <a:latin typeface="+mn-lt"/>
              </a:rPr>
              <a:t>atau</a:t>
            </a:r>
            <a:r>
              <a:rPr lang="en-US" sz="1300" dirty="0">
                <a:solidFill>
                  <a:schemeClr val="tx1"/>
                </a:solidFill>
                <a:latin typeface="+mn-lt"/>
              </a:rPr>
              <a:t> </a:t>
            </a:r>
            <a:r>
              <a:rPr lang="en-US" sz="1300" dirty="0" err="1">
                <a:solidFill>
                  <a:schemeClr val="tx1"/>
                </a:solidFill>
                <a:latin typeface="+mn-lt"/>
              </a:rPr>
              <a:t>sebagai</a:t>
            </a:r>
            <a:r>
              <a:rPr lang="en-US" sz="1300" dirty="0">
                <a:solidFill>
                  <a:schemeClr val="tx1"/>
                </a:solidFill>
                <a:latin typeface="+mn-lt"/>
              </a:rPr>
              <a:t> </a:t>
            </a:r>
            <a:r>
              <a:rPr lang="en-US" sz="1300" dirty="0" err="1">
                <a:solidFill>
                  <a:schemeClr val="tx1"/>
                </a:solidFill>
                <a:latin typeface="+mn-lt"/>
              </a:rPr>
              <a:t>bagian</a:t>
            </a:r>
            <a:r>
              <a:rPr lang="en-US" sz="1300" dirty="0">
                <a:solidFill>
                  <a:schemeClr val="tx1"/>
                </a:solidFill>
                <a:latin typeface="+mn-lt"/>
              </a:rPr>
              <a:t> </a:t>
            </a:r>
            <a:r>
              <a:rPr lang="en-US" sz="1300" dirty="0" err="1">
                <a:solidFill>
                  <a:schemeClr val="tx1"/>
                </a:solidFill>
                <a:latin typeface="+mn-lt"/>
              </a:rPr>
              <a:t>dari</a:t>
            </a:r>
            <a:r>
              <a:rPr lang="en-US" sz="1300" dirty="0">
                <a:solidFill>
                  <a:schemeClr val="tx1"/>
                </a:solidFill>
                <a:latin typeface="+mn-lt"/>
              </a:rPr>
              <a:t> </a:t>
            </a:r>
            <a:r>
              <a:rPr lang="en-US" sz="1300" dirty="0" err="1">
                <a:solidFill>
                  <a:schemeClr val="tx1"/>
                </a:solidFill>
                <a:latin typeface="+mn-lt"/>
              </a:rPr>
              <a:t>kriteria</a:t>
            </a:r>
            <a:r>
              <a:rPr lang="en-US" sz="1300" dirty="0">
                <a:solidFill>
                  <a:schemeClr val="tx1"/>
                </a:solidFill>
                <a:latin typeface="+mn-lt"/>
              </a:rPr>
              <a:t> </a:t>
            </a:r>
            <a:r>
              <a:rPr lang="en-US" sz="1300" dirty="0" err="1">
                <a:solidFill>
                  <a:schemeClr val="tx1"/>
                </a:solidFill>
                <a:latin typeface="+mn-lt"/>
              </a:rPr>
              <a:t>pemilihan</a:t>
            </a:r>
            <a:r>
              <a:rPr lang="en-US" sz="1300" dirty="0">
                <a:solidFill>
                  <a:schemeClr val="tx1"/>
                </a:solidFill>
                <a:latin typeface="+mn-lt"/>
              </a:rPr>
              <a:t>.</a:t>
            </a:r>
          </a:p>
          <a:p>
            <a:pPr marL="285750" indent="-285750">
              <a:lnSpc>
                <a:spcPct val="150000"/>
              </a:lnSpc>
            </a:pPr>
            <a:r>
              <a:rPr lang="en-US" sz="1300" b="1" dirty="0">
                <a:solidFill>
                  <a:schemeClr val="tx1"/>
                </a:solidFill>
                <a:latin typeface="+mn-lt"/>
              </a:rPr>
              <a:t>Resource management plan</a:t>
            </a:r>
            <a:r>
              <a:rPr lang="en-US" sz="1300" dirty="0">
                <a:solidFill>
                  <a:schemeClr val="tx1"/>
                </a:solidFill>
                <a:latin typeface="+mn-lt"/>
              </a:rPr>
              <a:t>. </a:t>
            </a:r>
            <a:r>
              <a:rPr lang="en-US" sz="1300" dirty="0" err="1">
                <a:solidFill>
                  <a:schemeClr val="tx1"/>
                </a:solidFill>
                <a:latin typeface="+mn-lt"/>
              </a:rPr>
              <a:t>Rencana</a:t>
            </a:r>
            <a:r>
              <a:rPr lang="en-US" sz="1300" dirty="0">
                <a:solidFill>
                  <a:schemeClr val="tx1"/>
                </a:solidFill>
                <a:latin typeface="+mn-lt"/>
              </a:rPr>
              <a:t> </a:t>
            </a:r>
            <a:r>
              <a:rPr lang="en-US" sz="1300" dirty="0" err="1">
                <a:solidFill>
                  <a:schemeClr val="tx1"/>
                </a:solidFill>
                <a:latin typeface="+mn-lt"/>
              </a:rPr>
              <a:t>pengelolaan</a:t>
            </a:r>
            <a:r>
              <a:rPr lang="en-US" sz="1300" dirty="0">
                <a:solidFill>
                  <a:schemeClr val="tx1"/>
                </a:solidFill>
                <a:latin typeface="+mn-lt"/>
              </a:rPr>
              <a:t> </a:t>
            </a:r>
            <a:r>
              <a:rPr lang="en-US" sz="1300" dirty="0" err="1">
                <a:solidFill>
                  <a:schemeClr val="tx1"/>
                </a:solidFill>
                <a:latin typeface="+mn-lt"/>
              </a:rPr>
              <a:t>sumber</a:t>
            </a:r>
            <a:r>
              <a:rPr lang="en-US" sz="1300" dirty="0">
                <a:solidFill>
                  <a:schemeClr val="tx1"/>
                </a:solidFill>
                <a:latin typeface="+mn-lt"/>
              </a:rPr>
              <a:t> </a:t>
            </a:r>
            <a:r>
              <a:rPr lang="en-US" sz="1300" dirty="0" err="1">
                <a:solidFill>
                  <a:schemeClr val="tx1"/>
                </a:solidFill>
                <a:latin typeface="+mn-lt"/>
              </a:rPr>
              <a:t>daya</a:t>
            </a:r>
            <a:r>
              <a:rPr lang="en-US" sz="1300" dirty="0">
                <a:solidFill>
                  <a:schemeClr val="tx1"/>
                </a:solidFill>
                <a:latin typeface="+mn-lt"/>
              </a:rPr>
              <a:t> </a:t>
            </a:r>
            <a:r>
              <a:rPr lang="en-US" sz="1300" dirty="0" err="1">
                <a:solidFill>
                  <a:schemeClr val="tx1"/>
                </a:solidFill>
                <a:latin typeface="+mn-lt"/>
              </a:rPr>
              <a:t>memiliki</a:t>
            </a:r>
            <a:r>
              <a:rPr lang="en-US" sz="1300" dirty="0">
                <a:solidFill>
                  <a:schemeClr val="tx1"/>
                </a:solidFill>
                <a:latin typeface="+mn-lt"/>
              </a:rPr>
              <a:t> </a:t>
            </a:r>
            <a:r>
              <a:rPr lang="en-US" sz="1300" dirty="0" err="1">
                <a:solidFill>
                  <a:schemeClr val="tx1"/>
                </a:solidFill>
                <a:latin typeface="+mn-lt"/>
              </a:rPr>
              <a:t>informasi</a:t>
            </a:r>
            <a:r>
              <a:rPr lang="en-US" sz="1300" dirty="0">
                <a:solidFill>
                  <a:schemeClr val="tx1"/>
                </a:solidFill>
                <a:latin typeface="+mn-lt"/>
              </a:rPr>
              <a:t> </a:t>
            </a:r>
            <a:r>
              <a:rPr lang="en-US" sz="1300" dirty="0" err="1">
                <a:solidFill>
                  <a:schemeClr val="tx1"/>
                </a:solidFill>
                <a:latin typeface="+mn-lt"/>
              </a:rPr>
              <a:t>sumber</a:t>
            </a:r>
            <a:r>
              <a:rPr lang="en-US" sz="1300" dirty="0">
                <a:solidFill>
                  <a:schemeClr val="tx1"/>
                </a:solidFill>
                <a:latin typeface="+mn-lt"/>
              </a:rPr>
              <a:t> </a:t>
            </a:r>
            <a:r>
              <a:rPr lang="en-US" sz="1300" dirty="0" err="1">
                <a:solidFill>
                  <a:schemeClr val="tx1"/>
                </a:solidFill>
                <a:latin typeface="+mn-lt"/>
              </a:rPr>
              <a:t>daya</a:t>
            </a:r>
            <a:r>
              <a:rPr lang="en-US" sz="1300" dirty="0">
                <a:solidFill>
                  <a:schemeClr val="tx1"/>
                </a:solidFill>
                <a:latin typeface="+mn-lt"/>
              </a:rPr>
              <a:t> mana yang </a:t>
            </a:r>
            <a:r>
              <a:rPr lang="en-US" sz="1300" dirty="0" err="1">
                <a:solidFill>
                  <a:schemeClr val="tx1"/>
                </a:solidFill>
                <a:latin typeface="+mn-lt"/>
              </a:rPr>
              <a:t>akan</a:t>
            </a:r>
            <a:r>
              <a:rPr lang="en-US" sz="1300" dirty="0">
                <a:solidFill>
                  <a:schemeClr val="tx1"/>
                </a:solidFill>
                <a:latin typeface="+mn-lt"/>
              </a:rPr>
              <a:t> </a:t>
            </a:r>
            <a:r>
              <a:rPr lang="en-US" sz="1300" dirty="0" err="1">
                <a:solidFill>
                  <a:schemeClr val="tx1"/>
                </a:solidFill>
                <a:latin typeface="+mn-lt"/>
              </a:rPr>
              <a:t>dibeli</a:t>
            </a:r>
            <a:r>
              <a:rPr lang="en-US" sz="1300" dirty="0">
                <a:solidFill>
                  <a:schemeClr val="tx1"/>
                </a:solidFill>
                <a:latin typeface="+mn-lt"/>
              </a:rPr>
              <a:t> </a:t>
            </a:r>
            <a:r>
              <a:rPr lang="en-US" sz="1300" dirty="0" err="1">
                <a:solidFill>
                  <a:schemeClr val="tx1"/>
                </a:solidFill>
                <a:latin typeface="+mn-lt"/>
              </a:rPr>
              <a:t>atau</a:t>
            </a:r>
            <a:r>
              <a:rPr lang="en-US" sz="1300" dirty="0">
                <a:solidFill>
                  <a:schemeClr val="tx1"/>
                </a:solidFill>
                <a:latin typeface="+mn-lt"/>
              </a:rPr>
              <a:t> </a:t>
            </a:r>
            <a:r>
              <a:rPr lang="en-US" sz="1300" dirty="0" err="1">
                <a:solidFill>
                  <a:schemeClr val="tx1"/>
                </a:solidFill>
                <a:latin typeface="+mn-lt"/>
              </a:rPr>
              <a:t>disewa</a:t>
            </a:r>
            <a:r>
              <a:rPr lang="en-US" sz="1300" dirty="0">
                <a:solidFill>
                  <a:schemeClr val="tx1"/>
                </a:solidFill>
                <a:latin typeface="+mn-lt"/>
              </a:rPr>
              <a:t>, </a:t>
            </a:r>
            <a:r>
              <a:rPr lang="en-US" sz="1300" dirty="0" err="1">
                <a:solidFill>
                  <a:schemeClr val="tx1"/>
                </a:solidFill>
                <a:latin typeface="+mn-lt"/>
              </a:rPr>
              <a:t>bersama</a:t>
            </a:r>
            <a:r>
              <a:rPr lang="en-US" sz="1300" dirty="0">
                <a:solidFill>
                  <a:schemeClr val="tx1"/>
                </a:solidFill>
                <a:latin typeface="+mn-lt"/>
              </a:rPr>
              <a:t> </a:t>
            </a:r>
            <a:r>
              <a:rPr lang="en-US" sz="1300" dirty="0" err="1">
                <a:solidFill>
                  <a:schemeClr val="tx1"/>
                </a:solidFill>
                <a:latin typeface="+mn-lt"/>
              </a:rPr>
              <a:t>dengan</a:t>
            </a:r>
            <a:r>
              <a:rPr lang="en-US" sz="1300" dirty="0">
                <a:solidFill>
                  <a:schemeClr val="tx1"/>
                </a:solidFill>
                <a:latin typeface="+mn-lt"/>
              </a:rPr>
              <a:t> </a:t>
            </a:r>
            <a:r>
              <a:rPr lang="en-US" sz="1300" dirty="0" err="1">
                <a:solidFill>
                  <a:schemeClr val="tx1"/>
                </a:solidFill>
                <a:latin typeface="+mn-lt"/>
              </a:rPr>
              <a:t>asumsi</a:t>
            </a:r>
            <a:r>
              <a:rPr lang="en-US" sz="1300" dirty="0">
                <a:solidFill>
                  <a:schemeClr val="tx1"/>
                </a:solidFill>
                <a:latin typeface="+mn-lt"/>
              </a:rPr>
              <a:t> </a:t>
            </a:r>
            <a:r>
              <a:rPr lang="en-US" sz="1300" dirty="0" err="1">
                <a:solidFill>
                  <a:schemeClr val="tx1"/>
                </a:solidFill>
                <a:latin typeface="+mn-lt"/>
              </a:rPr>
              <a:t>atau</a:t>
            </a:r>
            <a:r>
              <a:rPr lang="en-US" sz="1300" dirty="0">
                <a:solidFill>
                  <a:schemeClr val="tx1"/>
                </a:solidFill>
                <a:latin typeface="+mn-lt"/>
              </a:rPr>
              <a:t> </a:t>
            </a:r>
            <a:r>
              <a:rPr lang="en-US" sz="1300" dirty="0" err="1">
                <a:solidFill>
                  <a:schemeClr val="tx1"/>
                </a:solidFill>
                <a:latin typeface="+mn-lt"/>
              </a:rPr>
              <a:t>kendala</a:t>
            </a:r>
            <a:r>
              <a:rPr lang="en-US" sz="1300" dirty="0">
                <a:solidFill>
                  <a:schemeClr val="tx1"/>
                </a:solidFill>
                <a:latin typeface="+mn-lt"/>
              </a:rPr>
              <a:t> yang </a:t>
            </a:r>
            <a:r>
              <a:rPr lang="en-US" sz="1300" dirty="0" err="1">
                <a:solidFill>
                  <a:schemeClr val="tx1"/>
                </a:solidFill>
                <a:latin typeface="+mn-lt"/>
              </a:rPr>
              <a:t>akan</a:t>
            </a:r>
            <a:r>
              <a:rPr lang="en-US" sz="1300" dirty="0">
                <a:solidFill>
                  <a:schemeClr val="tx1"/>
                </a:solidFill>
                <a:latin typeface="+mn-lt"/>
              </a:rPr>
              <a:t> </a:t>
            </a:r>
            <a:r>
              <a:rPr lang="en-US" sz="1300" dirty="0" err="1">
                <a:solidFill>
                  <a:schemeClr val="tx1"/>
                </a:solidFill>
                <a:latin typeface="+mn-lt"/>
              </a:rPr>
              <a:t>mempengaruhi</a:t>
            </a:r>
            <a:r>
              <a:rPr lang="en-US" sz="1300" dirty="0">
                <a:solidFill>
                  <a:schemeClr val="tx1"/>
                </a:solidFill>
                <a:latin typeface="+mn-lt"/>
              </a:rPr>
              <a:t> </a:t>
            </a:r>
            <a:r>
              <a:rPr lang="en-US" sz="1300" dirty="0" err="1">
                <a:solidFill>
                  <a:schemeClr val="tx1"/>
                </a:solidFill>
                <a:latin typeface="+mn-lt"/>
              </a:rPr>
              <a:t>pengadaan</a:t>
            </a:r>
            <a:r>
              <a:rPr lang="en-US" sz="1300" dirty="0">
                <a:solidFill>
                  <a:schemeClr val="tx1"/>
                </a:solidFill>
                <a:latin typeface="+mn-lt"/>
              </a:rPr>
              <a:t>.</a:t>
            </a:r>
          </a:p>
          <a:p>
            <a:pPr marL="285750" indent="-285750">
              <a:lnSpc>
                <a:spcPct val="150000"/>
              </a:lnSpc>
            </a:pPr>
            <a:r>
              <a:rPr lang="en-US" sz="1300" b="1" dirty="0">
                <a:solidFill>
                  <a:schemeClr val="tx1"/>
                </a:solidFill>
                <a:latin typeface="+mn-lt"/>
              </a:rPr>
              <a:t>Scope baseline</a:t>
            </a:r>
            <a:r>
              <a:rPr lang="en-US" sz="1300" dirty="0">
                <a:solidFill>
                  <a:schemeClr val="tx1"/>
                </a:solidFill>
                <a:latin typeface="+mn-lt"/>
              </a:rPr>
              <a:t>. </a:t>
            </a:r>
            <a:r>
              <a:rPr lang="en-US" sz="1300" dirty="0" err="1">
                <a:solidFill>
                  <a:schemeClr val="tx1"/>
                </a:solidFill>
                <a:latin typeface="+mn-lt"/>
              </a:rPr>
              <a:t>Berisi</a:t>
            </a:r>
            <a:r>
              <a:rPr lang="en-US" sz="1300" dirty="0">
                <a:solidFill>
                  <a:schemeClr val="tx1"/>
                </a:solidFill>
                <a:latin typeface="+mn-lt"/>
              </a:rPr>
              <a:t> </a:t>
            </a:r>
            <a:r>
              <a:rPr lang="en-US" sz="1300" dirty="0" err="1">
                <a:solidFill>
                  <a:schemeClr val="tx1"/>
                </a:solidFill>
                <a:latin typeface="+mn-lt"/>
              </a:rPr>
              <a:t>pernyataan</a:t>
            </a:r>
            <a:r>
              <a:rPr lang="en-US" sz="1300" dirty="0">
                <a:solidFill>
                  <a:schemeClr val="tx1"/>
                </a:solidFill>
                <a:latin typeface="+mn-lt"/>
              </a:rPr>
              <a:t> </a:t>
            </a:r>
            <a:r>
              <a:rPr lang="en-US" sz="1300" dirty="0" err="1">
                <a:solidFill>
                  <a:schemeClr val="tx1"/>
                </a:solidFill>
                <a:latin typeface="+mn-lt"/>
              </a:rPr>
              <a:t>lingkup</a:t>
            </a:r>
            <a:r>
              <a:rPr lang="en-US" sz="1300" dirty="0">
                <a:solidFill>
                  <a:schemeClr val="tx1"/>
                </a:solidFill>
                <a:latin typeface="+mn-lt"/>
              </a:rPr>
              <a:t>, WBS, </a:t>
            </a:r>
            <a:r>
              <a:rPr lang="en-US" sz="1300" dirty="0" err="1">
                <a:solidFill>
                  <a:schemeClr val="tx1"/>
                </a:solidFill>
                <a:latin typeface="+mn-lt"/>
              </a:rPr>
              <a:t>dan</a:t>
            </a:r>
            <a:r>
              <a:rPr lang="en-US" sz="1300" dirty="0">
                <a:solidFill>
                  <a:schemeClr val="tx1"/>
                </a:solidFill>
                <a:latin typeface="+mn-lt"/>
              </a:rPr>
              <a:t> WBS dictionary. Di </a:t>
            </a:r>
            <a:r>
              <a:rPr lang="en-US" sz="1300" dirty="0" err="1">
                <a:solidFill>
                  <a:schemeClr val="tx1"/>
                </a:solidFill>
                <a:latin typeface="+mn-lt"/>
              </a:rPr>
              <a:t>awal</a:t>
            </a:r>
            <a:r>
              <a:rPr lang="en-US" sz="1300" dirty="0">
                <a:solidFill>
                  <a:schemeClr val="tx1"/>
                </a:solidFill>
                <a:latin typeface="+mn-lt"/>
              </a:rPr>
              <a:t> </a:t>
            </a:r>
            <a:r>
              <a:rPr lang="en-US" sz="1300" dirty="0" err="1">
                <a:solidFill>
                  <a:schemeClr val="tx1"/>
                </a:solidFill>
                <a:latin typeface="+mn-lt"/>
              </a:rPr>
              <a:t>proyek</a:t>
            </a:r>
            <a:r>
              <a:rPr lang="en-US" sz="1300" dirty="0">
                <a:solidFill>
                  <a:schemeClr val="tx1"/>
                </a:solidFill>
                <a:latin typeface="+mn-lt"/>
              </a:rPr>
              <a:t>, </a:t>
            </a:r>
            <a:r>
              <a:rPr lang="en-US" sz="1300" dirty="0" err="1">
                <a:solidFill>
                  <a:schemeClr val="tx1"/>
                </a:solidFill>
                <a:latin typeface="+mn-lt"/>
              </a:rPr>
              <a:t>ruang</a:t>
            </a:r>
            <a:r>
              <a:rPr lang="en-US" sz="1300" dirty="0">
                <a:solidFill>
                  <a:schemeClr val="tx1"/>
                </a:solidFill>
                <a:latin typeface="+mn-lt"/>
              </a:rPr>
              <a:t> </a:t>
            </a:r>
            <a:r>
              <a:rPr lang="en-US" sz="1300" dirty="0" err="1">
                <a:solidFill>
                  <a:schemeClr val="tx1"/>
                </a:solidFill>
                <a:latin typeface="+mn-lt"/>
              </a:rPr>
              <a:t>lingkup</a:t>
            </a:r>
            <a:r>
              <a:rPr lang="en-US" sz="1300" dirty="0">
                <a:solidFill>
                  <a:schemeClr val="tx1"/>
                </a:solidFill>
                <a:latin typeface="+mn-lt"/>
              </a:rPr>
              <a:t> </a:t>
            </a:r>
            <a:r>
              <a:rPr lang="en-US" sz="1300" dirty="0" err="1">
                <a:solidFill>
                  <a:schemeClr val="tx1"/>
                </a:solidFill>
                <a:latin typeface="+mn-lt"/>
              </a:rPr>
              <a:t>proyek</a:t>
            </a:r>
            <a:r>
              <a:rPr lang="en-US" sz="1300" dirty="0">
                <a:solidFill>
                  <a:schemeClr val="tx1"/>
                </a:solidFill>
                <a:latin typeface="+mn-lt"/>
              </a:rPr>
              <a:t> </a:t>
            </a:r>
            <a:r>
              <a:rPr lang="en-US" sz="1300" dirty="0" err="1">
                <a:solidFill>
                  <a:schemeClr val="tx1"/>
                </a:solidFill>
                <a:latin typeface="+mn-lt"/>
              </a:rPr>
              <a:t>mungkin</a:t>
            </a:r>
            <a:r>
              <a:rPr lang="en-US" sz="1300" dirty="0">
                <a:solidFill>
                  <a:schemeClr val="tx1"/>
                </a:solidFill>
                <a:latin typeface="+mn-lt"/>
              </a:rPr>
              <a:t> </a:t>
            </a:r>
            <a:r>
              <a:rPr lang="en-US" sz="1300" dirty="0" err="1">
                <a:solidFill>
                  <a:schemeClr val="tx1"/>
                </a:solidFill>
                <a:latin typeface="+mn-lt"/>
              </a:rPr>
              <a:t>masih</a:t>
            </a:r>
            <a:r>
              <a:rPr lang="en-US" sz="1300" dirty="0">
                <a:solidFill>
                  <a:schemeClr val="tx1"/>
                </a:solidFill>
                <a:latin typeface="+mn-lt"/>
              </a:rPr>
              <a:t> </a:t>
            </a:r>
            <a:r>
              <a:rPr lang="en-US" sz="1300" dirty="0" err="1">
                <a:solidFill>
                  <a:schemeClr val="tx1"/>
                </a:solidFill>
                <a:latin typeface="+mn-lt"/>
              </a:rPr>
              <a:t>berkembang</a:t>
            </a:r>
            <a:r>
              <a:rPr lang="en-US" sz="1300" dirty="0">
                <a:solidFill>
                  <a:schemeClr val="tx1"/>
                </a:solidFill>
                <a:latin typeface="+mn-lt"/>
              </a:rPr>
              <a:t>. </a:t>
            </a:r>
            <a:r>
              <a:rPr lang="en-US" sz="1300" dirty="0" err="1">
                <a:solidFill>
                  <a:schemeClr val="tx1"/>
                </a:solidFill>
                <a:latin typeface="+mn-lt"/>
              </a:rPr>
              <a:t>Unsur-unsur</a:t>
            </a:r>
            <a:r>
              <a:rPr lang="en-US" sz="1300" dirty="0">
                <a:solidFill>
                  <a:schemeClr val="tx1"/>
                </a:solidFill>
                <a:latin typeface="+mn-lt"/>
              </a:rPr>
              <a:t> </a:t>
            </a:r>
            <a:r>
              <a:rPr lang="en-US" sz="1300" dirty="0" err="1">
                <a:solidFill>
                  <a:schemeClr val="tx1"/>
                </a:solidFill>
                <a:latin typeface="+mn-lt"/>
              </a:rPr>
              <a:t>ruang</a:t>
            </a:r>
            <a:r>
              <a:rPr lang="en-US" sz="1300" dirty="0">
                <a:solidFill>
                  <a:schemeClr val="tx1"/>
                </a:solidFill>
                <a:latin typeface="+mn-lt"/>
              </a:rPr>
              <a:t> </a:t>
            </a:r>
            <a:r>
              <a:rPr lang="en-US" sz="1300" dirty="0" err="1">
                <a:solidFill>
                  <a:schemeClr val="tx1"/>
                </a:solidFill>
                <a:latin typeface="+mn-lt"/>
              </a:rPr>
              <a:t>lingkup</a:t>
            </a:r>
            <a:r>
              <a:rPr lang="en-US" sz="1300" dirty="0">
                <a:solidFill>
                  <a:schemeClr val="tx1"/>
                </a:solidFill>
                <a:latin typeface="+mn-lt"/>
              </a:rPr>
              <a:t> yang </a:t>
            </a:r>
            <a:r>
              <a:rPr lang="en-US" sz="1300" dirty="0" err="1">
                <a:solidFill>
                  <a:schemeClr val="tx1"/>
                </a:solidFill>
                <a:latin typeface="+mn-lt"/>
              </a:rPr>
              <a:t>diketahui</a:t>
            </a:r>
            <a:r>
              <a:rPr lang="en-US" sz="1300" dirty="0">
                <a:solidFill>
                  <a:schemeClr val="tx1"/>
                </a:solidFill>
                <a:latin typeface="+mn-lt"/>
              </a:rPr>
              <a:t> </a:t>
            </a:r>
            <a:r>
              <a:rPr lang="en-US" sz="1300" dirty="0" err="1">
                <a:solidFill>
                  <a:schemeClr val="tx1"/>
                </a:solidFill>
                <a:latin typeface="+mn-lt"/>
              </a:rPr>
              <a:t>digunakan</a:t>
            </a:r>
            <a:r>
              <a:rPr lang="en-US" sz="1300" dirty="0">
                <a:solidFill>
                  <a:schemeClr val="tx1"/>
                </a:solidFill>
                <a:latin typeface="+mn-lt"/>
              </a:rPr>
              <a:t> </a:t>
            </a:r>
            <a:r>
              <a:rPr lang="en-US" sz="1300" dirty="0" err="1">
                <a:solidFill>
                  <a:schemeClr val="tx1"/>
                </a:solidFill>
                <a:latin typeface="+mn-lt"/>
              </a:rPr>
              <a:t>untuk</a:t>
            </a:r>
            <a:r>
              <a:rPr lang="en-US" sz="1300" dirty="0">
                <a:solidFill>
                  <a:schemeClr val="tx1"/>
                </a:solidFill>
                <a:latin typeface="+mn-lt"/>
              </a:rPr>
              <a:t> </a:t>
            </a:r>
            <a:r>
              <a:rPr lang="en-US" sz="1300" dirty="0" err="1">
                <a:solidFill>
                  <a:schemeClr val="tx1"/>
                </a:solidFill>
                <a:latin typeface="+mn-lt"/>
              </a:rPr>
              <a:t>mengembangkan</a:t>
            </a:r>
            <a:r>
              <a:rPr lang="en-US" sz="1300" dirty="0">
                <a:solidFill>
                  <a:schemeClr val="tx1"/>
                </a:solidFill>
                <a:latin typeface="+mn-lt"/>
              </a:rPr>
              <a:t> statement of work (SOW) </a:t>
            </a:r>
            <a:r>
              <a:rPr lang="en-US" sz="1300" dirty="0" err="1">
                <a:solidFill>
                  <a:schemeClr val="tx1"/>
                </a:solidFill>
                <a:latin typeface="+mn-lt"/>
              </a:rPr>
              <a:t>dan</a:t>
            </a:r>
            <a:r>
              <a:rPr lang="en-US" sz="1300" dirty="0">
                <a:solidFill>
                  <a:schemeClr val="tx1"/>
                </a:solidFill>
                <a:latin typeface="+mn-lt"/>
              </a:rPr>
              <a:t> terms of reference (TOR).</a:t>
            </a:r>
            <a:endParaRPr lang="en-GB" sz="1300" dirty="0">
              <a:solidFill>
                <a:schemeClr val="tx1"/>
              </a:solidFill>
              <a:latin typeface="+mn-lt"/>
            </a:endParaRPr>
          </a:p>
        </p:txBody>
      </p:sp>
      <p:grpSp>
        <p:nvGrpSpPr>
          <p:cNvPr id="2" name="Group 1"/>
          <p:cNvGrpSpPr/>
          <p:nvPr/>
        </p:nvGrpSpPr>
        <p:grpSpPr>
          <a:xfrm>
            <a:off x="50639" y="759867"/>
            <a:ext cx="2337719" cy="6098133"/>
            <a:chOff x="50639" y="759867"/>
            <a:chExt cx="2337719" cy="6098133"/>
          </a:xfrm>
        </p:grpSpPr>
        <p:sp>
          <p:nvSpPr>
            <p:cNvPr id="12" name="Freeform 11"/>
            <p:cNvSpPr/>
            <p:nvPr/>
          </p:nvSpPr>
          <p:spPr>
            <a:xfrm>
              <a:off x="50639" y="7598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84329" y="1269242"/>
              <a:ext cx="2304029" cy="55887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charter</a:t>
              </a:r>
            </a:p>
            <a:p>
              <a:r>
                <a:rPr lang="en-US" sz="1200" dirty="0"/>
                <a:t>2. Business documents</a:t>
              </a:r>
            </a:p>
            <a:p>
              <a:pPr lvl="1"/>
              <a:r>
                <a:rPr lang="en-US" sz="1200" dirty="0"/>
                <a:t>• Business case</a:t>
              </a:r>
            </a:p>
            <a:p>
              <a:pPr lvl="1"/>
              <a:r>
                <a:rPr lang="en-US" sz="1200" dirty="0"/>
                <a:t>• Benefits management plan</a:t>
              </a:r>
            </a:p>
            <a:p>
              <a:r>
                <a:rPr lang="en-US" sz="1200" dirty="0"/>
                <a:t>3. Project management plan</a:t>
              </a:r>
            </a:p>
            <a:p>
              <a:pPr lvl="1"/>
              <a:r>
                <a:rPr lang="en-US" sz="1200" dirty="0"/>
                <a:t>• Scope management plan</a:t>
              </a:r>
            </a:p>
            <a:p>
              <a:pPr lvl="1"/>
              <a:r>
                <a:rPr lang="en-US" sz="1200" dirty="0"/>
                <a:t>• Quality management plan</a:t>
              </a:r>
            </a:p>
            <a:p>
              <a:pPr lvl="1"/>
              <a:r>
                <a:rPr lang="en-US" sz="1200" dirty="0"/>
                <a:t>• Resource management plan</a:t>
              </a:r>
            </a:p>
            <a:p>
              <a:pPr lvl="1"/>
              <a:r>
                <a:rPr lang="en-US" sz="1200" dirty="0"/>
                <a:t>• Scope baseline</a:t>
              </a:r>
            </a:p>
            <a:p>
              <a:r>
                <a:rPr lang="en-US" sz="1200" dirty="0"/>
                <a:t>4. Project documents</a:t>
              </a:r>
            </a:p>
            <a:p>
              <a:pPr lvl="1"/>
              <a:r>
                <a:rPr lang="en-US" sz="1200" dirty="0"/>
                <a:t>• Milestone list</a:t>
              </a:r>
            </a:p>
            <a:p>
              <a:pPr lvl="1"/>
              <a:r>
                <a:rPr lang="en-US" sz="1200" dirty="0"/>
                <a:t>• Project team assignments</a:t>
              </a:r>
            </a:p>
            <a:p>
              <a:pPr lvl="1"/>
              <a:r>
                <a:rPr lang="en-US" sz="1200" dirty="0"/>
                <a:t>• Requirements</a:t>
              </a:r>
            </a:p>
            <a:p>
              <a:pPr lvl="1"/>
              <a:r>
                <a:rPr lang="en-US" sz="1200" dirty="0"/>
                <a:t>documentation</a:t>
              </a:r>
            </a:p>
            <a:p>
              <a:pPr lvl="1"/>
              <a:r>
                <a:rPr lang="en-US" sz="1200" dirty="0"/>
                <a:t>• Requirements traceability</a:t>
              </a:r>
            </a:p>
            <a:p>
              <a:pPr lvl="1"/>
              <a:r>
                <a:rPr lang="en-US" sz="1200" dirty="0"/>
                <a:t>matrix</a:t>
              </a:r>
            </a:p>
            <a:p>
              <a:pPr lvl="1"/>
              <a:r>
                <a:rPr lang="en-US" sz="1200" dirty="0"/>
                <a:t>• Resource requirements</a:t>
              </a:r>
            </a:p>
            <a:p>
              <a:pPr lvl="1"/>
              <a:r>
                <a:rPr lang="en-US" sz="1200" dirty="0"/>
                <a:t>• Risk register</a:t>
              </a:r>
            </a:p>
            <a:p>
              <a:pPr lvl="1"/>
              <a:r>
                <a:rPr lang="en-US" sz="1200" dirty="0"/>
                <a:t>• Stakeholder register</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249919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613393" y="759867"/>
            <a:ext cx="9065081" cy="5853547"/>
          </a:xfrm>
          <a:prstGeom prst="rect">
            <a:avLst/>
          </a:prstGeom>
          <a:solidFill>
            <a:schemeClr val="bg2"/>
          </a:solid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b="1" dirty="0">
                <a:solidFill>
                  <a:schemeClr val="tx1"/>
                </a:solidFill>
                <a:latin typeface="+mn-lt"/>
              </a:rPr>
              <a:t>4. </a:t>
            </a:r>
            <a:r>
              <a:rPr lang="en-US" b="1" dirty="0">
                <a:solidFill>
                  <a:schemeClr val="tx1"/>
                </a:solidFill>
                <a:latin typeface="+mn-lt"/>
              </a:rPr>
              <a:t>Project</a:t>
            </a:r>
            <a:r>
              <a:rPr lang="id-ID" b="1" dirty="0">
                <a:solidFill>
                  <a:schemeClr val="tx1"/>
                </a:solidFill>
                <a:latin typeface="+mn-lt"/>
              </a:rPr>
              <a:t> Document</a:t>
            </a:r>
            <a:r>
              <a:rPr lang="en-US" b="1" dirty="0">
                <a:solidFill>
                  <a:schemeClr val="tx1"/>
                </a:solidFill>
                <a:latin typeface="+mn-lt"/>
              </a:rPr>
              <a:t>s</a:t>
            </a:r>
            <a:endParaRPr lang="id-ID" b="1" dirty="0">
              <a:solidFill>
                <a:schemeClr val="tx1"/>
              </a:solidFill>
              <a:latin typeface="+mn-lt"/>
            </a:endParaRPr>
          </a:p>
          <a:p>
            <a:pPr>
              <a:buNone/>
            </a:pPr>
            <a:r>
              <a:rPr lang="en-GB" dirty="0">
                <a:solidFill>
                  <a:schemeClr val="tx1"/>
                </a:solidFill>
                <a:latin typeface="+mn-lt"/>
              </a:rPr>
              <a:t>Project document yang di </a:t>
            </a:r>
            <a:r>
              <a:rPr lang="en-GB" dirty="0" err="1">
                <a:solidFill>
                  <a:schemeClr val="tx1"/>
                </a:solidFill>
                <a:latin typeface="+mn-lt"/>
              </a:rPr>
              <a:t>butuhkan</a:t>
            </a:r>
            <a:r>
              <a:rPr lang="en-GB" dirty="0">
                <a:solidFill>
                  <a:schemeClr val="tx1"/>
                </a:solidFill>
                <a:latin typeface="+mn-lt"/>
              </a:rPr>
              <a:t> </a:t>
            </a:r>
            <a:r>
              <a:rPr lang="en-GB" dirty="0" err="1">
                <a:solidFill>
                  <a:schemeClr val="tx1"/>
                </a:solidFill>
                <a:latin typeface="+mn-lt"/>
              </a:rPr>
              <a:t>untuk</a:t>
            </a:r>
            <a:r>
              <a:rPr lang="en-GB" dirty="0">
                <a:solidFill>
                  <a:schemeClr val="tx1"/>
                </a:solidFill>
                <a:latin typeface="+mn-lt"/>
              </a:rPr>
              <a:t> </a:t>
            </a:r>
            <a:r>
              <a:rPr lang="en-GB" dirty="0" err="1">
                <a:solidFill>
                  <a:schemeClr val="tx1"/>
                </a:solidFill>
                <a:latin typeface="+mn-lt"/>
              </a:rPr>
              <a:t>membantu</a:t>
            </a:r>
            <a:r>
              <a:rPr lang="en-GB" dirty="0">
                <a:solidFill>
                  <a:schemeClr val="tx1"/>
                </a:solidFill>
                <a:latin typeface="+mn-lt"/>
              </a:rPr>
              <a:t> proses plan procurement management :</a:t>
            </a:r>
          </a:p>
          <a:p>
            <a:pPr>
              <a:buNone/>
            </a:pPr>
            <a:endParaRPr lang="en-GB" dirty="0">
              <a:solidFill>
                <a:schemeClr val="tx1"/>
              </a:solidFill>
              <a:latin typeface="+mn-lt"/>
            </a:endParaRPr>
          </a:p>
          <a:p>
            <a:pPr>
              <a:buNone/>
            </a:pPr>
            <a:r>
              <a:rPr lang="en-US" b="1" dirty="0">
                <a:solidFill>
                  <a:schemeClr val="tx1"/>
                </a:solidFill>
                <a:latin typeface="+mn-lt"/>
              </a:rPr>
              <a:t>Milestone list.</a:t>
            </a:r>
          </a:p>
          <a:p>
            <a:pPr lvl="1">
              <a:buNone/>
            </a:pPr>
            <a:r>
              <a:rPr lang="en-US" dirty="0" err="1">
                <a:solidFill>
                  <a:schemeClr val="tx1"/>
                </a:solidFill>
                <a:latin typeface="+mn-lt"/>
              </a:rPr>
              <a:t>Menunjukkan</a:t>
            </a:r>
            <a:r>
              <a:rPr lang="en-US" dirty="0">
                <a:solidFill>
                  <a:schemeClr val="tx1"/>
                </a:solidFill>
                <a:latin typeface="+mn-lt"/>
              </a:rPr>
              <a:t> </a:t>
            </a:r>
            <a:r>
              <a:rPr lang="en-US" dirty="0" err="1">
                <a:solidFill>
                  <a:schemeClr val="tx1"/>
                </a:solidFill>
                <a:latin typeface="+mn-lt"/>
              </a:rPr>
              <a:t>kapan</a:t>
            </a:r>
            <a:r>
              <a:rPr lang="en-US" dirty="0">
                <a:solidFill>
                  <a:schemeClr val="tx1"/>
                </a:solidFill>
                <a:latin typeface="+mn-lt"/>
              </a:rPr>
              <a:t> Seller/ </a:t>
            </a:r>
            <a:r>
              <a:rPr lang="en-US" dirty="0" err="1">
                <a:solidFill>
                  <a:schemeClr val="tx1"/>
                </a:solidFill>
                <a:latin typeface="+mn-lt"/>
              </a:rPr>
              <a:t>penjual</a:t>
            </a:r>
            <a:r>
              <a:rPr lang="en-US" dirty="0">
                <a:solidFill>
                  <a:schemeClr val="tx1"/>
                </a:solidFill>
                <a:latin typeface="+mn-lt"/>
              </a:rPr>
              <a:t> </a:t>
            </a:r>
            <a:r>
              <a:rPr lang="en-US" dirty="0" err="1">
                <a:solidFill>
                  <a:schemeClr val="tx1"/>
                </a:solidFill>
                <a:latin typeface="+mn-lt"/>
              </a:rPr>
              <a:t>diminta</a:t>
            </a:r>
            <a:r>
              <a:rPr lang="en-US" dirty="0">
                <a:solidFill>
                  <a:schemeClr val="tx1"/>
                </a:solidFill>
                <a:latin typeface="+mn-lt"/>
              </a:rPr>
              <a:t> </a:t>
            </a:r>
            <a:r>
              <a:rPr lang="en-US" dirty="0" err="1">
                <a:solidFill>
                  <a:schemeClr val="tx1"/>
                </a:solidFill>
                <a:latin typeface="+mn-lt"/>
              </a:rPr>
              <a:t>untuk</a:t>
            </a:r>
            <a:r>
              <a:rPr lang="en-US" dirty="0">
                <a:solidFill>
                  <a:schemeClr val="tx1"/>
                </a:solidFill>
                <a:latin typeface="+mn-lt"/>
              </a:rPr>
              <a:t> </a:t>
            </a:r>
            <a:r>
              <a:rPr lang="en-US" dirty="0" err="1">
                <a:solidFill>
                  <a:schemeClr val="tx1"/>
                </a:solidFill>
                <a:latin typeface="+mn-lt"/>
              </a:rPr>
              <a:t>memberikan</a:t>
            </a:r>
            <a:r>
              <a:rPr lang="en-US" dirty="0">
                <a:solidFill>
                  <a:schemeClr val="tx1"/>
                </a:solidFill>
                <a:latin typeface="+mn-lt"/>
              </a:rPr>
              <a:t> </a:t>
            </a:r>
            <a:r>
              <a:rPr lang="en-US" dirty="0" err="1">
                <a:solidFill>
                  <a:schemeClr val="tx1"/>
                </a:solidFill>
                <a:latin typeface="+mn-lt"/>
              </a:rPr>
              <a:t>hasil</a:t>
            </a:r>
            <a:r>
              <a:rPr lang="en-US" dirty="0">
                <a:solidFill>
                  <a:schemeClr val="tx1"/>
                </a:solidFill>
                <a:latin typeface="+mn-lt"/>
              </a:rPr>
              <a:t> </a:t>
            </a:r>
            <a:r>
              <a:rPr lang="en-US" dirty="0" err="1">
                <a:solidFill>
                  <a:schemeClr val="tx1"/>
                </a:solidFill>
                <a:latin typeface="+mn-lt"/>
              </a:rPr>
              <a:t>mereka</a:t>
            </a:r>
            <a:r>
              <a:rPr lang="en-US" dirty="0">
                <a:solidFill>
                  <a:schemeClr val="tx1"/>
                </a:solidFill>
                <a:latin typeface="+mn-lt"/>
              </a:rPr>
              <a:t>.</a:t>
            </a:r>
          </a:p>
          <a:p>
            <a:pPr lvl="1">
              <a:buNone/>
            </a:pPr>
            <a:endParaRPr lang="en-US" b="1" dirty="0">
              <a:solidFill>
                <a:schemeClr val="tx1"/>
              </a:solidFill>
              <a:latin typeface="+mn-lt"/>
            </a:endParaRPr>
          </a:p>
          <a:p>
            <a:pPr>
              <a:buNone/>
            </a:pPr>
            <a:r>
              <a:rPr lang="en-US" b="1" dirty="0">
                <a:solidFill>
                  <a:schemeClr val="tx1"/>
                </a:solidFill>
                <a:latin typeface="+mn-lt"/>
              </a:rPr>
              <a:t>Project team assignments.</a:t>
            </a:r>
          </a:p>
          <a:p>
            <a:pPr lvl="1">
              <a:buNone/>
            </a:pPr>
            <a:r>
              <a:rPr lang="en-US" dirty="0" err="1">
                <a:solidFill>
                  <a:schemeClr val="tx1"/>
                </a:solidFill>
                <a:latin typeface="+mn-lt"/>
              </a:rPr>
              <a:t>Tugas</a:t>
            </a:r>
            <a:r>
              <a:rPr lang="en-US" dirty="0">
                <a:solidFill>
                  <a:schemeClr val="tx1"/>
                </a:solidFill>
                <a:latin typeface="+mn-lt"/>
              </a:rPr>
              <a:t> </a:t>
            </a:r>
            <a:r>
              <a:rPr lang="en-US" dirty="0" err="1">
                <a:solidFill>
                  <a:schemeClr val="tx1"/>
                </a:solidFill>
                <a:latin typeface="+mn-lt"/>
              </a:rPr>
              <a:t>tim</a:t>
            </a:r>
            <a:r>
              <a:rPr lang="en-US" dirty="0">
                <a:solidFill>
                  <a:schemeClr val="tx1"/>
                </a:solidFill>
                <a:latin typeface="+mn-lt"/>
              </a:rPr>
              <a:t> </a:t>
            </a:r>
            <a:r>
              <a:rPr lang="en-US" dirty="0" err="1">
                <a:solidFill>
                  <a:schemeClr val="tx1"/>
                </a:solidFill>
                <a:latin typeface="+mn-lt"/>
              </a:rPr>
              <a:t>proyek</a:t>
            </a:r>
            <a:r>
              <a:rPr lang="en-US" dirty="0">
                <a:solidFill>
                  <a:schemeClr val="tx1"/>
                </a:solidFill>
                <a:latin typeface="+mn-lt"/>
              </a:rPr>
              <a:t> </a:t>
            </a:r>
            <a:r>
              <a:rPr lang="en-US" dirty="0" err="1">
                <a:solidFill>
                  <a:schemeClr val="tx1"/>
                </a:solidFill>
                <a:latin typeface="+mn-lt"/>
              </a:rPr>
              <a:t>berisi</a:t>
            </a:r>
            <a:r>
              <a:rPr lang="en-US" dirty="0">
                <a:solidFill>
                  <a:schemeClr val="tx1"/>
                </a:solidFill>
                <a:latin typeface="+mn-lt"/>
              </a:rPr>
              <a:t> </a:t>
            </a:r>
            <a:r>
              <a:rPr lang="en-US" dirty="0" err="1">
                <a:solidFill>
                  <a:schemeClr val="tx1"/>
                </a:solidFill>
                <a:latin typeface="+mn-lt"/>
              </a:rPr>
              <a:t>informasi</a:t>
            </a:r>
            <a:r>
              <a:rPr lang="en-US" dirty="0">
                <a:solidFill>
                  <a:schemeClr val="tx1"/>
                </a:solidFill>
                <a:latin typeface="+mn-lt"/>
              </a:rPr>
              <a:t> </a:t>
            </a:r>
            <a:r>
              <a:rPr lang="en-US" dirty="0" err="1">
                <a:solidFill>
                  <a:schemeClr val="tx1"/>
                </a:solidFill>
                <a:latin typeface="+mn-lt"/>
              </a:rPr>
              <a:t>tentang</a:t>
            </a:r>
            <a:r>
              <a:rPr lang="en-US" dirty="0">
                <a:solidFill>
                  <a:schemeClr val="tx1"/>
                </a:solidFill>
                <a:latin typeface="+mn-lt"/>
              </a:rPr>
              <a:t> </a:t>
            </a:r>
            <a:r>
              <a:rPr lang="en-US" dirty="0" err="1">
                <a:solidFill>
                  <a:schemeClr val="tx1"/>
                </a:solidFill>
                <a:latin typeface="+mn-lt"/>
              </a:rPr>
              <a:t>keterampilan</a:t>
            </a:r>
            <a:r>
              <a:rPr lang="en-US" dirty="0">
                <a:solidFill>
                  <a:schemeClr val="tx1"/>
                </a:solidFill>
                <a:latin typeface="+mn-lt"/>
              </a:rPr>
              <a:t> </a:t>
            </a:r>
            <a:r>
              <a:rPr lang="en-US" dirty="0" err="1">
                <a:solidFill>
                  <a:schemeClr val="tx1"/>
                </a:solidFill>
                <a:latin typeface="+mn-lt"/>
              </a:rPr>
              <a:t>dan</a:t>
            </a:r>
            <a:r>
              <a:rPr lang="en-US" dirty="0">
                <a:solidFill>
                  <a:schemeClr val="tx1"/>
                </a:solidFill>
                <a:latin typeface="+mn-lt"/>
              </a:rPr>
              <a:t> </a:t>
            </a:r>
            <a:r>
              <a:rPr lang="en-US" dirty="0" err="1">
                <a:solidFill>
                  <a:schemeClr val="tx1"/>
                </a:solidFill>
                <a:latin typeface="+mn-lt"/>
              </a:rPr>
              <a:t>kemampuan</a:t>
            </a:r>
            <a:r>
              <a:rPr lang="en-US" dirty="0">
                <a:solidFill>
                  <a:schemeClr val="tx1"/>
                </a:solidFill>
                <a:latin typeface="+mn-lt"/>
              </a:rPr>
              <a:t> </a:t>
            </a:r>
            <a:r>
              <a:rPr lang="en-US" dirty="0" err="1">
                <a:solidFill>
                  <a:schemeClr val="tx1"/>
                </a:solidFill>
                <a:latin typeface="+mn-lt"/>
              </a:rPr>
              <a:t>tim</a:t>
            </a:r>
            <a:r>
              <a:rPr lang="en-US" dirty="0">
                <a:solidFill>
                  <a:schemeClr val="tx1"/>
                </a:solidFill>
                <a:latin typeface="+mn-lt"/>
              </a:rPr>
              <a:t> </a:t>
            </a:r>
            <a:r>
              <a:rPr lang="en-US" dirty="0" err="1">
                <a:solidFill>
                  <a:schemeClr val="tx1"/>
                </a:solidFill>
                <a:latin typeface="+mn-lt"/>
              </a:rPr>
              <a:t>proyek</a:t>
            </a:r>
            <a:r>
              <a:rPr lang="en-US" dirty="0">
                <a:solidFill>
                  <a:schemeClr val="tx1"/>
                </a:solidFill>
                <a:latin typeface="+mn-lt"/>
              </a:rPr>
              <a:t> </a:t>
            </a:r>
            <a:r>
              <a:rPr lang="en-US" dirty="0" err="1">
                <a:solidFill>
                  <a:schemeClr val="tx1"/>
                </a:solidFill>
                <a:latin typeface="+mn-lt"/>
              </a:rPr>
              <a:t>dan</a:t>
            </a:r>
            <a:r>
              <a:rPr lang="en-US" dirty="0">
                <a:solidFill>
                  <a:schemeClr val="tx1"/>
                </a:solidFill>
                <a:latin typeface="+mn-lt"/>
              </a:rPr>
              <a:t> </a:t>
            </a:r>
            <a:r>
              <a:rPr lang="en-US" dirty="0" err="1">
                <a:solidFill>
                  <a:schemeClr val="tx1"/>
                </a:solidFill>
                <a:latin typeface="+mn-lt"/>
              </a:rPr>
              <a:t>ketersediaannya</a:t>
            </a:r>
            <a:r>
              <a:rPr lang="en-US" dirty="0">
                <a:solidFill>
                  <a:schemeClr val="tx1"/>
                </a:solidFill>
                <a:latin typeface="+mn-lt"/>
              </a:rPr>
              <a:t> </a:t>
            </a:r>
            <a:r>
              <a:rPr lang="en-US" dirty="0" err="1">
                <a:solidFill>
                  <a:schemeClr val="tx1"/>
                </a:solidFill>
                <a:latin typeface="+mn-lt"/>
              </a:rPr>
              <a:t>untuk</a:t>
            </a:r>
            <a:r>
              <a:rPr lang="en-US" dirty="0">
                <a:solidFill>
                  <a:schemeClr val="tx1"/>
                </a:solidFill>
                <a:latin typeface="+mn-lt"/>
              </a:rPr>
              <a:t> </a:t>
            </a:r>
            <a:r>
              <a:rPr lang="en-US" dirty="0" err="1">
                <a:solidFill>
                  <a:schemeClr val="tx1"/>
                </a:solidFill>
                <a:latin typeface="+mn-lt"/>
              </a:rPr>
              <a:t>mendukung</a:t>
            </a:r>
            <a:r>
              <a:rPr lang="en-US" dirty="0">
                <a:solidFill>
                  <a:schemeClr val="tx1"/>
                </a:solidFill>
                <a:latin typeface="+mn-lt"/>
              </a:rPr>
              <a:t> </a:t>
            </a:r>
            <a:r>
              <a:rPr lang="en-US" dirty="0" err="1">
                <a:solidFill>
                  <a:schemeClr val="tx1"/>
                </a:solidFill>
                <a:latin typeface="+mn-lt"/>
              </a:rPr>
              <a:t>kegiatan</a:t>
            </a:r>
            <a:r>
              <a:rPr lang="en-US" dirty="0">
                <a:solidFill>
                  <a:schemeClr val="tx1"/>
                </a:solidFill>
                <a:latin typeface="+mn-lt"/>
              </a:rPr>
              <a:t> </a:t>
            </a:r>
            <a:r>
              <a:rPr lang="en-US" dirty="0" err="1">
                <a:solidFill>
                  <a:schemeClr val="tx1"/>
                </a:solidFill>
                <a:latin typeface="+mn-lt"/>
              </a:rPr>
              <a:t>pengadaan</a:t>
            </a:r>
            <a:r>
              <a:rPr lang="en-US" dirty="0">
                <a:solidFill>
                  <a:schemeClr val="tx1"/>
                </a:solidFill>
                <a:latin typeface="+mn-lt"/>
              </a:rPr>
              <a:t>. </a:t>
            </a:r>
            <a:r>
              <a:rPr lang="en-US" dirty="0" err="1">
                <a:solidFill>
                  <a:schemeClr val="tx1"/>
                </a:solidFill>
                <a:latin typeface="+mn-lt"/>
              </a:rPr>
              <a:t>Jika</a:t>
            </a:r>
            <a:r>
              <a:rPr lang="en-US" dirty="0">
                <a:solidFill>
                  <a:schemeClr val="tx1"/>
                </a:solidFill>
                <a:latin typeface="+mn-lt"/>
              </a:rPr>
              <a:t> </a:t>
            </a:r>
            <a:r>
              <a:rPr lang="en-US" dirty="0" err="1">
                <a:solidFill>
                  <a:schemeClr val="tx1"/>
                </a:solidFill>
                <a:latin typeface="+mn-lt"/>
              </a:rPr>
              <a:t>tim</a:t>
            </a:r>
            <a:r>
              <a:rPr lang="en-US" dirty="0">
                <a:solidFill>
                  <a:schemeClr val="tx1"/>
                </a:solidFill>
                <a:latin typeface="+mn-lt"/>
              </a:rPr>
              <a:t> </a:t>
            </a:r>
            <a:r>
              <a:rPr lang="en-US" dirty="0" err="1">
                <a:solidFill>
                  <a:schemeClr val="tx1"/>
                </a:solidFill>
                <a:latin typeface="+mn-lt"/>
              </a:rPr>
              <a:t>proyek</a:t>
            </a:r>
            <a:r>
              <a:rPr lang="en-US" dirty="0">
                <a:solidFill>
                  <a:schemeClr val="tx1"/>
                </a:solidFill>
                <a:latin typeface="+mn-lt"/>
              </a:rPr>
              <a:t> </a:t>
            </a:r>
            <a:r>
              <a:rPr lang="en-US" dirty="0" err="1">
                <a:solidFill>
                  <a:schemeClr val="tx1"/>
                </a:solidFill>
                <a:latin typeface="+mn-lt"/>
              </a:rPr>
              <a:t>tidak</a:t>
            </a:r>
            <a:r>
              <a:rPr lang="en-US" dirty="0">
                <a:solidFill>
                  <a:schemeClr val="tx1"/>
                </a:solidFill>
                <a:latin typeface="+mn-lt"/>
              </a:rPr>
              <a:t> </a:t>
            </a:r>
            <a:r>
              <a:rPr lang="en-US" dirty="0" err="1">
                <a:solidFill>
                  <a:schemeClr val="tx1"/>
                </a:solidFill>
                <a:latin typeface="+mn-lt"/>
              </a:rPr>
              <a:t>memiliki</a:t>
            </a:r>
            <a:r>
              <a:rPr lang="en-US" dirty="0">
                <a:solidFill>
                  <a:schemeClr val="tx1"/>
                </a:solidFill>
                <a:latin typeface="+mn-lt"/>
              </a:rPr>
              <a:t> </a:t>
            </a:r>
            <a:r>
              <a:rPr lang="en-US" dirty="0" err="1">
                <a:solidFill>
                  <a:schemeClr val="tx1"/>
                </a:solidFill>
                <a:latin typeface="+mn-lt"/>
              </a:rPr>
              <a:t>keterampilan</a:t>
            </a:r>
            <a:r>
              <a:rPr lang="en-US" dirty="0">
                <a:solidFill>
                  <a:schemeClr val="tx1"/>
                </a:solidFill>
                <a:latin typeface="+mn-lt"/>
              </a:rPr>
              <a:t> </a:t>
            </a:r>
            <a:r>
              <a:rPr lang="en-US" dirty="0" err="1">
                <a:solidFill>
                  <a:schemeClr val="tx1"/>
                </a:solidFill>
                <a:latin typeface="+mn-lt"/>
              </a:rPr>
              <a:t>untuk</a:t>
            </a:r>
            <a:r>
              <a:rPr lang="en-US" dirty="0">
                <a:solidFill>
                  <a:schemeClr val="tx1"/>
                </a:solidFill>
                <a:latin typeface="+mn-lt"/>
              </a:rPr>
              <a:t> </a:t>
            </a:r>
            <a:r>
              <a:rPr lang="en-US" dirty="0" err="1">
                <a:solidFill>
                  <a:schemeClr val="tx1"/>
                </a:solidFill>
                <a:latin typeface="+mn-lt"/>
              </a:rPr>
              <a:t>melakukan</a:t>
            </a:r>
            <a:r>
              <a:rPr lang="en-US" dirty="0">
                <a:solidFill>
                  <a:schemeClr val="tx1"/>
                </a:solidFill>
                <a:latin typeface="+mn-lt"/>
              </a:rPr>
              <a:t> </a:t>
            </a:r>
            <a:r>
              <a:rPr lang="en-US" dirty="0" err="1">
                <a:solidFill>
                  <a:schemeClr val="tx1"/>
                </a:solidFill>
                <a:latin typeface="+mn-lt"/>
              </a:rPr>
              <a:t>kegiatan</a:t>
            </a:r>
            <a:r>
              <a:rPr lang="en-US" dirty="0">
                <a:solidFill>
                  <a:schemeClr val="tx1"/>
                </a:solidFill>
                <a:latin typeface="+mn-lt"/>
              </a:rPr>
              <a:t> </a:t>
            </a:r>
            <a:r>
              <a:rPr lang="en-US" dirty="0" err="1">
                <a:solidFill>
                  <a:schemeClr val="tx1"/>
                </a:solidFill>
                <a:latin typeface="+mn-lt"/>
              </a:rPr>
              <a:t>pengadaan</a:t>
            </a:r>
            <a:r>
              <a:rPr lang="en-US" dirty="0">
                <a:solidFill>
                  <a:schemeClr val="tx1"/>
                </a:solidFill>
                <a:latin typeface="+mn-lt"/>
              </a:rPr>
              <a:t> yang </a:t>
            </a:r>
            <a:r>
              <a:rPr lang="en-US" dirty="0" err="1">
                <a:solidFill>
                  <a:schemeClr val="tx1"/>
                </a:solidFill>
                <a:latin typeface="+mn-lt"/>
              </a:rPr>
              <a:t>menjadi</a:t>
            </a:r>
            <a:r>
              <a:rPr lang="en-US" dirty="0">
                <a:solidFill>
                  <a:schemeClr val="tx1"/>
                </a:solidFill>
                <a:latin typeface="+mn-lt"/>
              </a:rPr>
              <a:t> </a:t>
            </a:r>
            <a:r>
              <a:rPr lang="en-US" dirty="0" err="1">
                <a:solidFill>
                  <a:schemeClr val="tx1"/>
                </a:solidFill>
                <a:latin typeface="+mn-lt"/>
              </a:rPr>
              <a:t>tanggung</a:t>
            </a:r>
            <a:r>
              <a:rPr lang="en-US" dirty="0">
                <a:solidFill>
                  <a:schemeClr val="tx1"/>
                </a:solidFill>
                <a:latin typeface="+mn-lt"/>
              </a:rPr>
              <a:t> </a:t>
            </a:r>
            <a:r>
              <a:rPr lang="en-US" dirty="0" err="1">
                <a:solidFill>
                  <a:schemeClr val="tx1"/>
                </a:solidFill>
                <a:latin typeface="+mn-lt"/>
              </a:rPr>
              <a:t>jawab</a:t>
            </a:r>
            <a:r>
              <a:rPr lang="en-US" dirty="0">
                <a:solidFill>
                  <a:schemeClr val="tx1"/>
                </a:solidFill>
                <a:latin typeface="+mn-lt"/>
              </a:rPr>
              <a:t> </a:t>
            </a:r>
            <a:r>
              <a:rPr lang="en-US" dirty="0" err="1">
                <a:solidFill>
                  <a:schemeClr val="tx1"/>
                </a:solidFill>
                <a:latin typeface="+mn-lt"/>
              </a:rPr>
              <a:t>mereka</a:t>
            </a:r>
            <a:r>
              <a:rPr lang="en-US" dirty="0">
                <a:solidFill>
                  <a:schemeClr val="tx1"/>
                </a:solidFill>
                <a:latin typeface="+mn-lt"/>
              </a:rPr>
              <a:t>, </a:t>
            </a:r>
            <a:r>
              <a:rPr lang="en-US" dirty="0" err="1">
                <a:solidFill>
                  <a:schemeClr val="tx1"/>
                </a:solidFill>
                <a:latin typeface="+mn-lt"/>
              </a:rPr>
              <a:t>sumber</a:t>
            </a:r>
            <a:r>
              <a:rPr lang="en-US" dirty="0">
                <a:solidFill>
                  <a:schemeClr val="tx1"/>
                </a:solidFill>
                <a:latin typeface="+mn-lt"/>
              </a:rPr>
              <a:t> </a:t>
            </a:r>
            <a:r>
              <a:rPr lang="en-US" dirty="0" err="1">
                <a:solidFill>
                  <a:schemeClr val="tx1"/>
                </a:solidFill>
                <a:latin typeface="+mn-lt"/>
              </a:rPr>
              <a:t>daya</a:t>
            </a:r>
            <a:r>
              <a:rPr lang="en-US" dirty="0">
                <a:solidFill>
                  <a:schemeClr val="tx1"/>
                </a:solidFill>
                <a:latin typeface="+mn-lt"/>
              </a:rPr>
              <a:t> </a:t>
            </a:r>
            <a:r>
              <a:rPr lang="en-US" dirty="0" err="1">
                <a:solidFill>
                  <a:schemeClr val="tx1"/>
                </a:solidFill>
                <a:latin typeface="+mn-lt"/>
              </a:rPr>
              <a:t>tambahan</a:t>
            </a:r>
            <a:r>
              <a:rPr lang="en-US" dirty="0">
                <a:solidFill>
                  <a:schemeClr val="tx1"/>
                </a:solidFill>
                <a:latin typeface="+mn-lt"/>
              </a:rPr>
              <a:t> </a:t>
            </a:r>
            <a:r>
              <a:rPr lang="en-US" dirty="0" err="1">
                <a:solidFill>
                  <a:schemeClr val="tx1"/>
                </a:solidFill>
                <a:latin typeface="+mn-lt"/>
              </a:rPr>
              <a:t>perlu</a:t>
            </a:r>
            <a:r>
              <a:rPr lang="en-US" dirty="0">
                <a:solidFill>
                  <a:schemeClr val="tx1"/>
                </a:solidFill>
                <a:latin typeface="+mn-lt"/>
              </a:rPr>
              <a:t> </a:t>
            </a:r>
            <a:r>
              <a:rPr lang="en-US" dirty="0" err="1">
                <a:solidFill>
                  <a:schemeClr val="tx1"/>
                </a:solidFill>
                <a:latin typeface="+mn-lt"/>
              </a:rPr>
              <a:t>diperoleh</a:t>
            </a:r>
            <a:r>
              <a:rPr lang="en-US" dirty="0">
                <a:solidFill>
                  <a:schemeClr val="tx1"/>
                </a:solidFill>
                <a:latin typeface="+mn-lt"/>
              </a:rPr>
              <a:t> </a:t>
            </a:r>
            <a:r>
              <a:rPr lang="en-US" dirty="0" err="1">
                <a:solidFill>
                  <a:schemeClr val="tx1"/>
                </a:solidFill>
                <a:latin typeface="+mn-lt"/>
              </a:rPr>
              <a:t>atau</a:t>
            </a:r>
            <a:r>
              <a:rPr lang="en-US" dirty="0">
                <a:solidFill>
                  <a:schemeClr val="tx1"/>
                </a:solidFill>
                <a:latin typeface="+mn-lt"/>
              </a:rPr>
              <a:t> </a:t>
            </a:r>
            <a:r>
              <a:rPr lang="en-US" dirty="0" err="1">
                <a:solidFill>
                  <a:schemeClr val="tx1"/>
                </a:solidFill>
                <a:latin typeface="+mn-lt"/>
              </a:rPr>
              <a:t>pelatihan</a:t>
            </a:r>
            <a:r>
              <a:rPr lang="en-US" dirty="0">
                <a:solidFill>
                  <a:schemeClr val="tx1"/>
                </a:solidFill>
                <a:latin typeface="+mn-lt"/>
              </a:rPr>
              <a:t> </a:t>
            </a:r>
            <a:r>
              <a:rPr lang="en-US" dirty="0" err="1">
                <a:solidFill>
                  <a:schemeClr val="tx1"/>
                </a:solidFill>
                <a:latin typeface="+mn-lt"/>
              </a:rPr>
              <a:t>perlu</a:t>
            </a:r>
            <a:r>
              <a:rPr lang="en-US" dirty="0">
                <a:solidFill>
                  <a:schemeClr val="tx1"/>
                </a:solidFill>
                <a:latin typeface="+mn-lt"/>
              </a:rPr>
              <a:t> </a:t>
            </a:r>
            <a:r>
              <a:rPr lang="en-US" dirty="0" err="1">
                <a:solidFill>
                  <a:schemeClr val="tx1"/>
                </a:solidFill>
                <a:latin typeface="+mn-lt"/>
              </a:rPr>
              <a:t>disediakan</a:t>
            </a:r>
            <a:r>
              <a:rPr lang="en-US" dirty="0">
                <a:solidFill>
                  <a:schemeClr val="tx1"/>
                </a:solidFill>
                <a:latin typeface="+mn-lt"/>
              </a:rPr>
              <a:t>, </a:t>
            </a:r>
            <a:r>
              <a:rPr lang="en-US" dirty="0" err="1">
                <a:solidFill>
                  <a:schemeClr val="tx1"/>
                </a:solidFill>
                <a:latin typeface="+mn-lt"/>
              </a:rPr>
              <a:t>atau</a:t>
            </a:r>
            <a:r>
              <a:rPr lang="en-US" dirty="0">
                <a:solidFill>
                  <a:schemeClr val="tx1"/>
                </a:solidFill>
                <a:latin typeface="+mn-lt"/>
              </a:rPr>
              <a:t> </a:t>
            </a:r>
            <a:r>
              <a:rPr lang="en-US" dirty="0" err="1">
                <a:solidFill>
                  <a:schemeClr val="tx1"/>
                </a:solidFill>
                <a:latin typeface="+mn-lt"/>
              </a:rPr>
              <a:t>keduanya</a:t>
            </a:r>
            <a:r>
              <a:rPr lang="en-US" dirty="0">
                <a:solidFill>
                  <a:schemeClr val="tx1"/>
                </a:solidFill>
                <a:latin typeface="+mn-lt"/>
              </a:rPr>
              <a:t>.</a:t>
            </a:r>
          </a:p>
          <a:p>
            <a:pPr lvl="1">
              <a:buNone/>
            </a:pPr>
            <a:endParaRPr lang="en-US" dirty="0">
              <a:solidFill>
                <a:schemeClr val="tx1"/>
              </a:solidFill>
              <a:latin typeface="+mn-lt"/>
            </a:endParaRPr>
          </a:p>
          <a:p>
            <a:pPr>
              <a:buNone/>
            </a:pPr>
            <a:r>
              <a:rPr lang="id-ID" b="1" dirty="0">
                <a:solidFill>
                  <a:schemeClr val="tx1"/>
                </a:solidFill>
                <a:latin typeface="+mn-lt"/>
              </a:rPr>
              <a:t>Requirement Documentation</a:t>
            </a:r>
          </a:p>
          <a:p>
            <a:pPr marL="365760" lvl="1" indent="0">
              <a:buNone/>
            </a:pPr>
            <a:r>
              <a:rPr lang="id-ID" dirty="0">
                <a:solidFill>
                  <a:schemeClr val="tx1"/>
                </a:solidFill>
                <a:latin typeface="+mn-lt"/>
              </a:rPr>
              <a:t>Requirement Documentation terdiri atas :</a:t>
            </a:r>
          </a:p>
          <a:p>
            <a:pPr lvl="1"/>
            <a:r>
              <a:rPr lang="id-ID" dirty="0">
                <a:solidFill>
                  <a:schemeClr val="tx1"/>
                </a:solidFill>
                <a:latin typeface="+mn-lt"/>
              </a:rPr>
              <a:t>Informasi penting tentang persyaratan proyek yang di pertimbangkan selama perencanaan</a:t>
            </a:r>
          </a:p>
          <a:p>
            <a:pPr lvl="1"/>
            <a:r>
              <a:rPr lang="id-ID" dirty="0">
                <a:solidFill>
                  <a:schemeClr val="tx1"/>
                </a:solidFill>
                <a:latin typeface="+mn-lt"/>
              </a:rPr>
              <a:t>Persyaratan –persyaratan dengan i</a:t>
            </a:r>
            <a:r>
              <a:rPr lang="en-US" dirty="0">
                <a:solidFill>
                  <a:schemeClr val="tx1"/>
                </a:solidFill>
                <a:latin typeface="+mn-lt"/>
              </a:rPr>
              <a:t>m</a:t>
            </a:r>
            <a:r>
              <a:rPr lang="id-ID" dirty="0">
                <a:solidFill>
                  <a:schemeClr val="tx1"/>
                </a:solidFill>
                <a:latin typeface="+mn-lt"/>
              </a:rPr>
              <a:t>plikasi bersifat kontrak dan h</a:t>
            </a:r>
            <a:r>
              <a:rPr lang="en-US" dirty="0">
                <a:solidFill>
                  <a:schemeClr val="tx1"/>
                </a:solidFill>
                <a:latin typeface="+mn-lt"/>
              </a:rPr>
              <a:t>u</a:t>
            </a:r>
            <a:r>
              <a:rPr lang="id-ID" dirty="0">
                <a:solidFill>
                  <a:schemeClr val="tx1"/>
                </a:solidFill>
                <a:latin typeface="+mn-lt"/>
              </a:rPr>
              <a:t>kum</a:t>
            </a:r>
            <a:endParaRPr lang="en-US" dirty="0">
              <a:solidFill>
                <a:schemeClr val="tx1"/>
              </a:solidFill>
              <a:latin typeface="+mn-lt"/>
            </a:endParaRPr>
          </a:p>
          <a:p>
            <a:pPr>
              <a:buNone/>
            </a:pPr>
            <a:endParaRPr lang="en-US" dirty="0">
              <a:solidFill>
                <a:schemeClr val="tx1"/>
              </a:solidFill>
              <a:latin typeface="+mn-lt"/>
            </a:endParaRPr>
          </a:p>
          <a:p>
            <a:pPr>
              <a:buNone/>
            </a:pPr>
            <a:r>
              <a:rPr lang="en-GB" b="1" dirty="0">
                <a:solidFill>
                  <a:srgbClr val="2F2B20"/>
                </a:solidFill>
                <a:latin typeface="+mn-lt"/>
              </a:rPr>
              <a:t>Requirements traceability matrix</a:t>
            </a:r>
          </a:p>
          <a:p>
            <a:pPr lvl="1">
              <a:buNone/>
            </a:pPr>
            <a:r>
              <a:rPr lang="en-US" dirty="0" err="1">
                <a:solidFill>
                  <a:srgbClr val="2F2B20"/>
                </a:solidFill>
                <a:latin typeface="+mn-lt"/>
              </a:rPr>
              <a:t>Mengaitkan</a:t>
            </a:r>
            <a:r>
              <a:rPr lang="en-US" dirty="0">
                <a:solidFill>
                  <a:srgbClr val="2F2B20"/>
                </a:solidFill>
                <a:latin typeface="+mn-lt"/>
              </a:rPr>
              <a:t> </a:t>
            </a:r>
            <a:r>
              <a:rPr lang="en-US" dirty="0" err="1">
                <a:solidFill>
                  <a:srgbClr val="2F2B20"/>
                </a:solidFill>
                <a:latin typeface="+mn-lt"/>
              </a:rPr>
              <a:t>persyaratan</a:t>
            </a:r>
            <a:r>
              <a:rPr lang="en-US" dirty="0">
                <a:solidFill>
                  <a:srgbClr val="2F2B20"/>
                </a:solidFill>
                <a:latin typeface="+mn-lt"/>
              </a:rPr>
              <a:t> </a:t>
            </a:r>
            <a:r>
              <a:rPr lang="en-US" dirty="0" err="1">
                <a:solidFill>
                  <a:srgbClr val="2F2B20"/>
                </a:solidFill>
                <a:latin typeface="+mn-lt"/>
              </a:rPr>
              <a:t>produk</a:t>
            </a:r>
            <a:r>
              <a:rPr lang="en-US" dirty="0">
                <a:solidFill>
                  <a:srgbClr val="2F2B20"/>
                </a:solidFill>
                <a:latin typeface="+mn-lt"/>
              </a:rPr>
              <a:t> </a:t>
            </a:r>
            <a:r>
              <a:rPr lang="en-US" dirty="0" err="1">
                <a:solidFill>
                  <a:srgbClr val="2F2B20"/>
                </a:solidFill>
                <a:latin typeface="+mn-lt"/>
              </a:rPr>
              <a:t>dari</a:t>
            </a:r>
            <a:r>
              <a:rPr lang="en-US" dirty="0">
                <a:solidFill>
                  <a:srgbClr val="2F2B20"/>
                </a:solidFill>
                <a:latin typeface="+mn-lt"/>
              </a:rPr>
              <a:t> </a:t>
            </a:r>
            <a:r>
              <a:rPr lang="en-US" dirty="0" err="1">
                <a:solidFill>
                  <a:srgbClr val="2F2B20"/>
                </a:solidFill>
                <a:latin typeface="+mn-lt"/>
              </a:rPr>
              <a:t>asalnya</a:t>
            </a:r>
            <a:r>
              <a:rPr lang="en-US" dirty="0">
                <a:solidFill>
                  <a:srgbClr val="2F2B20"/>
                </a:solidFill>
                <a:latin typeface="+mn-lt"/>
              </a:rPr>
              <a:t> </a:t>
            </a:r>
            <a:r>
              <a:rPr lang="en-US" dirty="0" err="1">
                <a:solidFill>
                  <a:srgbClr val="2F2B20"/>
                </a:solidFill>
                <a:latin typeface="+mn-lt"/>
              </a:rPr>
              <a:t>dengan</a:t>
            </a:r>
            <a:r>
              <a:rPr lang="en-US" dirty="0">
                <a:solidFill>
                  <a:srgbClr val="2F2B20"/>
                </a:solidFill>
                <a:latin typeface="+mn-lt"/>
              </a:rPr>
              <a:t> </a:t>
            </a:r>
            <a:r>
              <a:rPr lang="en-US" dirty="0" err="1">
                <a:solidFill>
                  <a:srgbClr val="2F2B20"/>
                </a:solidFill>
                <a:latin typeface="+mn-lt"/>
              </a:rPr>
              <a:t>hasil</a:t>
            </a:r>
            <a:r>
              <a:rPr lang="en-US" dirty="0">
                <a:solidFill>
                  <a:srgbClr val="2F2B20"/>
                </a:solidFill>
                <a:latin typeface="+mn-lt"/>
              </a:rPr>
              <a:t> yang </a:t>
            </a:r>
            <a:r>
              <a:rPr lang="en-US" dirty="0" err="1">
                <a:solidFill>
                  <a:srgbClr val="2F2B20"/>
                </a:solidFill>
                <a:latin typeface="+mn-lt"/>
              </a:rPr>
              <a:t>memuaskan</a:t>
            </a:r>
            <a:r>
              <a:rPr lang="en-US" dirty="0">
                <a:solidFill>
                  <a:srgbClr val="2F2B20"/>
                </a:solidFill>
                <a:latin typeface="+mn-lt"/>
              </a:rPr>
              <a:t> </a:t>
            </a:r>
            <a:r>
              <a:rPr lang="en-US" dirty="0" err="1">
                <a:solidFill>
                  <a:srgbClr val="2F2B20"/>
                </a:solidFill>
                <a:latin typeface="+mn-lt"/>
              </a:rPr>
              <a:t>mereka</a:t>
            </a:r>
            <a:r>
              <a:rPr lang="en-US" dirty="0">
                <a:solidFill>
                  <a:srgbClr val="2F2B20"/>
                </a:solidFill>
                <a:latin typeface="+mn-lt"/>
              </a:rPr>
              <a:t>.</a:t>
            </a:r>
            <a:endParaRPr lang="en-US" b="1" dirty="0">
              <a:solidFill>
                <a:schemeClr val="tx1"/>
              </a:solidFill>
              <a:latin typeface="+mn-lt"/>
            </a:endParaRPr>
          </a:p>
          <a:p>
            <a:pPr>
              <a:buNone/>
            </a:pPr>
            <a:endParaRPr lang="en-US" b="1" dirty="0">
              <a:solidFill>
                <a:schemeClr val="tx1"/>
              </a:solidFill>
              <a:latin typeface="+mn-lt"/>
            </a:endParaRPr>
          </a:p>
        </p:txBody>
      </p:sp>
      <p:grpSp>
        <p:nvGrpSpPr>
          <p:cNvPr id="12" name="Group 11"/>
          <p:cNvGrpSpPr/>
          <p:nvPr/>
        </p:nvGrpSpPr>
        <p:grpSpPr>
          <a:xfrm>
            <a:off x="50639" y="759867"/>
            <a:ext cx="2337719" cy="6098133"/>
            <a:chOff x="50639" y="759867"/>
            <a:chExt cx="2337719" cy="6098133"/>
          </a:xfrm>
        </p:grpSpPr>
        <p:sp>
          <p:nvSpPr>
            <p:cNvPr id="15" name="Freeform 14"/>
            <p:cNvSpPr/>
            <p:nvPr/>
          </p:nvSpPr>
          <p:spPr>
            <a:xfrm>
              <a:off x="50639" y="7598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6" name="Freeform 15"/>
            <p:cNvSpPr/>
            <p:nvPr/>
          </p:nvSpPr>
          <p:spPr>
            <a:xfrm>
              <a:off x="84329" y="1269242"/>
              <a:ext cx="2304029" cy="55887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charter</a:t>
              </a:r>
            </a:p>
            <a:p>
              <a:r>
                <a:rPr lang="en-US" sz="1200" dirty="0"/>
                <a:t>2. Business documents</a:t>
              </a:r>
            </a:p>
            <a:p>
              <a:pPr lvl="1"/>
              <a:r>
                <a:rPr lang="en-US" sz="1200" dirty="0"/>
                <a:t>• Business case</a:t>
              </a:r>
            </a:p>
            <a:p>
              <a:pPr lvl="1"/>
              <a:r>
                <a:rPr lang="en-US" sz="1200" dirty="0"/>
                <a:t>• Benefits management plan</a:t>
              </a:r>
            </a:p>
            <a:p>
              <a:r>
                <a:rPr lang="en-US" sz="1200" dirty="0"/>
                <a:t>3. Project management plan</a:t>
              </a:r>
            </a:p>
            <a:p>
              <a:pPr lvl="1"/>
              <a:r>
                <a:rPr lang="en-US" sz="1200" dirty="0"/>
                <a:t>• Scope management plan</a:t>
              </a:r>
            </a:p>
            <a:p>
              <a:pPr lvl="1"/>
              <a:r>
                <a:rPr lang="en-US" sz="1200" dirty="0"/>
                <a:t>• Quality management plan</a:t>
              </a:r>
            </a:p>
            <a:p>
              <a:pPr lvl="1"/>
              <a:r>
                <a:rPr lang="en-US" sz="1200" dirty="0"/>
                <a:t>• Resource management plan</a:t>
              </a:r>
            </a:p>
            <a:p>
              <a:pPr lvl="1"/>
              <a:r>
                <a:rPr lang="en-US" sz="1200" dirty="0"/>
                <a:t>• Scope baseline</a:t>
              </a:r>
            </a:p>
            <a:p>
              <a:r>
                <a:rPr lang="en-US" sz="1200" dirty="0"/>
                <a:t>4. Project documents</a:t>
              </a:r>
            </a:p>
            <a:p>
              <a:pPr lvl="1"/>
              <a:r>
                <a:rPr lang="en-US" sz="1200" dirty="0"/>
                <a:t>• Milestone list</a:t>
              </a:r>
            </a:p>
            <a:p>
              <a:pPr lvl="1"/>
              <a:r>
                <a:rPr lang="en-US" sz="1200" dirty="0"/>
                <a:t>• Project team assignments</a:t>
              </a:r>
            </a:p>
            <a:p>
              <a:pPr lvl="1"/>
              <a:r>
                <a:rPr lang="en-US" sz="1200" dirty="0"/>
                <a:t>• Requirements</a:t>
              </a:r>
            </a:p>
            <a:p>
              <a:pPr lvl="1"/>
              <a:r>
                <a:rPr lang="en-US" sz="1200" dirty="0"/>
                <a:t>documentation</a:t>
              </a:r>
            </a:p>
            <a:p>
              <a:pPr lvl="1"/>
              <a:r>
                <a:rPr lang="en-US" sz="1200" dirty="0"/>
                <a:t>• Requirements traceability</a:t>
              </a:r>
            </a:p>
            <a:p>
              <a:pPr lvl="1"/>
              <a:r>
                <a:rPr lang="en-US" sz="1200" dirty="0"/>
                <a:t>matrix</a:t>
              </a:r>
            </a:p>
            <a:p>
              <a:pPr lvl="1"/>
              <a:r>
                <a:rPr lang="en-US" sz="1200" dirty="0"/>
                <a:t>• Resource requirements</a:t>
              </a:r>
            </a:p>
            <a:p>
              <a:pPr lvl="1"/>
              <a:r>
                <a:rPr lang="en-US" sz="1200" dirty="0"/>
                <a:t>• Risk register</a:t>
              </a:r>
            </a:p>
            <a:p>
              <a:pPr lvl="1"/>
              <a:r>
                <a:rPr lang="en-US" sz="1200" dirty="0"/>
                <a:t>• Stakeholder register</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1326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613393" y="759867"/>
            <a:ext cx="9065081" cy="5853547"/>
          </a:xfrm>
          <a:prstGeom prst="rect">
            <a:avLst/>
          </a:prstGeom>
          <a:solidFill>
            <a:schemeClr val="bg2"/>
          </a:solid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b="1" dirty="0">
                <a:solidFill>
                  <a:schemeClr val="tx1"/>
                </a:solidFill>
                <a:latin typeface="+mn-lt"/>
              </a:rPr>
              <a:t>4. </a:t>
            </a:r>
            <a:r>
              <a:rPr lang="en-US" b="1" dirty="0">
                <a:solidFill>
                  <a:schemeClr val="tx1"/>
                </a:solidFill>
                <a:latin typeface="+mn-lt"/>
              </a:rPr>
              <a:t>Project</a:t>
            </a:r>
            <a:r>
              <a:rPr lang="id-ID" b="1" dirty="0">
                <a:solidFill>
                  <a:schemeClr val="tx1"/>
                </a:solidFill>
                <a:latin typeface="+mn-lt"/>
              </a:rPr>
              <a:t> Document</a:t>
            </a:r>
            <a:r>
              <a:rPr lang="en-US" b="1" dirty="0">
                <a:solidFill>
                  <a:schemeClr val="tx1"/>
                </a:solidFill>
                <a:latin typeface="+mn-lt"/>
              </a:rPr>
              <a:t>s</a:t>
            </a:r>
            <a:endParaRPr lang="id-ID" b="1" dirty="0">
              <a:solidFill>
                <a:schemeClr val="tx1"/>
              </a:solidFill>
              <a:latin typeface="+mn-lt"/>
            </a:endParaRPr>
          </a:p>
          <a:p>
            <a:pPr>
              <a:buNone/>
            </a:pPr>
            <a:r>
              <a:rPr lang="en-GB" dirty="0">
                <a:solidFill>
                  <a:schemeClr val="tx1"/>
                </a:solidFill>
                <a:latin typeface="+mn-lt"/>
              </a:rPr>
              <a:t>Project document yang di </a:t>
            </a:r>
            <a:r>
              <a:rPr lang="en-GB" dirty="0" err="1">
                <a:solidFill>
                  <a:schemeClr val="tx1"/>
                </a:solidFill>
                <a:latin typeface="+mn-lt"/>
              </a:rPr>
              <a:t>butuhkan</a:t>
            </a:r>
            <a:r>
              <a:rPr lang="en-GB" dirty="0">
                <a:solidFill>
                  <a:schemeClr val="tx1"/>
                </a:solidFill>
                <a:latin typeface="+mn-lt"/>
              </a:rPr>
              <a:t> </a:t>
            </a:r>
            <a:r>
              <a:rPr lang="en-GB" dirty="0" err="1">
                <a:solidFill>
                  <a:schemeClr val="tx1"/>
                </a:solidFill>
                <a:latin typeface="+mn-lt"/>
              </a:rPr>
              <a:t>untuk</a:t>
            </a:r>
            <a:r>
              <a:rPr lang="en-GB" dirty="0">
                <a:solidFill>
                  <a:schemeClr val="tx1"/>
                </a:solidFill>
                <a:latin typeface="+mn-lt"/>
              </a:rPr>
              <a:t> </a:t>
            </a:r>
            <a:r>
              <a:rPr lang="en-GB" dirty="0" err="1">
                <a:solidFill>
                  <a:schemeClr val="tx1"/>
                </a:solidFill>
                <a:latin typeface="+mn-lt"/>
              </a:rPr>
              <a:t>membantu</a:t>
            </a:r>
            <a:r>
              <a:rPr lang="en-GB" dirty="0">
                <a:solidFill>
                  <a:schemeClr val="tx1"/>
                </a:solidFill>
                <a:latin typeface="+mn-lt"/>
              </a:rPr>
              <a:t> proses plan procurement management :</a:t>
            </a:r>
          </a:p>
          <a:p>
            <a:pPr>
              <a:buNone/>
            </a:pPr>
            <a:endParaRPr lang="en-GB" dirty="0">
              <a:solidFill>
                <a:schemeClr val="tx1"/>
              </a:solidFill>
              <a:latin typeface="+mn-lt"/>
            </a:endParaRPr>
          </a:p>
          <a:p>
            <a:pPr>
              <a:buNone/>
            </a:pPr>
            <a:r>
              <a:rPr lang="en-GB" b="1" dirty="0">
                <a:solidFill>
                  <a:srgbClr val="2F2B20"/>
                </a:solidFill>
                <a:latin typeface="+mn-lt"/>
              </a:rPr>
              <a:t>Resource Requirement</a:t>
            </a:r>
            <a:endParaRPr lang="en-US" b="1" dirty="0">
              <a:solidFill>
                <a:srgbClr val="2F2B20"/>
              </a:solidFill>
              <a:latin typeface="+mn-lt"/>
            </a:endParaRPr>
          </a:p>
          <a:p>
            <a:pPr lvl="1" algn="just">
              <a:buNone/>
            </a:pPr>
            <a:r>
              <a:rPr lang="en-US" dirty="0" err="1">
                <a:solidFill>
                  <a:srgbClr val="2F2B20"/>
                </a:solidFill>
                <a:latin typeface="+mn-lt"/>
              </a:rPr>
              <a:t>Perencanaan</a:t>
            </a:r>
            <a:r>
              <a:rPr lang="en-US" dirty="0">
                <a:solidFill>
                  <a:srgbClr val="2F2B20"/>
                </a:solidFill>
                <a:latin typeface="+mn-lt"/>
              </a:rPr>
              <a:t> </a:t>
            </a:r>
            <a:r>
              <a:rPr lang="en-US" dirty="0" err="1">
                <a:solidFill>
                  <a:srgbClr val="2F2B20"/>
                </a:solidFill>
                <a:latin typeface="+mn-lt"/>
              </a:rPr>
              <a:t>sumber</a:t>
            </a:r>
            <a:r>
              <a:rPr lang="en-US" dirty="0">
                <a:solidFill>
                  <a:srgbClr val="2F2B20"/>
                </a:solidFill>
                <a:latin typeface="+mn-lt"/>
              </a:rPr>
              <a:t> </a:t>
            </a:r>
            <a:r>
              <a:rPr lang="en-US" dirty="0" err="1">
                <a:solidFill>
                  <a:srgbClr val="2F2B20"/>
                </a:solidFill>
                <a:latin typeface="+mn-lt"/>
              </a:rPr>
              <a:t>daya</a:t>
            </a:r>
            <a:r>
              <a:rPr lang="en-US" dirty="0">
                <a:solidFill>
                  <a:srgbClr val="2F2B20"/>
                </a:solidFill>
                <a:latin typeface="+mn-lt"/>
              </a:rPr>
              <a:t> </a:t>
            </a:r>
            <a:r>
              <a:rPr lang="en-US" dirty="0" err="1">
                <a:solidFill>
                  <a:srgbClr val="2F2B20"/>
                </a:solidFill>
                <a:latin typeface="+mn-lt"/>
              </a:rPr>
              <a:t>manusia</a:t>
            </a:r>
            <a:r>
              <a:rPr lang="en-US" dirty="0">
                <a:solidFill>
                  <a:srgbClr val="2F2B20"/>
                </a:solidFill>
                <a:latin typeface="+mn-lt"/>
              </a:rPr>
              <a:t> </a:t>
            </a:r>
            <a:r>
              <a:rPr lang="en-US" dirty="0" err="1">
                <a:solidFill>
                  <a:srgbClr val="2F2B20"/>
                </a:solidFill>
                <a:latin typeface="+mn-lt"/>
              </a:rPr>
              <a:t>menggunakan</a:t>
            </a:r>
            <a:r>
              <a:rPr lang="en-US" dirty="0">
                <a:solidFill>
                  <a:srgbClr val="2F2B20"/>
                </a:solidFill>
                <a:latin typeface="+mn-lt"/>
              </a:rPr>
              <a:t> </a:t>
            </a:r>
            <a:r>
              <a:rPr lang="en-US" dirty="0" err="1">
                <a:solidFill>
                  <a:srgbClr val="2F2B20"/>
                </a:solidFill>
                <a:latin typeface="+mn-lt"/>
              </a:rPr>
              <a:t>kebutuhan</a:t>
            </a:r>
            <a:r>
              <a:rPr lang="en-US" dirty="0">
                <a:solidFill>
                  <a:srgbClr val="2F2B20"/>
                </a:solidFill>
                <a:latin typeface="+mn-lt"/>
              </a:rPr>
              <a:t> </a:t>
            </a:r>
            <a:r>
              <a:rPr lang="en-US" dirty="0" err="1">
                <a:solidFill>
                  <a:srgbClr val="2F2B20"/>
                </a:solidFill>
                <a:latin typeface="+mn-lt"/>
              </a:rPr>
              <a:t>aktivitas</a:t>
            </a:r>
            <a:r>
              <a:rPr lang="en-US" dirty="0">
                <a:solidFill>
                  <a:srgbClr val="2F2B20"/>
                </a:solidFill>
                <a:latin typeface="+mn-lt"/>
              </a:rPr>
              <a:t> </a:t>
            </a:r>
            <a:r>
              <a:rPr lang="en-US" dirty="0" err="1">
                <a:solidFill>
                  <a:srgbClr val="2F2B20"/>
                </a:solidFill>
                <a:latin typeface="+mn-lt"/>
              </a:rPr>
              <a:t>sumber</a:t>
            </a:r>
            <a:r>
              <a:rPr lang="en-US" dirty="0">
                <a:solidFill>
                  <a:srgbClr val="2F2B20"/>
                </a:solidFill>
                <a:latin typeface="+mn-lt"/>
              </a:rPr>
              <a:t> </a:t>
            </a:r>
            <a:r>
              <a:rPr lang="en-US" dirty="0" err="1">
                <a:solidFill>
                  <a:srgbClr val="2F2B20"/>
                </a:solidFill>
                <a:latin typeface="+mn-lt"/>
              </a:rPr>
              <a:t>daya</a:t>
            </a:r>
            <a:r>
              <a:rPr lang="en-US" dirty="0">
                <a:solidFill>
                  <a:srgbClr val="2F2B20"/>
                </a:solidFill>
                <a:latin typeface="+mn-lt"/>
              </a:rPr>
              <a:t> </a:t>
            </a:r>
            <a:r>
              <a:rPr lang="en-US" dirty="0" err="1">
                <a:solidFill>
                  <a:srgbClr val="2F2B20"/>
                </a:solidFill>
                <a:latin typeface="+mn-lt"/>
              </a:rPr>
              <a:t>untuk</a:t>
            </a:r>
            <a:r>
              <a:rPr lang="en-US" dirty="0">
                <a:solidFill>
                  <a:srgbClr val="2F2B20"/>
                </a:solidFill>
                <a:latin typeface="+mn-lt"/>
              </a:rPr>
              <a:t> </a:t>
            </a:r>
            <a:r>
              <a:rPr lang="en-US" dirty="0" err="1">
                <a:solidFill>
                  <a:srgbClr val="2F2B20"/>
                </a:solidFill>
                <a:latin typeface="+mn-lt"/>
              </a:rPr>
              <a:t>menentukan</a:t>
            </a:r>
            <a:r>
              <a:rPr lang="en-US" dirty="0">
                <a:solidFill>
                  <a:srgbClr val="2F2B20"/>
                </a:solidFill>
                <a:latin typeface="+mn-lt"/>
              </a:rPr>
              <a:t> </a:t>
            </a:r>
            <a:r>
              <a:rPr lang="en-US" dirty="0" err="1">
                <a:solidFill>
                  <a:srgbClr val="2F2B20"/>
                </a:solidFill>
                <a:latin typeface="+mn-lt"/>
              </a:rPr>
              <a:t>keinginan</a:t>
            </a:r>
            <a:r>
              <a:rPr lang="en-US" dirty="0">
                <a:solidFill>
                  <a:srgbClr val="2F2B20"/>
                </a:solidFill>
                <a:latin typeface="+mn-lt"/>
              </a:rPr>
              <a:t> </a:t>
            </a:r>
            <a:r>
              <a:rPr lang="en-US" dirty="0" err="1">
                <a:solidFill>
                  <a:srgbClr val="2F2B20"/>
                </a:solidFill>
                <a:latin typeface="+mn-lt"/>
              </a:rPr>
              <a:t>sumber</a:t>
            </a:r>
            <a:r>
              <a:rPr lang="en-US" dirty="0">
                <a:solidFill>
                  <a:srgbClr val="2F2B20"/>
                </a:solidFill>
                <a:latin typeface="+mn-lt"/>
              </a:rPr>
              <a:t> </a:t>
            </a:r>
            <a:r>
              <a:rPr lang="en-US" dirty="0" err="1">
                <a:solidFill>
                  <a:srgbClr val="2F2B20"/>
                </a:solidFill>
                <a:latin typeface="+mn-lt"/>
              </a:rPr>
              <a:t>daya</a:t>
            </a:r>
            <a:r>
              <a:rPr lang="en-US" dirty="0">
                <a:solidFill>
                  <a:srgbClr val="2F2B20"/>
                </a:solidFill>
                <a:latin typeface="+mn-lt"/>
              </a:rPr>
              <a:t> </a:t>
            </a:r>
            <a:r>
              <a:rPr lang="en-US" dirty="0" err="1">
                <a:solidFill>
                  <a:srgbClr val="2F2B20"/>
                </a:solidFill>
                <a:latin typeface="+mn-lt"/>
              </a:rPr>
              <a:t>manusia</a:t>
            </a:r>
            <a:r>
              <a:rPr lang="en-US" dirty="0">
                <a:solidFill>
                  <a:srgbClr val="2F2B20"/>
                </a:solidFill>
                <a:latin typeface="+mn-lt"/>
              </a:rPr>
              <a:t> </a:t>
            </a:r>
            <a:r>
              <a:rPr lang="en-US" dirty="0" err="1">
                <a:solidFill>
                  <a:srgbClr val="2F2B20"/>
                </a:solidFill>
                <a:latin typeface="+mn-lt"/>
              </a:rPr>
              <a:t>untuk</a:t>
            </a:r>
            <a:r>
              <a:rPr lang="en-US" dirty="0">
                <a:solidFill>
                  <a:srgbClr val="2F2B20"/>
                </a:solidFill>
                <a:latin typeface="+mn-lt"/>
              </a:rPr>
              <a:t> </a:t>
            </a:r>
            <a:r>
              <a:rPr lang="en-US" dirty="0" err="1">
                <a:solidFill>
                  <a:srgbClr val="2F2B20"/>
                </a:solidFill>
                <a:latin typeface="+mn-lt"/>
              </a:rPr>
              <a:t>proyek</a:t>
            </a:r>
            <a:r>
              <a:rPr lang="en-US" dirty="0">
                <a:solidFill>
                  <a:srgbClr val="2F2B20"/>
                </a:solidFill>
                <a:latin typeface="+mn-lt"/>
              </a:rPr>
              <a:t> </a:t>
            </a:r>
            <a:r>
              <a:rPr lang="en-US" dirty="0" err="1">
                <a:solidFill>
                  <a:srgbClr val="2F2B20"/>
                </a:solidFill>
                <a:latin typeface="+mn-lt"/>
              </a:rPr>
              <a:t>tersebut</a:t>
            </a:r>
            <a:r>
              <a:rPr lang="en-US" dirty="0">
                <a:solidFill>
                  <a:srgbClr val="2F2B20"/>
                </a:solidFill>
                <a:latin typeface="+mn-lt"/>
              </a:rPr>
              <a:t>. </a:t>
            </a:r>
            <a:r>
              <a:rPr lang="en-US" dirty="0" err="1">
                <a:solidFill>
                  <a:srgbClr val="2F2B20"/>
                </a:solidFill>
                <a:latin typeface="+mn-lt"/>
              </a:rPr>
              <a:t>Persyaratan</a:t>
            </a:r>
            <a:r>
              <a:rPr lang="en-US" dirty="0">
                <a:solidFill>
                  <a:srgbClr val="2F2B20"/>
                </a:solidFill>
                <a:latin typeface="+mn-lt"/>
              </a:rPr>
              <a:t> </a:t>
            </a:r>
            <a:r>
              <a:rPr lang="en-US" dirty="0" err="1">
                <a:solidFill>
                  <a:srgbClr val="2F2B20"/>
                </a:solidFill>
                <a:latin typeface="+mn-lt"/>
              </a:rPr>
              <a:t>awal</a:t>
            </a:r>
            <a:r>
              <a:rPr lang="en-US" dirty="0">
                <a:solidFill>
                  <a:srgbClr val="2F2B20"/>
                </a:solidFill>
                <a:latin typeface="+mn-lt"/>
              </a:rPr>
              <a:t> </a:t>
            </a:r>
            <a:r>
              <a:rPr lang="en-US" dirty="0" err="1">
                <a:solidFill>
                  <a:srgbClr val="2F2B20"/>
                </a:solidFill>
                <a:latin typeface="+mn-lt"/>
              </a:rPr>
              <a:t>mengenai</a:t>
            </a:r>
            <a:r>
              <a:rPr lang="en-US" dirty="0">
                <a:solidFill>
                  <a:srgbClr val="2F2B20"/>
                </a:solidFill>
                <a:latin typeface="+mn-lt"/>
              </a:rPr>
              <a:t> </a:t>
            </a:r>
            <a:r>
              <a:rPr lang="en-US" dirty="0" err="1">
                <a:solidFill>
                  <a:srgbClr val="2F2B20"/>
                </a:solidFill>
                <a:latin typeface="+mn-lt"/>
              </a:rPr>
              <a:t>anggota</a:t>
            </a:r>
            <a:r>
              <a:rPr lang="en-US" dirty="0">
                <a:solidFill>
                  <a:srgbClr val="2F2B20"/>
                </a:solidFill>
                <a:latin typeface="+mn-lt"/>
              </a:rPr>
              <a:t> </a:t>
            </a:r>
            <a:r>
              <a:rPr lang="en-US" dirty="0" err="1">
                <a:solidFill>
                  <a:srgbClr val="2F2B20"/>
                </a:solidFill>
                <a:latin typeface="+mn-lt"/>
              </a:rPr>
              <a:t>tim</a:t>
            </a:r>
            <a:r>
              <a:rPr lang="en-US" dirty="0">
                <a:solidFill>
                  <a:srgbClr val="2F2B20"/>
                </a:solidFill>
                <a:latin typeface="+mn-lt"/>
              </a:rPr>
              <a:t> </a:t>
            </a:r>
            <a:r>
              <a:rPr lang="en-US" dirty="0" err="1">
                <a:solidFill>
                  <a:srgbClr val="2F2B20"/>
                </a:solidFill>
                <a:latin typeface="+mn-lt"/>
              </a:rPr>
              <a:t>proyek</a:t>
            </a:r>
            <a:r>
              <a:rPr lang="en-US" dirty="0">
                <a:solidFill>
                  <a:srgbClr val="2F2B20"/>
                </a:solidFill>
                <a:latin typeface="+mn-lt"/>
              </a:rPr>
              <a:t> yang </a:t>
            </a:r>
            <a:r>
              <a:rPr lang="en-US" dirty="0" err="1">
                <a:solidFill>
                  <a:srgbClr val="2F2B20"/>
                </a:solidFill>
                <a:latin typeface="+mn-lt"/>
              </a:rPr>
              <a:t>diperlukan</a:t>
            </a:r>
            <a:r>
              <a:rPr lang="en-US" dirty="0">
                <a:solidFill>
                  <a:srgbClr val="2F2B20"/>
                </a:solidFill>
                <a:latin typeface="+mn-lt"/>
              </a:rPr>
              <a:t> </a:t>
            </a:r>
            <a:r>
              <a:rPr lang="en-US" dirty="0" err="1">
                <a:solidFill>
                  <a:srgbClr val="2F2B20"/>
                </a:solidFill>
                <a:latin typeface="+mn-lt"/>
              </a:rPr>
              <a:t>dan</a:t>
            </a:r>
            <a:r>
              <a:rPr lang="en-US" dirty="0">
                <a:solidFill>
                  <a:srgbClr val="2F2B20"/>
                </a:solidFill>
                <a:latin typeface="+mn-lt"/>
              </a:rPr>
              <a:t> </a:t>
            </a:r>
            <a:r>
              <a:rPr lang="en-US" dirty="0" err="1">
                <a:solidFill>
                  <a:srgbClr val="2F2B20"/>
                </a:solidFill>
                <a:latin typeface="+mn-lt"/>
              </a:rPr>
              <a:t>kompetensi</a:t>
            </a:r>
            <a:r>
              <a:rPr lang="en-US" dirty="0">
                <a:solidFill>
                  <a:srgbClr val="2F2B20"/>
                </a:solidFill>
                <a:latin typeface="+mn-lt"/>
              </a:rPr>
              <a:t> </a:t>
            </a:r>
            <a:r>
              <a:rPr lang="en-US" dirty="0" err="1">
                <a:solidFill>
                  <a:srgbClr val="2F2B20"/>
                </a:solidFill>
                <a:latin typeface="+mn-lt"/>
              </a:rPr>
              <a:t>mereka</a:t>
            </a:r>
            <a:r>
              <a:rPr lang="en-US" dirty="0">
                <a:solidFill>
                  <a:srgbClr val="2F2B20"/>
                </a:solidFill>
                <a:latin typeface="+mn-lt"/>
              </a:rPr>
              <a:t> </a:t>
            </a:r>
            <a:r>
              <a:rPr lang="en-US" dirty="0" err="1">
                <a:solidFill>
                  <a:srgbClr val="2F2B20"/>
                </a:solidFill>
                <a:latin typeface="+mn-lt"/>
              </a:rPr>
              <a:t>secara</a:t>
            </a:r>
            <a:r>
              <a:rPr lang="en-US" dirty="0">
                <a:solidFill>
                  <a:srgbClr val="2F2B20"/>
                </a:solidFill>
                <a:latin typeface="+mn-lt"/>
              </a:rPr>
              <a:t> </a:t>
            </a:r>
            <a:r>
              <a:rPr lang="en-US" dirty="0" err="1">
                <a:solidFill>
                  <a:srgbClr val="2F2B20"/>
                </a:solidFill>
                <a:latin typeface="+mn-lt"/>
              </a:rPr>
              <a:t>progresif</a:t>
            </a:r>
            <a:r>
              <a:rPr lang="en-US" dirty="0">
                <a:solidFill>
                  <a:srgbClr val="2F2B20"/>
                </a:solidFill>
                <a:latin typeface="+mn-lt"/>
              </a:rPr>
              <a:t> </a:t>
            </a:r>
            <a:r>
              <a:rPr lang="en-US" dirty="0" err="1">
                <a:solidFill>
                  <a:srgbClr val="2F2B20"/>
                </a:solidFill>
                <a:latin typeface="+mn-lt"/>
              </a:rPr>
              <a:t>diuraikan</a:t>
            </a:r>
            <a:r>
              <a:rPr lang="en-US" dirty="0">
                <a:solidFill>
                  <a:srgbClr val="2F2B20"/>
                </a:solidFill>
                <a:latin typeface="+mn-lt"/>
              </a:rPr>
              <a:t> </a:t>
            </a:r>
            <a:r>
              <a:rPr lang="en-US" dirty="0" err="1">
                <a:solidFill>
                  <a:srgbClr val="2F2B20"/>
                </a:solidFill>
                <a:latin typeface="+mn-lt"/>
              </a:rPr>
              <a:t>sebagai</a:t>
            </a:r>
            <a:r>
              <a:rPr lang="en-US" dirty="0">
                <a:solidFill>
                  <a:srgbClr val="2F2B20"/>
                </a:solidFill>
                <a:latin typeface="+mn-lt"/>
              </a:rPr>
              <a:t> </a:t>
            </a:r>
            <a:r>
              <a:rPr lang="en-US" dirty="0" err="1">
                <a:solidFill>
                  <a:srgbClr val="2F2B20"/>
                </a:solidFill>
                <a:latin typeface="+mn-lt"/>
              </a:rPr>
              <a:t>bagian</a:t>
            </a:r>
            <a:r>
              <a:rPr lang="en-US" dirty="0">
                <a:solidFill>
                  <a:srgbClr val="2F2B20"/>
                </a:solidFill>
                <a:latin typeface="+mn-lt"/>
              </a:rPr>
              <a:t> </a:t>
            </a:r>
            <a:r>
              <a:rPr lang="en-US" dirty="0" err="1">
                <a:solidFill>
                  <a:srgbClr val="2F2B20"/>
                </a:solidFill>
                <a:latin typeface="+mn-lt"/>
              </a:rPr>
              <a:t>dari</a:t>
            </a:r>
            <a:r>
              <a:rPr lang="en-US" dirty="0">
                <a:solidFill>
                  <a:srgbClr val="2F2B20"/>
                </a:solidFill>
                <a:latin typeface="+mn-lt"/>
              </a:rPr>
              <a:t> proses </a:t>
            </a:r>
            <a:r>
              <a:rPr lang="en-US" dirty="0" err="1">
                <a:solidFill>
                  <a:srgbClr val="2F2B20"/>
                </a:solidFill>
                <a:latin typeface="+mn-lt"/>
              </a:rPr>
              <a:t>Rencana</a:t>
            </a:r>
            <a:r>
              <a:rPr lang="en-US" dirty="0">
                <a:solidFill>
                  <a:srgbClr val="2F2B20"/>
                </a:solidFill>
                <a:latin typeface="+mn-lt"/>
              </a:rPr>
              <a:t> </a:t>
            </a:r>
            <a:r>
              <a:rPr lang="en-US" dirty="0" err="1">
                <a:solidFill>
                  <a:srgbClr val="2F2B20"/>
                </a:solidFill>
                <a:latin typeface="+mn-lt"/>
              </a:rPr>
              <a:t>Pengelolaan</a:t>
            </a:r>
            <a:r>
              <a:rPr lang="en-US" dirty="0">
                <a:solidFill>
                  <a:srgbClr val="2F2B20"/>
                </a:solidFill>
                <a:latin typeface="+mn-lt"/>
              </a:rPr>
              <a:t> </a:t>
            </a:r>
            <a:r>
              <a:rPr lang="en-US" dirty="0" err="1">
                <a:solidFill>
                  <a:srgbClr val="2F2B20"/>
                </a:solidFill>
                <a:latin typeface="+mn-lt"/>
              </a:rPr>
              <a:t>Sumber</a:t>
            </a:r>
            <a:r>
              <a:rPr lang="en-US" dirty="0">
                <a:solidFill>
                  <a:srgbClr val="2F2B20"/>
                </a:solidFill>
                <a:latin typeface="+mn-lt"/>
              </a:rPr>
              <a:t> </a:t>
            </a:r>
            <a:r>
              <a:rPr lang="en-US" dirty="0" err="1">
                <a:solidFill>
                  <a:srgbClr val="2F2B20"/>
                </a:solidFill>
                <a:latin typeface="+mn-lt"/>
              </a:rPr>
              <a:t>Daya</a:t>
            </a:r>
            <a:r>
              <a:rPr lang="en-US" dirty="0">
                <a:solidFill>
                  <a:srgbClr val="2F2B20"/>
                </a:solidFill>
                <a:latin typeface="+mn-lt"/>
              </a:rPr>
              <a:t> </a:t>
            </a:r>
            <a:r>
              <a:rPr lang="en-US" dirty="0" err="1">
                <a:solidFill>
                  <a:srgbClr val="2F2B20"/>
                </a:solidFill>
                <a:latin typeface="+mn-lt"/>
              </a:rPr>
              <a:t>Manusia</a:t>
            </a:r>
            <a:r>
              <a:rPr lang="en-US" dirty="0">
                <a:solidFill>
                  <a:srgbClr val="2F2B20"/>
                </a:solidFill>
                <a:latin typeface="+mn-lt"/>
              </a:rPr>
              <a:t>.</a:t>
            </a:r>
          </a:p>
          <a:p>
            <a:pPr>
              <a:buNone/>
            </a:pPr>
            <a:endParaRPr lang="en-US" b="1" dirty="0">
              <a:solidFill>
                <a:schemeClr val="tx1"/>
              </a:solidFill>
              <a:latin typeface="+mn-lt"/>
            </a:endParaRPr>
          </a:p>
          <a:p>
            <a:pPr>
              <a:buNone/>
            </a:pPr>
            <a:r>
              <a:rPr lang="en-US" b="1" dirty="0">
                <a:solidFill>
                  <a:schemeClr val="tx1"/>
                </a:solidFill>
                <a:latin typeface="+mn-lt"/>
              </a:rPr>
              <a:t>Risk Register</a:t>
            </a:r>
            <a:endParaRPr lang="id-ID" b="1" dirty="0">
              <a:solidFill>
                <a:schemeClr val="tx1"/>
              </a:solidFill>
              <a:latin typeface="+mn-lt"/>
            </a:endParaRPr>
          </a:p>
          <a:p>
            <a:pPr lvl="1">
              <a:buNone/>
            </a:pPr>
            <a:r>
              <a:rPr lang="id-ID" dirty="0">
                <a:solidFill>
                  <a:schemeClr val="tx1"/>
                </a:solidFill>
                <a:latin typeface="+mn-lt"/>
              </a:rPr>
              <a:t>Menyediakan data tentang Resiko-resiko yang mungkin di temui di proyek , dan juga penangananya.untuk mengupdate Risk register harus mengupdate project document update</a:t>
            </a:r>
            <a:endParaRPr lang="en-US" dirty="0">
              <a:solidFill>
                <a:schemeClr val="tx1"/>
              </a:solidFill>
              <a:latin typeface="+mn-lt"/>
            </a:endParaRPr>
          </a:p>
          <a:p>
            <a:pPr lvl="1" algn="just">
              <a:buNone/>
            </a:pPr>
            <a:endParaRPr lang="en-US" dirty="0">
              <a:solidFill>
                <a:srgbClr val="2F2B20"/>
              </a:solidFill>
              <a:latin typeface="+mn-lt"/>
            </a:endParaRPr>
          </a:p>
          <a:p>
            <a:pPr>
              <a:buNone/>
            </a:pPr>
            <a:r>
              <a:rPr lang="id-ID" b="1" dirty="0">
                <a:latin typeface="+mn-lt"/>
              </a:rPr>
              <a:t>Stakeholder Register</a:t>
            </a:r>
          </a:p>
          <a:p>
            <a:pPr marL="365760" lvl="1" indent="0">
              <a:buNone/>
            </a:pPr>
            <a:r>
              <a:rPr lang="id-ID" dirty="0">
                <a:latin typeface="+mn-lt"/>
              </a:rPr>
              <a:t>Memberikan rincian tentang Stakeholder yang terlibat dalam proyek dan juga peran dan kepentingan mereka dalam proyek</a:t>
            </a:r>
            <a:endParaRPr lang="en-GB" dirty="0">
              <a:solidFill>
                <a:srgbClr val="2F2B20"/>
              </a:solidFill>
              <a:latin typeface="+mn-lt"/>
            </a:endParaRPr>
          </a:p>
        </p:txBody>
      </p:sp>
      <p:grpSp>
        <p:nvGrpSpPr>
          <p:cNvPr id="12" name="Group 11"/>
          <p:cNvGrpSpPr/>
          <p:nvPr/>
        </p:nvGrpSpPr>
        <p:grpSpPr>
          <a:xfrm>
            <a:off x="50639" y="759867"/>
            <a:ext cx="2337719" cy="6098133"/>
            <a:chOff x="50639" y="759867"/>
            <a:chExt cx="2337719" cy="6098133"/>
          </a:xfrm>
        </p:grpSpPr>
        <p:sp>
          <p:nvSpPr>
            <p:cNvPr id="15" name="Freeform 14"/>
            <p:cNvSpPr/>
            <p:nvPr/>
          </p:nvSpPr>
          <p:spPr>
            <a:xfrm>
              <a:off x="50639" y="7598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6" name="Freeform 15"/>
            <p:cNvSpPr/>
            <p:nvPr/>
          </p:nvSpPr>
          <p:spPr>
            <a:xfrm>
              <a:off x="84329" y="1269242"/>
              <a:ext cx="2304029" cy="55887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charter</a:t>
              </a:r>
            </a:p>
            <a:p>
              <a:r>
                <a:rPr lang="en-US" sz="1200" dirty="0"/>
                <a:t>2. Business documents</a:t>
              </a:r>
            </a:p>
            <a:p>
              <a:pPr lvl="1"/>
              <a:r>
                <a:rPr lang="en-US" sz="1200" dirty="0"/>
                <a:t>• Business case</a:t>
              </a:r>
            </a:p>
            <a:p>
              <a:pPr lvl="1"/>
              <a:r>
                <a:rPr lang="en-US" sz="1200" dirty="0"/>
                <a:t>• Benefits management plan</a:t>
              </a:r>
            </a:p>
            <a:p>
              <a:r>
                <a:rPr lang="en-US" sz="1200" dirty="0"/>
                <a:t>3. Project management plan</a:t>
              </a:r>
            </a:p>
            <a:p>
              <a:pPr lvl="1"/>
              <a:r>
                <a:rPr lang="en-US" sz="1200" dirty="0"/>
                <a:t>• Scope management plan</a:t>
              </a:r>
            </a:p>
            <a:p>
              <a:pPr lvl="1"/>
              <a:r>
                <a:rPr lang="en-US" sz="1200" dirty="0"/>
                <a:t>• Quality management plan</a:t>
              </a:r>
            </a:p>
            <a:p>
              <a:pPr lvl="1"/>
              <a:r>
                <a:rPr lang="en-US" sz="1200" dirty="0"/>
                <a:t>• Resource management plan</a:t>
              </a:r>
            </a:p>
            <a:p>
              <a:pPr lvl="1"/>
              <a:r>
                <a:rPr lang="en-US" sz="1200" dirty="0"/>
                <a:t>• Scope baseline</a:t>
              </a:r>
            </a:p>
            <a:p>
              <a:r>
                <a:rPr lang="en-US" sz="1200" dirty="0"/>
                <a:t>4. Project documents</a:t>
              </a:r>
            </a:p>
            <a:p>
              <a:pPr lvl="1"/>
              <a:r>
                <a:rPr lang="en-US" sz="1200" dirty="0"/>
                <a:t>• Milestone list</a:t>
              </a:r>
            </a:p>
            <a:p>
              <a:pPr lvl="1"/>
              <a:r>
                <a:rPr lang="en-US" sz="1200" dirty="0"/>
                <a:t>• Project team assignments</a:t>
              </a:r>
            </a:p>
            <a:p>
              <a:pPr lvl="1"/>
              <a:r>
                <a:rPr lang="en-US" sz="1200" dirty="0"/>
                <a:t>• Requirements</a:t>
              </a:r>
            </a:p>
            <a:p>
              <a:pPr lvl="1"/>
              <a:r>
                <a:rPr lang="en-US" sz="1200" dirty="0"/>
                <a:t>documentation</a:t>
              </a:r>
            </a:p>
            <a:p>
              <a:pPr lvl="1"/>
              <a:r>
                <a:rPr lang="en-US" sz="1200" dirty="0"/>
                <a:t>• Requirements traceability</a:t>
              </a:r>
            </a:p>
            <a:p>
              <a:pPr lvl="1"/>
              <a:r>
                <a:rPr lang="en-US" sz="1200" dirty="0"/>
                <a:t>matrix</a:t>
              </a:r>
            </a:p>
            <a:p>
              <a:pPr lvl="1"/>
              <a:r>
                <a:rPr lang="en-US" sz="1200" dirty="0"/>
                <a:t>• Resource requirements</a:t>
              </a:r>
            </a:p>
            <a:p>
              <a:pPr lvl="1"/>
              <a:r>
                <a:rPr lang="en-US" sz="1200" dirty="0"/>
                <a:t>• Risk register</a:t>
              </a:r>
            </a:p>
            <a:p>
              <a:pPr lvl="1"/>
              <a:r>
                <a:rPr lang="en-US" sz="1200" dirty="0"/>
                <a:t>• Stakeholder register</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263717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txBox="1">
            <a:spLocks/>
          </p:cNvSpPr>
          <p:nvPr/>
        </p:nvSpPr>
        <p:spPr>
          <a:xfrm>
            <a:off x="2865781" y="908346"/>
            <a:ext cx="8966828" cy="2415958"/>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US" b="1" dirty="0">
                <a:latin typeface="+mn-lt"/>
              </a:rPr>
              <a:t>5. </a:t>
            </a:r>
            <a:r>
              <a:rPr lang="id-ID" b="1" dirty="0">
                <a:latin typeface="+mn-lt"/>
              </a:rPr>
              <a:t>Enterprise Environmental Factors</a:t>
            </a:r>
          </a:p>
          <a:p>
            <a:pPr marL="365760" lvl="1" indent="0">
              <a:buNone/>
            </a:pPr>
            <a:r>
              <a:rPr lang="id-ID" dirty="0">
                <a:latin typeface="+mn-lt"/>
              </a:rPr>
              <a:t>Faktor- faktor luar yang mempengaruhi plan procurement  meliputi:</a:t>
            </a:r>
          </a:p>
          <a:p>
            <a:pPr marL="742950" lvl="1" indent="-285750">
              <a:buFont typeface="Wingdings" panose="05000000000000000000" pitchFamily="2" charset="2"/>
              <a:buChar char="§"/>
            </a:pPr>
            <a:r>
              <a:rPr lang="id-ID" dirty="0">
                <a:latin typeface="+mn-lt"/>
              </a:rPr>
              <a:t>Kondisi pasar</a:t>
            </a:r>
          </a:p>
          <a:p>
            <a:pPr marL="742950" lvl="1" indent="-285750">
              <a:buFont typeface="Wingdings" panose="05000000000000000000" pitchFamily="2" charset="2"/>
              <a:buChar char="§"/>
            </a:pPr>
            <a:r>
              <a:rPr lang="id-ID" dirty="0">
                <a:latin typeface="+mn-lt"/>
              </a:rPr>
              <a:t>Produk, layanan, dan hasil yang tersedia di pasar</a:t>
            </a:r>
          </a:p>
          <a:p>
            <a:pPr marL="742950" lvl="1" indent="-285750">
              <a:buFont typeface="Wingdings" panose="05000000000000000000" pitchFamily="2" charset="2"/>
              <a:buChar char="§"/>
            </a:pPr>
            <a:r>
              <a:rPr lang="id-ID" dirty="0">
                <a:latin typeface="+mn-lt"/>
              </a:rPr>
              <a:t>Seller , termasuk kinerja masa lalu atau reputasinya</a:t>
            </a:r>
          </a:p>
          <a:p>
            <a:pPr marL="742950" lvl="1" indent="-285750">
              <a:buFont typeface="Wingdings" panose="05000000000000000000" pitchFamily="2" charset="2"/>
              <a:buChar char="§"/>
            </a:pPr>
            <a:r>
              <a:rPr lang="id-ID" dirty="0">
                <a:latin typeface="+mn-lt"/>
              </a:rPr>
              <a:t>Persyaratan umum dan persyaratan untuk produk/jasa</a:t>
            </a:r>
          </a:p>
          <a:p>
            <a:pPr marL="742950" lvl="1" indent="-285750">
              <a:buFont typeface="Wingdings" panose="05000000000000000000" pitchFamily="2" charset="2"/>
              <a:buChar char="§"/>
            </a:pPr>
            <a:r>
              <a:rPr lang="id-ID" dirty="0">
                <a:latin typeface="+mn-lt"/>
              </a:rPr>
              <a:t>Kebutuhan –kebutuhan lokal yang unik.</a:t>
            </a:r>
          </a:p>
        </p:txBody>
      </p:sp>
      <p:sp>
        <p:nvSpPr>
          <p:cNvPr id="2" name="Rectangle 1"/>
          <p:cNvSpPr/>
          <p:nvPr/>
        </p:nvSpPr>
        <p:spPr>
          <a:xfrm>
            <a:off x="2865781" y="3517861"/>
            <a:ext cx="8734816" cy="2308324"/>
          </a:xfrm>
          <a:prstGeom prst="rect">
            <a:avLst/>
          </a:prstGeom>
        </p:spPr>
        <p:txBody>
          <a:bodyPr wrap="square">
            <a:spAutoFit/>
          </a:bodyPr>
          <a:lstStyle/>
          <a:p>
            <a:pPr>
              <a:buNone/>
            </a:pPr>
            <a:r>
              <a:rPr lang="en-US" b="1" dirty="0"/>
              <a:t>6. </a:t>
            </a:r>
            <a:r>
              <a:rPr lang="id-ID" b="1" dirty="0"/>
              <a:t>Organizational Process Assets</a:t>
            </a:r>
          </a:p>
          <a:p>
            <a:pPr marL="365760" lvl="1" indent="0">
              <a:buNone/>
            </a:pPr>
            <a:r>
              <a:rPr lang="id-ID" dirty="0"/>
              <a:t>Yang termasuk organizational process assets meliputi:</a:t>
            </a:r>
          </a:p>
          <a:p>
            <a:pPr marL="742950" lvl="1" indent="-285750">
              <a:buFont typeface="Arial" panose="020B0604020202020204" pitchFamily="34" charset="0"/>
              <a:buChar char="•"/>
            </a:pPr>
            <a:r>
              <a:rPr lang="id-ID" dirty="0"/>
              <a:t>Kebijakan formal pengadaan , prosedur , dan pedoman.</a:t>
            </a:r>
          </a:p>
          <a:p>
            <a:pPr marL="742950" lvl="1" indent="-285750">
              <a:buFont typeface="Arial" panose="020B0604020202020204" pitchFamily="34" charset="0"/>
              <a:buChar char="•"/>
            </a:pPr>
            <a:r>
              <a:rPr lang="id-ID" dirty="0"/>
              <a:t>Sistem manajemen yang dipertimbangkan dalam mengembangkan procurement management plan dan memilih hubungan yang bersifat kontrak yang akan digunakan</a:t>
            </a:r>
          </a:p>
          <a:p>
            <a:pPr marL="742950" lvl="1" indent="-285750">
              <a:buFont typeface="Arial" panose="020B0604020202020204" pitchFamily="34" charset="0"/>
              <a:buChar char="•"/>
            </a:pPr>
            <a:r>
              <a:rPr lang="id-ID" dirty="0"/>
              <a:t>Sistem Seller yang terpercaya yang diputuskan memenuhi syarat berdasarkan pengalaman-pengalaman sebelumnya.</a:t>
            </a:r>
          </a:p>
        </p:txBody>
      </p:sp>
      <p:grpSp>
        <p:nvGrpSpPr>
          <p:cNvPr id="15" name="Group 14"/>
          <p:cNvGrpSpPr/>
          <p:nvPr/>
        </p:nvGrpSpPr>
        <p:grpSpPr>
          <a:xfrm>
            <a:off x="50639" y="759867"/>
            <a:ext cx="2337719" cy="6098133"/>
            <a:chOff x="50639" y="759867"/>
            <a:chExt cx="2337719" cy="6098133"/>
          </a:xfrm>
        </p:grpSpPr>
        <p:sp>
          <p:nvSpPr>
            <p:cNvPr id="21" name="Freeform 20"/>
            <p:cNvSpPr/>
            <p:nvPr/>
          </p:nvSpPr>
          <p:spPr>
            <a:xfrm>
              <a:off x="50639" y="7598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22" name="Freeform 21"/>
            <p:cNvSpPr/>
            <p:nvPr/>
          </p:nvSpPr>
          <p:spPr>
            <a:xfrm>
              <a:off x="84329" y="1269242"/>
              <a:ext cx="2304029" cy="55887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charter</a:t>
              </a:r>
            </a:p>
            <a:p>
              <a:r>
                <a:rPr lang="en-US" sz="1200" dirty="0"/>
                <a:t>2. Business documents</a:t>
              </a:r>
            </a:p>
            <a:p>
              <a:pPr lvl="1"/>
              <a:r>
                <a:rPr lang="en-US" sz="1200" dirty="0"/>
                <a:t>• Business case</a:t>
              </a:r>
            </a:p>
            <a:p>
              <a:pPr lvl="1"/>
              <a:r>
                <a:rPr lang="en-US" sz="1200" dirty="0"/>
                <a:t>• Benefits management plan</a:t>
              </a:r>
            </a:p>
            <a:p>
              <a:r>
                <a:rPr lang="en-US" sz="1200" dirty="0"/>
                <a:t>3. Project management plan</a:t>
              </a:r>
            </a:p>
            <a:p>
              <a:pPr lvl="1"/>
              <a:r>
                <a:rPr lang="en-US" sz="1200" dirty="0"/>
                <a:t>• Scope management plan</a:t>
              </a:r>
            </a:p>
            <a:p>
              <a:pPr lvl="1"/>
              <a:r>
                <a:rPr lang="en-US" sz="1200" dirty="0"/>
                <a:t>• Quality management plan</a:t>
              </a:r>
            </a:p>
            <a:p>
              <a:pPr lvl="1"/>
              <a:r>
                <a:rPr lang="en-US" sz="1200" dirty="0"/>
                <a:t>• Resource management plan</a:t>
              </a:r>
            </a:p>
            <a:p>
              <a:pPr lvl="1"/>
              <a:r>
                <a:rPr lang="en-US" sz="1200" dirty="0"/>
                <a:t>• Scope baseline</a:t>
              </a:r>
            </a:p>
            <a:p>
              <a:r>
                <a:rPr lang="en-US" sz="1200" dirty="0"/>
                <a:t>4. Project documents</a:t>
              </a:r>
            </a:p>
            <a:p>
              <a:pPr lvl="1"/>
              <a:r>
                <a:rPr lang="en-US" sz="1200" dirty="0"/>
                <a:t>• Milestone list</a:t>
              </a:r>
            </a:p>
            <a:p>
              <a:pPr lvl="1"/>
              <a:r>
                <a:rPr lang="en-US" sz="1200" dirty="0"/>
                <a:t>• Project team assignments</a:t>
              </a:r>
            </a:p>
            <a:p>
              <a:pPr lvl="1"/>
              <a:r>
                <a:rPr lang="en-US" sz="1200" dirty="0"/>
                <a:t>• Requirements</a:t>
              </a:r>
            </a:p>
            <a:p>
              <a:pPr lvl="1"/>
              <a:r>
                <a:rPr lang="en-US" sz="1200" dirty="0"/>
                <a:t>documentation</a:t>
              </a:r>
            </a:p>
            <a:p>
              <a:pPr lvl="1"/>
              <a:r>
                <a:rPr lang="en-US" sz="1200" dirty="0"/>
                <a:t>• Requirements traceability</a:t>
              </a:r>
            </a:p>
            <a:p>
              <a:pPr lvl="1"/>
              <a:r>
                <a:rPr lang="en-US" sz="1200" dirty="0"/>
                <a:t>matrix</a:t>
              </a:r>
            </a:p>
            <a:p>
              <a:pPr lvl="1"/>
              <a:r>
                <a:rPr lang="en-US" sz="1200" dirty="0"/>
                <a:t>• Resource requirements</a:t>
              </a:r>
            </a:p>
            <a:p>
              <a:pPr lvl="1"/>
              <a:r>
                <a:rPr lang="en-US" sz="1200" dirty="0"/>
                <a:t>• Risk register</a:t>
              </a:r>
            </a:p>
            <a:p>
              <a:pPr lvl="1"/>
              <a:r>
                <a:rPr lang="en-US" sz="1200" dirty="0"/>
                <a:t>• Stakeholder register</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334676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Type Contract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 name="Rectangle 2"/>
          <p:cNvSpPr/>
          <p:nvPr/>
        </p:nvSpPr>
        <p:spPr>
          <a:xfrm>
            <a:off x="768823" y="1109218"/>
            <a:ext cx="9685362" cy="4524315"/>
          </a:xfrm>
          <a:prstGeom prst="rect">
            <a:avLst/>
          </a:prstGeom>
        </p:spPr>
        <p:txBody>
          <a:bodyPr wrap="square">
            <a:spAutoFit/>
          </a:bodyPr>
          <a:lstStyle/>
          <a:p>
            <a:r>
              <a:rPr lang="en-US" sz="3600" dirty="0" err="1"/>
              <a:t>Semua</a:t>
            </a:r>
            <a:r>
              <a:rPr lang="en-US" sz="3600" dirty="0"/>
              <a:t> </a:t>
            </a:r>
            <a:r>
              <a:rPr lang="en-US" sz="3600" dirty="0" err="1"/>
              <a:t>hubungan</a:t>
            </a:r>
            <a:r>
              <a:rPr lang="en-US" sz="3600" dirty="0"/>
              <a:t> </a:t>
            </a:r>
            <a:r>
              <a:rPr lang="en-US" sz="3600" dirty="0" err="1"/>
              <a:t>kontrak</a:t>
            </a:r>
            <a:r>
              <a:rPr lang="en-US" sz="3600" dirty="0"/>
              <a:t> legal </a:t>
            </a:r>
            <a:r>
              <a:rPr lang="en-US" sz="3600" dirty="0" err="1"/>
              <a:t>umumnya</a:t>
            </a:r>
            <a:r>
              <a:rPr lang="en-US" sz="3600" dirty="0"/>
              <a:t> </a:t>
            </a:r>
            <a:r>
              <a:rPr lang="en-US" sz="3600" dirty="0" err="1"/>
              <a:t>jatuh</a:t>
            </a:r>
            <a:r>
              <a:rPr lang="en-US" sz="3600" dirty="0"/>
              <a:t> </a:t>
            </a:r>
            <a:r>
              <a:rPr lang="en-US" sz="3600" dirty="0" err="1"/>
              <a:t>ke</a:t>
            </a:r>
            <a:r>
              <a:rPr lang="en-US" sz="3600" dirty="0"/>
              <a:t> </a:t>
            </a:r>
            <a:r>
              <a:rPr lang="en-US" sz="3600" dirty="0" err="1"/>
              <a:t>dalam</a:t>
            </a:r>
            <a:r>
              <a:rPr lang="en-US" sz="3600" dirty="0"/>
              <a:t> </a:t>
            </a:r>
            <a:r>
              <a:rPr lang="en-US" sz="3600" dirty="0" err="1"/>
              <a:t>salah</a:t>
            </a:r>
            <a:r>
              <a:rPr lang="en-US" sz="3600" dirty="0"/>
              <a:t> </a:t>
            </a:r>
            <a:r>
              <a:rPr lang="en-US" sz="3600" dirty="0" err="1"/>
              <a:t>satu</a:t>
            </a:r>
            <a:r>
              <a:rPr lang="en-US" sz="3600" dirty="0"/>
              <a:t> </a:t>
            </a:r>
            <a:r>
              <a:rPr lang="en-US" sz="3600" dirty="0" err="1"/>
              <a:t>dari</a:t>
            </a:r>
            <a:r>
              <a:rPr lang="en-US" sz="3600" dirty="0"/>
              <a:t> </a:t>
            </a:r>
            <a:r>
              <a:rPr lang="en-US" sz="3600" dirty="0" err="1"/>
              <a:t>tiga</a:t>
            </a:r>
            <a:r>
              <a:rPr lang="en-US" sz="3600" dirty="0"/>
              <a:t> </a:t>
            </a:r>
            <a:r>
              <a:rPr lang="en-US" sz="3600" dirty="0" err="1"/>
              <a:t>Jenis</a:t>
            </a:r>
            <a:r>
              <a:rPr lang="en-US" sz="3600" dirty="0"/>
              <a:t> </a:t>
            </a:r>
            <a:r>
              <a:rPr lang="en-US" sz="3600" dirty="0" err="1"/>
              <a:t>ini</a:t>
            </a:r>
            <a:r>
              <a:rPr lang="en-US" sz="3600" dirty="0"/>
              <a:t>: </a:t>
            </a:r>
          </a:p>
          <a:p>
            <a:endParaRPr lang="en-US" sz="3600" dirty="0"/>
          </a:p>
          <a:p>
            <a:pPr marL="457200" indent="-457200">
              <a:buAutoNum type="arabicPeriod"/>
            </a:pPr>
            <a:r>
              <a:rPr lang="id-ID" sz="3600" dirty="0"/>
              <a:t>Fixed Price Contracts</a:t>
            </a:r>
            <a:endParaRPr lang="en-US" sz="3600" dirty="0"/>
          </a:p>
          <a:p>
            <a:pPr marL="457200" indent="-457200">
              <a:buFontTx/>
              <a:buAutoNum type="arabicPeriod"/>
            </a:pPr>
            <a:r>
              <a:rPr lang="id-ID" sz="3600" dirty="0"/>
              <a:t>Cost Reimbursable Contracts</a:t>
            </a:r>
            <a:endParaRPr lang="en-US" sz="3600" dirty="0"/>
          </a:p>
          <a:p>
            <a:pPr marL="457200" indent="-457200">
              <a:buFontTx/>
              <a:buAutoNum type="arabicPeriod"/>
            </a:pPr>
            <a:r>
              <a:rPr lang="id-ID" sz="3600" dirty="0"/>
              <a:t>Time and Material Contracts(T&amp;M)</a:t>
            </a:r>
          </a:p>
          <a:p>
            <a:endParaRPr lang="id-ID" sz="3600" dirty="0"/>
          </a:p>
          <a:p>
            <a:pPr marL="457200" indent="-457200">
              <a:buAutoNum type="arabicPeriod"/>
            </a:pPr>
            <a:endParaRPr lang="id-ID" sz="3600" dirty="0"/>
          </a:p>
        </p:txBody>
      </p:sp>
    </p:spTree>
    <p:extLst>
      <p:ext uri="{BB962C8B-B14F-4D97-AF65-F5344CB8AC3E}">
        <p14:creationId xmlns:p14="http://schemas.microsoft.com/office/powerpoint/2010/main" val="254752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Type Contract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4" name="Diagram 3"/>
          <p:cNvGraphicFramePr/>
          <p:nvPr>
            <p:extLst>
              <p:ext uri="{D42A27DB-BD31-4B8C-83A1-F6EECF244321}">
                <p14:modId xmlns:p14="http://schemas.microsoft.com/office/powerpoint/2010/main" val="3283363028"/>
              </p:ext>
            </p:extLst>
          </p:nvPr>
        </p:nvGraphicFramePr>
        <p:xfrm>
          <a:off x="682387" y="965326"/>
          <a:ext cx="1050877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13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eaLnBrk="1" hangingPunct="1"/>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lang="en-US" altLang="en-US" sz="3600" b="1" dirty="0"/>
              <a:t>SASARAN MATERI PERKULIAHAN</a:t>
            </a:r>
            <a:endPar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1002289" y="1009935"/>
            <a:ext cx="9945525" cy="2331553"/>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0" eaLnBrk="1" hangingPunct="1">
              <a:lnSpc>
                <a:spcPct val="90000"/>
              </a:lnSpc>
              <a:spcBef>
                <a:spcPts val="1000"/>
              </a:spcBef>
            </a:pPr>
            <a:r>
              <a:rPr lang="en-US" altLang="en-US" sz="2800" dirty="0">
                <a:solidFill>
                  <a:prstClr val="black"/>
                </a:solidFill>
                <a:latin typeface="Century Gothic"/>
                <a:cs typeface="+mn-cs"/>
              </a:rPr>
              <a:t>Pada </a:t>
            </a:r>
            <a:r>
              <a:rPr lang="en-US" altLang="en-US" sz="2800" dirty="0" err="1">
                <a:solidFill>
                  <a:prstClr val="black"/>
                </a:solidFill>
                <a:latin typeface="Century Gothic"/>
                <a:cs typeface="+mn-cs"/>
              </a:rPr>
              <a:t>akhir</a:t>
            </a:r>
            <a:r>
              <a:rPr lang="en-US" altLang="en-US" sz="2800" dirty="0">
                <a:solidFill>
                  <a:prstClr val="black"/>
                </a:solidFill>
                <a:latin typeface="Century Gothic"/>
                <a:cs typeface="+mn-cs"/>
              </a:rPr>
              <a:t> </a:t>
            </a:r>
            <a:r>
              <a:rPr lang="en-US" altLang="en-US" sz="2800" dirty="0" err="1">
                <a:solidFill>
                  <a:prstClr val="black"/>
                </a:solidFill>
                <a:latin typeface="Century Gothic"/>
                <a:cs typeface="+mn-cs"/>
              </a:rPr>
              <a:t>pertemuan</a:t>
            </a:r>
            <a:r>
              <a:rPr lang="en-US" altLang="en-US" sz="2800" dirty="0">
                <a:solidFill>
                  <a:prstClr val="black"/>
                </a:solidFill>
                <a:latin typeface="Century Gothic"/>
                <a:cs typeface="+mn-cs"/>
              </a:rPr>
              <a:t> </a:t>
            </a:r>
            <a:r>
              <a:rPr lang="en-US" altLang="en-US" sz="2800" dirty="0" err="1">
                <a:solidFill>
                  <a:prstClr val="black"/>
                </a:solidFill>
                <a:latin typeface="Century Gothic"/>
                <a:cs typeface="+mn-cs"/>
              </a:rPr>
              <a:t>ini</a:t>
            </a:r>
            <a:r>
              <a:rPr lang="en-US" altLang="en-US" sz="2800" dirty="0">
                <a:solidFill>
                  <a:prstClr val="black"/>
                </a:solidFill>
                <a:latin typeface="Century Gothic"/>
                <a:cs typeface="+mn-cs"/>
              </a:rPr>
              <a:t>, </a:t>
            </a:r>
            <a:r>
              <a:rPr lang="en-US" altLang="en-US" sz="2800" dirty="0" err="1">
                <a:solidFill>
                  <a:prstClr val="black"/>
                </a:solidFill>
                <a:latin typeface="Century Gothic"/>
                <a:cs typeface="+mn-cs"/>
              </a:rPr>
              <a:t>diharapkan</a:t>
            </a:r>
            <a:r>
              <a:rPr lang="en-US" altLang="en-US" sz="2800" dirty="0">
                <a:solidFill>
                  <a:prstClr val="black"/>
                </a:solidFill>
                <a:latin typeface="Century Gothic"/>
                <a:cs typeface="+mn-cs"/>
              </a:rPr>
              <a:t> :</a:t>
            </a:r>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memahami</a:t>
            </a:r>
            <a:r>
              <a:rPr lang="en-US" sz="2800" dirty="0"/>
              <a:t> </a:t>
            </a:r>
            <a:r>
              <a:rPr lang="en-US" sz="2800" dirty="0" err="1"/>
              <a:t>konsep</a:t>
            </a:r>
            <a:r>
              <a:rPr lang="en-US" sz="2800" dirty="0"/>
              <a:t> </a:t>
            </a:r>
            <a:r>
              <a:rPr lang="en-US" sz="2800" dirty="0" err="1"/>
              <a:t>perencanaan</a:t>
            </a:r>
            <a:r>
              <a:rPr lang="en-US" sz="2800" dirty="0"/>
              <a:t> dan </a:t>
            </a:r>
            <a:r>
              <a:rPr lang="en-US" sz="2800" dirty="0" err="1"/>
              <a:t>pengendalian</a:t>
            </a:r>
            <a:r>
              <a:rPr lang="en-US" sz="2800" dirty="0"/>
              <a:t> </a:t>
            </a:r>
            <a:r>
              <a:rPr lang="en-US" sz="2800" dirty="0" err="1"/>
              <a:t>pengadaan</a:t>
            </a:r>
            <a:endParaRPr lang="en-US" sz="2800" dirty="0"/>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memahami</a:t>
            </a:r>
            <a:r>
              <a:rPr lang="en-US" sz="2800" dirty="0"/>
              <a:t> proses-proses </a:t>
            </a:r>
            <a:r>
              <a:rPr lang="en-US" sz="2800" dirty="0" err="1"/>
              <a:t>pengadaan</a:t>
            </a:r>
            <a:r>
              <a:rPr lang="en-US" sz="2800" dirty="0"/>
              <a:t>. </a:t>
            </a:r>
          </a:p>
        </p:txBody>
      </p:sp>
    </p:spTree>
    <p:extLst>
      <p:ext uri="{BB962C8B-B14F-4D97-AF65-F5344CB8AC3E}">
        <p14:creationId xmlns:p14="http://schemas.microsoft.com/office/powerpoint/2010/main" val="567646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577673"/>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3200" b="1" dirty="0">
                <a:solidFill>
                  <a:srgbClr val="FF0000"/>
                </a:solidFill>
              </a:rPr>
              <a:t>Type of Fixed Price Contract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3973007360"/>
              </p:ext>
            </p:extLst>
          </p:nvPr>
        </p:nvGraphicFramePr>
        <p:xfrm>
          <a:off x="696035" y="818867"/>
          <a:ext cx="11000095" cy="5868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679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Type Contract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4" name="Diagram 3"/>
          <p:cNvGraphicFramePr/>
          <p:nvPr>
            <p:extLst>
              <p:ext uri="{D42A27DB-BD31-4B8C-83A1-F6EECF244321}">
                <p14:modId xmlns:p14="http://schemas.microsoft.com/office/powerpoint/2010/main" val="3099353073"/>
              </p:ext>
            </p:extLst>
          </p:nvPr>
        </p:nvGraphicFramePr>
        <p:xfrm>
          <a:off x="682387" y="965326"/>
          <a:ext cx="1050877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6981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solidFill>
                  <a:srgbClr val="FF0000"/>
                </a:solidFill>
              </a:rPr>
              <a:t>Type </a:t>
            </a:r>
            <a:r>
              <a:rPr lang="id-ID" sz="3600" b="1" dirty="0">
                <a:solidFill>
                  <a:srgbClr val="FF0000"/>
                </a:solidFill>
              </a:rPr>
              <a:t>Cost Reimbursable </a:t>
            </a:r>
            <a:r>
              <a:rPr lang="en-US" sz="3600" b="1" dirty="0">
                <a:solidFill>
                  <a:srgbClr val="FF0000"/>
                </a:solidFill>
              </a:rPr>
              <a:t>Contract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739514604"/>
              </p:ext>
            </p:extLst>
          </p:nvPr>
        </p:nvGraphicFramePr>
        <p:xfrm>
          <a:off x="696035" y="818867"/>
          <a:ext cx="11000095" cy="5868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577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Type Contract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4" name="Diagram 3"/>
          <p:cNvGraphicFramePr/>
          <p:nvPr>
            <p:extLst>
              <p:ext uri="{D42A27DB-BD31-4B8C-83A1-F6EECF244321}">
                <p14:modId xmlns:p14="http://schemas.microsoft.com/office/powerpoint/2010/main" val="1702234981"/>
              </p:ext>
            </p:extLst>
          </p:nvPr>
        </p:nvGraphicFramePr>
        <p:xfrm>
          <a:off x="682387" y="965326"/>
          <a:ext cx="1050877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263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solidFill>
                  <a:srgbClr val="FF0000"/>
                </a:solidFill>
              </a:rPr>
              <a:t>Type </a:t>
            </a:r>
            <a:r>
              <a:rPr lang="id-ID" sz="3600" dirty="0"/>
              <a:t>Time and Material Contracts(T&amp;M)</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3" name="Diagram 2"/>
          <p:cNvGraphicFramePr/>
          <p:nvPr>
            <p:extLst>
              <p:ext uri="{D42A27DB-BD31-4B8C-83A1-F6EECF244321}">
                <p14:modId xmlns:p14="http://schemas.microsoft.com/office/powerpoint/2010/main" val="831236104"/>
              </p:ext>
            </p:extLst>
          </p:nvPr>
        </p:nvGraphicFramePr>
        <p:xfrm>
          <a:off x="817348" y="883439"/>
          <a:ext cx="1081054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1194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Procurement Management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9" name="Rectangle 28"/>
          <p:cNvSpPr/>
          <p:nvPr/>
        </p:nvSpPr>
        <p:spPr>
          <a:xfrm>
            <a:off x="1624085" y="6237024"/>
            <a:ext cx="2197290" cy="450377"/>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rPr>
              <a:t>Make-or-buy analysis</a:t>
            </a:r>
            <a:endParaRPr lang="en-US" sz="1400" dirty="0"/>
          </a:p>
        </p:txBody>
      </p:sp>
      <p:sp>
        <p:nvSpPr>
          <p:cNvPr id="15" name="Shape 454"/>
          <p:cNvSpPr txBox="1">
            <a:spLocks noGrp="1"/>
          </p:cNvSpPr>
          <p:nvPr>
            <p:ph type="title"/>
          </p:nvPr>
        </p:nvSpPr>
        <p:spPr>
          <a:xfrm>
            <a:off x="460234" y="3428999"/>
            <a:ext cx="1571766" cy="409381"/>
          </a:xfrm>
          <a:prstGeom prst="rect">
            <a:avLst/>
          </a:prstGeom>
          <a:ln w="19050">
            <a:prstDash val="sysDash"/>
          </a:ln>
        </p:spPr>
        <p:txBody>
          <a:bodyPr lIns="91425" tIns="91425" rIns="91425" bIns="91425" anchor="b" anchorCtr="0">
            <a:noAutofit/>
          </a:bodyPr>
          <a:lstStyle/>
          <a:p>
            <a:r>
              <a:rPr lang="en-GB" sz="2400" b="1" dirty="0"/>
              <a:t>Make-or-buy Analysis</a:t>
            </a:r>
            <a:endParaRPr lang="en" sz="2400" b="1" dirty="0"/>
          </a:p>
        </p:txBody>
      </p:sp>
      <p:graphicFrame>
        <p:nvGraphicFramePr>
          <p:cNvPr id="2" name="Diagram 1"/>
          <p:cNvGraphicFramePr/>
          <p:nvPr>
            <p:extLst>
              <p:ext uri="{D42A27DB-BD31-4B8C-83A1-F6EECF244321}">
                <p14:modId xmlns:p14="http://schemas.microsoft.com/office/powerpoint/2010/main" val="3329324311"/>
              </p:ext>
            </p:extLst>
          </p:nvPr>
        </p:nvGraphicFramePr>
        <p:xfrm>
          <a:off x="995925" y="859924"/>
          <a:ext cx="1063196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15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Procurement Management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5" name="Rectangle 24"/>
          <p:cNvSpPr/>
          <p:nvPr/>
        </p:nvSpPr>
        <p:spPr>
          <a:xfrm>
            <a:off x="614151" y="6218894"/>
            <a:ext cx="1958931" cy="45037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Expert judgment</a:t>
            </a:r>
          </a:p>
        </p:txBody>
      </p:sp>
      <p:sp>
        <p:nvSpPr>
          <p:cNvPr id="26" name="Rectangle 25"/>
          <p:cNvSpPr/>
          <p:nvPr/>
        </p:nvSpPr>
        <p:spPr>
          <a:xfrm>
            <a:off x="2777799" y="6228060"/>
            <a:ext cx="1941632" cy="441210"/>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Market research</a:t>
            </a:r>
          </a:p>
        </p:txBody>
      </p:sp>
      <p:sp>
        <p:nvSpPr>
          <p:cNvPr id="4" name="Rectangle 3"/>
          <p:cNvSpPr/>
          <p:nvPr/>
        </p:nvSpPr>
        <p:spPr>
          <a:xfrm>
            <a:off x="918949" y="1450412"/>
            <a:ext cx="6096000" cy="1354217"/>
          </a:xfrm>
          <a:prstGeom prst="rect">
            <a:avLst/>
          </a:prstGeom>
        </p:spPr>
        <p:txBody>
          <a:bodyPr>
            <a:spAutoFit/>
          </a:bodyPr>
          <a:lstStyle/>
          <a:p>
            <a:pPr>
              <a:buNone/>
            </a:pPr>
            <a:r>
              <a:rPr lang="id-ID" sz="2800" b="1" dirty="0"/>
              <a:t>Expert Judgement</a:t>
            </a:r>
          </a:p>
          <a:p>
            <a:pPr marL="365760" lvl="1" indent="0">
              <a:buNone/>
            </a:pPr>
            <a:r>
              <a:rPr lang="id-ID" dirty="0"/>
              <a:t>Digunakan untuk mengevaluasi proposal dari seller</a:t>
            </a:r>
            <a:r>
              <a:rPr lang="en-US" dirty="0"/>
              <a:t> </a:t>
            </a:r>
            <a:r>
              <a:rPr lang="id-ID" dirty="0"/>
              <a:t>dan juga masukannya diperlukan dalam proses plan procurement</a:t>
            </a:r>
          </a:p>
        </p:txBody>
      </p:sp>
      <p:sp>
        <p:nvSpPr>
          <p:cNvPr id="5" name="Rectangle 4"/>
          <p:cNvSpPr/>
          <p:nvPr/>
        </p:nvSpPr>
        <p:spPr>
          <a:xfrm>
            <a:off x="918949" y="3095459"/>
            <a:ext cx="8620836" cy="1969770"/>
          </a:xfrm>
          <a:prstGeom prst="rect">
            <a:avLst/>
          </a:prstGeom>
        </p:spPr>
        <p:txBody>
          <a:bodyPr wrap="square">
            <a:spAutoFit/>
          </a:bodyPr>
          <a:lstStyle/>
          <a:p>
            <a:pPr>
              <a:buNone/>
            </a:pPr>
            <a:r>
              <a:rPr lang="id-ID" sz="2800" b="1" dirty="0"/>
              <a:t>Market Research</a:t>
            </a:r>
          </a:p>
          <a:p>
            <a:pPr lvl="1"/>
            <a:r>
              <a:rPr lang="id-ID" dirty="0"/>
              <a:t>Meliputi pemeriksaan industri dan kemampuan vendor tertentu .</a:t>
            </a:r>
          </a:p>
          <a:p>
            <a:pPr lvl="1"/>
            <a:r>
              <a:rPr lang="id-ID" dirty="0"/>
              <a:t>Terdapat Review dari berbagai sumber tentang kemampuan pasar</a:t>
            </a:r>
          </a:p>
          <a:p>
            <a:pPr lvl="1"/>
            <a:r>
              <a:rPr lang="id-ID" dirty="0"/>
              <a:t>Dapat mengevaluasi tujuan pengadaan yang dihubungkan dengan perkembangan teknologi serta analisis resiko agar mendapat vendor yang dapat menyediakan bahan-bahan atau jasa yang diinginkan</a:t>
            </a:r>
          </a:p>
        </p:txBody>
      </p:sp>
    </p:spTree>
    <p:extLst>
      <p:ext uri="{BB962C8B-B14F-4D97-AF65-F5344CB8AC3E}">
        <p14:creationId xmlns:p14="http://schemas.microsoft.com/office/powerpoint/2010/main" val="82591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Procurement Management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5" name="Rectangle 24"/>
          <p:cNvSpPr/>
          <p:nvPr/>
        </p:nvSpPr>
        <p:spPr>
          <a:xfrm>
            <a:off x="436730" y="6155141"/>
            <a:ext cx="1958931" cy="45037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Source selection analysis</a:t>
            </a:r>
          </a:p>
        </p:txBody>
      </p:sp>
      <p:sp>
        <p:nvSpPr>
          <p:cNvPr id="4" name="Rectangle 3"/>
          <p:cNvSpPr/>
          <p:nvPr/>
        </p:nvSpPr>
        <p:spPr>
          <a:xfrm>
            <a:off x="277503" y="714789"/>
            <a:ext cx="11091082" cy="1077218"/>
          </a:xfrm>
          <a:prstGeom prst="rect">
            <a:avLst/>
          </a:prstGeom>
        </p:spPr>
        <p:txBody>
          <a:bodyPr wrap="square">
            <a:spAutoFit/>
          </a:bodyPr>
          <a:lstStyle/>
          <a:p>
            <a:pPr>
              <a:buNone/>
            </a:pPr>
            <a:r>
              <a:rPr lang="en-US" sz="2800" b="1" dirty="0"/>
              <a:t>Source Selection Analysis</a:t>
            </a:r>
            <a:endParaRPr lang="id-ID" sz="2800" b="1" dirty="0"/>
          </a:p>
          <a:p>
            <a:pPr marL="365760" lvl="1" indent="0">
              <a:buNone/>
            </a:pPr>
            <a:r>
              <a:rPr lang="id-ID" dirty="0"/>
              <a:t>itu adalah praktik yang baik untuk memasukkan metode evaluasi dalam dokumen pengadaan sehingga peserta lelang tahu bagaimana mereka akan dievaluasi. Metode pemilihan yang umum digunakan meliputi:</a:t>
            </a:r>
          </a:p>
        </p:txBody>
      </p:sp>
      <p:sp>
        <p:nvSpPr>
          <p:cNvPr id="2" name="Rectangle 1"/>
          <p:cNvSpPr/>
          <p:nvPr/>
        </p:nvSpPr>
        <p:spPr>
          <a:xfrm>
            <a:off x="277502" y="1978126"/>
            <a:ext cx="11364037" cy="3693319"/>
          </a:xfrm>
          <a:prstGeom prst="rect">
            <a:avLst/>
          </a:prstGeom>
        </p:spPr>
        <p:txBody>
          <a:bodyPr wrap="square">
            <a:spAutoFit/>
          </a:bodyPr>
          <a:lstStyle/>
          <a:p>
            <a:pPr algn="just"/>
            <a:r>
              <a:rPr lang="en-US" b="1" dirty="0" err="1"/>
              <a:t>Biaya</a:t>
            </a:r>
            <a:r>
              <a:rPr lang="en-US" b="1" dirty="0"/>
              <a:t> </a:t>
            </a:r>
            <a:r>
              <a:rPr lang="en-US" b="1" dirty="0" err="1"/>
              <a:t>termurah</a:t>
            </a:r>
            <a:r>
              <a:rPr lang="en-US" b="1" dirty="0"/>
              <a:t>. </a:t>
            </a:r>
            <a:r>
              <a:rPr lang="en-US" dirty="0" err="1"/>
              <a:t>Metode</a:t>
            </a:r>
            <a:r>
              <a:rPr lang="en-US" dirty="0"/>
              <a:t> paling </a:t>
            </a:r>
            <a:r>
              <a:rPr lang="en-US" dirty="0" err="1"/>
              <a:t>murah</a:t>
            </a:r>
            <a:r>
              <a:rPr lang="en-US" dirty="0"/>
              <a:t> </a:t>
            </a:r>
            <a:r>
              <a:rPr lang="en-US" dirty="0" err="1"/>
              <a:t>mungkin</a:t>
            </a:r>
            <a:r>
              <a:rPr lang="en-US" dirty="0"/>
              <a:t> </a:t>
            </a:r>
            <a:r>
              <a:rPr lang="en-US" dirty="0" err="1"/>
              <a:t>sesuai</a:t>
            </a:r>
            <a:r>
              <a:rPr lang="en-US" dirty="0"/>
              <a:t> </a:t>
            </a:r>
            <a:r>
              <a:rPr lang="en-US" dirty="0" err="1"/>
              <a:t>untuk</a:t>
            </a:r>
            <a:r>
              <a:rPr lang="en-US" dirty="0"/>
              <a:t> </a:t>
            </a:r>
            <a:r>
              <a:rPr lang="en-US" dirty="0" err="1"/>
              <a:t>pengadaan</a:t>
            </a:r>
            <a:r>
              <a:rPr lang="en-US" dirty="0"/>
              <a:t> yang </a:t>
            </a:r>
            <a:r>
              <a:rPr lang="en-US" dirty="0" err="1"/>
              <a:t>bersifat</a:t>
            </a:r>
            <a:r>
              <a:rPr lang="en-US" dirty="0"/>
              <a:t> </a:t>
            </a:r>
            <a:r>
              <a:rPr lang="en-US" dirty="0" err="1"/>
              <a:t>standar</a:t>
            </a:r>
            <a:r>
              <a:rPr lang="en-US" dirty="0"/>
              <a:t> </a:t>
            </a:r>
            <a:r>
              <a:rPr lang="en-US" dirty="0" err="1"/>
              <a:t>atau</a:t>
            </a:r>
            <a:r>
              <a:rPr lang="en-US" dirty="0"/>
              <a:t> </a:t>
            </a:r>
            <a:r>
              <a:rPr lang="en-US" dirty="0" err="1"/>
              <a:t>rutin</a:t>
            </a:r>
            <a:r>
              <a:rPr lang="en-US" dirty="0"/>
              <a:t> di mana </a:t>
            </a:r>
            <a:r>
              <a:rPr lang="en-US" dirty="0" err="1"/>
              <a:t>praktik</a:t>
            </a:r>
            <a:r>
              <a:rPr lang="en-US" dirty="0"/>
              <a:t> </a:t>
            </a:r>
            <a:r>
              <a:rPr lang="en-US" dirty="0" err="1"/>
              <a:t>dan</a:t>
            </a:r>
            <a:r>
              <a:rPr lang="en-US" dirty="0"/>
              <a:t> </a:t>
            </a:r>
            <a:r>
              <a:rPr lang="en-US" dirty="0" err="1"/>
              <a:t>standar</a:t>
            </a:r>
            <a:r>
              <a:rPr lang="en-US" dirty="0"/>
              <a:t> yang </a:t>
            </a:r>
            <a:r>
              <a:rPr lang="en-US" dirty="0" err="1"/>
              <a:t>mapan</a:t>
            </a:r>
            <a:r>
              <a:rPr lang="en-US" dirty="0"/>
              <a:t> </a:t>
            </a:r>
            <a:r>
              <a:rPr lang="en-US" dirty="0" err="1"/>
              <a:t>ada</a:t>
            </a:r>
            <a:r>
              <a:rPr lang="en-US" dirty="0"/>
              <a:t> </a:t>
            </a:r>
            <a:r>
              <a:rPr lang="en-US" dirty="0" err="1"/>
              <a:t>dan</a:t>
            </a:r>
            <a:r>
              <a:rPr lang="en-US" dirty="0"/>
              <a:t> </a:t>
            </a:r>
            <a:r>
              <a:rPr lang="en-US" dirty="0" err="1"/>
              <a:t>dari</a:t>
            </a:r>
            <a:r>
              <a:rPr lang="en-US" dirty="0"/>
              <a:t> mana </a:t>
            </a:r>
            <a:r>
              <a:rPr lang="en-US" dirty="0" err="1"/>
              <a:t>hasil</a:t>
            </a:r>
            <a:r>
              <a:rPr lang="en-US" dirty="0"/>
              <a:t> </a:t>
            </a:r>
            <a:r>
              <a:rPr lang="en-US" dirty="0" err="1"/>
              <a:t>spesifik</a:t>
            </a:r>
            <a:r>
              <a:rPr lang="en-US" dirty="0"/>
              <a:t> </a:t>
            </a:r>
            <a:r>
              <a:rPr lang="en-US" dirty="0" err="1"/>
              <a:t>dan</a:t>
            </a:r>
            <a:r>
              <a:rPr lang="en-US" dirty="0"/>
              <a:t> </a:t>
            </a:r>
            <a:r>
              <a:rPr lang="en-US" dirty="0" err="1"/>
              <a:t>terdefinisi</a:t>
            </a:r>
            <a:r>
              <a:rPr lang="en-US" dirty="0"/>
              <a:t> </a:t>
            </a:r>
            <a:r>
              <a:rPr lang="en-US" dirty="0" err="1"/>
              <a:t>dengan</a:t>
            </a:r>
            <a:r>
              <a:rPr lang="en-US" dirty="0"/>
              <a:t> </a:t>
            </a:r>
            <a:r>
              <a:rPr lang="en-US" dirty="0" err="1"/>
              <a:t>baik</a:t>
            </a:r>
            <a:r>
              <a:rPr lang="en-US" dirty="0"/>
              <a:t> </a:t>
            </a:r>
            <a:r>
              <a:rPr lang="en-US" dirty="0" err="1"/>
              <a:t>diharapkan,yang</a:t>
            </a:r>
            <a:r>
              <a:rPr lang="en-US" dirty="0"/>
              <a:t> </a:t>
            </a:r>
            <a:r>
              <a:rPr lang="en-US" dirty="0" err="1"/>
              <a:t>dapat</a:t>
            </a:r>
            <a:r>
              <a:rPr lang="en-US" dirty="0"/>
              <a:t> </a:t>
            </a:r>
            <a:r>
              <a:rPr lang="en-US" dirty="0" err="1"/>
              <a:t>dieksekusi</a:t>
            </a:r>
            <a:r>
              <a:rPr lang="en-US" dirty="0"/>
              <a:t> </a:t>
            </a:r>
            <a:r>
              <a:rPr lang="en-US" dirty="0" err="1"/>
              <a:t>dengan</a:t>
            </a:r>
            <a:r>
              <a:rPr lang="en-US" dirty="0"/>
              <a:t> </a:t>
            </a:r>
            <a:r>
              <a:rPr lang="en-US" dirty="0" err="1"/>
              <a:t>biaya</a:t>
            </a:r>
            <a:r>
              <a:rPr lang="en-US" dirty="0"/>
              <a:t> yang </a:t>
            </a:r>
            <a:r>
              <a:rPr lang="en-US" dirty="0" err="1"/>
              <a:t>berbeda</a:t>
            </a:r>
            <a:r>
              <a:rPr lang="en-US" dirty="0"/>
              <a:t>.</a:t>
            </a:r>
          </a:p>
          <a:p>
            <a:endParaRPr lang="en-US" dirty="0"/>
          </a:p>
          <a:p>
            <a:r>
              <a:rPr lang="en-US" b="1" dirty="0"/>
              <a:t>Qualifications only.</a:t>
            </a:r>
            <a:r>
              <a:rPr lang="en-US" dirty="0"/>
              <a:t> </a:t>
            </a:r>
            <a:r>
              <a:rPr lang="en-US" dirty="0" err="1"/>
              <a:t>Metode</a:t>
            </a:r>
            <a:r>
              <a:rPr lang="en-US" dirty="0"/>
              <a:t> </a:t>
            </a:r>
            <a:r>
              <a:rPr lang="en-US" dirty="0" err="1"/>
              <a:t>seleksi</a:t>
            </a:r>
            <a:r>
              <a:rPr lang="en-US" dirty="0"/>
              <a:t> </a:t>
            </a:r>
            <a:r>
              <a:rPr lang="en-US" dirty="0" err="1"/>
              <a:t>hanya</a:t>
            </a:r>
            <a:r>
              <a:rPr lang="en-US" dirty="0"/>
              <a:t> </a:t>
            </a:r>
            <a:r>
              <a:rPr lang="en-US" dirty="0" err="1"/>
              <a:t>kualifikasi</a:t>
            </a:r>
            <a:r>
              <a:rPr lang="en-US" dirty="0"/>
              <a:t> yang </a:t>
            </a:r>
            <a:r>
              <a:rPr lang="en-US" dirty="0" err="1"/>
              <a:t>berlaku</a:t>
            </a:r>
            <a:r>
              <a:rPr lang="en-US" dirty="0"/>
              <a:t> </a:t>
            </a:r>
            <a:r>
              <a:rPr lang="en-US" dirty="0" err="1"/>
              <a:t>ketika</a:t>
            </a:r>
            <a:r>
              <a:rPr lang="en-US" dirty="0"/>
              <a:t> </a:t>
            </a:r>
            <a:r>
              <a:rPr lang="en-US" dirty="0" err="1"/>
              <a:t>waktu</a:t>
            </a:r>
            <a:r>
              <a:rPr lang="en-US" dirty="0"/>
              <a:t> </a:t>
            </a:r>
            <a:r>
              <a:rPr lang="en-US" dirty="0" err="1"/>
              <a:t>dan</a:t>
            </a:r>
            <a:r>
              <a:rPr lang="en-US" dirty="0"/>
              <a:t> </a:t>
            </a:r>
            <a:r>
              <a:rPr lang="en-US" dirty="0" err="1"/>
              <a:t>biaya</a:t>
            </a:r>
            <a:r>
              <a:rPr lang="en-US" dirty="0"/>
              <a:t> </a:t>
            </a:r>
            <a:r>
              <a:rPr lang="en-US" dirty="0" err="1"/>
              <a:t>seleksi</a:t>
            </a:r>
            <a:r>
              <a:rPr lang="en-US" dirty="0"/>
              <a:t> </a:t>
            </a:r>
            <a:r>
              <a:rPr lang="en-US" dirty="0" err="1"/>
              <a:t>penuh</a:t>
            </a:r>
            <a:r>
              <a:rPr lang="en-US" dirty="0"/>
              <a:t> </a:t>
            </a:r>
            <a:r>
              <a:rPr lang="en-US" dirty="0" err="1"/>
              <a:t>prosesnya</a:t>
            </a:r>
            <a:r>
              <a:rPr lang="en-US" dirty="0"/>
              <a:t> </a:t>
            </a:r>
            <a:r>
              <a:rPr lang="en-US" dirty="0" err="1"/>
              <a:t>tidak</a:t>
            </a:r>
            <a:r>
              <a:rPr lang="en-US" dirty="0"/>
              <a:t> </a:t>
            </a:r>
            <a:r>
              <a:rPr lang="en-US" dirty="0" err="1"/>
              <a:t>masuk</a:t>
            </a:r>
            <a:r>
              <a:rPr lang="en-US" dirty="0"/>
              <a:t> </a:t>
            </a:r>
            <a:r>
              <a:rPr lang="en-US" dirty="0" err="1"/>
              <a:t>akal</a:t>
            </a:r>
            <a:r>
              <a:rPr lang="en-US" dirty="0"/>
              <a:t> </a:t>
            </a:r>
            <a:r>
              <a:rPr lang="en-US" dirty="0" err="1"/>
              <a:t>karena</a:t>
            </a:r>
            <a:r>
              <a:rPr lang="en-US" dirty="0"/>
              <a:t> </a:t>
            </a:r>
            <a:r>
              <a:rPr lang="en-US" dirty="0" err="1"/>
              <a:t>nilai</a:t>
            </a:r>
            <a:r>
              <a:rPr lang="en-US" dirty="0"/>
              <a:t> </a:t>
            </a:r>
            <a:r>
              <a:rPr lang="en-US" dirty="0" err="1"/>
              <a:t>pengadaannya</a:t>
            </a:r>
            <a:r>
              <a:rPr lang="en-US" dirty="0"/>
              <a:t> </a:t>
            </a:r>
            <a:r>
              <a:rPr lang="en-US" dirty="0" err="1"/>
              <a:t>relatif</a:t>
            </a:r>
            <a:r>
              <a:rPr lang="en-US" dirty="0"/>
              <a:t> </a:t>
            </a:r>
            <a:r>
              <a:rPr lang="en-US" dirty="0" err="1"/>
              <a:t>kecil</a:t>
            </a:r>
            <a:r>
              <a:rPr lang="en-US" dirty="0"/>
              <a:t>. </a:t>
            </a:r>
            <a:r>
              <a:rPr lang="en-US" dirty="0" err="1"/>
              <a:t>Pembeli</a:t>
            </a:r>
            <a:r>
              <a:rPr lang="en-US" dirty="0"/>
              <a:t> </a:t>
            </a:r>
            <a:r>
              <a:rPr lang="en-US" dirty="0" err="1"/>
              <a:t>menetapkan</a:t>
            </a:r>
            <a:r>
              <a:rPr lang="en-US" dirty="0"/>
              <a:t> Shortlist </a:t>
            </a:r>
            <a:r>
              <a:rPr lang="en-US" dirty="0" err="1"/>
              <a:t>dan</a:t>
            </a:r>
            <a:r>
              <a:rPr lang="en-US" dirty="0"/>
              <a:t> </a:t>
            </a:r>
            <a:r>
              <a:rPr lang="en-US" dirty="0" err="1"/>
              <a:t>memilih</a:t>
            </a:r>
            <a:r>
              <a:rPr lang="en-US" dirty="0"/>
              <a:t> </a:t>
            </a:r>
            <a:r>
              <a:rPr lang="en-US" dirty="0" err="1"/>
              <a:t>penawar</a:t>
            </a:r>
            <a:r>
              <a:rPr lang="en-US" dirty="0"/>
              <a:t> </a:t>
            </a:r>
            <a:r>
              <a:rPr lang="en-US" dirty="0" err="1"/>
              <a:t>dengan</a:t>
            </a:r>
            <a:r>
              <a:rPr lang="en-US" dirty="0"/>
              <a:t> </a:t>
            </a:r>
            <a:r>
              <a:rPr lang="en-US" dirty="0" err="1"/>
              <a:t>kredibilitas</a:t>
            </a:r>
            <a:r>
              <a:rPr lang="en-US" dirty="0"/>
              <a:t> </a:t>
            </a:r>
            <a:r>
              <a:rPr lang="en-US" dirty="0" err="1"/>
              <a:t>terbaik</a:t>
            </a:r>
            <a:r>
              <a:rPr lang="en-US" dirty="0"/>
              <a:t>, </a:t>
            </a:r>
            <a:r>
              <a:rPr lang="en-US" dirty="0" err="1"/>
              <a:t>kualifikasi</a:t>
            </a:r>
            <a:r>
              <a:rPr lang="en-US" dirty="0"/>
              <a:t>, </a:t>
            </a:r>
            <a:r>
              <a:rPr lang="en-US" dirty="0" err="1"/>
              <a:t>pengalaman</a:t>
            </a:r>
            <a:r>
              <a:rPr lang="en-US" dirty="0"/>
              <a:t>, </a:t>
            </a:r>
            <a:r>
              <a:rPr lang="en-US" dirty="0" err="1"/>
              <a:t>keahlian</a:t>
            </a:r>
            <a:r>
              <a:rPr lang="en-US" dirty="0"/>
              <a:t>, </a:t>
            </a:r>
            <a:r>
              <a:rPr lang="en-US" dirty="0" err="1"/>
              <a:t>bidang</a:t>
            </a:r>
            <a:r>
              <a:rPr lang="en-US" dirty="0"/>
              <a:t> </a:t>
            </a:r>
            <a:r>
              <a:rPr lang="en-US" dirty="0" err="1"/>
              <a:t>spesialisasi</a:t>
            </a:r>
            <a:r>
              <a:rPr lang="en-US" dirty="0"/>
              <a:t>, </a:t>
            </a:r>
            <a:r>
              <a:rPr lang="en-US" dirty="0" err="1"/>
              <a:t>dan</a:t>
            </a:r>
            <a:r>
              <a:rPr lang="en-US" dirty="0"/>
              <a:t> </a:t>
            </a:r>
            <a:r>
              <a:rPr lang="en-US" dirty="0" err="1"/>
              <a:t>referensi</a:t>
            </a:r>
            <a:r>
              <a:rPr lang="en-US" dirty="0"/>
              <a:t>.</a:t>
            </a:r>
          </a:p>
          <a:p>
            <a:endParaRPr lang="en-US" dirty="0"/>
          </a:p>
          <a:p>
            <a:pPr algn="just"/>
            <a:r>
              <a:rPr lang="en-US" b="1" dirty="0" err="1"/>
              <a:t>Skor</a:t>
            </a:r>
            <a:r>
              <a:rPr lang="en-US" b="1" dirty="0"/>
              <a:t> proposal </a:t>
            </a:r>
            <a:r>
              <a:rPr lang="en-US" b="1" dirty="0" err="1"/>
              <a:t>teknis</a:t>
            </a:r>
            <a:r>
              <a:rPr lang="en-US" b="1" dirty="0"/>
              <a:t> </a:t>
            </a:r>
            <a:r>
              <a:rPr lang="en-US" b="1" dirty="0" err="1"/>
              <a:t>berbasis</a:t>
            </a:r>
            <a:r>
              <a:rPr lang="en-US" b="1" dirty="0"/>
              <a:t> </a:t>
            </a:r>
            <a:r>
              <a:rPr lang="en-US" b="1" dirty="0" err="1"/>
              <a:t>kualitas</a:t>
            </a:r>
            <a:r>
              <a:rPr lang="en-US" b="1" dirty="0"/>
              <a:t> / </a:t>
            </a:r>
            <a:r>
              <a:rPr lang="en-US" b="1" dirty="0" err="1"/>
              <a:t>tertinggi</a:t>
            </a:r>
            <a:r>
              <a:rPr lang="en-US" dirty="0"/>
              <a:t>. Perusahaan </a:t>
            </a:r>
            <a:r>
              <a:rPr lang="en-US" dirty="0" err="1"/>
              <a:t>terpilih</a:t>
            </a:r>
            <a:r>
              <a:rPr lang="en-US" dirty="0"/>
              <a:t> </a:t>
            </a:r>
            <a:r>
              <a:rPr lang="en-US" dirty="0" err="1"/>
              <a:t>diminta</a:t>
            </a:r>
            <a:r>
              <a:rPr lang="en-US" dirty="0"/>
              <a:t> </a:t>
            </a:r>
            <a:r>
              <a:rPr lang="en-US" dirty="0" err="1"/>
              <a:t>untuk</a:t>
            </a:r>
            <a:r>
              <a:rPr lang="en-US" dirty="0"/>
              <a:t> </a:t>
            </a:r>
            <a:r>
              <a:rPr lang="en-US" dirty="0" err="1"/>
              <a:t>mengajukan</a:t>
            </a:r>
            <a:r>
              <a:rPr lang="en-US" dirty="0"/>
              <a:t> proposal </a:t>
            </a:r>
            <a:r>
              <a:rPr lang="en-US" dirty="0" err="1"/>
              <a:t>dengan</a:t>
            </a:r>
            <a:r>
              <a:rPr lang="en-US" dirty="0"/>
              <a:t> </a:t>
            </a:r>
            <a:r>
              <a:rPr lang="en-US" dirty="0" err="1"/>
              <a:t>rincian</a:t>
            </a:r>
            <a:r>
              <a:rPr lang="en-US" dirty="0"/>
              <a:t> </a:t>
            </a:r>
            <a:r>
              <a:rPr lang="en-US" dirty="0" err="1"/>
              <a:t>teknis</a:t>
            </a:r>
            <a:r>
              <a:rPr lang="en-US" dirty="0"/>
              <a:t> </a:t>
            </a:r>
            <a:r>
              <a:rPr lang="en-US" dirty="0" err="1"/>
              <a:t>dan</a:t>
            </a:r>
            <a:r>
              <a:rPr lang="en-US" dirty="0"/>
              <a:t> </a:t>
            </a:r>
            <a:r>
              <a:rPr lang="en-US" dirty="0" err="1"/>
              <a:t>biaya</a:t>
            </a:r>
            <a:r>
              <a:rPr lang="en-US" dirty="0"/>
              <a:t> </a:t>
            </a:r>
            <a:r>
              <a:rPr lang="en-US" dirty="0" err="1"/>
              <a:t>dan</a:t>
            </a:r>
            <a:r>
              <a:rPr lang="en-US" dirty="0"/>
              <a:t> </a:t>
            </a:r>
            <a:r>
              <a:rPr lang="en-US" dirty="0" err="1"/>
              <a:t>kemudian</a:t>
            </a:r>
            <a:r>
              <a:rPr lang="en-US" dirty="0"/>
              <a:t> </a:t>
            </a:r>
            <a:r>
              <a:rPr lang="en-US" dirty="0" err="1"/>
              <a:t>diundang</a:t>
            </a:r>
            <a:r>
              <a:rPr lang="en-US" dirty="0"/>
              <a:t> </a:t>
            </a:r>
            <a:r>
              <a:rPr lang="en-US" dirty="0" err="1"/>
              <a:t>untuk</a:t>
            </a:r>
            <a:r>
              <a:rPr lang="en-US" dirty="0"/>
              <a:t> </a:t>
            </a:r>
            <a:r>
              <a:rPr lang="en-US" dirty="0" err="1"/>
              <a:t>menegosiasikan</a:t>
            </a:r>
            <a:r>
              <a:rPr lang="en-US" dirty="0"/>
              <a:t> </a:t>
            </a:r>
            <a:r>
              <a:rPr lang="en-US" dirty="0" err="1"/>
              <a:t>kontrak</a:t>
            </a:r>
            <a:r>
              <a:rPr lang="en-US" dirty="0"/>
              <a:t> </a:t>
            </a:r>
            <a:r>
              <a:rPr lang="en-US" dirty="0" err="1"/>
              <a:t>jika</a:t>
            </a:r>
            <a:r>
              <a:rPr lang="en-US" dirty="0"/>
              <a:t> proposal </a:t>
            </a:r>
            <a:r>
              <a:rPr lang="en-US" dirty="0" err="1"/>
              <a:t>teknis</a:t>
            </a:r>
            <a:r>
              <a:rPr lang="en-US" dirty="0"/>
              <a:t> </a:t>
            </a:r>
            <a:r>
              <a:rPr lang="en-US" dirty="0" err="1"/>
              <a:t>terbukti</a:t>
            </a:r>
            <a:r>
              <a:rPr lang="en-US" dirty="0"/>
              <a:t> </a:t>
            </a:r>
            <a:r>
              <a:rPr lang="en-US" dirty="0" err="1"/>
              <a:t>dapat</a:t>
            </a:r>
            <a:r>
              <a:rPr lang="en-US" dirty="0"/>
              <a:t> </a:t>
            </a:r>
            <a:r>
              <a:rPr lang="en-US" dirty="0" err="1"/>
              <a:t>diterima</a:t>
            </a:r>
            <a:r>
              <a:rPr lang="en-US" dirty="0"/>
              <a:t>. </a:t>
            </a:r>
            <a:r>
              <a:rPr lang="en-US" dirty="0" err="1"/>
              <a:t>Dengan</a:t>
            </a:r>
            <a:r>
              <a:rPr lang="en-US" dirty="0"/>
              <a:t> </a:t>
            </a:r>
            <a:r>
              <a:rPr lang="en-US" dirty="0" err="1"/>
              <a:t>menggunakan</a:t>
            </a:r>
            <a:r>
              <a:rPr lang="en-US" dirty="0"/>
              <a:t> </a:t>
            </a:r>
            <a:r>
              <a:rPr lang="en-US" dirty="0" err="1"/>
              <a:t>metode</a:t>
            </a:r>
            <a:r>
              <a:rPr lang="en-US" dirty="0"/>
              <a:t> </a:t>
            </a:r>
            <a:r>
              <a:rPr lang="en-US" dirty="0" err="1"/>
              <a:t>ini</a:t>
            </a:r>
            <a:r>
              <a:rPr lang="en-US" dirty="0"/>
              <a:t>, proposal </a:t>
            </a:r>
            <a:r>
              <a:rPr lang="en-US" dirty="0" err="1"/>
              <a:t>teknis</a:t>
            </a:r>
            <a:r>
              <a:rPr lang="en-US" dirty="0"/>
              <a:t> </a:t>
            </a:r>
            <a:r>
              <a:rPr lang="en-US" dirty="0" err="1"/>
              <a:t>pertama</a:t>
            </a:r>
            <a:r>
              <a:rPr lang="en-US" dirty="0"/>
              <a:t> </a:t>
            </a:r>
            <a:r>
              <a:rPr lang="en-US" dirty="0" err="1"/>
              <a:t>dievaluasi</a:t>
            </a:r>
            <a:r>
              <a:rPr lang="en-US" dirty="0"/>
              <a:t> </a:t>
            </a:r>
            <a:r>
              <a:rPr lang="en-US" dirty="0" err="1"/>
              <a:t>berdasarkan</a:t>
            </a:r>
            <a:r>
              <a:rPr lang="en-US" dirty="0"/>
              <a:t> </a:t>
            </a:r>
            <a:r>
              <a:rPr lang="en-US" dirty="0" err="1"/>
              <a:t>kualitas</a:t>
            </a:r>
            <a:r>
              <a:rPr lang="en-US" dirty="0"/>
              <a:t> </a:t>
            </a:r>
            <a:r>
              <a:rPr lang="en-US" dirty="0" err="1"/>
              <a:t>solusi</a:t>
            </a:r>
            <a:r>
              <a:rPr lang="en-US" dirty="0"/>
              <a:t> </a:t>
            </a:r>
            <a:r>
              <a:rPr lang="en-US" dirty="0" err="1"/>
              <a:t>teknis</a:t>
            </a:r>
            <a:r>
              <a:rPr lang="en-US" dirty="0"/>
              <a:t> yang </a:t>
            </a:r>
            <a:r>
              <a:rPr lang="en-US" dirty="0" err="1"/>
              <a:t>ditawarkan</a:t>
            </a:r>
            <a:r>
              <a:rPr lang="en-US" dirty="0"/>
              <a:t>. </a:t>
            </a:r>
            <a:r>
              <a:rPr lang="en-US" dirty="0" err="1"/>
              <a:t>Penjual</a:t>
            </a:r>
            <a:r>
              <a:rPr lang="en-US" dirty="0"/>
              <a:t> yang </a:t>
            </a:r>
            <a:r>
              <a:rPr lang="en-US" dirty="0" err="1"/>
              <a:t>mengajukan</a:t>
            </a:r>
            <a:r>
              <a:rPr lang="en-US" dirty="0"/>
              <a:t> proposal </a:t>
            </a:r>
            <a:r>
              <a:rPr lang="en-US" dirty="0" err="1"/>
              <a:t>teknis</a:t>
            </a:r>
            <a:r>
              <a:rPr lang="en-US" dirty="0"/>
              <a:t> </a:t>
            </a:r>
            <a:r>
              <a:rPr lang="en-US" dirty="0" err="1"/>
              <a:t>berperingkat</a:t>
            </a:r>
            <a:r>
              <a:rPr lang="en-US" dirty="0"/>
              <a:t> </a:t>
            </a:r>
            <a:r>
              <a:rPr lang="en-US" dirty="0" err="1"/>
              <a:t>tertinggi</a:t>
            </a:r>
            <a:r>
              <a:rPr lang="en-US" dirty="0"/>
              <a:t> </a:t>
            </a:r>
            <a:r>
              <a:rPr lang="en-US" dirty="0" err="1"/>
              <a:t>dipilih</a:t>
            </a:r>
            <a:r>
              <a:rPr lang="en-US" dirty="0"/>
              <a:t> </a:t>
            </a:r>
            <a:r>
              <a:rPr lang="en-US" dirty="0" err="1"/>
              <a:t>jika</a:t>
            </a:r>
            <a:r>
              <a:rPr lang="en-US" dirty="0"/>
              <a:t> proposal </a:t>
            </a:r>
            <a:r>
              <a:rPr lang="en-US" dirty="0" err="1"/>
              <a:t>keuangan</a:t>
            </a:r>
            <a:r>
              <a:rPr lang="en-US" dirty="0"/>
              <a:t> </a:t>
            </a:r>
            <a:r>
              <a:rPr lang="en-US" dirty="0" err="1"/>
              <a:t>mereka</a:t>
            </a:r>
            <a:r>
              <a:rPr lang="en-US" dirty="0"/>
              <a:t> </a:t>
            </a:r>
            <a:r>
              <a:rPr lang="en-US" dirty="0" err="1"/>
              <a:t>dapat</a:t>
            </a:r>
            <a:r>
              <a:rPr lang="en-US" dirty="0"/>
              <a:t> </a:t>
            </a:r>
            <a:r>
              <a:rPr lang="en-US" dirty="0" err="1"/>
              <a:t>dinegosiasikan</a:t>
            </a:r>
            <a:r>
              <a:rPr lang="en-US" dirty="0"/>
              <a:t> </a:t>
            </a:r>
            <a:r>
              <a:rPr lang="en-US" dirty="0" err="1"/>
              <a:t>dan</a:t>
            </a:r>
            <a:r>
              <a:rPr lang="en-US" dirty="0"/>
              <a:t> </a:t>
            </a:r>
            <a:r>
              <a:rPr lang="en-US" dirty="0" err="1"/>
              <a:t>diterima</a:t>
            </a:r>
            <a:r>
              <a:rPr lang="en-US" dirty="0"/>
              <a:t>.</a:t>
            </a:r>
          </a:p>
        </p:txBody>
      </p:sp>
    </p:spTree>
    <p:extLst>
      <p:ext uri="{BB962C8B-B14F-4D97-AF65-F5344CB8AC3E}">
        <p14:creationId xmlns:p14="http://schemas.microsoft.com/office/powerpoint/2010/main" val="191648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Procurement Management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5" name="Rectangle 24"/>
          <p:cNvSpPr/>
          <p:nvPr/>
        </p:nvSpPr>
        <p:spPr>
          <a:xfrm>
            <a:off x="436730" y="6155141"/>
            <a:ext cx="1958931" cy="45037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Source selection analysis</a:t>
            </a:r>
          </a:p>
        </p:txBody>
      </p:sp>
      <p:sp>
        <p:nvSpPr>
          <p:cNvPr id="4" name="Rectangle 3"/>
          <p:cNvSpPr/>
          <p:nvPr/>
        </p:nvSpPr>
        <p:spPr>
          <a:xfrm>
            <a:off x="277503" y="714789"/>
            <a:ext cx="11091082" cy="523220"/>
          </a:xfrm>
          <a:prstGeom prst="rect">
            <a:avLst/>
          </a:prstGeom>
        </p:spPr>
        <p:txBody>
          <a:bodyPr wrap="square">
            <a:spAutoFit/>
          </a:bodyPr>
          <a:lstStyle/>
          <a:p>
            <a:pPr>
              <a:buNone/>
            </a:pPr>
            <a:r>
              <a:rPr lang="en-US" sz="2800" b="1" dirty="0"/>
              <a:t>Source Selection Analysis</a:t>
            </a:r>
            <a:endParaRPr lang="id-ID" sz="2800" b="1" dirty="0"/>
          </a:p>
        </p:txBody>
      </p:sp>
      <p:sp>
        <p:nvSpPr>
          <p:cNvPr id="2" name="Rectangle 1"/>
          <p:cNvSpPr/>
          <p:nvPr/>
        </p:nvSpPr>
        <p:spPr>
          <a:xfrm>
            <a:off x="277503" y="1354017"/>
            <a:ext cx="11364037" cy="3970318"/>
          </a:xfrm>
          <a:prstGeom prst="rect">
            <a:avLst/>
          </a:prstGeom>
        </p:spPr>
        <p:txBody>
          <a:bodyPr wrap="square">
            <a:spAutoFit/>
          </a:bodyPr>
          <a:lstStyle/>
          <a:p>
            <a:pPr algn="just"/>
            <a:r>
              <a:rPr lang="en-US" b="1" dirty="0" err="1"/>
              <a:t>Kualitas</a:t>
            </a:r>
            <a:r>
              <a:rPr lang="en-US" b="1" dirty="0"/>
              <a:t> </a:t>
            </a:r>
            <a:r>
              <a:rPr lang="en-US" b="1" dirty="0" err="1"/>
              <a:t>dan</a:t>
            </a:r>
            <a:r>
              <a:rPr lang="en-US" b="1" dirty="0"/>
              <a:t> </a:t>
            </a:r>
            <a:r>
              <a:rPr lang="en-US" b="1" dirty="0" err="1"/>
              <a:t>berbasis</a:t>
            </a:r>
            <a:r>
              <a:rPr lang="en-US" b="1" dirty="0"/>
              <a:t> </a:t>
            </a:r>
            <a:r>
              <a:rPr lang="en-US" b="1" dirty="0" err="1"/>
              <a:t>biaya</a:t>
            </a:r>
            <a:r>
              <a:rPr lang="en-US" b="1" dirty="0"/>
              <a:t>. </a:t>
            </a:r>
            <a:r>
              <a:rPr lang="en-US" dirty="0" err="1"/>
              <a:t>Metode</a:t>
            </a:r>
            <a:r>
              <a:rPr lang="en-US" dirty="0"/>
              <a:t> </a:t>
            </a:r>
            <a:r>
              <a:rPr lang="en-US" dirty="0" err="1"/>
              <a:t>kualitas</a:t>
            </a:r>
            <a:r>
              <a:rPr lang="en-US" dirty="0"/>
              <a:t> </a:t>
            </a:r>
            <a:r>
              <a:rPr lang="en-US" dirty="0" err="1"/>
              <a:t>dan</a:t>
            </a:r>
            <a:r>
              <a:rPr lang="en-US" dirty="0"/>
              <a:t> </a:t>
            </a:r>
            <a:r>
              <a:rPr lang="en-US" dirty="0" err="1"/>
              <a:t>berbasis</a:t>
            </a:r>
            <a:r>
              <a:rPr lang="en-US" dirty="0"/>
              <a:t> </a:t>
            </a:r>
            <a:r>
              <a:rPr lang="en-US" dirty="0" err="1"/>
              <a:t>biaya</a:t>
            </a:r>
            <a:r>
              <a:rPr lang="en-US" dirty="0"/>
              <a:t> </a:t>
            </a:r>
            <a:r>
              <a:rPr lang="en-US" dirty="0" err="1"/>
              <a:t>memungkinkan</a:t>
            </a:r>
            <a:r>
              <a:rPr lang="en-US" dirty="0"/>
              <a:t> </a:t>
            </a:r>
            <a:r>
              <a:rPr lang="en-US" dirty="0" err="1"/>
              <a:t>biaya</a:t>
            </a:r>
            <a:r>
              <a:rPr lang="en-US" dirty="0"/>
              <a:t> </a:t>
            </a:r>
            <a:r>
              <a:rPr lang="en-US" dirty="0" err="1"/>
              <a:t>untuk</a:t>
            </a:r>
            <a:r>
              <a:rPr lang="en-US" dirty="0"/>
              <a:t> </a:t>
            </a:r>
            <a:r>
              <a:rPr lang="en-US" dirty="0" err="1"/>
              <a:t>dimasukkan</a:t>
            </a:r>
            <a:r>
              <a:rPr lang="en-US" dirty="0"/>
              <a:t> </a:t>
            </a:r>
            <a:r>
              <a:rPr lang="en-US" dirty="0" err="1"/>
              <a:t>sebagai</a:t>
            </a:r>
            <a:r>
              <a:rPr lang="en-US" dirty="0"/>
              <a:t> </a:t>
            </a:r>
            <a:r>
              <a:rPr lang="en-US" dirty="0" err="1"/>
              <a:t>faktor</a:t>
            </a:r>
            <a:r>
              <a:rPr lang="en-US" dirty="0"/>
              <a:t> </a:t>
            </a:r>
            <a:r>
              <a:rPr lang="en-US" dirty="0" err="1"/>
              <a:t>dalam</a:t>
            </a:r>
            <a:r>
              <a:rPr lang="en-US" dirty="0"/>
              <a:t> proses </a:t>
            </a:r>
            <a:r>
              <a:rPr lang="en-US" dirty="0" err="1"/>
              <a:t>pemilihan</a:t>
            </a:r>
            <a:r>
              <a:rPr lang="en-US" dirty="0"/>
              <a:t> </a:t>
            </a:r>
            <a:r>
              <a:rPr lang="en-US" dirty="0" err="1"/>
              <a:t>penjual</a:t>
            </a:r>
            <a:r>
              <a:rPr lang="en-US" dirty="0"/>
              <a:t>/seller. </a:t>
            </a:r>
            <a:r>
              <a:rPr lang="en-US" dirty="0" err="1"/>
              <a:t>Secara</a:t>
            </a:r>
            <a:r>
              <a:rPr lang="en-US" dirty="0"/>
              <a:t> </a:t>
            </a:r>
            <a:r>
              <a:rPr lang="en-US" dirty="0" err="1"/>
              <a:t>umum</a:t>
            </a:r>
            <a:r>
              <a:rPr lang="en-US" dirty="0"/>
              <a:t>, </a:t>
            </a:r>
            <a:r>
              <a:rPr lang="en-US" dirty="0" err="1"/>
              <a:t>ketika</a:t>
            </a:r>
            <a:r>
              <a:rPr lang="en-US" dirty="0"/>
              <a:t> </a:t>
            </a:r>
            <a:r>
              <a:rPr lang="en-US" dirty="0" err="1"/>
              <a:t>risiko</a:t>
            </a:r>
            <a:r>
              <a:rPr lang="en-US" dirty="0"/>
              <a:t> </a:t>
            </a:r>
            <a:r>
              <a:rPr lang="en-US" dirty="0" err="1"/>
              <a:t>dan</a:t>
            </a:r>
            <a:r>
              <a:rPr lang="en-US" dirty="0"/>
              <a:t> / </a:t>
            </a:r>
            <a:r>
              <a:rPr lang="en-US" dirty="0" err="1"/>
              <a:t>atau</a:t>
            </a:r>
            <a:r>
              <a:rPr lang="en-US" dirty="0"/>
              <a:t> </a:t>
            </a:r>
            <a:r>
              <a:rPr lang="en-US" dirty="0" err="1"/>
              <a:t>ketidakpastian</a:t>
            </a:r>
            <a:r>
              <a:rPr lang="en-US" dirty="0"/>
              <a:t> </a:t>
            </a:r>
            <a:r>
              <a:rPr lang="en-US" dirty="0" err="1"/>
              <a:t>lebih</a:t>
            </a:r>
            <a:r>
              <a:rPr lang="en-US" dirty="0"/>
              <a:t> </a:t>
            </a:r>
            <a:r>
              <a:rPr lang="en-US" dirty="0" err="1"/>
              <a:t>besar</a:t>
            </a:r>
            <a:r>
              <a:rPr lang="en-US" dirty="0"/>
              <a:t> </a:t>
            </a:r>
            <a:r>
              <a:rPr lang="en-US" dirty="0" err="1"/>
              <a:t>untuk</a:t>
            </a:r>
            <a:r>
              <a:rPr lang="en-US" dirty="0"/>
              <a:t> </a:t>
            </a:r>
            <a:r>
              <a:rPr lang="en-US" dirty="0" err="1"/>
              <a:t>proyek</a:t>
            </a:r>
            <a:r>
              <a:rPr lang="en-US" dirty="0"/>
              <a:t>, </a:t>
            </a:r>
            <a:r>
              <a:rPr lang="en-US" dirty="0" err="1"/>
              <a:t>kualitas</a:t>
            </a:r>
            <a:r>
              <a:rPr lang="en-US" dirty="0"/>
              <a:t> </a:t>
            </a:r>
            <a:r>
              <a:rPr lang="en-US" dirty="0" err="1"/>
              <a:t>harus</a:t>
            </a:r>
            <a:r>
              <a:rPr lang="en-US" dirty="0"/>
              <a:t> </a:t>
            </a:r>
            <a:r>
              <a:rPr lang="en-US" dirty="0" err="1"/>
              <a:t>menjadi</a:t>
            </a:r>
            <a:r>
              <a:rPr lang="en-US" dirty="0"/>
              <a:t> </a:t>
            </a:r>
            <a:r>
              <a:rPr lang="en-US" dirty="0" err="1"/>
              <a:t>elemen</a:t>
            </a:r>
            <a:r>
              <a:rPr lang="en-US" dirty="0"/>
              <a:t> </a:t>
            </a:r>
            <a:r>
              <a:rPr lang="en-US" dirty="0" err="1"/>
              <a:t>kunci</a:t>
            </a:r>
            <a:r>
              <a:rPr lang="en-US" dirty="0"/>
              <a:t> </a:t>
            </a:r>
            <a:r>
              <a:rPr lang="en-US" dirty="0" err="1"/>
              <a:t>bila</a:t>
            </a:r>
            <a:r>
              <a:rPr lang="en-US" dirty="0"/>
              <a:t> </a:t>
            </a:r>
            <a:r>
              <a:rPr lang="en-US" dirty="0" err="1"/>
              <a:t>dibandingkan</a:t>
            </a:r>
            <a:r>
              <a:rPr lang="en-US" dirty="0"/>
              <a:t> </a:t>
            </a:r>
            <a:r>
              <a:rPr lang="en-US" dirty="0" err="1"/>
              <a:t>dengan</a:t>
            </a:r>
            <a:r>
              <a:rPr lang="en-US" dirty="0"/>
              <a:t> </a:t>
            </a:r>
            <a:r>
              <a:rPr lang="en-US" dirty="0" err="1"/>
              <a:t>biaya</a:t>
            </a:r>
            <a:r>
              <a:rPr lang="en-US" dirty="0"/>
              <a:t>.</a:t>
            </a:r>
          </a:p>
          <a:p>
            <a:pPr algn="just"/>
            <a:endParaRPr lang="en-US" dirty="0"/>
          </a:p>
          <a:p>
            <a:pPr algn="just"/>
            <a:r>
              <a:rPr lang="en-US" b="1" dirty="0" err="1"/>
              <a:t>Satu-satunya</a:t>
            </a:r>
            <a:r>
              <a:rPr lang="en-US" b="1" dirty="0"/>
              <a:t> </a:t>
            </a:r>
            <a:r>
              <a:rPr lang="en-US" b="1" dirty="0" err="1"/>
              <a:t>sumber</a:t>
            </a:r>
            <a:r>
              <a:rPr lang="en-US" b="1" dirty="0"/>
              <a:t> / </a:t>
            </a:r>
            <a:r>
              <a:rPr lang="en-US" b="1" dirty="0" err="1"/>
              <a:t>Penunjukan</a:t>
            </a:r>
            <a:r>
              <a:rPr lang="en-US" b="1" dirty="0"/>
              <a:t> </a:t>
            </a:r>
            <a:r>
              <a:rPr lang="en-US" b="1" dirty="0" err="1"/>
              <a:t>langsung</a:t>
            </a:r>
            <a:r>
              <a:rPr lang="en-US" b="1" dirty="0"/>
              <a:t>. </a:t>
            </a:r>
            <a:r>
              <a:rPr lang="en-US" dirty="0" err="1"/>
              <a:t>Pembeli</a:t>
            </a:r>
            <a:r>
              <a:rPr lang="en-US" dirty="0"/>
              <a:t> </a:t>
            </a:r>
            <a:r>
              <a:rPr lang="en-US" dirty="0" err="1"/>
              <a:t>meminta</a:t>
            </a:r>
            <a:r>
              <a:rPr lang="en-US" dirty="0"/>
              <a:t> </a:t>
            </a:r>
            <a:r>
              <a:rPr lang="en-US" dirty="0" err="1"/>
              <a:t>penjual</a:t>
            </a:r>
            <a:r>
              <a:rPr lang="en-US" dirty="0"/>
              <a:t> </a:t>
            </a:r>
            <a:r>
              <a:rPr lang="en-US" dirty="0" err="1"/>
              <a:t>tertentu</a:t>
            </a:r>
            <a:r>
              <a:rPr lang="en-US" dirty="0"/>
              <a:t> </a:t>
            </a:r>
            <a:r>
              <a:rPr lang="en-US" dirty="0" err="1"/>
              <a:t>untuk</a:t>
            </a:r>
            <a:r>
              <a:rPr lang="en-US" dirty="0"/>
              <a:t> </a:t>
            </a:r>
            <a:r>
              <a:rPr lang="en-US" dirty="0" err="1"/>
              <a:t>menyiapkan</a:t>
            </a:r>
            <a:r>
              <a:rPr lang="en-US" dirty="0"/>
              <a:t> proposal </a:t>
            </a:r>
            <a:r>
              <a:rPr lang="en-US" dirty="0" err="1"/>
              <a:t>teknis</a:t>
            </a:r>
            <a:r>
              <a:rPr lang="en-US" dirty="0"/>
              <a:t> </a:t>
            </a:r>
            <a:r>
              <a:rPr lang="en-US" dirty="0" err="1"/>
              <a:t>dan</a:t>
            </a:r>
            <a:r>
              <a:rPr lang="en-US" dirty="0"/>
              <a:t> </a:t>
            </a:r>
            <a:r>
              <a:rPr lang="en-US" dirty="0" err="1"/>
              <a:t>keuangan</a:t>
            </a:r>
            <a:r>
              <a:rPr lang="en-US" dirty="0"/>
              <a:t>, yang </a:t>
            </a:r>
            <a:r>
              <a:rPr lang="en-US" dirty="0" err="1"/>
              <a:t>kemudian</a:t>
            </a:r>
            <a:r>
              <a:rPr lang="en-US" dirty="0"/>
              <a:t> </a:t>
            </a:r>
            <a:r>
              <a:rPr lang="en-US" dirty="0" err="1"/>
              <a:t>dinegosiasikan</a:t>
            </a:r>
            <a:r>
              <a:rPr lang="en-US" dirty="0"/>
              <a:t>. </a:t>
            </a:r>
            <a:r>
              <a:rPr lang="en-US" dirty="0" err="1"/>
              <a:t>Karena</a:t>
            </a:r>
            <a:r>
              <a:rPr lang="en-US" dirty="0"/>
              <a:t> </a:t>
            </a:r>
            <a:r>
              <a:rPr lang="en-US" dirty="0" err="1"/>
              <a:t>tidak</a:t>
            </a:r>
            <a:r>
              <a:rPr lang="en-US" dirty="0"/>
              <a:t> </a:t>
            </a:r>
            <a:r>
              <a:rPr lang="en-US" dirty="0" err="1"/>
              <a:t>ada</a:t>
            </a:r>
            <a:r>
              <a:rPr lang="en-US" dirty="0"/>
              <a:t> </a:t>
            </a:r>
            <a:r>
              <a:rPr lang="en-US" dirty="0" err="1"/>
              <a:t>persaingan</a:t>
            </a:r>
            <a:r>
              <a:rPr lang="en-US" dirty="0"/>
              <a:t>, </a:t>
            </a:r>
            <a:r>
              <a:rPr lang="en-US" dirty="0" err="1"/>
              <a:t>metode</a:t>
            </a:r>
            <a:r>
              <a:rPr lang="en-US" dirty="0"/>
              <a:t> </a:t>
            </a:r>
            <a:r>
              <a:rPr lang="en-US" dirty="0" err="1"/>
              <a:t>ini</a:t>
            </a:r>
            <a:r>
              <a:rPr lang="en-US" dirty="0"/>
              <a:t> </a:t>
            </a:r>
            <a:r>
              <a:rPr lang="en-US" dirty="0" err="1"/>
              <a:t>hanya</a:t>
            </a:r>
            <a:r>
              <a:rPr lang="en-US" dirty="0"/>
              <a:t> </a:t>
            </a:r>
            <a:r>
              <a:rPr lang="en-US" dirty="0" err="1"/>
              <a:t>dapat</a:t>
            </a:r>
            <a:r>
              <a:rPr lang="en-US" dirty="0"/>
              <a:t> </a:t>
            </a:r>
            <a:r>
              <a:rPr lang="en-US" dirty="0" err="1"/>
              <a:t>diterima</a:t>
            </a:r>
            <a:r>
              <a:rPr lang="en-US" dirty="0"/>
              <a:t> </a:t>
            </a:r>
            <a:r>
              <a:rPr lang="en-US" dirty="0" err="1"/>
              <a:t>jika</a:t>
            </a:r>
            <a:r>
              <a:rPr lang="en-US" dirty="0"/>
              <a:t> </a:t>
            </a:r>
            <a:r>
              <a:rPr lang="en-US" dirty="0" err="1"/>
              <a:t>dibenarkan</a:t>
            </a:r>
            <a:r>
              <a:rPr lang="en-US" dirty="0"/>
              <a:t> </a:t>
            </a:r>
            <a:r>
              <a:rPr lang="en-US" dirty="0" err="1"/>
              <a:t>dan</a:t>
            </a:r>
            <a:r>
              <a:rPr lang="en-US" dirty="0"/>
              <a:t> </a:t>
            </a:r>
            <a:r>
              <a:rPr lang="en-US" dirty="0" err="1"/>
              <a:t>harus</a:t>
            </a:r>
            <a:r>
              <a:rPr lang="en-US" dirty="0"/>
              <a:t> </a:t>
            </a:r>
            <a:r>
              <a:rPr lang="en-US" dirty="0" err="1"/>
              <a:t>dilihat</a:t>
            </a:r>
            <a:r>
              <a:rPr lang="en-US" dirty="0"/>
              <a:t> </a:t>
            </a:r>
            <a:r>
              <a:rPr lang="en-US" dirty="0" err="1"/>
              <a:t>sebagai</a:t>
            </a:r>
            <a:r>
              <a:rPr lang="en-US" dirty="0"/>
              <a:t> </a:t>
            </a:r>
            <a:r>
              <a:rPr lang="en-US" dirty="0" err="1"/>
              <a:t>pengecualian</a:t>
            </a:r>
            <a:r>
              <a:rPr lang="en-US" dirty="0"/>
              <a:t>.</a:t>
            </a:r>
          </a:p>
          <a:p>
            <a:pPr algn="just"/>
            <a:endParaRPr lang="en-US" dirty="0"/>
          </a:p>
          <a:p>
            <a:pPr algn="just"/>
            <a:r>
              <a:rPr lang="en-US" b="1" dirty="0" err="1"/>
              <a:t>Anggaran</a:t>
            </a:r>
            <a:r>
              <a:rPr lang="en-US" b="1" dirty="0"/>
              <a:t> </a:t>
            </a:r>
            <a:r>
              <a:rPr lang="en-US" b="1" dirty="0" err="1"/>
              <a:t>tetap</a:t>
            </a:r>
            <a:r>
              <a:rPr lang="en-US" b="1" dirty="0"/>
              <a:t>/ Fixed Budget. </a:t>
            </a:r>
            <a:r>
              <a:rPr lang="en-US" dirty="0" err="1"/>
              <a:t>Metode</a:t>
            </a:r>
            <a:r>
              <a:rPr lang="en-US" dirty="0"/>
              <a:t> </a:t>
            </a:r>
            <a:r>
              <a:rPr lang="en-US" dirty="0" err="1"/>
              <a:t>anggaran</a:t>
            </a:r>
            <a:r>
              <a:rPr lang="en-US" dirty="0"/>
              <a:t> </a:t>
            </a:r>
            <a:r>
              <a:rPr lang="en-US" dirty="0" err="1"/>
              <a:t>tetap</a:t>
            </a:r>
            <a:r>
              <a:rPr lang="en-US" dirty="0"/>
              <a:t> </a:t>
            </a:r>
            <a:r>
              <a:rPr lang="en-US" dirty="0" err="1"/>
              <a:t>mengharuskan</a:t>
            </a:r>
            <a:r>
              <a:rPr lang="en-US" dirty="0"/>
              <a:t> </a:t>
            </a:r>
            <a:r>
              <a:rPr lang="en-US" dirty="0" err="1"/>
              <a:t>pengungkapan</a:t>
            </a:r>
            <a:r>
              <a:rPr lang="en-US" dirty="0"/>
              <a:t> </a:t>
            </a:r>
            <a:r>
              <a:rPr lang="en-US" dirty="0" err="1"/>
              <a:t>anggaran</a:t>
            </a:r>
            <a:r>
              <a:rPr lang="en-US" dirty="0"/>
              <a:t> yang </a:t>
            </a:r>
            <a:r>
              <a:rPr lang="en-US" dirty="0" err="1"/>
              <a:t>tersedia</a:t>
            </a:r>
            <a:r>
              <a:rPr lang="en-US" dirty="0"/>
              <a:t> </a:t>
            </a:r>
            <a:r>
              <a:rPr lang="en-US" dirty="0" err="1"/>
              <a:t>kepada</a:t>
            </a:r>
            <a:r>
              <a:rPr lang="en-US" dirty="0"/>
              <a:t> </a:t>
            </a:r>
            <a:r>
              <a:rPr lang="en-US" dirty="0" err="1"/>
              <a:t>penjual</a:t>
            </a:r>
            <a:r>
              <a:rPr lang="en-US" dirty="0"/>
              <a:t> yang </a:t>
            </a:r>
            <a:r>
              <a:rPr lang="en-US" dirty="0" err="1"/>
              <a:t>diundang</a:t>
            </a:r>
            <a:r>
              <a:rPr lang="en-US" dirty="0"/>
              <a:t> </a:t>
            </a:r>
            <a:r>
              <a:rPr lang="en-US" dirty="0" err="1"/>
              <a:t>dalam</a:t>
            </a:r>
            <a:r>
              <a:rPr lang="en-US" dirty="0"/>
              <a:t> Request for proposal (</a:t>
            </a:r>
            <a:r>
              <a:rPr lang="en-US" b="1" dirty="0"/>
              <a:t>RFP</a:t>
            </a:r>
            <a:r>
              <a:rPr lang="en-US" dirty="0"/>
              <a:t>) </a:t>
            </a:r>
            <a:r>
              <a:rPr lang="en-US" dirty="0" err="1"/>
              <a:t>dan</a:t>
            </a:r>
            <a:r>
              <a:rPr lang="en-US" dirty="0"/>
              <a:t> </a:t>
            </a:r>
            <a:r>
              <a:rPr lang="en-US" dirty="0" err="1"/>
              <a:t>memilih</a:t>
            </a:r>
            <a:r>
              <a:rPr lang="en-US" dirty="0"/>
              <a:t> proposal </a:t>
            </a:r>
            <a:r>
              <a:rPr lang="en-US" dirty="0" err="1"/>
              <a:t>teknis</a:t>
            </a:r>
            <a:r>
              <a:rPr lang="en-US" dirty="0"/>
              <a:t> </a:t>
            </a:r>
            <a:r>
              <a:rPr lang="en-US" dirty="0" err="1"/>
              <a:t>berperingkat</a:t>
            </a:r>
            <a:r>
              <a:rPr lang="en-US" dirty="0"/>
              <a:t> </a:t>
            </a:r>
            <a:r>
              <a:rPr lang="en-US" dirty="0" err="1"/>
              <a:t>tertinggi</a:t>
            </a:r>
            <a:r>
              <a:rPr lang="en-US" dirty="0"/>
              <a:t> </a:t>
            </a:r>
            <a:r>
              <a:rPr lang="en-US" dirty="0" err="1"/>
              <a:t>dalam</a:t>
            </a:r>
            <a:r>
              <a:rPr lang="en-US" dirty="0"/>
              <a:t> </a:t>
            </a:r>
            <a:r>
              <a:rPr lang="en-US" dirty="0" err="1"/>
              <a:t>anggaran</a:t>
            </a:r>
            <a:r>
              <a:rPr lang="en-US" dirty="0"/>
              <a:t>. </a:t>
            </a:r>
            <a:r>
              <a:rPr lang="en-US" dirty="0" err="1"/>
              <a:t>Karena</a:t>
            </a:r>
            <a:r>
              <a:rPr lang="en-US" dirty="0"/>
              <a:t> </a:t>
            </a:r>
            <a:r>
              <a:rPr lang="en-US" dirty="0" err="1"/>
              <a:t>penjual</a:t>
            </a:r>
            <a:r>
              <a:rPr lang="en-US" dirty="0"/>
              <a:t> </a:t>
            </a:r>
            <a:r>
              <a:rPr lang="en-US" dirty="0" err="1"/>
              <a:t>tunduk</a:t>
            </a:r>
            <a:r>
              <a:rPr lang="en-US" dirty="0"/>
              <a:t> </a:t>
            </a:r>
            <a:r>
              <a:rPr lang="en-US" dirty="0" err="1"/>
              <a:t>pada</a:t>
            </a:r>
            <a:r>
              <a:rPr lang="en-US" dirty="0"/>
              <a:t> </a:t>
            </a:r>
            <a:r>
              <a:rPr lang="en-US" dirty="0" err="1"/>
              <a:t>batasan</a:t>
            </a:r>
            <a:r>
              <a:rPr lang="en-US" dirty="0"/>
              <a:t> </a:t>
            </a:r>
            <a:r>
              <a:rPr lang="en-US" dirty="0" err="1"/>
              <a:t>biaya</a:t>
            </a:r>
            <a:r>
              <a:rPr lang="en-US" dirty="0"/>
              <a:t>, </a:t>
            </a:r>
            <a:r>
              <a:rPr lang="en-US" dirty="0" err="1"/>
              <a:t>mereka</a:t>
            </a:r>
            <a:r>
              <a:rPr lang="en-US" dirty="0"/>
              <a:t> </a:t>
            </a:r>
            <a:r>
              <a:rPr lang="en-US" dirty="0" err="1"/>
              <a:t>akan</a:t>
            </a:r>
            <a:r>
              <a:rPr lang="en-US" dirty="0"/>
              <a:t> </a:t>
            </a:r>
            <a:r>
              <a:rPr lang="en-US" dirty="0" err="1"/>
              <a:t>menyesuaikan</a:t>
            </a:r>
            <a:r>
              <a:rPr lang="en-US" dirty="0"/>
              <a:t> </a:t>
            </a:r>
            <a:r>
              <a:rPr lang="en-US" dirty="0" err="1"/>
              <a:t>ruang</a:t>
            </a:r>
            <a:r>
              <a:rPr lang="en-US" dirty="0"/>
              <a:t> </a:t>
            </a:r>
            <a:r>
              <a:rPr lang="en-US" dirty="0" err="1"/>
              <a:t>lingkup</a:t>
            </a:r>
            <a:r>
              <a:rPr lang="en-US" dirty="0"/>
              <a:t> </a:t>
            </a:r>
            <a:r>
              <a:rPr lang="en-US" dirty="0" err="1"/>
              <a:t>dan</a:t>
            </a:r>
            <a:r>
              <a:rPr lang="en-US" dirty="0"/>
              <a:t> </a:t>
            </a:r>
            <a:r>
              <a:rPr lang="en-US" dirty="0" err="1"/>
              <a:t>kualitas</a:t>
            </a:r>
            <a:r>
              <a:rPr lang="en-US" dirty="0"/>
              <a:t> </a:t>
            </a:r>
            <a:r>
              <a:rPr lang="en-US" dirty="0" err="1"/>
              <a:t>penawaran</a:t>
            </a:r>
            <a:r>
              <a:rPr lang="en-US" dirty="0"/>
              <a:t> </a:t>
            </a:r>
            <a:r>
              <a:rPr lang="en-US" dirty="0" err="1"/>
              <a:t>mereka</a:t>
            </a:r>
            <a:r>
              <a:rPr lang="en-US" dirty="0"/>
              <a:t> </a:t>
            </a:r>
            <a:r>
              <a:rPr lang="en-US" dirty="0" err="1"/>
              <a:t>dengan</a:t>
            </a:r>
            <a:r>
              <a:rPr lang="en-US" dirty="0"/>
              <a:t> </a:t>
            </a:r>
            <a:r>
              <a:rPr lang="en-US" dirty="0" err="1"/>
              <a:t>anggaran</a:t>
            </a:r>
            <a:r>
              <a:rPr lang="en-US" dirty="0"/>
              <a:t> </a:t>
            </a:r>
            <a:r>
              <a:rPr lang="en-US" dirty="0" err="1"/>
              <a:t>itu</a:t>
            </a:r>
            <a:r>
              <a:rPr lang="en-US" dirty="0"/>
              <a:t>. </a:t>
            </a:r>
            <a:r>
              <a:rPr lang="en-US" dirty="0" err="1"/>
              <a:t>Pembeli</a:t>
            </a:r>
            <a:r>
              <a:rPr lang="en-US" dirty="0"/>
              <a:t> </a:t>
            </a:r>
            <a:r>
              <a:rPr lang="en-US" dirty="0" err="1"/>
              <a:t>harus</a:t>
            </a:r>
            <a:r>
              <a:rPr lang="en-US" dirty="0"/>
              <a:t> </a:t>
            </a:r>
            <a:r>
              <a:rPr lang="en-US" dirty="0" err="1"/>
              <a:t>memastikan</a:t>
            </a:r>
            <a:r>
              <a:rPr lang="en-US" dirty="0"/>
              <a:t> </a:t>
            </a:r>
            <a:r>
              <a:rPr lang="en-US" dirty="0" err="1"/>
              <a:t>bahwa</a:t>
            </a:r>
            <a:r>
              <a:rPr lang="en-US" dirty="0"/>
              <a:t> </a:t>
            </a:r>
            <a:r>
              <a:rPr lang="en-US" dirty="0" err="1"/>
              <a:t>anggaran</a:t>
            </a:r>
            <a:r>
              <a:rPr lang="en-US" dirty="0"/>
              <a:t> </a:t>
            </a:r>
            <a:r>
              <a:rPr lang="en-US" dirty="0" err="1"/>
              <a:t>sesuai</a:t>
            </a:r>
            <a:r>
              <a:rPr lang="en-US" dirty="0"/>
              <a:t> </a:t>
            </a:r>
            <a:r>
              <a:rPr lang="en-US" dirty="0" err="1"/>
              <a:t>dengan</a:t>
            </a:r>
            <a:r>
              <a:rPr lang="en-US" dirty="0"/>
              <a:t> SOW </a:t>
            </a:r>
            <a:r>
              <a:rPr lang="en-US" dirty="0" err="1"/>
              <a:t>dan</a:t>
            </a:r>
            <a:r>
              <a:rPr lang="en-US" dirty="0"/>
              <a:t> </a:t>
            </a:r>
            <a:r>
              <a:rPr lang="en-US" dirty="0" err="1"/>
              <a:t>penjual</a:t>
            </a:r>
            <a:r>
              <a:rPr lang="en-US" dirty="0"/>
              <a:t> </a:t>
            </a:r>
            <a:r>
              <a:rPr lang="en-US" dirty="0" err="1"/>
              <a:t>akan</a:t>
            </a:r>
            <a:r>
              <a:rPr lang="en-US" dirty="0"/>
              <a:t> </a:t>
            </a:r>
            <a:r>
              <a:rPr lang="en-US" dirty="0" err="1"/>
              <a:t>dapat</a:t>
            </a:r>
            <a:r>
              <a:rPr lang="en-US" dirty="0"/>
              <a:t> </a:t>
            </a:r>
            <a:r>
              <a:rPr lang="en-US" dirty="0" err="1"/>
              <a:t>melakukan</a:t>
            </a:r>
            <a:r>
              <a:rPr lang="en-US" dirty="0"/>
              <a:t> </a:t>
            </a:r>
            <a:r>
              <a:rPr lang="en-US" dirty="0" err="1"/>
              <a:t>tugas-tugas</a:t>
            </a:r>
            <a:r>
              <a:rPr lang="en-US" dirty="0"/>
              <a:t> </a:t>
            </a:r>
            <a:r>
              <a:rPr lang="en-US" dirty="0" err="1"/>
              <a:t>sesuai</a:t>
            </a:r>
            <a:r>
              <a:rPr lang="en-US" dirty="0"/>
              <a:t> </a:t>
            </a:r>
            <a:r>
              <a:rPr lang="en-US" dirty="0" err="1"/>
              <a:t>anggaran</a:t>
            </a:r>
            <a:r>
              <a:rPr lang="en-US" dirty="0"/>
              <a:t>. </a:t>
            </a:r>
            <a:r>
              <a:rPr lang="en-US" dirty="0" err="1"/>
              <a:t>Metode</a:t>
            </a:r>
            <a:r>
              <a:rPr lang="en-US" dirty="0"/>
              <a:t> </a:t>
            </a:r>
            <a:r>
              <a:rPr lang="en-US" dirty="0" err="1"/>
              <a:t>ini</a:t>
            </a:r>
            <a:r>
              <a:rPr lang="en-US" dirty="0"/>
              <a:t> </a:t>
            </a:r>
            <a:r>
              <a:rPr lang="en-US" dirty="0" err="1"/>
              <a:t>hanya</a:t>
            </a:r>
            <a:r>
              <a:rPr lang="en-US" dirty="0"/>
              <a:t> </a:t>
            </a:r>
            <a:r>
              <a:rPr lang="en-US" dirty="0" err="1"/>
              <a:t>tepat</a:t>
            </a:r>
            <a:r>
              <a:rPr lang="en-US" dirty="0"/>
              <a:t> </a:t>
            </a:r>
            <a:r>
              <a:rPr lang="en-US" dirty="0" err="1"/>
              <a:t>ketika</a:t>
            </a:r>
            <a:r>
              <a:rPr lang="en-US" dirty="0"/>
              <a:t> SOW </a:t>
            </a:r>
            <a:r>
              <a:rPr lang="en-US" dirty="0" err="1"/>
              <a:t>didefinisikan</a:t>
            </a:r>
            <a:r>
              <a:rPr lang="en-US" dirty="0"/>
              <a:t> </a:t>
            </a:r>
            <a:r>
              <a:rPr lang="en-US" dirty="0" err="1"/>
              <a:t>secara</a:t>
            </a:r>
            <a:r>
              <a:rPr lang="en-US" dirty="0"/>
              <a:t> </a:t>
            </a:r>
            <a:r>
              <a:rPr lang="en-US" dirty="0" err="1"/>
              <a:t>tepat</a:t>
            </a:r>
            <a:r>
              <a:rPr lang="en-US" dirty="0"/>
              <a:t>, </a:t>
            </a:r>
            <a:r>
              <a:rPr lang="en-US" dirty="0" err="1"/>
              <a:t>tidak</a:t>
            </a:r>
            <a:r>
              <a:rPr lang="en-US" dirty="0"/>
              <a:t> </a:t>
            </a:r>
            <a:r>
              <a:rPr lang="en-US" dirty="0" err="1"/>
              <a:t>ada</a:t>
            </a:r>
            <a:r>
              <a:rPr lang="en-US" dirty="0"/>
              <a:t> </a:t>
            </a:r>
            <a:r>
              <a:rPr lang="en-US" dirty="0" err="1"/>
              <a:t>perubahan</a:t>
            </a:r>
            <a:r>
              <a:rPr lang="en-US" dirty="0"/>
              <a:t> yang </a:t>
            </a:r>
            <a:r>
              <a:rPr lang="en-US" dirty="0" err="1"/>
              <a:t>diantisipasi</a:t>
            </a:r>
            <a:r>
              <a:rPr lang="en-US" dirty="0"/>
              <a:t>, </a:t>
            </a:r>
            <a:r>
              <a:rPr lang="en-US" dirty="0" err="1"/>
              <a:t>dan</a:t>
            </a:r>
            <a:r>
              <a:rPr lang="en-US" dirty="0"/>
              <a:t> </a:t>
            </a:r>
            <a:r>
              <a:rPr lang="en-US" dirty="0" err="1"/>
              <a:t>anggaran</a:t>
            </a:r>
            <a:r>
              <a:rPr lang="en-US" dirty="0"/>
              <a:t> </a:t>
            </a:r>
            <a:r>
              <a:rPr lang="en-US" dirty="0" err="1"/>
              <a:t>tetap</a:t>
            </a:r>
            <a:r>
              <a:rPr lang="en-US" dirty="0"/>
              <a:t> </a:t>
            </a:r>
            <a:r>
              <a:rPr lang="en-US" dirty="0" err="1"/>
              <a:t>dan</a:t>
            </a:r>
            <a:r>
              <a:rPr lang="en-US" dirty="0"/>
              <a:t> </a:t>
            </a:r>
            <a:r>
              <a:rPr lang="en-US" dirty="0" err="1"/>
              <a:t>tidak</a:t>
            </a:r>
            <a:r>
              <a:rPr lang="en-US" dirty="0"/>
              <a:t> </a:t>
            </a:r>
            <a:r>
              <a:rPr lang="en-US" dirty="0" err="1"/>
              <a:t>dapat</a:t>
            </a:r>
            <a:r>
              <a:rPr lang="en-US" dirty="0"/>
              <a:t> </a:t>
            </a:r>
            <a:r>
              <a:rPr lang="en-US" dirty="0" err="1"/>
              <a:t>dilampaui</a:t>
            </a:r>
            <a:r>
              <a:rPr lang="en-US" dirty="0"/>
              <a:t>.</a:t>
            </a:r>
          </a:p>
        </p:txBody>
      </p:sp>
    </p:spTree>
    <p:extLst>
      <p:ext uri="{BB962C8B-B14F-4D97-AF65-F5344CB8AC3E}">
        <p14:creationId xmlns:p14="http://schemas.microsoft.com/office/powerpoint/2010/main" val="3897205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e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023" y="3108969"/>
            <a:ext cx="5678790" cy="297084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Procurement Management: </a:t>
            </a:r>
            <a:r>
              <a:rPr lang="en-US" sz="3600" b="1" dirty="0">
                <a:solidFill>
                  <a:srgbClr val="FF0000"/>
                </a:solidFill>
              </a:rPr>
              <a:t>Tools &amp; Techniques</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sp>
        <p:nvSpPr>
          <p:cNvPr id="9" name="Content Placeholder 2"/>
          <p:cNvSpPr txBox="1">
            <a:spLocks/>
          </p:cNvSpPr>
          <p:nvPr/>
        </p:nvSpPr>
        <p:spPr>
          <a:xfrm>
            <a:off x="418435" y="1870204"/>
            <a:ext cx="10863867" cy="2365748"/>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just">
              <a:lnSpc>
                <a:spcPct val="150000"/>
              </a:lnSpc>
              <a:buFont typeface="Source Sans Pro"/>
              <a:buNone/>
            </a:pPr>
            <a:r>
              <a:rPr lang="en-US" sz="1600" dirty="0" err="1">
                <a:latin typeface="Trebuchet MS" pitchFamily="34" charset="0"/>
              </a:rPr>
              <a:t>Ketika</a:t>
            </a:r>
            <a:r>
              <a:rPr lang="en-US" sz="1600" dirty="0">
                <a:latin typeface="Trebuchet MS" pitchFamily="34" charset="0"/>
              </a:rPr>
              <a:t> </a:t>
            </a:r>
            <a:r>
              <a:rPr lang="en-US" sz="1600" dirty="0" err="1">
                <a:latin typeface="Trebuchet MS" pitchFamily="34" charset="0"/>
              </a:rPr>
              <a:t>merencanakan</a:t>
            </a:r>
            <a:r>
              <a:rPr lang="en-US" sz="1600" dirty="0">
                <a:latin typeface="Trebuchet MS" pitchFamily="34" charset="0"/>
              </a:rPr>
              <a:t> </a:t>
            </a:r>
            <a:r>
              <a:rPr lang="en-US" sz="1600" dirty="0" err="1">
                <a:latin typeface="Trebuchet MS" pitchFamily="34" charset="0"/>
              </a:rPr>
              <a:t>manajemen</a:t>
            </a:r>
            <a:r>
              <a:rPr lang="en-US" sz="1600" dirty="0">
                <a:latin typeface="Trebuchet MS" pitchFamily="34" charset="0"/>
              </a:rPr>
              <a:t> procurement </a:t>
            </a:r>
            <a:r>
              <a:rPr lang="en-US" sz="1600" dirty="0" err="1">
                <a:latin typeface="Trebuchet MS" pitchFamily="34" charset="0"/>
              </a:rPr>
              <a:t>proyek</a:t>
            </a:r>
            <a:r>
              <a:rPr lang="en-US" sz="1600" dirty="0">
                <a:latin typeface="Trebuchet MS" pitchFamily="34" charset="0"/>
              </a:rPr>
              <a:t>, </a:t>
            </a:r>
            <a:r>
              <a:rPr lang="en-US" sz="1600" dirty="0" err="1">
                <a:latin typeface="Trebuchet MS" pitchFamily="34" charset="0"/>
              </a:rPr>
              <a:t>tim</a:t>
            </a:r>
            <a:r>
              <a:rPr lang="en-US" sz="1600" dirty="0">
                <a:latin typeface="Trebuchet MS" pitchFamily="34" charset="0"/>
              </a:rPr>
              <a:t> </a:t>
            </a:r>
            <a:r>
              <a:rPr lang="en-US" sz="1600" dirty="0" err="1">
                <a:latin typeface="Trebuchet MS" pitchFamily="34" charset="0"/>
              </a:rPr>
              <a:t>manajemen</a:t>
            </a:r>
            <a:r>
              <a:rPr lang="en-US" sz="1600" dirty="0">
                <a:latin typeface="Trebuchet MS" pitchFamily="34" charset="0"/>
              </a:rPr>
              <a:t> </a:t>
            </a:r>
            <a:r>
              <a:rPr lang="en-US" sz="1600" dirty="0" err="1">
                <a:latin typeface="Trebuchet MS" pitchFamily="34" charset="0"/>
              </a:rPr>
              <a:t>proyek</a:t>
            </a:r>
            <a:r>
              <a:rPr lang="en-US" sz="1600" dirty="0">
                <a:latin typeface="Trebuchet MS" pitchFamily="34" charset="0"/>
              </a:rPr>
              <a:t> </a:t>
            </a:r>
            <a:r>
              <a:rPr lang="en-US" sz="1600" dirty="0" err="1">
                <a:latin typeface="Trebuchet MS" pitchFamily="34" charset="0"/>
              </a:rPr>
              <a:t>akan</a:t>
            </a:r>
            <a:r>
              <a:rPr lang="en-US" sz="1600" dirty="0">
                <a:latin typeface="Trebuchet MS" pitchFamily="34" charset="0"/>
              </a:rPr>
              <a:t> </a:t>
            </a:r>
            <a:r>
              <a:rPr lang="en-US" sz="1600" dirty="0" err="1">
                <a:latin typeface="Trebuchet MS" pitchFamily="34" charset="0"/>
              </a:rPr>
              <a:t>mengadakan</a:t>
            </a:r>
            <a:r>
              <a:rPr lang="en-US" sz="1600" dirty="0">
                <a:latin typeface="Trebuchet MS" pitchFamily="34" charset="0"/>
              </a:rPr>
              <a:t> </a:t>
            </a:r>
            <a:r>
              <a:rPr lang="en-US" sz="1600" dirty="0" err="1">
                <a:latin typeface="Trebuchet MS" pitchFamily="34" charset="0"/>
              </a:rPr>
              <a:t>perencanaan</a:t>
            </a:r>
            <a:r>
              <a:rPr lang="en-US" sz="1600" dirty="0">
                <a:latin typeface="Trebuchet MS" pitchFamily="34" charset="0"/>
              </a:rPr>
              <a:t> </a:t>
            </a:r>
            <a:r>
              <a:rPr lang="en-US" sz="1600" dirty="0" err="1">
                <a:latin typeface="Trebuchet MS" pitchFamily="34" charset="0"/>
              </a:rPr>
              <a:t>pertemuan</a:t>
            </a:r>
            <a:r>
              <a:rPr lang="en-US" sz="1600" dirty="0">
                <a:latin typeface="Trebuchet MS" pitchFamily="34" charset="0"/>
              </a:rPr>
              <a:t>. </a:t>
            </a:r>
            <a:r>
              <a:rPr lang="en-US" sz="1600" dirty="0" err="1">
                <a:latin typeface="Trebuchet MS" pitchFamily="34" charset="0"/>
              </a:rPr>
              <a:t>Pertemuan</a:t>
            </a:r>
            <a:r>
              <a:rPr lang="en-US" sz="1600" dirty="0">
                <a:latin typeface="Trebuchet MS" pitchFamily="34" charset="0"/>
              </a:rPr>
              <a:t> </a:t>
            </a:r>
            <a:r>
              <a:rPr lang="en-US" sz="1600" dirty="0" err="1">
                <a:latin typeface="Trebuchet MS" pitchFamily="34" charset="0"/>
              </a:rPr>
              <a:t>ini</a:t>
            </a:r>
            <a:r>
              <a:rPr lang="en-US" sz="1600" dirty="0">
                <a:latin typeface="Trebuchet MS" pitchFamily="34" charset="0"/>
              </a:rPr>
              <a:t> </a:t>
            </a:r>
            <a:r>
              <a:rPr lang="en-US" sz="1600" dirty="0" err="1">
                <a:latin typeface="Trebuchet MS" pitchFamily="34" charset="0"/>
              </a:rPr>
              <a:t>memanfaatkan</a:t>
            </a:r>
            <a:r>
              <a:rPr lang="en-US" sz="1600" dirty="0">
                <a:latin typeface="Trebuchet MS" pitchFamily="34" charset="0"/>
              </a:rPr>
              <a:t> </a:t>
            </a:r>
            <a:r>
              <a:rPr lang="en-US" sz="1600" dirty="0" err="1">
                <a:latin typeface="Trebuchet MS" pitchFamily="34" charset="0"/>
              </a:rPr>
              <a:t>kombinasi</a:t>
            </a:r>
            <a:r>
              <a:rPr lang="en-US" sz="1600" dirty="0">
                <a:latin typeface="Trebuchet MS" pitchFamily="34" charset="0"/>
              </a:rPr>
              <a:t> </a:t>
            </a:r>
            <a:r>
              <a:rPr lang="en-US" sz="1600" dirty="0" err="1">
                <a:latin typeface="Trebuchet MS" pitchFamily="34" charset="0"/>
              </a:rPr>
              <a:t>alat</a:t>
            </a:r>
            <a:r>
              <a:rPr lang="en-US" sz="1600" dirty="0">
                <a:latin typeface="Trebuchet MS" pitchFamily="34" charset="0"/>
              </a:rPr>
              <a:t> </a:t>
            </a:r>
            <a:r>
              <a:rPr lang="en-US" sz="1600" dirty="0" err="1">
                <a:latin typeface="Trebuchet MS" pitchFamily="34" charset="0"/>
              </a:rPr>
              <a:t>dan</a:t>
            </a:r>
            <a:r>
              <a:rPr lang="en-US" sz="1600" dirty="0">
                <a:latin typeface="Trebuchet MS" pitchFamily="34" charset="0"/>
              </a:rPr>
              <a:t> </a:t>
            </a:r>
            <a:r>
              <a:rPr lang="en-US" sz="1600" dirty="0" err="1">
                <a:latin typeface="Trebuchet MS" pitchFamily="34" charset="0"/>
              </a:rPr>
              <a:t>teknik</a:t>
            </a:r>
            <a:r>
              <a:rPr lang="en-US" sz="1600" dirty="0">
                <a:latin typeface="Trebuchet MS" pitchFamily="34" charset="0"/>
              </a:rPr>
              <a:t> </a:t>
            </a:r>
            <a:r>
              <a:rPr lang="en-US" sz="1600" dirty="0" err="1">
                <a:latin typeface="Trebuchet MS" pitchFamily="34" charset="0"/>
              </a:rPr>
              <a:t>lainnya</a:t>
            </a:r>
            <a:r>
              <a:rPr lang="en-US" sz="1600" dirty="0">
                <a:latin typeface="Trebuchet MS" pitchFamily="34" charset="0"/>
              </a:rPr>
              <a:t> </a:t>
            </a:r>
            <a:r>
              <a:rPr lang="en-US" sz="1600" dirty="0" err="1">
                <a:latin typeface="Trebuchet MS" pitchFamily="34" charset="0"/>
              </a:rPr>
              <a:t>untuk</a:t>
            </a:r>
            <a:r>
              <a:rPr lang="en-US" sz="1600" dirty="0">
                <a:latin typeface="Trebuchet MS" pitchFamily="34" charset="0"/>
              </a:rPr>
              <a:t> </a:t>
            </a:r>
            <a:r>
              <a:rPr lang="en-US" sz="1600" dirty="0" err="1">
                <a:latin typeface="Trebuchet MS" pitchFamily="34" charset="0"/>
              </a:rPr>
              <a:t>memungkinkan</a:t>
            </a:r>
            <a:r>
              <a:rPr lang="en-US" sz="1600" dirty="0">
                <a:latin typeface="Trebuchet MS" pitchFamily="34" charset="0"/>
              </a:rPr>
              <a:t> </a:t>
            </a:r>
            <a:r>
              <a:rPr lang="en-US" sz="1600" dirty="0" err="1">
                <a:latin typeface="Trebuchet MS" pitchFamily="34" charset="0"/>
              </a:rPr>
              <a:t>semua</a:t>
            </a:r>
            <a:r>
              <a:rPr lang="en-US" sz="1600" dirty="0">
                <a:latin typeface="Trebuchet MS" pitchFamily="34" charset="0"/>
              </a:rPr>
              <a:t> </a:t>
            </a:r>
            <a:r>
              <a:rPr lang="en-US" sz="1600" dirty="0" err="1">
                <a:latin typeface="Trebuchet MS" pitchFamily="34" charset="0"/>
              </a:rPr>
              <a:t>anggota</a:t>
            </a:r>
            <a:r>
              <a:rPr lang="en-US" sz="1600" dirty="0">
                <a:latin typeface="Trebuchet MS" pitchFamily="34" charset="0"/>
              </a:rPr>
              <a:t> </a:t>
            </a:r>
            <a:r>
              <a:rPr lang="en-US" sz="1600" dirty="0" err="1">
                <a:latin typeface="Trebuchet MS" pitchFamily="34" charset="0"/>
              </a:rPr>
              <a:t>tim</a:t>
            </a:r>
            <a:r>
              <a:rPr lang="en-US" sz="1600" dirty="0">
                <a:latin typeface="Trebuchet MS" pitchFamily="34" charset="0"/>
              </a:rPr>
              <a:t> </a:t>
            </a:r>
            <a:r>
              <a:rPr lang="en-US" sz="1600" dirty="0" err="1">
                <a:latin typeface="Trebuchet MS" pitchFamily="34" charset="0"/>
              </a:rPr>
              <a:t>manajemen</a:t>
            </a:r>
            <a:r>
              <a:rPr lang="en-US" sz="1600" dirty="0">
                <a:latin typeface="Trebuchet MS" pitchFamily="34" charset="0"/>
              </a:rPr>
              <a:t> </a:t>
            </a:r>
            <a:r>
              <a:rPr lang="en-US" sz="1600" dirty="0" err="1">
                <a:latin typeface="Trebuchet MS" pitchFamily="34" charset="0"/>
              </a:rPr>
              <a:t>proyek</a:t>
            </a:r>
            <a:r>
              <a:rPr lang="en-US" sz="1600" dirty="0">
                <a:latin typeface="Trebuchet MS" pitchFamily="34" charset="0"/>
              </a:rPr>
              <a:t> </a:t>
            </a:r>
            <a:r>
              <a:rPr lang="en-US" sz="1600" dirty="0" err="1">
                <a:latin typeface="Trebuchet MS" pitchFamily="34" charset="0"/>
              </a:rPr>
              <a:t>untuk</a:t>
            </a:r>
            <a:r>
              <a:rPr lang="en-US" sz="1600" dirty="0">
                <a:latin typeface="Trebuchet MS" pitchFamily="34" charset="0"/>
              </a:rPr>
              <a:t> </a:t>
            </a:r>
            <a:r>
              <a:rPr lang="en-US" sz="1600" dirty="0" err="1">
                <a:latin typeface="Trebuchet MS" pitchFamily="34" charset="0"/>
              </a:rPr>
              <a:t>mencapai</a:t>
            </a:r>
            <a:r>
              <a:rPr lang="en-US" sz="1600" dirty="0">
                <a:latin typeface="Trebuchet MS" pitchFamily="34" charset="0"/>
              </a:rPr>
              <a:t> </a:t>
            </a:r>
            <a:r>
              <a:rPr lang="en-US" sz="1600" dirty="0" err="1">
                <a:latin typeface="Trebuchet MS" pitchFamily="34" charset="0"/>
              </a:rPr>
              <a:t>konsensus</a:t>
            </a:r>
            <a:r>
              <a:rPr lang="en-US" sz="1600" dirty="0">
                <a:latin typeface="Trebuchet MS" pitchFamily="34" charset="0"/>
              </a:rPr>
              <a:t> </a:t>
            </a:r>
            <a:r>
              <a:rPr lang="en-US" sz="1600" dirty="0" err="1">
                <a:latin typeface="Trebuchet MS" pitchFamily="34" charset="0"/>
              </a:rPr>
              <a:t>mengenai</a:t>
            </a:r>
            <a:r>
              <a:rPr lang="en-US" sz="1600" dirty="0">
                <a:latin typeface="Trebuchet MS" pitchFamily="34" charset="0"/>
              </a:rPr>
              <a:t> </a:t>
            </a:r>
            <a:r>
              <a:rPr lang="en-US" sz="1600" dirty="0" err="1">
                <a:latin typeface="Trebuchet MS" pitchFamily="34" charset="0"/>
              </a:rPr>
              <a:t>rencana</a:t>
            </a:r>
            <a:r>
              <a:rPr lang="en-US" sz="1600" dirty="0">
                <a:latin typeface="Trebuchet MS" pitchFamily="34" charset="0"/>
              </a:rPr>
              <a:t> </a:t>
            </a:r>
            <a:r>
              <a:rPr lang="en-US" sz="1600" dirty="0" err="1">
                <a:latin typeface="Trebuchet MS" pitchFamily="34" charset="0"/>
              </a:rPr>
              <a:t>pengelolaan</a:t>
            </a:r>
            <a:r>
              <a:rPr lang="en-US" sz="1600" dirty="0">
                <a:latin typeface="Trebuchet MS" pitchFamily="34" charset="0"/>
              </a:rPr>
              <a:t> </a:t>
            </a:r>
            <a:r>
              <a:rPr lang="en-US" sz="1600" dirty="0" err="1">
                <a:latin typeface="Trebuchet MS" pitchFamily="34" charset="0"/>
              </a:rPr>
              <a:t>sumber</a:t>
            </a:r>
            <a:r>
              <a:rPr lang="en-US" sz="1600" dirty="0">
                <a:latin typeface="Trebuchet MS" pitchFamily="34" charset="0"/>
              </a:rPr>
              <a:t> </a:t>
            </a:r>
            <a:r>
              <a:rPr lang="en-US" sz="1600" dirty="0" err="1">
                <a:latin typeface="Trebuchet MS" pitchFamily="34" charset="0"/>
              </a:rPr>
              <a:t>daya</a:t>
            </a:r>
            <a:r>
              <a:rPr lang="en-US" sz="1600" dirty="0">
                <a:latin typeface="Trebuchet MS" pitchFamily="34" charset="0"/>
              </a:rPr>
              <a:t> </a:t>
            </a:r>
            <a:r>
              <a:rPr lang="en-US" sz="1600" dirty="0" err="1">
                <a:latin typeface="Trebuchet MS" pitchFamily="34" charset="0"/>
              </a:rPr>
              <a:t>manusia</a:t>
            </a:r>
            <a:r>
              <a:rPr lang="en-US" sz="1600" dirty="0">
                <a:latin typeface="Trebuchet MS" pitchFamily="34" charset="0"/>
              </a:rPr>
              <a:t>.</a:t>
            </a:r>
            <a:endParaRPr lang="id-ID" sz="1600" dirty="0">
              <a:latin typeface="Trebuchet MS" pitchFamily="34" charset="0"/>
            </a:endParaRPr>
          </a:p>
          <a:p>
            <a:pPr algn="just">
              <a:lnSpc>
                <a:spcPct val="150000"/>
              </a:lnSpc>
              <a:buFont typeface="Source Sans Pro"/>
              <a:buNone/>
            </a:pPr>
            <a:endParaRPr lang="id-ID" sz="1600" dirty="0">
              <a:latin typeface="Trebuchet MS" pitchFamily="34" charset="0"/>
            </a:endParaRPr>
          </a:p>
        </p:txBody>
      </p:sp>
      <p:sp>
        <p:nvSpPr>
          <p:cNvPr id="10" name="Shape 454"/>
          <p:cNvSpPr txBox="1">
            <a:spLocks noGrp="1"/>
          </p:cNvSpPr>
          <p:nvPr>
            <p:ph type="title"/>
          </p:nvPr>
        </p:nvSpPr>
        <p:spPr>
          <a:xfrm>
            <a:off x="3275856" y="1176981"/>
            <a:ext cx="5760640" cy="672075"/>
          </a:xfrm>
          <a:prstGeom prst="rect">
            <a:avLst/>
          </a:prstGeom>
          <a:ln w="19050">
            <a:prstDash val="sysDash"/>
          </a:ln>
        </p:spPr>
        <p:txBody>
          <a:bodyPr lIns="91425" tIns="91425" rIns="91425" bIns="91425" anchor="b" anchorCtr="0">
            <a:noAutofit/>
          </a:bodyPr>
          <a:lstStyle/>
          <a:p>
            <a:pPr algn="ctr"/>
            <a:r>
              <a:rPr lang="en" dirty="0">
                <a:solidFill>
                  <a:schemeClr val="tx1"/>
                </a:solidFill>
              </a:rPr>
              <a:t>Meeting</a:t>
            </a:r>
          </a:p>
        </p:txBody>
      </p:sp>
      <p:sp>
        <p:nvSpPr>
          <p:cNvPr id="15" name="Rectangle 14"/>
          <p:cNvSpPr/>
          <p:nvPr/>
        </p:nvSpPr>
        <p:spPr>
          <a:xfrm>
            <a:off x="870762" y="6079818"/>
            <a:ext cx="1941632" cy="441210"/>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Meetings</a:t>
            </a:r>
          </a:p>
        </p:txBody>
      </p:sp>
    </p:spTree>
    <p:extLst>
      <p:ext uri="{BB962C8B-B14F-4D97-AF65-F5344CB8AC3E}">
        <p14:creationId xmlns:p14="http://schemas.microsoft.com/office/powerpoint/2010/main" val="425900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PROJECT PROCUREMENT MANAGEMENT</a:t>
            </a:r>
            <a:endParaRPr lang="id-ID" sz="3200" b="1" dirty="0">
              <a:cs typeface="Century Gothic" charset="0"/>
            </a:endParaRPr>
          </a:p>
        </p:txBody>
      </p:sp>
      <p:sp>
        <p:nvSpPr>
          <p:cNvPr id="21" name="Rounded Rectangle 20"/>
          <p:cNvSpPr/>
          <p:nvPr/>
        </p:nvSpPr>
        <p:spPr>
          <a:xfrm>
            <a:off x="374240" y="1585456"/>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713327" y="2593939"/>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316022" y="2267187"/>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619952" y="1616801"/>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93092" y="2630174"/>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63806" y="2275233"/>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69016" y="1598123"/>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78258" y="2636770"/>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921989" y="2279181"/>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75318" y="1621854"/>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94695" y="2643824"/>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75090" y="2302099"/>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921866" y="1583141"/>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147729" y="2671775"/>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93087" y="3430728"/>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Procurement Management</a:t>
            </a:r>
            <a:endParaRPr lang="en-US" sz="1600" b="1" kern="1200" dirty="0">
              <a:solidFill>
                <a:schemeClr val="tx1"/>
              </a:solidFill>
            </a:endParaRPr>
          </a:p>
        </p:txBody>
      </p:sp>
      <p:sp>
        <p:nvSpPr>
          <p:cNvPr id="38" name="Freeform 37"/>
          <p:cNvSpPr/>
          <p:nvPr/>
        </p:nvSpPr>
        <p:spPr>
          <a:xfrm>
            <a:off x="5143891" y="3413024"/>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Conduct Procurement</a:t>
            </a:r>
            <a:endParaRPr lang="en-US" sz="1600" b="1" kern="1200" dirty="0">
              <a:solidFill>
                <a:schemeClr val="tx1"/>
              </a:solidFill>
            </a:endParaRPr>
          </a:p>
        </p:txBody>
      </p:sp>
      <p:sp>
        <p:nvSpPr>
          <p:cNvPr id="20" name="Freeform 19"/>
          <p:cNvSpPr/>
          <p:nvPr/>
        </p:nvSpPr>
        <p:spPr>
          <a:xfrm>
            <a:off x="7494695" y="3413024"/>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Procurement</a:t>
            </a:r>
          </a:p>
        </p:txBody>
      </p:sp>
    </p:spTree>
    <p:extLst>
      <p:ext uri="{BB962C8B-B14F-4D97-AF65-F5344CB8AC3E}">
        <p14:creationId xmlns:p14="http://schemas.microsoft.com/office/powerpoint/2010/main" val="3262243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 name="Rectangle 1"/>
          <p:cNvSpPr/>
          <p:nvPr/>
        </p:nvSpPr>
        <p:spPr>
          <a:xfrm>
            <a:off x="2530262" y="974203"/>
            <a:ext cx="8674550" cy="2492990"/>
          </a:xfrm>
          <a:prstGeom prst="rect">
            <a:avLst/>
          </a:prstGeom>
        </p:spPr>
        <p:txBody>
          <a:bodyPr wrap="square">
            <a:spAutoFit/>
          </a:bodyPr>
          <a:lstStyle/>
          <a:p>
            <a:pPr>
              <a:buNone/>
            </a:pPr>
            <a:r>
              <a:rPr lang="en-US" sz="2400" b="1" dirty="0"/>
              <a:t>1. </a:t>
            </a:r>
            <a:r>
              <a:rPr lang="id-ID" sz="2400" b="1" dirty="0"/>
              <a:t>Procurement management plan</a:t>
            </a:r>
          </a:p>
          <a:p>
            <a:pPr marL="365760" lvl="1" indent="0">
              <a:buNone/>
            </a:pPr>
            <a:r>
              <a:rPr lang="id-ID" sz="2400" dirty="0"/>
              <a:t>menggambarkan  bagaimana proses pengadaan akan dikelola dari dokumen pengadaan</a:t>
            </a:r>
            <a:r>
              <a:rPr lang="en-US" sz="2400" dirty="0"/>
              <a:t> d</a:t>
            </a:r>
            <a:r>
              <a:rPr lang="id-ID" sz="2400" dirty="0"/>
              <a:t>iantaranya terdapat:</a:t>
            </a:r>
            <a:endParaRPr lang="en-US" sz="2400" dirty="0"/>
          </a:p>
          <a:p>
            <a:pPr lvl="2"/>
            <a:r>
              <a:rPr lang="en-US" sz="2800" dirty="0"/>
              <a:t>-</a:t>
            </a:r>
            <a:r>
              <a:rPr lang="id-ID" sz="2800" dirty="0"/>
              <a:t>Tipe kontrak yang digunakan</a:t>
            </a:r>
            <a:endParaRPr lang="en-US" sz="2800" dirty="0"/>
          </a:p>
          <a:p>
            <a:pPr lvl="2"/>
            <a:r>
              <a:rPr lang="en-US" sz="2800" dirty="0"/>
              <a:t>-</a:t>
            </a:r>
            <a:r>
              <a:rPr lang="id-ID" sz="2800" dirty="0"/>
              <a:t>Masalah manajemen resiko </a:t>
            </a:r>
          </a:p>
          <a:p>
            <a:pPr lvl="2"/>
            <a:r>
              <a:rPr lang="en-US" sz="2800" dirty="0"/>
              <a:t>-</a:t>
            </a:r>
            <a:r>
              <a:rPr lang="id-ID" sz="2800" dirty="0"/>
              <a:t>Manajemen beberapa su</a:t>
            </a:r>
            <a:r>
              <a:rPr lang="en-US" sz="2800" dirty="0"/>
              <a:t>p</a:t>
            </a:r>
            <a:r>
              <a:rPr lang="id-ID" sz="2800" dirty="0"/>
              <a:t>plier yang terlibat,dll</a:t>
            </a:r>
          </a:p>
        </p:txBody>
      </p:sp>
      <p:sp>
        <p:nvSpPr>
          <p:cNvPr id="3" name="Rectangle 2"/>
          <p:cNvSpPr/>
          <p:nvPr/>
        </p:nvSpPr>
        <p:spPr>
          <a:xfrm>
            <a:off x="2625797" y="3542532"/>
            <a:ext cx="8674550" cy="2015936"/>
          </a:xfrm>
          <a:prstGeom prst="rect">
            <a:avLst/>
          </a:prstGeom>
        </p:spPr>
        <p:txBody>
          <a:bodyPr wrap="square">
            <a:spAutoFit/>
          </a:bodyPr>
          <a:lstStyle/>
          <a:p>
            <a:pPr>
              <a:buNone/>
            </a:pPr>
            <a:r>
              <a:rPr lang="en-US" sz="2400" b="1" dirty="0"/>
              <a:t>2. </a:t>
            </a:r>
            <a:r>
              <a:rPr lang="id-ID" sz="2400" b="1" dirty="0"/>
              <a:t>Procurement </a:t>
            </a:r>
            <a:r>
              <a:rPr lang="en-US" sz="2400" b="1" dirty="0"/>
              <a:t>Strategy</a:t>
            </a:r>
            <a:endParaRPr lang="id-ID" sz="2400" b="1" dirty="0"/>
          </a:p>
          <a:p>
            <a:pPr marL="365760" lvl="2" indent="0">
              <a:spcBef>
                <a:spcPts val="600"/>
              </a:spcBef>
              <a:buClr>
                <a:schemeClr val="accent2"/>
              </a:buClr>
              <a:buNone/>
            </a:pPr>
            <a:r>
              <a:rPr lang="en-US" sz="2400" dirty="0" err="1">
                <a:solidFill>
                  <a:schemeClr val="tx1">
                    <a:lumMod val="95000"/>
                    <a:lumOff val="5000"/>
                  </a:schemeClr>
                </a:solidFill>
              </a:rPr>
              <a:t>Tujuan</a:t>
            </a:r>
            <a:r>
              <a:rPr lang="en-US" sz="2400" dirty="0">
                <a:solidFill>
                  <a:schemeClr val="tx1">
                    <a:lumMod val="95000"/>
                    <a:lumOff val="5000"/>
                  </a:schemeClr>
                </a:solidFill>
              </a:rPr>
              <a:t> </a:t>
            </a:r>
            <a:r>
              <a:rPr lang="en-US" sz="2400" dirty="0" err="1">
                <a:solidFill>
                  <a:schemeClr val="tx1">
                    <a:lumMod val="95000"/>
                    <a:lumOff val="5000"/>
                  </a:schemeClr>
                </a:solidFill>
              </a:rPr>
              <a:t>dari</a:t>
            </a:r>
            <a:r>
              <a:rPr lang="en-US" sz="2400" dirty="0">
                <a:solidFill>
                  <a:schemeClr val="tx1">
                    <a:lumMod val="95000"/>
                    <a:lumOff val="5000"/>
                  </a:schemeClr>
                </a:solidFill>
              </a:rPr>
              <a:t> </a:t>
            </a:r>
            <a:r>
              <a:rPr lang="en-US" sz="2400" dirty="0" err="1">
                <a:solidFill>
                  <a:schemeClr val="tx1">
                    <a:lumMod val="95000"/>
                    <a:lumOff val="5000"/>
                  </a:schemeClr>
                </a:solidFill>
              </a:rPr>
              <a:t>strategi</a:t>
            </a:r>
            <a:r>
              <a:rPr lang="en-US" sz="2400" dirty="0">
                <a:solidFill>
                  <a:schemeClr val="tx1">
                    <a:lumMod val="95000"/>
                    <a:lumOff val="5000"/>
                  </a:schemeClr>
                </a:solidFill>
              </a:rPr>
              <a:t> </a:t>
            </a:r>
            <a:r>
              <a:rPr lang="en-US" sz="2400" dirty="0" err="1">
                <a:solidFill>
                  <a:schemeClr val="tx1">
                    <a:lumMod val="95000"/>
                    <a:lumOff val="5000"/>
                  </a:schemeClr>
                </a:solidFill>
              </a:rPr>
              <a:t>pengadaan</a:t>
            </a:r>
            <a:r>
              <a:rPr lang="en-US" sz="2400" dirty="0">
                <a:solidFill>
                  <a:schemeClr val="tx1">
                    <a:lumMod val="95000"/>
                    <a:lumOff val="5000"/>
                  </a:schemeClr>
                </a:solidFill>
              </a:rPr>
              <a:t> </a:t>
            </a:r>
            <a:r>
              <a:rPr lang="en-US" sz="2400" dirty="0" err="1">
                <a:solidFill>
                  <a:schemeClr val="tx1">
                    <a:lumMod val="95000"/>
                    <a:lumOff val="5000"/>
                  </a:schemeClr>
                </a:solidFill>
              </a:rPr>
              <a:t>adalah</a:t>
            </a:r>
            <a:r>
              <a:rPr lang="en-US" sz="2400" dirty="0">
                <a:solidFill>
                  <a:schemeClr val="tx1">
                    <a:lumMod val="95000"/>
                    <a:lumOff val="5000"/>
                  </a:schemeClr>
                </a:solidFill>
              </a:rPr>
              <a:t> </a:t>
            </a:r>
            <a:r>
              <a:rPr lang="en-US" sz="2400" dirty="0" err="1">
                <a:solidFill>
                  <a:schemeClr val="tx1">
                    <a:lumMod val="95000"/>
                    <a:lumOff val="5000"/>
                  </a:schemeClr>
                </a:solidFill>
              </a:rPr>
              <a:t>untuk</a:t>
            </a:r>
            <a:r>
              <a:rPr lang="en-US" sz="2400" dirty="0">
                <a:solidFill>
                  <a:schemeClr val="tx1">
                    <a:lumMod val="95000"/>
                    <a:lumOff val="5000"/>
                  </a:schemeClr>
                </a:solidFill>
              </a:rPr>
              <a:t> </a:t>
            </a:r>
            <a:r>
              <a:rPr lang="en-US" sz="2400" dirty="0" err="1">
                <a:solidFill>
                  <a:schemeClr val="tx1">
                    <a:lumMod val="95000"/>
                    <a:lumOff val="5000"/>
                  </a:schemeClr>
                </a:solidFill>
              </a:rPr>
              <a:t>menentukan</a:t>
            </a:r>
            <a:r>
              <a:rPr lang="en-US" sz="2400" dirty="0">
                <a:solidFill>
                  <a:schemeClr val="tx1">
                    <a:lumMod val="95000"/>
                    <a:lumOff val="5000"/>
                  </a:schemeClr>
                </a:solidFill>
              </a:rPr>
              <a:t> </a:t>
            </a:r>
            <a:r>
              <a:rPr lang="en-US" sz="2400" dirty="0" err="1">
                <a:solidFill>
                  <a:schemeClr val="tx1">
                    <a:lumMod val="95000"/>
                    <a:lumOff val="5000"/>
                  </a:schemeClr>
                </a:solidFill>
              </a:rPr>
              <a:t>metode</a:t>
            </a:r>
            <a:r>
              <a:rPr lang="en-US" sz="2400" dirty="0">
                <a:solidFill>
                  <a:schemeClr val="tx1">
                    <a:lumMod val="95000"/>
                    <a:lumOff val="5000"/>
                  </a:schemeClr>
                </a:solidFill>
              </a:rPr>
              <a:t> </a:t>
            </a:r>
            <a:r>
              <a:rPr lang="en-US" sz="2400" dirty="0" err="1">
                <a:solidFill>
                  <a:schemeClr val="tx1">
                    <a:lumMod val="95000"/>
                    <a:lumOff val="5000"/>
                  </a:schemeClr>
                </a:solidFill>
              </a:rPr>
              <a:t>pengiriman</a:t>
            </a:r>
            <a:r>
              <a:rPr lang="en-US" sz="2400" dirty="0">
                <a:solidFill>
                  <a:schemeClr val="tx1">
                    <a:lumMod val="95000"/>
                    <a:lumOff val="5000"/>
                  </a:schemeClr>
                </a:solidFill>
              </a:rPr>
              <a:t> </a:t>
            </a:r>
            <a:r>
              <a:rPr lang="en-US" sz="2400" dirty="0" err="1">
                <a:solidFill>
                  <a:schemeClr val="tx1">
                    <a:lumMod val="95000"/>
                    <a:lumOff val="5000"/>
                  </a:schemeClr>
                </a:solidFill>
              </a:rPr>
              <a:t>proyek</a:t>
            </a:r>
            <a:r>
              <a:rPr lang="en-US" sz="2400" dirty="0">
                <a:solidFill>
                  <a:schemeClr val="tx1">
                    <a:lumMod val="95000"/>
                    <a:lumOff val="5000"/>
                  </a:schemeClr>
                </a:solidFill>
              </a:rPr>
              <a:t>, </a:t>
            </a:r>
            <a:r>
              <a:rPr lang="en-US" sz="2400" dirty="0" err="1">
                <a:solidFill>
                  <a:schemeClr val="tx1">
                    <a:lumMod val="95000"/>
                    <a:lumOff val="5000"/>
                  </a:schemeClr>
                </a:solidFill>
              </a:rPr>
              <a:t>jenis</a:t>
            </a:r>
            <a:r>
              <a:rPr lang="en-US" sz="2400" dirty="0">
                <a:solidFill>
                  <a:schemeClr val="tx1">
                    <a:lumMod val="95000"/>
                    <a:lumOff val="5000"/>
                  </a:schemeClr>
                </a:solidFill>
              </a:rPr>
              <a:t> </a:t>
            </a:r>
            <a:r>
              <a:rPr lang="en-US" sz="2400" dirty="0" err="1">
                <a:solidFill>
                  <a:schemeClr val="tx1">
                    <a:lumMod val="95000"/>
                    <a:lumOff val="5000"/>
                  </a:schemeClr>
                </a:solidFill>
              </a:rPr>
              <a:t>perjanjian</a:t>
            </a:r>
            <a:r>
              <a:rPr lang="en-US" sz="2400" dirty="0">
                <a:solidFill>
                  <a:schemeClr val="tx1">
                    <a:lumMod val="95000"/>
                    <a:lumOff val="5000"/>
                  </a:schemeClr>
                </a:solidFill>
              </a:rPr>
              <a:t> yang </a:t>
            </a:r>
            <a:r>
              <a:rPr lang="en-US" sz="2400" dirty="0" err="1">
                <a:solidFill>
                  <a:schemeClr val="tx1">
                    <a:lumMod val="95000"/>
                    <a:lumOff val="5000"/>
                  </a:schemeClr>
                </a:solidFill>
              </a:rPr>
              <a:t>mengikat</a:t>
            </a:r>
            <a:r>
              <a:rPr lang="en-US" sz="2400" dirty="0">
                <a:solidFill>
                  <a:schemeClr val="tx1">
                    <a:lumMod val="95000"/>
                    <a:lumOff val="5000"/>
                  </a:schemeClr>
                </a:solidFill>
              </a:rPr>
              <a:t> </a:t>
            </a:r>
            <a:r>
              <a:rPr lang="en-US" sz="2400" dirty="0" err="1">
                <a:solidFill>
                  <a:schemeClr val="tx1">
                    <a:lumMod val="95000"/>
                    <a:lumOff val="5000"/>
                  </a:schemeClr>
                </a:solidFill>
              </a:rPr>
              <a:t>secara</a:t>
            </a:r>
            <a:r>
              <a:rPr lang="en-US" sz="2400" dirty="0">
                <a:solidFill>
                  <a:schemeClr val="tx1">
                    <a:lumMod val="95000"/>
                    <a:lumOff val="5000"/>
                  </a:schemeClr>
                </a:solidFill>
              </a:rPr>
              <a:t> </a:t>
            </a:r>
            <a:r>
              <a:rPr lang="en-US" sz="2400" dirty="0" err="1">
                <a:solidFill>
                  <a:schemeClr val="tx1">
                    <a:lumMod val="95000"/>
                    <a:lumOff val="5000"/>
                  </a:schemeClr>
                </a:solidFill>
              </a:rPr>
              <a:t>hukum</a:t>
            </a:r>
            <a:r>
              <a:rPr lang="en-US" sz="2400" dirty="0">
                <a:solidFill>
                  <a:schemeClr val="tx1">
                    <a:lumMod val="95000"/>
                    <a:lumOff val="5000"/>
                  </a:schemeClr>
                </a:solidFill>
              </a:rPr>
              <a:t>, </a:t>
            </a:r>
            <a:r>
              <a:rPr lang="en-US" sz="2400" dirty="0" err="1">
                <a:solidFill>
                  <a:schemeClr val="tx1">
                    <a:lumMod val="95000"/>
                    <a:lumOff val="5000"/>
                  </a:schemeClr>
                </a:solidFill>
              </a:rPr>
              <a:t>dan</a:t>
            </a:r>
            <a:r>
              <a:rPr lang="en-US" sz="2400" dirty="0">
                <a:solidFill>
                  <a:schemeClr val="tx1">
                    <a:lumMod val="95000"/>
                    <a:lumOff val="5000"/>
                  </a:schemeClr>
                </a:solidFill>
              </a:rPr>
              <a:t> </a:t>
            </a:r>
            <a:r>
              <a:rPr lang="en-US" sz="2400" dirty="0" err="1">
                <a:solidFill>
                  <a:schemeClr val="tx1">
                    <a:lumMod val="95000"/>
                    <a:lumOff val="5000"/>
                  </a:schemeClr>
                </a:solidFill>
              </a:rPr>
              <a:t>bagaimana</a:t>
            </a:r>
            <a:r>
              <a:rPr lang="en-US" sz="2400" dirty="0">
                <a:solidFill>
                  <a:schemeClr val="tx1">
                    <a:lumMod val="95000"/>
                    <a:lumOff val="5000"/>
                  </a:schemeClr>
                </a:solidFill>
              </a:rPr>
              <a:t> </a:t>
            </a:r>
            <a:r>
              <a:rPr lang="en-US" sz="2400" dirty="0" err="1">
                <a:solidFill>
                  <a:schemeClr val="tx1">
                    <a:lumMod val="95000"/>
                    <a:lumOff val="5000"/>
                  </a:schemeClr>
                </a:solidFill>
              </a:rPr>
              <a:t>pengadaan</a:t>
            </a:r>
            <a:r>
              <a:rPr lang="en-US" sz="2400" dirty="0">
                <a:solidFill>
                  <a:schemeClr val="tx1">
                    <a:lumMod val="95000"/>
                    <a:lumOff val="5000"/>
                  </a:schemeClr>
                </a:solidFill>
              </a:rPr>
              <a:t> </a:t>
            </a:r>
            <a:r>
              <a:rPr lang="en-US" sz="2400" dirty="0" err="1">
                <a:solidFill>
                  <a:schemeClr val="tx1">
                    <a:lumMod val="95000"/>
                    <a:lumOff val="5000"/>
                  </a:schemeClr>
                </a:solidFill>
              </a:rPr>
              <a:t>akan</a:t>
            </a:r>
            <a:r>
              <a:rPr lang="en-US" sz="2400" dirty="0">
                <a:solidFill>
                  <a:schemeClr val="tx1">
                    <a:lumMod val="95000"/>
                    <a:lumOff val="5000"/>
                  </a:schemeClr>
                </a:solidFill>
              </a:rPr>
              <a:t> </a:t>
            </a:r>
            <a:r>
              <a:rPr lang="en-US" sz="2400" dirty="0" err="1">
                <a:solidFill>
                  <a:schemeClr val="tx1">
                    <a:lumMod val="95000"/>
                    <a:lumOff val="5000"/>
                  </a:schemeClr>
                </a:solidFill>
              </a:rPr>
              <a:t>maju</a:t>
            </a:r>
            <a:r>
              <a:rPr lang="en-US" sz="2400" dirty="0">
                <a:solidFill>
                  <a:schemeClr val="tx1">
                    <a:lumMod val="95000"/>
                    <a:lumOff val="5000"/>
                  </a:schemeClr>
                </a:solidFill>
              </a:rPr>
              <a:t> </a:t>
            </a:r>
            <a:r>
              <a:rPr lang="en-US" sz="2400" dirty="0" err="1">
                <a:solidFill>
                  <a:schemeClr val="tx1">
                    <a:lumMod val="95000"/>
                    <a:lumOff val="5000"/>
                  </a:schemeClr>
                </a:solidFill>
              </a:rPr>
              <a:t>melalui</a:t>
            </a:r>
            <a:r>
              <a:rPr lang="en-US" sz="2400" dirty="0">
                <a:solidFill>
                  <a:schemeClr val="tx1">
                    <a:lumMod val="95000"/>
                    <a:lumOff val="5000"/>
                  </a:schemeClr>
                </a:solidFill>
              </a:rPr>
              <a:t> </a:t>
            </a:r>
            <a:r>
              <a:rPr lang="en-US" sz="2400" dirty="0" err="1">
                <a:solidFill>
                  <a:schemeClr val="tx1">
                    <a:lumMod val="95000"/>
                    <a:lumOff val="5000"/>
                  </a:schemeClr>
                </a:solidFill>
              </a:rPr>
              <a:t>fase</a:t>
            </a:r>
            <a:r>
              <a:rPr lang="en-US" sz="2400" dirty="0">
                <a:solidFill>
                  <a:schemeClr val="tx1">
                    <a:lumMod val="95000"/>
                    <a:lumOff val="5000"/>
                  </a:schemeClr>
                </a:solidFill>
              </a:rPr>
              <a:t> </a:t>
            </a:r>
            <a:r>
              <a:rPr lang="en-US" sz="2400" dirty="0" err="1">
                <a:solidFill>
                  <a:schemeClr val="tx1">
                    <a:lumMod val="95000"/>
                    <a:lumOff val="5000"/>
                  </a:schemeClr>
                </a:solidFill>
              </a:rPr>
              <a:t>pengadaan</a:t>
            </a:r>
            <a:r>
              <a:rPr lang="en-US" sz="2400" dirty="0">
                <a:solidFill>
                  <a:schemeClr val="tx1">
                    <a:lumMod val="95000"/>
                    <a:lumOff val="5000"/>
                  </a:schemeClr>
                </a:solidFill>
              </a:rPr>
              <a:t>.</a:t>
            </a:r>
            <a:endParaRPr lang="id-ID" sz="2400" dirty="0">
              <a:solidFill>
                <a:schemeClr val="tx1">
                  <a:lumMod val="95000"/>
                  <a:lumOff val="5000"/>
                </a:schemeClr>
              </a:solidFill>
            </a:endParaRPr>
          </a:p>
        </p:txBody>
      </p:sp>
      <p:grpSp>
        <p:nvGrpSpPr>
          <p:cNvPr id="4" name="Group 3"/>
          <p:cNvGrpSpPr/>
          <p:nvPr/>
        </p:nvGrpSpPr>
        <p:grpSpPr>
          <a:xfrm>
            <a:off x="50639" y="833723"/>
            <a:ext cx="2398891" cy="5909077"/>
            <a:chOff x="50639" y="833723"/>
            <a:chExt cx="2398891" cy="5909077"/>
          </a:xfrm>
        </p:grpSpPr>
        <p:sp>
          <p:nvSpPr>
            <p:cNvPr id="12" name="Freeform 11"/>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0" name="Freeform 19"/>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Tree>
    <p:extLst>
      <p:ext uri="{BB962C8B-B14F-4D97-AF65-F5344CB8AC3E}">
        <p14:creationId xmlns:p14="http://schemas.microsoft.com/office/powerpoint/2010/main" val="322910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 name="Rectangle 2"/>
          <p:cNvSpPr/>
          <p:nvPr/>
        </p:nvSpPr>
        <p:spPr>
          <a:xfrm>
            <a:off x="278382" y="714789"/>
            <a:ext cx="8674550" cy="461665"/>
          </a:xfrm>
          <a:prstGeom prst="rect">
            <a:avLst/>
          </a:prstGeom>
        </p:spPr>
        <p:txBody>
          <a:bodyPr wrap="square">
            <a:spAutoFit/>
          </a:bodyPr>
          <a:lstStyle/>
          <a:p>
            <a:pPr>
              <a:buNone/>
            </a:pPr>
            <a:r>
              <a:rPr lang="en-US" sz="2400" b="1" dirty="0"/>
              <a:t>2. </a:t>
            </a:r>
            <a:r>
              <a:rPr lang="id-ID" sz="2400" b="1" dirty="0"/>
              <a:t>Procurement </a:t>
            </a:r>
            <a:r>
              <a:rPr lang="en-US" sz="2400" b="1" dirty="0"/>
              <a:t>Strategy</a:t>
            </a:r>
            <a:endParaRPr lang="id-ID" sz="2400" b="1" dirty="0"/>
          </a:p>
        </p:txBody>
      </p:sp>
      <p:sp>
        <p:nvSpPr>
          <p:cNvPr id="5" name="Rectangle 4"/>
          <p:cNvSpPr/>
          <p:nvPr/>
        </p:nvSpPr>
        <p:spPr>
          <a:xfrm>
            <a:off x="278382" y="1203750"/>
            <a:ext cx="11608818" cy="2308324"/>
          </a:xfrm>
          <a:prstGeom prst="rect">
            <a:avLst/>
          </a:prstGeom>
        </p:spPr>
        <p:txBody>
          <a:bodyPr wrap="square">
            <a:spAutoFit/>
          </a:bodyPr>
          <a:lstStyle/>
          <a:p>
            <a:r>
              <a:rPr lang="en-US" b="1" dirty="0"/>
              <a:t>Delivery methods.</a:t>
            </a:r>
          </a:p>
          <a:p>
            <a:endParaRPr lang="en-US" b="1" dirty="0"/>
          </a:p>
          <a:p>
            <a:pPr marL="285750" indent="-285750" algn="just">
              <a:buFont typeface="Wingdings" panose="05000000000000000000" pitchFamily="2" charset="2"/>
              <a:buChar char="q"/>
            </a:pPr>
            <a:r>
              <a:rPr lang="en-US" b="1" dirty="0" err="1"/>
              <a:t>Untuk</a:t>
            </a:r>
            <a:r>
              <a:rPr lang="en-US" b="1" dirty="0"/>
              <a:t> </a:t>
            </a:r>
            <a:r>
              <a:rPr lang="en-US" b="1" dirty="0" err="1"/>
              <a:t>layanan</a:t>
            </a:r>
            <a:r>
              <a:rPr lang="en-US" b="1" dirty="0"/>
              <a:t> </a:t>
            </a:r>
            <a:r>
              <a:rPr lang="en-US" b="1" dirty="0" err="1"/>
              <a:t>profesional</a:t>
            </a:r>
            <a:r>
              <a:rPr lang="en-US" dirty="0"/>
              <a:t>, </a:t>
            </a:r>
            <a:r>
              <a:rPr lang="en-US" dirty="0" err="1"/>
              <a:t>metode</a:t>
            </a:r>
            <a:r>
              <a:rPr lang="en-US" dirty="0"/>
              <a:t> </a:t>
            </a:r>
            <a:r>
              <a:rPr lang="en-US" dirty="0" err="1"/>
              <a:t>pengiriman</a:t>
            </a:r>
            <a:r>
              <a:rPr lang="en-US" dirty="0"/>
              <a:t> </a:t>
            </a:r>
            <a:r>
              <a:rPr lang="en-US" dirty="0" err="1"/>
              <a:t>meliputi</a:t>
            </a:r>
            <a:r>
              <a:rPr lang="en-US" dirty="0"/>
              <a:t>: </a:t>
            </a:r>
            <a:r>
              <a:rPr lang="en-US" dirty="0" err="1"/>
              <a:t>pembeli</a:t>
            </a:r>
            <a:r>
              <a:rPr lang="en-US" dirty="0"/>
              <a:t> / </a:t>
            </a:r>
            <a:r>
              <a:rPr lang="en-US" dirty="0" err="1"/>
              <a:t>penyedia</a:t>
            </a:r>
            <a:r>
              <a:rPr lang="en-US" dirty="0"/>
              <a:t> </a:t>
            </a:r>
            <a:r>
              <a:rPr lang="en-US" dirty="0" err="1"/>
              <a:t>layanan</a:t>
            </a:r>
            <a:r>
              <a:rPr lang="en-US" dirty="0"/>
              <a:t> </a:t>
            </a:r>
            <a:r>
              <a:rPr lang="en-US" dirty="0" err="1"/>
              <a:t>tanpa</a:t>
            </a:r>
            <a:r>
              <a:rPr lang="en-US" dirty="0"/>
              <a:t> </a:t>
            </a:r>
            <a:r>
              <a:rPr lang="en-US" dirty="0" err="1"/>
              <a:t>subkontrak</a:t>
            </a:r>
            <a:r>
              <a:rPr lang="en-US" dirty="0"/>
              <a:t>, </a:t>
            </a:r>
            <a:r>
              <a:rPr lang="en-US" dirty="0" err="1"/>
              <a:t>pembeli</a:t>
            </a:r>
            <a:r>
              <a:rPr lang="en-US" dirty="0"/>
              <a:t> / </a:t>
            </a:r>
            <a:r>
              <a:rPr lang="en-US" dirty="0" err="1"/>
              <a:t>penyedia</a:t>
            </a:r>
            <a:r>
              <a:rPr lang="en-US" dirty="0"/>
              <a:t> </a:t>
            </a:r>
            <a:r>
              <a:rPr lang="en-US" dirty="0" err="1"/>
              <a:t>layanan</a:t>
            </a:r>
            <a:r>
              <a:rPr lang="en-US" dirty="0"/>
              <a:t> </a:t>
            </a:r>
            <a:r>
              <a:rPr lang="en-US" dirty="0" err="1"/>
              <a:t>dengan</a:t>
            </a:r>
            <a:r>
              <a:rPr lang="en-US" dirty="0"/>
              <a:t> </a:t>
            </a:r>
            <a:r>
              <a:rPr lang="en-US" dirty="0" err="1"/>
              <a:t>subkontrak</a:t>
            </a:r>
            <a:r>
              <a:rPr lang="en-US" dirty="0"/>
              <a:t> </a:t>
            </a:r>
            <a:r>
              <a:rPr lang="en-US" dirty="0" err="1"/>
              <a:t>diizinkan</a:t>
            </a:r>
            <a:r>
              <a:rPr lang="en-US" dirty="0"/>
              <a:t>, </a:t>
            </a:r>
            <a:r>
              <a:rPr lang="en-US" dirty="0" err="1"/>
              <a:t>usaha</a:t>
            </a:r>
            <a:r>
              <a:rPr lang="en-US" dirty="0"/>
              <a:t> </a:t>
            </a:r>
            <a:r>
              <a:rPr lang="en-US" dirty="0" err="1"/>
              <a:t>patungan</a:t>
            </a:r>
            <a:r>
              <a:rPr lang="en-US" dirty="0"/>
              <a:t> </a:t>
            </a:r>
            <a:r>
              <a:rPr lang="en-US" dirty="0" err="1"/>
              <a:t>antara</a:t>
            </a:r>
            <a:r>
              <a:rPr lang="en-US" dirty="0"/>
              <a:t> </a:t>
            </a:r>
            <a:r>
              <a:rPr lang="en-US" dirty="0" err="1"/>
              <a:t>pembeli</a:t>
            </a:r>
            <a:r>
              <a:rPr lang="en-US" dirty="0"/>
              <a:t> </a:t>
            </a:r>
            <a:r>
              <a:rPr lang="en-US" dirty="0" err="1"/>
              <a:t>dan</a:t>
            </a:r>
            <a:r>
              <a:rPr lang="en-US" dirty="0"/>
              <a:t> </a:t>
            </a:r>
            <a:r>
              <a:rPr lang="en-US" dirty="0" err="1"/>
              <a:t>penyedia</a:t>
            </a:r>
            <a:r>
              <a:rPr lang="en-US" dirty="0"/>
              <a:t> </a:t>
            </a:r>
            <a:r>
              <a:rPr lang="en-US" dirty="0" err="1"/>
              <a:t>layanan</a:t>
            </a:r>
            <a:r>
              <a:rPr lang="en-US" dirty="0"/>
              <a:t>, </a:t>
            </a:r>
            <a:r>
              <a:rPr lang="en-US" dirty="0" err="1"/>
              <a:t>dan</a:t>
            </a:r>
            <a:r>
              <a:rPr lang="en-US" dirty="0"/>
              <a:t> </a:t>
            </a:r>
            <a:r>
              <a:rPr lang="en-US" dirty="0" err="1"/>
              <a:t>pembeli</a:t>
            </a:r>
            <a:r>
              <a:rPr lang="en-US" dirty="0"/>
              <a:t> / </a:t>
            </a:r>
            <a:r>
              <a:rPr lang="en-US" dirty="0" err="1"/>
              <a:t>penyedia</a:t>
            </a:r>
            <a:r>
              <a:rPr lang="en-US" dirty="0"/>
              <a:t> </a:t>
            </a:r>
            <a:r>
              <a:rPr lang="en-US" dirty="0" err="1"/>
              <a:t>layanan</a:t>
            </a:r>
            <a:r>
              <a:rPr lang="en-US" dirty="0"/>
              <a:t> </a:t>
            </a:r>
            <a:r>
              <a:rPr lang="en-US" dirty="0" err="1"/>
              <a:t>bertindak</a:t>
            </a:r>
            <a:r>
              <a:rPr lang="en-US" dirty="0"/>
              <a:t> </a:t>
            </a:r>
            <a:r>
              <a:rPr lang="en-US" dirty="0" err="1"/>
              <a:t>sebagai</a:t>
            </a:r>
            <a:r>
              <a:rPr lang="en-US" dirty="0"/>
              <a:t> </a:t>
            </a:r>
            <a:r>
              <a:rPr lang="en-US" dirty="0" err="1"/>
              <a:t>perwakilan</a:t>
            </a:r>
            <a:r>
              <a:rPr lang="en-US" dirty="0"/>
              <a:t>.</a:t>
            </a:r>
          </a:p>
          <a:p>
            <a:pPr marL="285750" indent="-285750">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t>Untuk</a:t>
            </a:r>
            <a:r>
              <a:rPr lang="en-US" b="1" dirty="0"/>
              <a:t> </a:t>
            </a:r>
            <a:r>
              <a:rPr lang="en-US" b="1" dirty="0" err="1"/>
              <a:t>Industri</a:t>
            </a:r>
            <a:r>
              <a:rPr lang="en-US" b="1" dirty="0"/>
              <a:t> </a:t>
            </a:r>
            <a:r>
              <a:rPr lang="en-US" b="1" dirty="0" err="1"/>
              <a:t>konstruksi</a:t>
            </a:r>
            <a:r>
              <a:rPr lang="en-US" b="1" dirty="0"/>
              <a:t> </a:t>
            </a:r>
            <a:r>
              <a:rPr lang="en-US" dirty="0" err="1"/>
              <a:t>atau</a:t>
            </a:r>
            <a:r>
              <a:rPr lang="en-US" dirty="0"/>
              <a:t> </a:t>
            </a:r>
            <a:r>
              <a:rPr lang="en-US" dirty="0" err="1"/>
              <a:t>komersial</a:t>
            </a:r>
            <a:r>
              <a:rPr lang="en-US" dirty="0"/>
              <a:t>, </a:t>
            </a:r>
            <a:r>
              <a:rPr lang="en-US" dirty="0" err="1"/>
              <a:t>metode</a:t>
            </a:r>
            <a:r>
              <a:rPr lang="en-US" dirty="0"/>
              <a:t> </a:t>
            </a:r>
            <a:r>
              <a:rPr lang="en-US" dirty="0" err="1"/>
              <a:t>pengiriman</a:t>
            </a:r>
            <a:r>
              <a:rPr lang="en-US" dirty="0"/>
              <a:t> </a:t>
            </a:r>
            <a:r>
              <a:rPr lang="en-US" dirty="0" err="1"/>
              <a:t>proyek</a:t>
            </a:r>
            <a:r>
              <a:rPr lang="en-US" dirty="0"/>
              <a:t> </a:t>
            </a:r>
            <a:r>
              <a:rPr lang="en-US" dirty="0" err="1"/>
              <a:t>termasuk</a:t>
            </a:r>
            <a:r>
              <a:rPr lang="en-US" dirty="0"/>
              <a:t> </a:t>
            </a:r>
            <a:r>
              <a:rPr lang="en-US" dirty="0" err="1"/>
              <a:t>tetapi</a:t>
            </a:r>
            <a:r>
              <a:rPr lang="en-US" dirty="0"/>
              <a:t> </a:t>
            </a:r>
            <a:r>
              <a:rPr lang="en-US" dirty="0" err="1"/>
              <a:t>tidak</a:t>
            </a:r>
            <a:r>
              <a:rPr lang="en-US" dirty="0"/>
              <a:t> </a:t>
            </a:r>
            <a:r>
              <a:rPr lang="en-US" dirty="0" err="1"/>
              <a:t>terbatas</a:t>
            </a:r>
            <a:r>
              <a:rPr lang="en-US" dirty="0"/>
              <a:t> </a:t>
            </a:r>
            <a:r>
              <a:rPr lang="en-US" dirty="0" err="1"/>
              <a:t>pada</a:t>
            </a:r>
            <a:r>
              <a:rPr lang="en-US" dirty="0"/>
              <a:t> turnkey, design build (DB), design bid build (DBB), design build operate (DBO), build own operate transfer (BOOT), </a:t>
            </a:r>
            <a:r>
              <a:rPr lang="en-US" dirty="0" err="1"/>
              <a:t>dan</a:t>
            </a:r>
            <a:r>
              <a:rPr lang="en-US" dirty="0"/>
              <a:t> lain-lain .</a:t>
            </a:r>
          </a:p>
        </p:txBody>
      </p:sp>
      <p:sp>
        <p:nvSpPr>
          <p:cNvPr id="10" name="Rectangle 9"/>
          <p:cNvSpPr/>
          <p:nvPr/>
        </p:nvSpPr>
        <p:spPr>
          <a:xfrm>
            <a:off x="278382" y="3674398"/>
            <a:ext cx="11608818" cy="2862322"/>
          </a:xfrm>
          <a:prstGeom prst="rect">
            <a:avLst/>
          </a:prstGeom>
        </p:spPr>
        <p:txBody>
          <a:bodyPr wrap="square">
            <a:spAutoFit/>
          </a:bodyPr>
          <a:lstStyle/>
          <a:p>
            <a:r>
              <a:rPr lang="en-US" b="1" dirty="0"/>
              <a:t>Contract payment types.</a:t>
            </a:r>
          </a:p>
          <a:p>
            <a:endParaRPr lang="en-US" b="1" dirty="0"/>
          </a:p>
          <a:p>
            <a:pPr algn="just"/>
            <a:r>
              <a:rPr lang="en-US" dirty="0" err="1"/>
              <a:t>Kontrak</a:t>
            </a:r>
            <a:r>
              <a:rPr lang="en-US" dirty="0"/>
              <a:t> </a:t>
            </a:r>
            <a:r>
              <a:rPr lang="en-US" dirty="0" err="1"/>
              <a:t>Jenis</a:t>
            </a:r>
            <a:r>
              <a:rPr lang="en-US" dirty="0"/>
              <a:t> </a:t>
            </a:r>
            <a:r>
              <a:rPr lang="en-US" dirty="0" err="1"/>
              <a:t>pembayaran</a:t>
            </a:r>
            <a:r>
              <a:rPr lang="en-US" dirty="0"/>
              <a:t> </a:t>
            </a:r>
            <a:r>
              <a:rPr lang="en-US" dirty="0" err="1"/>
              <a:t>terpisah</a:t>
            </a:r>
            <a:r>
              <a:rPr lang="en-US" dirty="0"/>
              <a:t> </a:t>
            </a:r>
            <a:r>
              <a:rPr lang="en-US" dirty="0" err="1"/>
              <a:t>dari</a:t>
            </a:r>
            <a:r>
              <a:rPr lang="en-US" dirty="0"/>
              <a:t> </a:t>
            </a:r>
            <a:r>
              <a:rPr lang="en-US" dirty="0" err="1"/>
              <a:t>metode</a:t>
            </a:r>
            <a:r>
              <a:rPr lang="en-US" dirty="0"/>
              <a:t> </a:t>
            </a:r>
            <a:r>
              <a:rPr lang="en-US" dirty="0" err="1"/>
              <a:t>pengiriman</a:t>
            </a:r>
            <a:r>
              <a:rPr lang="en-US" dirty="0"/>
              <a:t> </a:t>
            </a:r>
            <a:r>
              <a:rPr lang="en-US" dirty="0" err="1"/>
              <a:t>proyek</a:t>
            </a:r>
            <a:r>
              <a:rPr lang="en-US" dirty="0"/>
              <a:t> </a:t>
            </a:r>
            <a:r>
              <a:rPr lang="en-US" dirty="0" err="1"/>
              <a:t>dan</a:t>
            </a:r>
            <a:r>
              <a:rPr lang="en-US" dirty="0"/>
              <a:t> </a:t>
            </a:r>
            <a:r>
              <a:rPr lang="en-US" dirty="0" err="1"/>
              <a:t>dikoordinasikan</a:t>
            </a:r>
            <a:r>
              <a:rPr lang="en-US" dirty="0"/>
              <a:t> </a:t>
            </a:r>
            <a:r>
              <a:rPr lang="en-US" dirty="0" err="1"/>
              <a:t>dengan</a:t>
            </a:r>
            <a:r>
              <a:rPr lang="en-US" dirty="0"/>
              <a:t> </a:t>
            </a:r>
            <a:r>
              <a:rPr lang="en-US" dirty="0" err="1"/>
              <a:t>sistem</a:t>
            </a:r>
            <a:r>
              <a:rPr lang="en-US" dirty="0"/>
              <a:t> </a:t>
            </a:r>
            <a:r>
              <a:rPr lang="en-US" dirty="0" err="1"/>
              <a:t>keuangan</a:t>
            </a:r>
            <a:r>
              <a:rPr lang="en-US" dirty="0"/>
              <a:t> internal </a:t>
            </a:r>
            <a:r>
              <a:rPr lang="en-US" dirty="0" err="1"/>
              <a:t>organisasi</a:t>
            </a:r>
            <a:r>
              <a:rPr lang="en-US" dirty="0"/>
              <a:t> di </a:t>
            </a:r>
            <a:r>
              <a:rPr lang="en-US" dirty="0" err="1"/>
              <a:t>sisi</a:t>
            </a:r>
            <a:r>
              <a:rPr lang="en-US" dirty="0"/>
              <a:t> Buyer. </a:t>
            </a:r>
            <a:r>
              <a:rPr lang="en-US" dirty="0" err="1"/>
              <a:t>Mereka</a:t>
            </a:r>
            <a:r>
              <a:rPr lang="en-US" dirty="0"/>
              <a:t> </a:t>
            </a:r>
            <a:r>
              <a:rPr lang="en-US" dirty="0" err="1"/>
              <a:t>termasuk</a:t>
            </a:r>
            <a:r>
              <a:rPr lang="en-US" dirty="0"/>
              <a:t> </a:t>
            </a:r>
            <a:r>
              <a:rPr lang="en-US" dirty="0" err="1"/>
              <a:t>tetapi</a:t>
            </a:r>
            <a:r>
              <a:rPr lang="en-US" dirty="0"/>
              <a:t> </a:t>
            </a:r>
            <a:r>
              <a:rPr lang="en-US" dirty="0" err="1"/>
              <a:t>tidak</a:t>
            </a:r>
            <a:r>
              <a:rPr lang="en-US" dirty="0"/>
              <a:t> </a:t>
            </a:r>
            <a:r>
              <a:rPr lang="en-US" dirty="0" err="1"/>
              <a:t>terbatas</a:t>
            </a:r>
            <a:r>
              <a:rPr lang="en-US" dirty="0"/>
              <a:t> </a:t>
            </a:r>
            <a:r>
              <a:rPr lang="en-US" dirty="0" err="1"/>
              <a:t>pada</a:t>
            </a:r>
            <a:r>
              <a:rPr lang="en-US" dirty="0"/>
              <a:t> </a:t>
            </a:r>
            <a:r>
              <a:rPr lang="en-US" dirty="0" err="1"/>
              <a:t>ini</a:t>
            </a:r>
            <a:r>
              <a:rPr lang="en-US" dirty="0"/>
              <a:t> </a:t>
            </a:r>
            <a:r>
              <a:rPr lang="en-US" dirty="0" err="1"/>
              <a:t>jenis</a:t>
            </a:r>
            <a:r>
              <a:rPr lang="en-US" dirty="0"/>
              <a:t> </a:t>
            </a:r>
            <a:r>
              <a:rPr lang="en-US" dirty="0" err="1"/>
              <a:t>kontrak</a:t>
            </a:r>
            <a:r>
              <a:rPr lang="en-US" dirty="0"/>
              <a:t> </a:t>
            </a:r>
            <a:r>
              <a:rPr lang="en-US" dirty="0" err="1"/>
              <a:t>ditambah</a:t>
            </a:r>
            <a:r>
              <a:rPr lang="en-US" dirty="0"/>
              <a:t> </a:t>
            </a:r>
            <a:r>
              <a:rPr lang="en-US" dirty="0" err="1"/>
              <a:t>variasi</a:t>
            </a:r>
            <a:r>
              <a:rPr lang="en-US" dirty="0"/>
              <a:t>: lump sum, Fixed price, </a:t>
            </a:r>
            <a:r>
              <a:rPr lang="en-US" dirty="0" err="1"/>
              <a:t>biaya</a:t>
            </a:r>
            <a:r>
              <a:rPr lang="en-US" dirty="0"/>
              <a:t> plus </a:t>
            </a:r>
            <a:r>
              <a:rPr lang="en-US" dirty="0" err="1"/>
              <a:t>biaya</a:t>
            </a:r>
            <a:r>
              <a:rPr lang="en-US" dirty="0"/>
              <a:t> </a:t>
            </a:r>
            <a:r>
              <a:rPr lang="en-US" dirty="0" err="1"/>
              <a:t>penghargaan</a:t>
            </a:r>
            <a:r>
              <a:rPr lang="en-US" dirty="0"/>
              <a:t>, </a:t>
            </a:r>
            <a:r>
              <a:rPr lang="en-US" dirty="0" err="1"/>
              <a:t>biaya</a:t>
            </a:r>
            <a:r>
              <a:rPr lang="en-US" dirty="0"/>
              <a:t> plus </a:t>
            </a:r>
            <a:r>
              <a:rPr lang="en-US" dirty="0" err="1"/>
              <a:t>biaya</a:t>
            </a:r>
            <a:r>
              <a:rPr lang="en-US" dirty="0"/>
              <a:t> </a:t>
            </a:r>
            <a:r>
              <a:rPr lang="en-US" dirty="0" err="1"/>
              <a:t>insentif</a:t>
            </a:r>
            <a:r>
              <a:rPr lang="en-US" dirty="0"/>
              <a:t>, </a:t>
            </a:r>
            <a:r>
              <a:rPr lang="en-US" dirty="0" err="1"/>
              <a:t>waktu</a:t>
            </a:r>
            <a:r>
              <a:rPr lang="en-US" dirty="0"/>
              <a:t> </a:t>
            </a:r>
            <a:r>
              <a:rPr lang="en-US" dirty="0" err="1"/>
              <a:t>dan</a:t>
            </a:r>
            <a:r>
              <a:rPr lang="en-US" dirty="0"/>
              <a:t> </a:t>
            </a:r>
            <a:r>
              <a:rPr lang="en-US" dirty="0" err="1"/>
              <a:t>bahan</a:t>
            </a:r>
            <a:r>
              <a:rPr lang="en-US" dirty="0"/>
              <a:t>, </a:t>
            </a:r>
            <a:r>
              <a:rPr lang="en-US" dirty="0" err="1"/>
              <a:t>biaya</a:t>
            </a:r>
            <a:r>
              <a:rPr lang="en-US" dirty="0"/>
              <a:t> target, </a:t>
            </a:r>
            <a:r>
              <a:rPr lang="en-US" dirty="0" err="1"/>
              <a:t>dan</a:t>
            </a:r>
            <a:r>
              <a:rPr lang="en-US" dirty="0"/>
              <a:t> lain-lain.</a:t>
            </a:r>
          </a:p>
          <a:p>
            <a:pPr marL="285750" indent="-285750" algn="just">
              <a:buFont typeface="Wingdings" panose="05000000000000000000" pitchFamily="2" charset="2"/>
              <a:buChar char="q"/>
            </a:pPr>
            <a:r>
              <a:rPr lang="en-US" b="1" dirty="0"/>
              <a:t>Fixed-price contracts </a:t>
            </a:r>
            <a:r>
              <a:rPr lang="en-US" dirty="0"/>
              <a:t>(</a:t>
            </a:r>
            <a:r>
              <a:rPr lang="en-US" dirty="0" err="1"/>
              <a:t>kontrak</a:t>
            </a:r>
            <a:r>
              <a:rPr lang="en-US" dirty="0"/>
              <a:t> </a:t>
            </a:r>
            <a:r>
              <a:rPr lang="en-US" dirty="0" err="1"/>
              <a:t>harga</a:t>
            </a:r>
            <a:r>
              <a:rPr lang="en-US" dirty="0"/>
              <a:t> </a:t>
            </a:r>
            <a:r>
              <a:rPr lang="en-US" dirty="0" err="1"/>
              <a:t>tetap</a:t>
            </a:r>
            <a:r>
              <a:rPr lang="en-US" dirty="0"/>
              <a:t> </a:t>
            </a:r>
            <a:r>
              <a:rPr lang="en-US" dirty="0" err="1"/>
              <a:t>cocok</a:t>
            </a:r>
            <a:r>
              <a:rPr lang="en-US" dirty="0"/>
              <a:t>) </a:t>
            </a:r>
            <a:r>
              <a:rPr lang="en-US" dirty="0" err="1"/>
              <a:t>ketika</a:t>
            </a:r>
            <a:r>
              <a:rPr lang="en-US" dirty="0"/>
              <a:t> </a:t>
            </a:r>
            <a:r>
              <a:rPr lang="en-US" dirty="0" err="1"/>
              <a:t>jenis</a:t>
            </a:r>
            <a:r>
              <a:rPr lang="en-US" dirty="0"/>
              <a:t> </a:t>
            </a:r>
            <a:r>
              <a:rPr lang="en-US" dirty="0" err="1"/>
              <a:t>pekerjaan</a:t>
            </a:r>
            <a:r>
              <a:rPr lang="en-US" dirty="0"/>
              <a:t> </a:t>
            </a:r>
            <a:r>
              <a:rPr lang="en-US" dirty="0" err="1"/>
              <a:t>dapat</a:t>
            </a:r>
            <a:r>
              <a:rPr lang="en-US" dirty="0"/>
              <a:t> </a:t>
            </a:r>
            <a:r>
              <a:rPr lang="en-US" dirty="0" err="1"/>
              <a:t>diprediksi</a:t>
            </a:r>
            <a:r>
              <a:rPr lang="en-US" dirty="0"/>
              <a:t> </a:t>
            </a:r>
            <a:r>
              <a:rPr lang="en-US" dirty="0" err="1"/>
              <a:t>dan</a:t>
            </a:r>
            <a:r>
              <a:rPr lang="en-US" dirty="0"/>
              <a:t> </a:t>
            </a:r>
            <a:r>
              <a:rPr lang="en-US" dirty="0" err="1"/>
              <a:t>persyaratannya</a:t>
            </a:r>
            <a:r>
              <a:rPr lang="en-US" dirty="0"/>
              <a:t> </a:t>
            </a:r>
            <a:r>
              <a:rPr lang="en-US" dirty="0" err="1"/>
              <a:t>didefinisikan</a:t>
            </a:r>
            <a:r>
              <a:rPr lang="en-US" dirty="0"/>
              <a:t> </a:t>
            </a:r>
            <a:r>
              <a:rPr lang="en-US" dirty="0" err="1"/>
              <a:t>dengan</a:t>
            </a:r>
            <a:r>
              <a:rPr lang="en-US" dirty="0"/>
              <a:t> </a:t>
            </a:r>
            <a:r>
              <a:rPr lang="en-US" dirty="0" err="1"/>
              <a:t>baik</a:t>
            </a:r>
            <a:r>
              <a:rPr lang="en-US" dirty="0"/>
              <a:t> </a:t>
            </a:r>
            <a:r>
              <a:rPr lang="en-US" dirty="0" err="1"/>
              <a:t>dan</a:t>
            </a:r>
            <a:r>
              <a:rPr lang="en-US" dirty="0"/>
              <a:t> </a:t>
            </a:r>
            <a:r>
              <a:rPr lang="en-US" dirty="0" err="1"/>
              <a:t>tidak</a:t>
            </a:r>
            <a:r>
              <a:rPr lang="en-US" dirty="0"/>
              <a:t> </a:t>
            </a:r>
            <a:r>
              <a:rPr lang="en-US" dirty="0" err="1"/>
              <a:t>mungkin</a:t>
            </a:r>
            <a:r>
              <a:rPr lang="en-US" dirty="0"/>
              <a:t> </a:t>
            </a:r>
            <a:r>
              <a:rPr lang="en-US" dirty="0" err="1"/>
              <a:t>berubah</a:t>
            </a:r>
            <a:r>
              <a:rPr lang="en-US" dirty="0"/>
              <a:t>.</a:t>
            </a:r>
          </a:p>
          <a:p>
            <a:pPr marL="285750" indent="-285750" algn="just">
              <a:buFont typeface="Wingdings" panose="05000000000000000000" pitchFamily="2" charset="2"/>
              <a:buChar char="q"/>
            </a:pPr>
            <a:r>
              <a:rPr lang="en-US" b="1" dirty="0"/>
              <a:t>Cost-plus contracts </a:t>
            </a:r>
            <a:r>
              <a:rPr lang="en-US" dirty="0"/>
              <a:t>(</a:t>
            </a:r>
            <a:r>
              <a:rPr lang="en-US" dirty="0" err="1"/>
              <a:t>kontrak</a:t>
            </a:r>
            <a:r>
              <a:rPr lang="en-US" dirty="0"/>
              <a:t> </a:t>
            </a:r>
            <a:r>
              <a:rPr lang="en-US" dirty="0" err="1"/>
              <a:t>biaya</a:t>
            </a:r>
            <a:r>
              <a:rPr lang="en-US" dirty="0"/>
              <a:t>-plus) </a:t>
            </a:r>
            <a:r>
              <a:rPr lang="en-US" dirty="0" err="1"/>
              <a:t>cocok</a:t>
            </a:r>
            <a:r>
              <a:rPr lang="en-US" dirty="0"/>
              <a:t> </a:t>
            </a:r>
            <a:r>
              <a:rPr lang="en-US" dirty="0" err="1"/>
              <a:t>ketika</a:t>
            </a:r>
            <a:r>
              <a:rPr lang="en-US" dirty="0"/>
              <a:t> </a:t>
            </a:r>
            <a:r>
              <a:rPr lang="en-US" dirty="0" err="1"/>
              <a:t>pekerjaan</a:t>
            </a:r>
            <a:r>
              <a:rPr lang="en-US" dirty="0"/>
              <a:t> </a:t>
            </a:r>
            <a:r>
              <a:rPr lang="en-US" dirty="0" err="1"/>
              <a:t>berkembang</a:t>
            </a:r>
            <a:r>
              <a:rPr lang="en-US" dirty="0"/>
              <a:t>, </a:t>
            </a:r>
            <a:r>
              <a:rPr lang="en-US" dirty="0" err="1"/>
              <a:t>kemungkinan</a:t>
            </a:r>
            <a:r>
              <a:rPr lang="en-US" dirty="0"/>
              <a:t> </a:t>
            </a:r>
            <a:r>
              <a:rPr lang="en-US" dirty="0" err="1"/>
              <a:t>berubah</a:t>
            </a:r>
            <a:r>
              <a:rPr lang="en-US" dirty="0"/>
              <a:t>, </a:t>
            </a:r>
            <a:r>
              <a:rPr lang="en-US" dirty="0" err="1"/>
              <a:t>atau</a:t>
            </a:r>
            <a:r>
              <a:rPr lang="en-US" dirty="0"/>
              <a:t> </a:t>
            </a:r>
            <a:r>
              <a:rPr lang="en-US" dirty="0" err="1"/>
              <a:t>tidak</a:t>
            </a:r>
            <a:r>
              <a:rPr lang="en-US" dirty="0"/>
              <a:t> </a:t>
            </a:r>
            <a:r>
              <a:rPr lang="en-US" dirty="0" err="1"/>
              <a:t>didefinisikan</a:t>
            </a:r>
            <a:r>
              <a:rPr lang="en-US" dirty="0"/>
              <a:t> </a:t>
            </a:r>
            <a:r>
              <a:rPr lang="en-US" dirty="0" err="1"/>
              <a:t>dengan</a:t>
            </a:r>
            <a:r>
              <a:rPr lang="en-US" dirty="0"/>
              <a:t> </a:t>
            </a:r>
            <a:r>
              <a:rPr lang="en-US" dirty="0" err="1"/>
              <a:t>baik</a:t>
            </a:r>
            <a:r>
              <a:rPr lang="en-US" dirty="0"/>
              <a:t> di </a:t>
            </a:r>
            <a:r>
              <a:rPr lang="en-US" dirty="0" err="1"/>
              <a:t>awal</a:t>
            </a:r>
            <a:r>
              <a:rPr lang="en-US" dirty="0"/>
              <a:t> </a:t>
            </a:r>
            <a:r>
              <a:rPr lang="en-US" dirty="0" err="1"/>
              <a:t>proyek</a:t>
            </a:r>
            <a:r>
              <a:rPr lang="en-US" dirty="0"/>
              <a:t>.</a:t>
            </a:r>
          </a:p>
          <a:p>
            <a:pPr marL="285750" indent="-285750" algn="just">
              <a:buFont typeface="Wingdings" panose="05000000000000000000" pitchFamily="2" charset="2"/>
              <a:buChar char="q"/>
            </a:pPr>
            <a:r>
              <a:rPr lang="en-US" b="1" dirty="0"/>
              <a:t>Incentives and awards </a:t>
            </a:r>
            <a:r>
              <a:rPr lang="en-US" dirty="0" err="1"/>
              <a:t>dapat</a:t>
            </a:r>
            <a:r>
              <a:rPr lang="en-US" dirty="0"/>
              <a:t> </a:t>
            </a:r>
            <a:r>
              <a:rPr lang="en-US" dirty="0" err="1"/>
              <a:t>digunakan</a:t>
            </a:r>
            <a:r>
              <a:rPr lang="en-US" dirty="0"/>
              <a:t> </a:t>
            </a:r>
            <a:r>
              <a:rPr lang="en-US" dirty="0" err="1"/>
              <a:t>untuk</a:t>
            </a:r>
            <a:r>
              <a:rPr lang="en-US" dirty="0"/>
              <a:t> </a:t>
            </a:r>
            <a:r>
              <a:rPr lang="en-US" dirty="0" err="1"/>
              <a:t>menyelaraskan</a:t>
            </a:r>
            <a:r>
              <a:rPr lang="en-US" dirty="0"/>
              <a:t> </a:t>
            </a:r>
            <a:r>
              <a:rPr lang="en-US" dirty="0" err="1"/>
              <a:t>tujuan</a:t>
            </a:r>
            <a:r>
              <a:rPr lang="en-US" dirty="0"/>
              <a:t> </a:t>
            </a:r>
            <a:r>
              <a:rPr lang="en-US" dirty="0" err="1"/>
              <a:t>pembeli</a:t>
            </a:r>
            <a:r>
              <a:rPr lang="en-US" dirty="0"/>
              <a:t> </a:t>
            </a:r>
            <a:r>
              <a:rPr lang="en-US" dirty="0" err="1"/>
              <a:t>dan</a:t>
            </a:r>
            <a:r>
              <a:rPr lang="en-US" dirty="0"/>
              <a:t> </a:t>
            </a:r>
            <a:r>
              <a:rPr lang="en-US" dirty="0" err="1"/>
              <a:t>penjual</a:t>
            </a:r>
            <a:r>
              <a:rPr lang="en-US" dirty="0"/>
              <a:t>.</a:t>
            </a:r>
          </a:p>
        </p:txBody>
      </p:sp>
    </p:spTree>
    <p:extLst>
      <p:ext uri="{BB962C8B-B14F-4D97-AF65-F5344CB8AC3E}">
        <p14:creationId xmlns:p14="http://schemas.microsoft.com/office/powerpoint/2010/main" val="4090424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 name="Rectangle 2"/>
          <p:cNvSpPr/>
          <p:nvPr/>
        </p:nvSpPr>
        <p:spPr>
          <a:xfrm>
            <a:off x="278382" y="714789"/>
            <a:ext cx="8674550" cy="461665"/>
          </a:xfrm>
          <a:prstGeom prst="rect">
            <a:avLst/>
          </a:prstGeom>
        </p:spPr>
        <p:txBody>
          <a:bodyPr wrap="square">
            <a:spAutoFit/>
          </a:bodyPr>
          <a:lstStyle/>
          <a:p>
            <a:pPr>
              <a:buNone/>
            </a:pPr>
            <a:r>
              <a:rPr lang="en-US" sz="2400" b="1" dirty="0"/>
              <a:t>2. </a:t>
            </a:r>
            <a:r>
              <a:rPr lang="id-ID" sz="2400" b="1" dirty="0"/>
              <a:t>Procurement </a:t>
            </a:r>
            <a:r>
              <a:rPr lang="en-US" sz="2400" b="1" dirty="0"/>
              <a:t>Strategy</a:t>
            </a:r>
            <a:endParaRPr lang="id-ID" sz="2400" b="1" dirty="0"/>
          </a:p>
        </p:txBody>
      </p:sp>
      <p:sp>
        <p:nvSpPr>
          <p:cNvPr id="5" name="Rectangle 4"/>
          <p:cNvSpPr/>
          <p:nvPr/>
        </p:nvSpPr>
        <p:spPr>
          <a:xfrm>
            <a:off x="278382" y="1203750"/>
            <a:ext cx="11608818" cy="2585323"/>
          </a:xfrm>
          <a:prstGeom prst="rect">
            <a:avLst/>
          </a:prstGeom>
        </p:spPr>
        <p:txBody>
          <a:bodyPr wrap="square">
            <a:spAutoFit/>
          </a:bodyPr>
          <a:lstStyle/>
          <a:p>
            <a:r>
              <a:rPr lang="en-US" dirty="0"/>
              <a:t>Procurement phases.</a:t>
            </a:r>
          </a:p>
          <a:p>
            <a:r>
              <a:rPr lang="en-US" dirty="0" err="1"/>
              <a:t>Fase</a:t>
            </a:r>
            <a:r>
              <a:rPr lang="en-US" dirty="0"/>
              <a:t> </a:t>
            </a:r>
            <a:r>
              <a:rPr lang="en-US" dirty="0" err="1"/>
              <a:t>pengadaan</a:t>
            </a:r>
            <a:r>
              <a:rPr lang="en-US" dirty="0"/>
              <a:t>. </a:t>
            </a:r>
            <a:r>
              <a:rPr lang="en-US" dirty="0" err="1"/>
              <a:t>Strategi</a:t>
            </a:r>
            <a:r>
              <a:rPr lang="en-US" dirty="0"/>
              <a:t> </a:t>
            </a:r>
            <a:r>
              <a:rPr lang="en-US" dirty="0" err="1"/>
              <a:t>pengadaan</a:t>
            </a:r>
            <a:r>
              <a:rPr lang="en-US" dirty="0"/>
              <a:t> juga </a:t>
            </a:r>
            <a:r>
              <a:rPr lang="en-US" dirty="0" err="1"/>
              <a:t>dapat</a:t>
            </a:r>
            <a:r>
              <a:rPr lang="en-US" dirty="0"/>
              <a:t> </a:t>
            </a:r>
            <a:r>
              <a:rPr lang="en-US" dirty="0" err="1"/>
              <a:t>mencakup</a:t>
            </a:r>
            <a:r>
              <a:rPr lang="en-US" dirty="0"/>
              <a:t> </a:t>
            </a:r>
            <a:r>
              <a:rPr lang="en-US" dirty="0" err="1"/>
              <a:t>informasi</a:t>
            </a:r>
            <a:r>
              <a:rPr lang="en-US" dirty="0"/>
              <a:t> </a:t>
            </a:r>
            <a:r>
              <a:rPr lang="en-US" dirty="0" err="1"/>
              <a:t>tentang</a:t>
            </a:r>
            <a:r>
              <a:rPr lang="en-US" dirty="0"/>
              <a:t> </a:t>
            </a:r>
            <a:r>
              <a:rPr lang="en-US" dirty="0" err="1"/>
              <a:t>fase</a:t>
            </a:r>
            <a:r>
              <a:rPr lang="en-US" dirty="0"/>
              <a:t> </a:t>
            </a:r>
            <a:r>
              <a:rPr lang="en-US" dirty="0" err="1"/>
              <a:t>pengadaan</a:t>
            </a:r>
            <a:r>
              <a:rPr lang="en-US" dirty="0"/>
              <a:t>.</a:t>
            </a:r>
          </a:p>
          <a:p>
            <a:r>
              <a:rPr lang="en-US" dirty="0" err="1"/>
              <a:t>Informasi</a:t>
            </a:r>
            <a:r>
              <a:rPr lang="en-US" dirty="0"/>
              <a:t> </a:t>
            </a:r>
            <a:r>
              <a:rPr lang="en-US" dirty="0" err="1"/>
              <a:t>dapat</a:t>
            </a:r>
            <a:r>
              <a:rPr lang="en-US" dirty="0"/>
              <a:t> </a:t>
            </a:r>
            <a:r>
              <a:rPr lang="en-US" dirty="0" err="1"/>
              <a:t>meliputi</a:t>
            </a:r>
            <a:r>
              <a:rPr lang="en-US" dirty="0"/>
              <a:t>:</a:t>
            </a:r>
          </a:p>
          <a:p>
            <a:endParaRPr lang="en-US" dirty="0"/>
          </a:p>
          <a:p>
            <a:pPr marL="285750" indent="-285750">
              <a:buFont typeface="Wingdings" panose="05000000000000000000" pitchFamily="2" charset="2"/>
              <a:buChar char="q"/>
            </a:pPr>
            <a:r>
              <a:rPr lang="en-US" dirty="0"/>
              <a:t>Sequencing </a:t>
            </a:r>
            <a:r>
              <a:rPr lang="en-US" dirty="0" err="1"/>
              <a:t>atau</a:t>
            </a:r>
            <a:r>
              <a:rPr lang="en-US" dirty="0"/>
              <a:t> </a:t>
            </a:r>
            <a:r>
              <a:rPr lang="en-US" dirty="0" err="1"/>
              <a:t>pentahapan</a:t>
            </a:r>
            <a:r>
              <a:rPr lang="en-US" dirty="0"/>
              <a:t> </a:t>
            </a:r>
            <a:r>
              <a:rPr lang="en-US" dirty="0" err="1"/>
              <a:t>pengadaan</a:t>
            </a:r>
            <a:r>
              <a:rPr lang="en-US" dirty="0"/>
              <a:t>, </a:t>
            </a:r>
            <a:r>
              <a:rPr lang="en-US" dirty="0" err="1"/>
              <a:t>deskripsi</a:t>
            </a:r>
            <a:r>
              <a:rPr lang="en-US" dirty="0"/>
              <a:t> </a:t>
            </a:r>
            <a:r>
              <a:rPr lang="en-US" dirty="0" err="1"/>
              <a:t>setiap</a:t>
            </a:r>
            <a:r>
              <a:rPr lang="en-US" dirty="0"/>
              <a:t> </a:t>
            </a:r>
            <a:r>
              <a:rPr lang="en-US" dirty="0" err="1"/>
              <a:t>fase</a:t>
            </a:r>
            <a:r>
              <a:rPr lang="en-US" dirty="0"/>
              <a:t> </a:t>
            </a:r>
            <a:r>
              <a:rPr lang="en-US" dirty="0" err="1"/>
              <a:t>dan</a:t>
            </a:r>
            <a:r>
              <a:rPr lang="en-US" dirty="0"/>
              <a:t> </a:t>
            </a:r>
            <a:r>
              <a:rPr lang="en-US" dirty="0" err="1"/>
              <a:t>tujuan</a:t>
            </a:r>
            <a:r>
              <a:rPr lang="en-US" dirty="0"/>
              <a:t> </a:t>
            </a:r>
            <a:r>
              <a:rPr lang="en-US" dirty="0" err="1"/>
              <a:t>spesifik</a:t>
            </a:r>
            <a:r>
              <a:rPr lang="en-US" dirty="0"/>
              <a:t> </a:t>
            </a:r>
            <a:r>
              <a:rPr lang="en-US" dirty="0" err="1"/>
              <a:t>dari</a:t>
            </a:r>
            <a:r>
              <a:rPr lang="en-US" dirty="0"/>
              <a:t> </a:t>
            </a:r>
            <a:r>
              <a:rPr lang="en-US" dirty="0" err="1"/>
              <a:t>setiap</a:t>
            </a:r>
            <a:r>
              <a:rPr lang="en-US" dirty="0"/>
              <a:t> </a:t>
            </a:r>
            <a:r>
              <a:rPr lang="en-US" dirty="0" err="1"/>
              <a:t>fase</a:t>
            </a:r>
            <a:r>
              <a:rPr lang="en-US" dirty="0"/>
              <a:t>;</a:t>
            </a:r>
          </a:p>
          <a:p>
            <a:pPr marL="285750" indent="-285750">
              <a:buFont typeface="Wingdings" panose="05000000000000000000" pitchFamily="2" charset="2"/>
              <a:buChar char="q"/>
            </a:pPr>
            <a:r>
              <a:rPr lang="en-US" dirty="0"/>
              <a:t>Procurement performance indicators and milestones yang </a:t>
            </a:r>
            <a:r>
              <a:rPr lang="en-US" dirty="0" err="1"/>
              <a:t>digunakan</a:t>
            </a:r>
            <a:r>
              <a:rPr lang="en-US" dirty="0"/>
              <a:t> </a:t>
            </a:r>
            <a:r>
              <a:rPr lang="en-US" dirty="0" err="1"/>
              <a:t>untuk</a:t>
            </a:r>
            <a:r>
              <a:rPr lang="en-US" dirty="0"/>
              <a:t> proses monitoring;</a:t>
            </a:r>
          </a:p>
          <a:p>
            <a:pPr marL="285750" indent="-285750">
              <a:buFont typeface="Wingdings" panose="05000000000000000000" pitchFamily="2" charset="2"/>
              <a:buChar char="q"/>
            </a:pPr>
            <a:r>
              <a:rPr lang="en-US" dirty="0" err="1"/>
              <a:t>Kriteria</a:t>
            </a:r>
            <a:r>
              <a:rPr lang="en-US" dirty="0"/>
              <a:t> </a:t>
            </a:r>
            <a:r>
              <a:rPr lang="en-US" dirty="0" err="1"/>
              <a:t>untuk</a:t>
            </a:r>
            <a:r>
              <a:rPr lang="en-US" dirty="0"/>
              <a:t> </a:t>
            </a:r>
            <a:r>
              <a:rPr lang="en-US" dirty="0" err="1"/>
              <a:t>bergerak</a:t>
            </a:r>
            <a:r>
              <a:rPr lang="en-US" dirty="0"/>
              <a:t> </a:t>
            </a:r>
            <a:r>
              <a:rPr lang="en-US" dirty="0" err="1"/>
              <a:t>dari</a:t>
            </a:r>
            <a:r>
              <a:rPr lang="en-US" dirty="0"/>
              <a:t> </a:t>
            </a:r>
            <a:r>
              <a:rPr lang="en-US" dirty="0" err="1"/>
              <a:t>fase</a:t>
            </a:r>
            <a:r>
              <a:rPr lang="en-US" dirty="0"/>
              <a:t> </a:t>
            </a:r>
            <a:r>
              <a:rPr lang="en-US" dirty="0" err="1"/>
              <a:t>ke</a:t>
            </a:r>
            <a:r>
              <a:rPr lang="en-US" dirty="0"/>
              <a:t> </a:t>
            </a:r>
            <a:r>
              <a:rPr lang="en-US" dirty="0" err="1"/>
              <a:t>fase</a:t>
            </a:r>
            <a:r>
              <a:rPr lang="en-US" dirty="0"/>
              <a:t>;</a:t>
            </a:r>
          </a:p>
          <a:p>
            <a:pPr marL="285750" indent="-285750">
              <a:buFont typeface="Wingdings" panose="05000000000000000000" pitchFamily="2" charset="2"/>
              <a:buChar char="q"/>
            </a:pPr>
            <a:r>
              <a:rPr lang="en-US" dirty="0" err="1"/>
              <a:t>Rencana</a:t>
            </a:r>
            <a:r>
              <a:rPr lang="en-US" dirty="0"/>
              <a:t> </a:t>
            </a:r>
            <a:r>
              <a:rPr lang="en-US" dirty="0" err="1"/>
              <a:t>pemantauan</a:t>
            </a:r>
            <a:r>
              <a:rPr lang="en-US" dirty="0"/>
              <a:t> </a:t>
            </a:r>
            <a:r>
              <a:rPr lang="en-US" dirty="0" err="1"/>
              <a:t>dan</a:t>
            </a:r>
            <a:r>
              <a:rPr lang="en-US" dirty="0"/>
              <a:t> </a:t>
            </a:r>
            <a:r>
              <a:rPr lang="en-US" dirty="0" err="1"/>
              <a:t>evaluasi</a:t>
            </a:r>
            <a:r>
              <a:rPr lang="en-US" dirty="0"/>
              <a:t> </a:t>
            </a:r>
            <a:r>
              <a:rPr lang="en-US" dirty="0" err="1"/>
              <a:t>untuk</a:t>
            </a:r>
            <a:r>
              <a:rPr lang="en-US" dirty="0"/>
              <a:t> </a:t>
            </a:r>
            <a:r>
              <a:rPr lang="en-US" dirty="0" err="1"/>
              <a:t>melacak</a:t>
            </a:r>
            <a:r>
              <a:rPr lang="en-US" dirty="0"/>
              <a:t> </a:t>
            </a:r>
            <a:r>
              <a:rPr lang="en-US" dirty="0" err="1"/>
              <a:t>kemajuan</a:t>
            </a:r>
            <a:r>
              <a:rPr lang="en-US" dirty="0"/>
              <a:t>; </a:t>
            </a:r>
            <a:r>
              <a:rPr lang="en-US" dirty="0" err="1"/>
              <a:t>dan</a:t>
            </a:r>
            <a:endParaRPr lang="en-US" dirty="0"/>
          </a:p>
          <a:p>
            <a:pPr marL="285750" indent="-285750">
              <a:buFont typeface="Wingdings" panose="05000000000000000000" pitchFamily="2" charset="2"/>
              <a:buChar char="q"/>
            </a:pPr>
            <a:r>
              <a:rPr lang="en-US" dirty="0"/>
              <a:t>Proses transfer </a:t>
            </a:r>
            <a:r>
              <a:rPr lang="en-US" dirty="0" err="1"/>
              <a:t>pengetahuan</a:t>
            </a:r>
            <a:r>
              <a:rPr lang="en-US" dirty="0"/>
              <a:t> </a:t>
            </a:r>
            <a:r>
              <a:rPr lang="en-US" dirty="0" err="1"/>
              <a:t>untuk</a:t>
            </a:r>
            <a:r>
              <a:rPr lang="en-US" dirty="0"/>
              <a:t> </a:t>
            </a:r>
            <a:r>
              <a:rPr lang="en-US" dirty="0" err="1"/>
              <a:t>digunakan</a:t>
            </a:r>
            <a:r>
              <a:rPr lang="en-US" dirty="0"/>
              <a:t> </a:t>
            </a:r>
            <a:r>
              <a:rPr lang="en-US" dirty="0" err="1"/>
              <a:t>dalam</a:t>
            </a:r>
            <a:r>
              <a:rPr lang="en-US" dirty="0"/>
              <a:t> </a:t>
            </a:r>
            <a:r>
              <a:rPr lang="en-US" dirty="0" err="1"/>
              <a:t>fase</a:t>
            </a:r>
            <a:r>
              <a:rPr lang="en-US" dirty="0"/>
              <a:t> </a:t>
            </a:r>
            <a:r>
              <a:rPr lang="en-US" dirty="0" err="1"/>
              <a:t>selanjutnya</a:t>
            </a:r>
            <a:r>
              <a:rPr lang="en-US" dirty="0"/>
              <a:t>.</a:t>
            </a:r>
          </a:p>
        </p:txBody>
      </p:sp>
    </p:spTree>
    <p:extLst>
      <p:ext uri="{BB962C8B-B14F-4D97-AF65-F5344CB8AC3E}">
        <p14:creationId xmlns:p14="http://schemas.microsoft.com/office/powerpoint/2010/main" val="1932185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 name="Rectangle 1"/>
          <p:cNvSpPr/>
          <p:nvPr/>
        </p:nvSpPr>
        <p:spPr>
          <a:xfrm>
            <a:off x="286603" y="833723"/>
            <a:ext cx="11586949" cy="1200329"/>
          </a:xfrm>
          <a:prstGeom prst="rect">
            <a:avLst/>
          </a:prstGeom>
        </p:spPr>
        <p:txBody>
          <a:bodyPr wrap="square">
            <a:spAutoFit/>
          </a:bodyPr>
          <a:lstStyle/>
          <a:p>
            <a:pPr>
              <a:buNone/>
            </a:pPr>
            <a:r>
              <a:rPr lang="en-US" b="1" dirty="0"/>
              <a:t>3. Bid </a:t>
            </a:r>
            <a:r>
              <a:rPr lang="id-ID" b="1" dirty="0"/>
              <a:t>Procurement </a:t>
            </a:r>
            <a:endParaRPr lang="en-US" b="1" dirty="0"/>
          </a:p>
          <a:p>
            <a:pPr>
              <a:buNone/>
            </a:pPr>
            <a:endParaRPr lang="en-US" b="1" dirty="0"/>
          </a:p>
          <a:p>
            <a:pPr algn="just">
              <a:buNone/>
            </a:pPr>
            <a:r>
              <a:rPr lang="id-ID" dirty="0"/>
              <a:t>Dokumen penawaran digunakan untuk mengumpulkan proposal dari calon penjual. Istilah seperti tawaran, tender, atau kutipan umumnya digunakan ketika keputusan pemilihan penjual berdasarkan harga</a:t>
            </a:r>
          </a:p>
        </p:txBody>
      </p:sp>
      <p:sp>
        <p:nvSpPr>
          <p:cNvPr id="5" name="Rectangle 4"/>
          <p:cNvSpPr/>
          <p:nvPr/>
        </p:nvSpPr>
        <p:spPr>
          <a:xfrm>
            <a:off x="286603" y="2152986"/>
            <a:ext cx="11586949" cy="646331"/>
          </a:xfrm>
          <a:prstGeom prst="rect">
            <a:avLst/>
          </a:prstGeom>
        </p:spPr>
        <p:txBody>
          <a:bodyPr wrap="square">
            <a:spAutoFit/>
          </a:bodyPr>
          <a:lstStyle/>
          <a:p>
            <a:pPr algn="just"/>
            <a:r>
              <a:rPr lang="en-US" dirty="0" err="1"/>
              <a:t>Bergantung</a:t>
            </a:r>
            <a:r>
              <a:rPr lang="en-US" dirty="0"/>
              <a:t> </a:t>
            </a:r>
            <a:r>
              <a:rPr lang="en-US" dirty="0" err="1"/>
              <a:t>pada</a:t>
            </a:r>
            <a:r>
              <a:rPr lang="en-US" dirty="0"/>
              <a:t> </a:t>
            </a:r>
            <a:r>
              <a:rPr lang="en-US" dirty="0" err="1"/>
              <a:t>barang</a:t>
            </a:r>
            <a:r>
              <a:rPr lang="en-US" dirty="0"/>
              <a:t> </a:t>
            </a:r>
            <a:r>
              <a:rPr lang="en-US" dirty="0" err="1"/>
              <a:t>atau</a:t>
            </a:r>
            <a:r>
              <a:rPr lang="en-US" dirty="0"/>
              <a:t> </a:t>
            </a:r>
            <a:r>
              <a:rPr lang="en-US" dirty="0" err="1"/>
              <a:t>jasa</a:t>
            </a:r>
            <a:r>
              <a:rPr lang="en-US" dirty="0"/>
              <a:t> yang </a:t>
            </a:r>
            <a:r>
              <a:rPr lang="en-US" dirty="0" err="1"/>
              <a:t>dibutuhkan</a:t>
            </a:r>
            <a:r>
              <a:rPr lang="en-US" dirty="0"/>
              <a:t>, </a:t>
            </a:r>
            <a:r>
              <a:rPr lang="en-US" dirty="0" err="1"/>
              <a:t>dokumen</a:t>
            </a:r>
            <a:r>
              <a:rPr lang="en-US" dirty="0"/>
              <a:t> </a:t>
            </a:r>
            <a:r>
              <a:rPr lang="en-US" dirty="0" err="1"/>
              <a:t>penawaran</a:t>
            </a:r>
            <a:r>
              <a:rPr lang="en-US" dirty="0"/>
              <a:t> </a:t>
            </a:r>
            <a:r>
              <a:rPr lang="en-US" dirty="0" err="1"/>
              <a:t>dapat</a:t>
            </a:r>
            <a:r>
              <a:rPr lang="en-US" dirty="0"/>
              <a:t> </a:t>
            </a:r>
            <a:r>
              <a:rPr lang="en-US" dirty="0" err="1"/>
              <a:t>mencakup</a:t>
            </a:r>
            <a:r>
              <a:rPr lang="en-US" dirty="0"/>
              <a:t> </a:t>
            </a:r>
            <a:r>
              <a:rPr lang="en-US" dirty="0" err="1"/>
              <a:t>permintaan</a:t>
            </a:r>
            <a:r>
              <a:rPr lang="en-US" dirty="0"/>
              <a:t> </a:t>
            </a:r>
            <a:r>
              <a:rPr lang="en-US" dirty="0" err="1"/>
              <a:t>informasi</a:t>
            </a:r>
            <a:r>
              <a:rPr lang="en-US" dirty="0"/>
              <a:t>, </a:t>
            </a:r>
            <a:r>
              <a:rPr lang="en-US" dirty="0" err="1"/>
              <a:t>permintaan</a:t>
            </a:r>
            <a:r>
              <a:rPr lang="en-US" dirty="0"/>
              <a:t> </a:t>
            </a:r>
            <a:r>
              <a:rPr lang="en-US" dirty="0" err="1"/>
              <a:t>kutipan</a:t>
            </a:r>
            <a:r>
              <a:rPr lang="en-US" dirty="0"/>
              <a:t>, </a:t>
            </a:r>
            <a:r>
              <a:rPr lang="en-US" dirty="0" err="1"/>
              <a:t>permintaan</a:t>
            </a:r>
            <a:r>
              <a:rPr lang="en-US" dirty="0"/>
              <a:t> proposal, </a:t>
            </a:r>
            <a:r>
              <a:rPr lang="en-US" dirty="0" err="1"/>
              <a:t>atau</a:t>
            </a:r>
            <a:r>
              <a:rPr lang="en-US" dirty="0"/>
              <a:t> </a:t>
            </a:r>
            <a:r>
              <a:rPr lang="en-US" dirty="0" err="1"/>
              <a:t>dokumen</a:t>
            </a:r>
            <a:r>
              <a:rPr lang="en-US" dirty="0"/>
              <a:t> </a:t>
            </a:r>
            <a:r>
              <a:rPr lang="en-US" dirty="0" err="1"/>
              <a:t>pengadaan</a:t>
            </a:r>
            <a:r>
              <a:rPr lang="en-US" dirty="0"/>
              <a:t> lain yang </a:t>
            </a:r>
            <a:r>
              <a:rPr lang="en-US" dirty="0" err="1"/>
              <a:t>sesuai</a:t>
            </a:r>
            <a:r>
              <a:rPr lang="en-US" dirty="0"/>
              <a:t>. </a:t>
            </a:r>
          </a:p>
        </p:txBody>
      </p:sp>
      <p:graphicFrame>
        <p:nvGraphicFramePr>
          <p:cNvPr id="10" name="Diagram 9"/>
          <p:cNvGraphicFramePr/>
          <p:nvPr>
            <p:extLst>
              <p:ext uri="{D42A27DB-BD31-4B8C-83A1-F6EECF244321}">
                <p14:modId xmlns:p14="http://schemas.microsoft.com/office/powerpoint/2010/main" val="2737898917"/>
              </p:ext>
            </p:extLst>
          </p:nvPr>
        </p:nvGraphicFramePr>
        <p:xfrm>
          <a:off x="2148765" y="2918251"/>
          <a:ext cx="8128000" cy="3887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434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50639" y="833723"/>
            <a:ext cx="2398891" cy="5909077"/>
            <a:chOff x="50639" y="833723"/>
            <a:chExt cx="2398891" cy="5909077"/>
          </a:xfrm>
        </p:grpSpPr>
        <p:sp>
          <p:nvSpPr>
            <p:cNvPr id="12" name="Freeform 11"/>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0" name="Freeform 19"/>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
        <p:nvSpPr>
          <p:cNvPr id="9" name="Rectangle 8"/>
          <p:cNvSpPr/>
          <p:nvPr/>
        </p:nvSpPr>
        <p:spPr>
          <a:xfrm>
            <a:off x="2640691" y="833723"/>
            <a:ext cx="8674550" cy="1646605"/>
          </a:xfrm>
          <a:prstGeom prst="rect">
            <a:avLst/>
          </a:prstGeom>
        </p:spPr>
        <p:txBody>
          <a:bodyPr wrap="square">
            <a:spAutoFit/>
          </a:bodyPr>
          <a:lstStyle/>
          <a:p>
            <a:pPr>
              <a:buNone/>
            </a:pPr>
            <a:r>
              <a:rPr lang="en-US" sz="2400" dirty="0"/>
              <a:t>4. </a:t>
            </a:r>
            <a:r>
              <a:rPr lang="id-ID" sz="2400" dirty="0"/>
              <a:t>Procurement Statement of work</a:t>
            </a:r>
          </a:p>
          <a:p>
            <a:pPr marL="365760" lvl="2" indent="0">
              <a:spcBef>
                <a:spcPts val="600"/>
              </a:spcBef>
              <a:buClr>
                <a:schemeClr val="accent2"/>
              </a:buClr>
              <a:buNone/>
            </a:pPr>
            <a:r>
              <a:rPr lang="en-US" sz="2400" dirty="0" err="1">
                <a:solidFill>
                  <a:schemeClr val="tx1">
                    <a:lumMod val="95000"/>
                    <a:lumOff val="5000"/>
                  </a:schemeClr>
                </a:solidFill>
              </a:rPr>
              <a:t>Menjelaskan</a:t>
            </a:r>
            <a:r>
              <a:rPr lang="en-US" sz="2400" dirty="0">
                <a:solidFill>
                  <a:schemeClr val="tx1">
                    <a:lumMod val="95000"/>
                    <a:lumOff val="5000"/>
                  </a:schemeClr>
                </a:solidFill>
              </a:rPr>
              <a:t> </a:t>
            </a:r>
            <a:r>
              <a:rPr lang="id-ID" sz="2400" dirty="0">
                <a:solidFill>
                  <a:schemeClr val="tx1">
                    <a:lumMod val="95000"/>
                    <a:lumOff val="5000"/>
                  </a:schemeClr>
                </a:solidFill>
              </a:rPr>
              <a:t> pengadaan</a:t>
            </a:r>
            <a:r>
              <a:rPr lang="en-US" sz="2400" dirty="0">
                <a:solidFill>
                  <a:schemeClr val="tx1">
                    <a:lumMod val="95000"/>
                    <a:lumOff val="5000"/>
                  </a:schemeClr>
                </a:solidFill>
              </a:rPr>
              <a:t> </a:t>
            </a:r>
            <a:r>
              <a:rPr lang="en-US" sz="2400" dirty="0" err="1">
                <a:solidFill>
                  <a:schemeClr val="tx1">
                    <a:lumMod val="95000"/>
                    <a:lumOff val="5000"/>
                  </a:schemeClr>
                </a:solidFill>
              </a:rPr>
              <a:t>barang</a:t>
            </a:r>
            <a:r>
              <a:rPr lang="id-ID" sz="2400" dirty="0">
                <a:solidFill>
                  <a:schemeClr val="tx1">
                    <a:lumMod val="95000"/>
                    <a:lumOff val="5000"/>
                  </a:schemeClr>
                </a:solidFill>
              </a:rPr>
              <a:t> secara cukup rinci untuk me</a:t>
            </a:r>
            <a:r>
              <a:rPr lang="en-US" sz="2400" dirty="0" err="1">
                <a:solidFill>
                  <a:schemeClr val="tx1">
                    <a:lumMod val="95000"/>
                    <a:lumOff val="5000"/>
                  </a:schemeClr>
                </a:solidFill>
              </a:rPr>
              <a:t>nentukan</a:t>
            </a:r>
            <a:r>
              <a:rPr lang="id-ID" sz="2400" dirty="0">
                <a:solidFill>
                  <a:schemeClr val="tx1">
                    <a:lumMod val="95000"/>
                    <a:lumOff val="5000"/>
                  </a:schemeClr>
                </a:solidFill>
              </a:rPr>
              <a:t>kan</a:t>
            </a:r>
            <a:r>
              <a:rPr lang="en-US" sz="2400" dirty="0">
                <a:solidFill>
                  <a:schemeClr val="tx1">
                    <a:lumMod val="95000"/>
                    <a:lumOff val="5000"/>
                  </a:schemeClr>
                </a:solidFill>
              </a:rPr>
              <a:t> </a:t>
            </a:r>
            <a:r>
              <a:rPr lang="en-US" sz="2400" dirty="0" err="1">
                <a:solidFill>
                  <a:schemeClr val="tx1">
                    <a:lumMod val="95000"/>
                    <a:lumOff val="5000"/>
                  </a:schemeClr>
                </a:solidFill>
              </a:rPr>
              <a:t>calon</a:t>
            </a:r>
            <a:r>
              <a:rPr lang="id-ID" sz="2400" dirty="0">
                <a:solidFill>
                  <a:schemeClr val="tx1">
                    <a:lumMod val="95000"/>
                    <a:lumOff val="5000"/>
                  </a:schemeClr>
                </a:solidFill>
              </a:rPr>
              <a:t> seller apakah mereka  mampu memb</a:t>
            </a:r>
            <a:r>
              <a:rPr lang="en-US" sz="2400" dirty="0" err="1">
                <a:solidFill>
                  <a:schemeClr val="tx1">
                    <a:lumMod val="95000"/>
                    <a:lumOff val="5000"/>
                  </a:schemeClr>
                </a:solidFill>
              </a:rPr>
              <a:t>erikan</a:t>
            </a:r>
            <a:r>
              <a:rPr lang="id-ID" sz="2400" dirty="0">
                <a:solidFill>
                  <a:schemeClr val="tx1">
                    <a:lumMod val="95000"/>
                    <a:lumOff val="5000"/>
                  </a:schemeClr>
                </a:solidFill>
              </a:rPr>
              <a:t> produk, jasa, atau hasil</a:t>
            </a:r>
            <a:r>
              <a:rPr lang="en-US" sz="2400" dirty="0">
                <a:solidFill>
                  <a:schemeClr val="tx1">
                    <a:lumMod val="95000"/>
                    <a:lumOff val="5000"/>
                  </a:schemeClr>
                </a:solidFill>
              </a:rPr>
              <a:t> yang </a:t>
            </a:r>
            <a:r>
              <a:rPr lang="en-US" sz="2400" dirty="0" err="1">
                <a:solidFill>
                  <a:schemeClr val="tx1">
                    <a:lumMod val="95000"/>
                    <a:lumOff val="5000"/>
                  </a:schemeClr>
                </a:solidFill>
              </a:rPr>
              <a:t>tepat</a:t>
            </a:r>
            <a:r>
              <a:rPr lang="en-US" sz="2400" dirty="0">
                <a:solidFill>
                  <a:schemeClr val="tx1">
                    <a:lumMod val="95000"/>
                    <a:lumOff val="5000"/>
                  </a:schemeClr>
                </a:solidFill>
              </a:rPr>
              <a:t> </a:t>
            </a:r>
            <a:r>
              <a:rPr lang="en-US" sz="2400" dirty="0" err="1">
                <a:solidFill>
                  <a:schemeClr val="tx1">
                    <a:lumMod val="95000"/>
                    <a:lumOff val="5000"/>
                  </a:schemeClr>
                </a:solidFill>
              </a:rPr>
              <a:t>dan</a:t>
            </a:r>
            <a:r>
              <a:rPr lang="en-US" sz="2400" dirty="0">
                <a:solidFill>
                  <a:schemeClr val="tx1">
                    <a:lumMod val="95000"/>
                    <a:lumOff val="5000"/>
                  </a:schemeClr>
                </a:solidFill>
              </a:rPr>
              <a:t> </a:t>
            </a:r>
            <a:r>
              <a:rPr lang="en-US" sz="2400" dirty="0" err="1">
                <a:solidFill>
                  <a:schemeClr val="tx1">
                    <a:lumMod val="95000"/>
                    <a:lumOff val="5000"/>
                  </a:schemeClr>
                </a:solidFill>
              </a:rPr>
              <a:t>sesuai</a:t>
            </a:r>
            <a:r>
              <a:rPr lang="id-ID" sz="2400" dirty="0">
                <a:solidFill>
                  <a:schemeClr val="tx1">
                    <a:lumMod val="95000"/>
                    <a:lumOff val="5000"/>
                  </a:schemeClr>
                </a:solidFill>
              </a:rPr>
              <a:t>.</a:t>
            </a:r>
          </a:p>
        </p:txBody>
      </p:sp>
    </p:spTree>
    <p:extLst>
      <p:ext uri="{BB962C8B-B14F-4D97-AF65-F5344CB8AC3E}">
        <p14:creationId xmlns:p14="http://schemas.microsoft.com/office/powerpoint/2010/main" val="206883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 name="Rectangle 1"/>
          <p:cNvSpPr/>
          <p:nvPr/>
        </p:nvSpPr>
        <p:spPr>
          <a:xfrm>
            <a:off x="2530262" y="974203"/>
            <a:ext cx="8674550" cy="424732"/>
          </a:xfrm>
          <a:prstGeom prst="rect">
            <a:avLst/>
          </a:prstGeom>
        </p:spPr>
        <p:txBody>
          <a:bodyPr wrap="square">
            <a:spAutoFit/>
          </a:bodyPr>
          <a:lstStyle/>
          <a:p>
            <a:pPr marL="114300" lvl="1" indent="-114300" defTabSz="622300">
              <a:lnSpc>
                <a:spcPct val="90000"/>
              </a:lnSpc>
              <a:spcBef>
                <a:spcPct val="0"/>
              </a:spcBef>
              <a:spcAft>
                <a:spcPct val="15000"/>
              </a:spcAft>
              <a:buChar char="••"/>
            </a:pPr>
            <a:r>
              <a:rPr lang="en-US" sz="2400" dirty="0"/>
              <a:t>5. </a:t>
            </a:r>
            <a:r>
              <a:rPr lang="en-US" sz="2400" b="1" dirty="0"/>
              <a:t>Source selection criteria</a:t>
            </a:r>
          </a:p>
        </p:txBody>
      </p:sp>
      <p:graphicFrame>
        <p:nvGraphicFramePr>
          <p:cNvPr id="4" name="Diagram 3"/>
          <p:cNvGraphicFramePr/>
          <p:nvPr>
            <p:extLst>
              <p:ext uri="{D42A27DB-BD31-4B8C-83A1-F6EECF244321}">
                <p14:modId xmlns:p14="http://schemas.microsoft.com/office/powerpoint/2010/main" val="2046328144"/>
              </p:ext>
            </p:extLst>
          </p:nvPr>
        </p:nvGraphicFramePr>
        <p:xfrm>
          <a:off x="2803537" y="1658349"/>
          <a:ext cx="8128000" cy="500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50639" y="833723"/>
            <a:ext cx="2398891" cy="5909077"/>
            <a:chOff x="50639" y="833723"/>
            <a:chExt cx="2398891" cy="5909077"/>
          </a:xfrm>
        </p:grpSpPr>
        <p:sp>
          <p:nvSpPr>
            <p:cNvPr id="20" name="Freeform 19"/>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1" name="Freeform 20"/>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Tree>
    <p:extLst>
      <p:ext uri="{BB962C8B-B14F-4D97-AF65-F5344CB8AC3E}">
        <p14:creationId xmlns:p14="http://schemas.microsoft.com/office/powerpoint/2010/main" val="228168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 name="Rectangle 1"/>
          <p:cNvSpPr/>
          <p:nvPr/>
        </p:nvSpPr>
        <p:spPr>
          <a:xfrm>
            <a:off x="2530262" y="974203"/>
            <a:ext cx="8674550" cy="461665"/>
          </a:xfrm>
          <a:prstGeom prst="rect">
            <a:avLst/>
          </a:prstGeom>
        </p:spPr>
        <p:txBody>
          <a:bodyPr wrap="square">
            <a:spAutoFit/>
          </a:bodyPr>
          <a:lstStyle/>
          <a:p>
            <a:pPr>
              <a:buNone/>
            </a:pPr>
            <a:r>
              <a:rPr lang="en-US" sz="2400" dirty="0"/>
              <a:t>6. Make-or-buy Decisions</a:t>
            </a:r>
            <a:endParaRPr lang="id-ID" sz="2400" dirty="0"/>
          </a:p>
        </p:txBody>
      </p:sp>
      <p:graphicFrame>
        <p:nvGraphicFramePr>
          <p:cNvPr id="4" name="Diagram 3"/>
          <p:cNvGraphicFramePr/>
          <p:nvPr>
            <p:extLst>
              <p:ext uri="{D42A27DB-BD31-4B8C-83A1-F6EECF244321}">
                <p14:modId xmlns:p14="http://schemas.microsoft.com/office/powerpoint/2010/main" val="2973597974"/>
              </p:ext>
            </p:extLst>
          </p:nvPr>
        </p:nvGraphicFramePr>
        <p:xfrm>
          <a:off x="2735780" y="1695282"/>
          <a:ext cx="8933056" cy="5105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50639" y="833723"/>
            <a:ext cx="2398891" cy="5909077"/>
            <a:chOff x="50639" y="833723"/>
            <a:chExt cx="2398891" cy="5909077"/>
          </a:xfrm>
        </p:grpSpPr>
        <p:sp>
          <p:nvSpPr>
            <p:cNvPr id="20" name="Freeform 19"/>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1" name="Freeform 20"/>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Tree>
    <p:extLst>
      <p:ext uri="{BB962C8B-B14F-4D97-AF65-F5344CB8AC3E}">
        <p14:creationId xmlns:p14="http://schemas.microsoft.com/office/powerpoint/2010/main" val="3393268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 name="Rectangle 2"/>
          <p:cNvSpPr/>
          <p:nvPr/>
        </p:nvSpPr>
        <p:spPr>
          <a:xfrm>
            <a:off x="2530262" y="833723"/>
            <a:ext cx="9411529" cy="3693319"/>
          </a:xfrm>
          <a:prstGeom prst="rect">
            <a:avLst/>
          </a:prstGeom>
        </p:spPr>
        <p:txBody>
          <a:bodyPr wrap="square">
            <a:spAutoFit/>
          </a:bodyPr>
          <a:lstStyle/>
          <a:p>
            <a:r>
              <a:rPr lang="en-US" b="1" dirty="0"/>
              <a:t>7. Independent cost estimates</a:t>
            </a:r>
          </a:p>
          <a:p>
            <a:pPr lvl="1" algn="just"/>
            <a:r>
              <a:rPr lang="en-US" dirty="0" err="1"/>
              <a:t>Untuk</a:t>
            </a:r>
            <a:r>
              <a:rPr lang="en-US" dirty="0"/>
              <a:t> </a:t>
            </a:r>
            <a:r>
              <a:rPr lang="en-US" dirty="0" err="1"/>
              <a:t>pengadaan</a:t>
            </a:r>
            <a:r>
              <a:rPr lang="en-US" dirty="0"/>
              <a:t> </a:t>
            </a:r>
            <a:r>
              <a:rPr lang="en-US" dirty="0" err="1"/>
              <a:t>besar</a:t>
            </a:r>
            <a:r>
              <a:rPr lang="en-US" dirty="0"/>
              <a:t>, </a:t>
            </a:r>
            <a:r>
              <a:rPr lang="en-US" dirty="0" err="1"/>
              <a:t>organisasi</a:t>
            </a:r>
            <a:r>
              <a:rPr lang="en-US" dirty="0"/>
              <a:t> </a:t>
            </a:r>
            <a:r>
              <a:rPr lang="en-US" dirty="0" err="1"/>
              <a:t>pengadaan</a:t>
            </a:r>
            <a:r>
              <a:rPr lang="en-US" dirty="0"/>
              <a:t> </a:t>
            </a:r>
            <a:r>
              <a:rPr lang="en-US" dirty="0" err="1"/>
              <a:t>dapat</a:t>
            </a:r>
            <a:r>
              <a:rPr lang="en-US" dirty="0"/>
              <a:t> </a:t>
            </a:r>
            <a:r>
              <a:rPr lang="en-US" dirty="0" err="1"/>
              <a:t>memilih</a:t>
            </a:r>
            <a:r>
              <a:rPr lang="en-US" dirty="0"/>
              <a:t> </a:t>
            </a:r>
            <a:r>
              <a:rPr lang="en-US" dirty="0" err="1"/>
              <a:t>untuk</a:t>
            </a:r>
            <a:r>
              <a:rPr lang="en-US" dirty="0"/>
              <a:t> </a:t>
            </a:r>
            <a:r>
              <a:rPr lang="en-US" dirty="0" err="1"/>
              <a:t>menyiapkan</a:t>
            </a:r>
            <a:r>
              <a:rPr lang="en-US" dirty="0"/>
              <a:t> </a:t>
            </a:r>
            <a:r>
              <a:rPr lang="en-US" dirty="0" err="1"/>
              <a:t>estimasi</a:t>
            </a:r>
            <a:r>
              <a:rPr lang="en-US" dirty="0"/>
              <a:t> </a:t>
            </a:r>
            <a:r>
              <a:rPr lang="en-US" dirty="0" err="1"/>
              <a:t>independennya</a:t>
            </a:r>
            <a:r>
              <a:rPr lang="en-US" dirty="0"/>
              <a:t> </a:t>
            </a:r>
            <a:r>
              <a:rPr lang="en-US" dirty="0" err="1"/>
              <a:t>sendiri</a:t>
            </a:r>
            <a:r>
              <a:rPr lang="en-US" dirty="0"/>
              <a:t> </a:t>
            </a:r>
            <a:r>
              <a:rPr lang="en-US" dirty="0" err="1"/>
              <a:t>atau</a:t>
            </a:r>
            <a:r>
              <a:rPr lang="en-US" dirty="0"/>
              <a:t> </a:t>
            </a:r>
            <a:r>
              <a:rPr lang="en-US" dirty="0" err="1"/>
              <a:t>membuat</a:t>
            </a:r>
            <a:r>
              <a:rPr lang="en-US" dirty="0"/>
              <a:t> </a:t>
            </a:r>
            <a:r>
              <a:rPr lang="en-US" dirty="0" err="1"/>
              <a:t>estimasi</a:t>
            </a:r>
            <a:r>
              <a:rPr lang="en-US" dirty="0"/>
              <a:t> </a:t>
            </a:r>
            <a:r>
              <a:rPr lang="en-US" dirty="0" err="1"/>
              <a:t>biaya</a:t>
            </a:r>
            <a:r>
              <a:rPr lang="en-US" dirty="0"/>
              <a:t> yang </a:t>
            </a:r>
            <a:r>
              <a:rPr lang="en-US" dirty="0" err="1"/>
              <a:t>disiapkan</a:t>
            </a:r>
            <a:r>
              <a:rPr lang="en-US" dirty="0"/>
              <a:t> </a:t>
            </a:r>
            <a:r>
              <a:rPr lang="en-US" dirty="0" err="1"/>
              <a:t>oleh</a:t>
            </a:r>
            <a:r>
              <a:rPr lang="en-US" dirty="0"/>
              <a:t> estimator </a:t>
            </a:r>
            <a:r>
              <a:rPr lang="en-US" dirty="0" err="1"/>
              <a:t>profesional</a:t>
            </a:r>
            <a:r>
              <a:rPr lang="en-US" dirty="0"/>
              <a:t> </a:t>
            </a:r>
            <a:r>
              <a:rPr lang="en-US" dirty="0" err="1"/>
              <a:t>luar</a:t>
            </a:r>
            <a:r>
              <a:rPr lang="en-US" dirty="0"/>
              <a:t> </a:t>
            </a:r>
            <a:r>
              <a:rPr lang="en-US" dirty="0" err="1"/>
              <a:t>untuk</a:t>
            </a:r>
            <a:r>
              <a:rPr lang="en-US" dirty="0"/>
              <a:t> </a:t>
            </a:r>
            <a:r>
              <a:rPr lang="en-US" dirty="0" err="1"/>
              <a:t>berfungsi</a:t>
            </a:r>
            <a:r>
              <a:rPr lang="en-US" dirty="0"/>
              <a:t> </a:t>
            </a:r>
            <a:r>
              <a:rPr lang="en-US" dirty="0" err="1"/>
              <a:t>sebagai</a:t>
            </a:r>
            <a:r>
              <a:rPr lang="en-US" dirty="0"/>
              <a:t> </a:t>
            </a:r>
            <a:r>
              <a:rPr lang="en-US" dirty="0" err="1"/>
              <a:t>tolok</a:t>
            </a:r>
            <a:r>
              <a:rPr lang="en-US" dirty="0"/>
              <a:t> </a:t>
            </a:r>
            <a:r>
              <a:rPr lang="en-US" dirty="0" err="1"/>
              <a:t>ukur</a:t>
            </a:r>
            <a:r>
              <a:rPr lang="en-US" dirty="0"/>
              <a:t> </a:t>
            </a:r>
            <a:r>
              <a:rPr lang="en-US" dirty="0" err="1"/>
              <a:t>pada</a:t>
            </a:r>
            <a:r>
              <a:rPr lang="en-US" dirty="0"/>
              <a:t> </a:t>
            </a:r>
            <a:r>
              <a:rPr lang="en-US" dirty="0" err="1"/>
              <a:t>tanggapan</a:t>
            </a:r>
            <a:r>
              <a:rPr lang="en-US" dirty="0"/>
              <a:t> yang </a:t>
            </a:r>
            <a:r>
              <a:rPr lang="en-US" dirty="0" err="1"/>
              <a:t>diajukan</a:t>
            </a:r>
            <a:r>
              <a:rPr lang="en-US" dirty="0"/>
              <a:t>. </a:t>
            </a:r>
            <a:r>
              <a:rPr lang="en-US" dirty="0" err="1"/>
              <a:t>Perbedaan</a:t>
            </a:r>
            <a:r>
              <a:rPr lang="en-US" dirty="0"/>
              <a:t> yang </a:t>
            </a:r>
            <a:r>
              <a:rPr lang="en-US" dirty="0" err="1"/>
              <a:t>signifikan</a:t>
            </a:r>
            <a:r>
              <a:rPr lang="en-US" dirty="0"/>
              <a:t> </a:t>
            </a:r>
            <a:r>
              <a:rPr lang="en-US" dirty="0" err="1"/>
              <a:t>dalam</a:t>
            </a:r>
            <a:r>
              <a:rPr lang="en-US" dirty="0"/>
              <a:t> </a:t>
            </a:r>
            <a:r>
              <a:rPr lang="en-US" dirty="0" err="1"/>
              <a:t>estimasi</a:t>
            </a:r>
            <a:r>
              <a:rPr lang="en-US" dirty="0"/>
              <a:t> </a:t>
            </a:r>
            <a:r>
              <a:rPr lang="en-US" dirty="0" err="1"/>
              <a:t>biaya</a:t>
            </a:r>
            <a:r>
              <a:rPr lang="en-US" dirty="0"/>
              <a:t> </a:t>
            </a:r>
            <a:r>
              <a:rPr lang="en-US" dirty="0" err="1"/>
              <a:t>dapat</a:t>
            </a:r>
            <a:r>
              <a:rPr lang="en-US" dirty="0"/>
              <a:t> </a:t>
            </a:r>
            <a:r>
              <a:rPr lang="en-US" dirty="0" err="1"/>
              <a:t>menjadi</a:t>
            </a:r>
            <a:r>
              <a:rPr lang="en-US" dirty="0"/>
              <a:t> </a:t>
            </a:r>
            <a:r>
              <a:rPr lang="en-US" dirty="0" err="1"/>
              <a:t>indikasi</a:t>
            </a:r>
            <a:r>
              <a:rPr lang="en-US" dirty="0"/>
              <a:t> </a:t>
            </a:r>
            <a:r>
              <a:rPr lang="en-US" dirty="0" err="1"/>
              <a:t>bahwa</a:t>
            </a:r>
            <a:r>
              <a:rPr lang="en-US" dirty="0"/>
              <a:t> SOW </a:t>
            </a:r>
            <a:r>
              <a:rPr lang="en-US" dirty="0" err="1"/>
              <a:t>pengadaan</a:t>
            </a:r>
            <a:r>
              <a:rPr lang="en-US" dirty="0"/>
              <a:t> </a:t>
            </a:r>
            <a:r>
              <a:rPr lang="en-US" dirty="0" err="1"/>
              <a:t>kurang</a:t>
            </a:r>
            <a:r>
              <a:rPr lang="en-US" dirty="0"/>
              <a:t> </a:t>
            </a:r>
            <a:r>
              <a:rPr lang="en-US" dirty="0" err="1"/>
              <a:t>atau</a:t>
            </a:r>
            <a:r>
              <a:rPr lang="en-US" dirty="0"/>
              <a:t> </a:t>
            </a:r>
            <a:r>
              <a:rPr lang="en-US" dirty="0" err="1"/>
              <a:t>ambigu</a:t>
            </a:r>
            <a:r>
              <a:rPr lang="en-US" dirty="0"/>
              <a:t>, </a:t>
            </a:r>
            <a:r>
              <a:rPr lang="en-US" dirty="0" err="1"/>
              <a:t>atau</a:t>
            </a:r>
            <a:r>
              <a:rPr lang="en-US" dirty="0"/>
              <a:t> </a:t>
            </a:r>
            <a:r>
              <a:rPr lang="en-US" dirty="0" err="1"/>
              <a:t>bahwa</a:t>
            </a:r>
            <a:r>
              <a:rPr lang="en-US" dirty="0"/>
              <a:t> </a:t>
            </a:r>
            <a:r>
              <a:rPr lang="en-US" dirty="0" err="1"/>
              <a:t>calon</a:t>
            </a:r>
            <a:r>
              <a:rPr lang="en-US" dirty="0"/>
              <a:t> </a:t>
            </a:r>
            <a:r>
              <a:rPr lang="en-US" dirty="0" err="1"/>
              <a:t>penjual</a:t>
            </a:r>
            <a:r>
              <a:rPr lang="en-US" dirty="0"/>
              <a:t> </a:t>
            </a:r>
            <a:r>
              <a:rPr lang="en-US" dirty="0" err="1"/>
              <a:t>salah</a:t>
            </a:r>
            <a:r>
              <a:rPr lang="en-US" dirty="0"/>
              <a:t> </a:t>
            </a:r>
            <a:r>
              <a:rPr lang="en-US" dirty="0" err="1"/>
              <a:t>paham</a:t>
            </a:r>
            <a:r>
              <a:rPr lang="en-US" dirty="0"/>
              <a:t> </a:t>
            </a:r>
            <a:r>
              <a:rPr lang="en-US" dirty="0" err="1"/>
              <a:t>atau</a:t>
            </a:r>
            <a:r>
              <a:rPr lang="en-US" dirty="0"/>
              <a:t> </a:t>
            </a:r>
            <a:r>
              <a:rPr lang="en-US" dirty="0" err="1"/>
              <a:t>gagal</a:t>
            </a:r>
            <a:r>
              <a:rPr lang="en-US" dirty="0"/>
              <a:t> </a:t>
            </a:r>
            <a:r>
              <a:rPr lang="en-US" dirty="0" err="1"/>
              <a:t>merespons</a:t>
            </a:r>
            <a:r>
              <a:rPr lang="en-US" dirty="0"/>
              <a:t> </a:t>
            </a:r>
            <a:r>
              <a:rPr lang="en-US" dirty="0" err="1"/>
              <a:t>sepenuhnya</a:t>
            </a:r>
            <a:r>
              <a:rPr lang="en-US" dirty="0"/>
              <a:t> </a:t>
            </a:r>
            <a:r>
              <a:rPr lang="en-US" dirty="0" err="1"/>
              <a:t>terhadap</a:t>
            </a:r>
            <a:r>
              <a:rPr lang="en-US" dirty="0"/>
              <a:t> SOW </a:t>
            </a:r>
            <a:r>
              <a:rPr lang="en-US" dirty="0" err="1"/>
              <a:t>pengadaan</a:t>
            </a:r>
            <a:r>
              <a:rPr lang="en-US" dirty="0"/>
              <a:t>.</a:t>
            </a:r>
          </a:p>
          <a:p>
            <a:pPr>
              <a:buNone/>
            </a:pPr>
            <a:endParaRPr lang="en-US" b="1" dirty="0"/>
          </a:p>
          <a:p>
            <a:pPr>
              <a:buNone/>
            </a:pPr>
            <a:r>
              <a:rPr lang="en-US" b="1" dirty="0"/>
              <a:t>8. </a:t>
            </a:r>
            <a:r>
              <a:rPr lang="id-ID" b="1" dirty="0"/>
              <a:t>Change Request</a:t>
            </a:r>
          </a:p>
          <a:p>
            <a:pPr marL="365760" lvl="1" indent="0" algn="just">
              <a:buNone/>
            </a:pPr>
            <a:r>
              <a:rPr lang="en-US" dirty="0" err="1"/>
              <a:t>Sebuah</a:t>
            </a:r>
            <a:r>
              <a:rPr lang="en-US" dirty="0"/>
              <a:t> </a:t>
            </a:r>
            <a:r>
              <a:rPr lang="en-US" dirty="0" err="1"/>
              <a:t>keputusan</a:t>
            </a:r>
            <a:r>
              <a:rPr lang="en-US" dirty="0"/>
              <a:t> yang </a:t>
            </a:r>
            <a:r>
              <a:rPr lang="en-US" dirty="0" err="1"/>
              <a:t>melibatkan</a:t>
            </a:r>
            <a:r>
              <a:rPr lang="en-US" dirty="0"/>
              <a:t> </a:t>
            </a:r>
            <a:r>
              <a:rPr lang="en-US" dirty="0" err="1"/>
              <a:t>barang</a:t>
            </a:r>
            <a:r>
              <a:rPr lang="en-US" dirty="0"/>
              <a:t> </a:t>
            </a:r>
            <a:r>
              <a:rPr lang="en-US" dirty="0" err="1"/>
              <a:t>pengadaan</a:t>
            </a:r>
            <a:r>
              <a:rPr lang="en-US" dirty="0"/>
              <a:t>, </a:t>
            </a:r>
            <a:r>
              <a:rPr lang="en-US" dirty="0" err="1"/>
              <a:t>jasa</a:t>
            </a:r>
            <a:r>
              <a:rPr lang="en-US" dirty="0"/>
              <a:t>, </a:t>
            </a:r>
            <a:r>
              <a:rPr lang="en-US" dirty="0" err="1"/>
              <a:t>atau</a:t>
            </a:r>
            <a:r>
              <a:rPr lang="en-US" dirty="0"/>
              <a:t> </a:t>
            </a:r>
            <a:r>
              <a:rPr lang="en-US" dirty="0" err="1"/>
              <a:t>sumber</a:t>
            </a:r>
            <a:r>
              <a:rPr lang="en-US" dirty="0"/>
              <a:t> </a:t>
            </a:r>
            <a:r>
              <a:rPr lang="en-US" dirty="0" err="1"/>
              <a:t>daya</a:t>
            </a:r>
            <a:r>
              <a:rPr lang="en-US" dirty="0"/>
              <a:t> </a:t>
            </a:r>
            <a:r>
              <a:rPr lang="en-US" dirty="0" err="1"/>
              <a:t>biasanya</a:t>
            </a:r>
            <a:r>
              <a:rPr lang="en-US" dirty="0"/>
              <a:t> </a:t>
            </a:r>
            <a:r>
              <a:rPr lang="en-US" dirty="0" err="1"/>
              <a:t>mengalami</a:t>
            </a:r>
            <a:r>
              <a:rPr lang="en-US" dirty="0"/>
              <a:t> </a:t>
            </a:r>
            <a:r>
              <a:rPr lang="en-US" dirty="0" err="1"/>
              <a:t>perubahan</a:t>
            </a:r>
            <a:r>
              <a:rPr lang="en-US" dirty="0"/>
              <a:t>. Juga </a:t>
            </a:r>
            <a:r>
              <a:rPr lang="en-US" dirty="0" err="1"/>
              <a:t>berkaitan</a:t>
            </a:r>
            <a:r>
              <a:rPr lang="en-US" dirty="0"/>
              <a:t> </a:t>
            </a:r>
            <a:r>
              <a:rPr lang="en-US" dirty="0" err="1"/>
              <a:t>dengan</a:t>
            </a:r>
            <a:r>
              <a:rPr lang="en-US" dirty="0"/>
              <a:t> </a:t>
            </a:r>
            <a:r>
              <a:rPr lang="en-US" dirty="0" err="1"/>
              <a:t>permintaan</a:t>
            </a:r>
            <a:r>
              <a:rPr lang="en-US" dirty="0"/>
              <a:t> </a:t>
            </a:r>
            <a:r>
              <a:rPr lang="en-US" dirty="0" err="1"/>
              <a:t>perubahan</a:t>
            </a:r>
            <a:r>
              <a:rPr lang="en-US" dirty="0"/>
              <a:t> </a:t>
            </a:r>
            <a:r>
              <a:rPr lang="en-US" dirty="0" err="1"/>
              <a:t>tambahan</a:t>
            </a:r>
            <a:r>
              <a:rPr lang="en-US" dirty="0"/>
              <a:t> </a:t>
            </a:r>
            <a:r>
              <a:rPr lang="en-US" dirty="0" err="1"/>
              <a:t>dan</a:t>
            </a:r>
            <a:r>
              <a:rPr lang="en-US" dirty="0"/>
              <a:t>  </a:t>
            </a:r>
            <a:r>
              <a:rPr lang="en-US" dirty="0" err="1"/>
              <a:t>perubahan</a:t>
            </a:r>
            <a:r>
              <a:rPr lang="en-US" dirty="0"/>
              <a:t> </a:t>
            </a:r>
            <a:r>
              <a:rPr lang="en-US" dirty="0" err="1"/>
              <a:t>permintaan</a:t>
            </a:r>
            <a:r>
              <a:rPr lang="en-US" dirty="0"/>
              <a:t> yang </a:t>
            </a:r>
            <a:r>
              <a:rPr lang="en-US" dirty="0" err="1"/>
              <a:t>kemudian</a:t>
            </a:r>
            <a:r>
              <a:rPr lang="en-US" dirty="0"/>
              <a:t> </a:t>
            </a:r>
            <a:r>
              <a:rPr lang="en-US" dirty="0" err="1"/>
              <a:t>diproses</a:t>
            </a:r>
            <a:r>
              <a:rPr lang="en-US" dirty="0"/>
              <a:t> </a:t>
            </a:r>
            <a:r>
              <a:rPr lang="en-US" dirty="0" err="1"/>
              <a:t>untuk</a:t>
            </a:r>
            <a:r>
              <a:rPr lang="en-US" dirty="0"/>
              <a:t> </a:t>
            </a:r>
            <a:r>
              <a:rPr lang="en-US" dirty="0" err="1"/>
              <a:t>diperiksa</a:t>
            </a:r>
            <a:r>
              <a:rPr lang="en-US" dirty="0"/>
              <a:t> </a:t>
            </a:r>
            <a:r>
              <a:rPr lang="en-US" dirty="0" err="1"/>
              <a:t>dan</a:t>
            </a:r>
            <a:r>
              <a:rPr lang="en-US" dirty="0"/>
              <a:t> </a:t>
            </a:r>
            <a:r>
              <a:rPr lang="en-US" dirty="0" err="1"/>
              <a:t>dikontrol</a:t>
            </a:r>
            <a:r>
              <a:rPr lang="en-US" dirty="0"/>
              <a:t> </a:t>
            </a:r>
            <a:r>
              <a:rPr lang="en-US" dirty="0" err="1"/>
              <a:t>melalui</a:t>
            </a:r>
            <a:r>
              <a:rPr lang="en-US" dirty="0"/>
              <a:t> proses </a:t>
            </a:r>
            <a:r>
              <a:rPr lang="en-US" dirty="0" err="1"/>
              <a:t>terpadu</a:t>
            </a:r>
            <a:endParaRPr lang="en-US" dirty="0"/>
          </a:p>
        </p:txBody>
      </p:sp>
      <p:sp>
        <p:nvSpPr>
          <p:cNvPr id="5" name="Rectangle 4"/>
          <p:cNvSpPr/>
          <p:nvPr/>
        </p:nvSpPr>
        <p:spPr>
          <a:xfrm>
            <a:off x="2530262" y="4962038"/>
            <a:ext cx="7738280" cy="1200329"/>
          </a:xfrm>
          <a:prstGeom prst="rect">
            <a:avLst/>
          </a:prstGeom>
        </p:spPr>
        <p:txBody>
          <a:bodyPr wrap="square">
            <a:spAutoFit/>
          </a:bodyPr>
          <a:lstStyle/>
          <a:p>
            <a:pPr>
              <a:buNone/>
            </a:pPr>
            <a:r>
              <a:rPr lang="en-US" b="1" dirty="0"/>
              <a:t>9 </a:t>
            </a:r>
            <a:r>
              <a:rPr lang="id-ID" b="1" dirty="0"/>
              <a:t>Project Document Update</a:t>
            </a:r>
          </a:p>
          <a:p>
            <a:pPr marL="365760" lvl="1" indent="0">
              <a:buNone/>
            </a:pPr>
            <a:r>
              <a:rPr lang="en-US" dirty="0" err="1"/>
              <a:t>Merupakan</a:t>
            </a:r>
            <a:r>
              <a:rPr lang="en-US" dirty="0"/>
              <a:t> </a:t>
            </a:r>
            <a:r>
              <a:rPr lang="id-ID" dirty="0"/>
              <a:t>update dokumen </a:t>
            </a:r>
            <a:r>
              <a:rPr lang="en-US" dirty="0"/>
              <a:t>yang </a:t>
            </a:r>
            <a:r>
              <a:rPr lang="en-US" dirty="0" err="1"/>
              <a:t>terjadi</a:t>
            </a:r>
            <a:r>
              <a:rPr lang="en-US" dirty="0"/>
              <a:t> </a:t>
            </a:r>
            <a:r>
              <a:rPr lang="en-US" dirty="0" err="1"/>
              <a:t>karena</a:t>
            </a:r>
            <a:r>
              <a:rPr lang="en-US" dirty="0"/>
              <a:t> </a:t>
            </a:r>
            <a:r>
              <a:rPr lang="en-US" dirty="0" err="1"/>
              <a:t>dalam</a:t>
            </a:r>
            <a:r>
              <a:rPr lang="en-US" dirty="0"/>
              <a:t> </a:t>
            </a:r>
            <a:r>
              <a:rPr lang="en-US" dirty="0" err="1"/>
              <a:t>kegiatan</a:t>
            </a:r>
            <a:r>
              <a:rPr lang="en-US" dirty="0"/>
              <a:t> </a:t>
            </a:r>
            <a:r>
              <a:rPr lang="en-US" dirty="0" err="1"/>
              <a:t>proyek</a:t>
            </a:r>
            <a:r>
              <a:rPr lang="en-US" dirty="0"/>
              <a:t> </a:t>
            </a:r>
            <a:r>
              <a:rPr lang="en-US" dirty="0" err="1"/>
              <a:t>terjadi</a:t>
            </a:r>
            <a:r>
              <a:rPr lang="en-US" dirty="0"/>
              <a:t> </a:t>
            </a:r>
            <a:r>
              <a:rPr lang="en-US" dirty="0" err="1"/>
              <a:t>perubahan</a:t>
            </a:r>
            <a:r>
              <a:rPr lang="en-US" dirty="0"/>
              <a:t>. </a:t>
            </a:r>
            <a:r>
              <a:rPr lang="en-US" dirty="0" err="1"/>
              <a:t>Perbaikan</a:t>
            </a:r>
            <a:r>
              <a:rPr lang="en-US" dirty="0"/>
              <a:t> </a:t>
            </a:r>
            <a:r>
              <a:rPr lang="en-US" dirty="0" err="1"/>
              <a:t>tetap</a:t>
            </a:r>
            <a:r>
              <a:rPr lang="en-US" dirty="0"/>
              <a:t> </a:t>
            </a:r>
            <a:r>
              <a:rPr lang="en-US" dirty="0" err="1"/>
              <a:t>harus</a:t>
            </a:r>
            <a:r>
              <a:rPr lang="en-US" dirty="0"/>
              <a:t> </a:t>
            </a:r>
            <a:r>
              <a:rPr lang="en-US" dirty="0" err="1"/>
              <a:t>mendukung</a:t>
            </a:r>
            <a:r>
              <a:rPr lang="en-US" dirty="0"/>
              <a:t> target </a:t>
            </a:r>
            <a:r>
              <a:rPr lang="en-US" dirty="0" err="1"/>
              <a:t>dan</a:t>
            </a:r>
            <a:r>
              <a:rPr lang="en-US" dirty="0"/>
              <a:t> </a:t>
            </a:r>
            <a:r>
              <a:rPr lang="en-US" dirty="0" err="1"/>
              <a:t>capaian</a:t>
            </a:r>
            <a:r>
              <a:rPr lang="en-US" dirty="0"/>
              <a:t> </a:t>
            </a:r>
            <a:r>
              <a:rPr lang="en-US" dirty="0" err="1"/>
              <a:t>akhir</a:t>
            </a:r>
            <a:r>
              <a:rPr lang="en-US" dirty="0"/>
              <a:t> </a:t>
            </a:r>
            <a:r>
              <a:rPr lang="en-US" dirty="0" err="1"/>
              <a:t>dari</a:t>
            </a:r>
            <a:r>
              <a:rPr lang="en-US" dirty="0"/>
              <a:t> </a:t>
            </a:r>
            <a:r>
              <a:rPr lang="en-US" dirty="0" err="1"/>
              <a:t>suatu</a:t>
            </a:r>
            <a:r>
              <a:rPr lang="en-US" dirty="0"/>
              <a:t> </a:t>
            </a:r>
            <a:r>
              <a:rPr lang="en-US" dirty="0" err="1"/>
              <a:t>proyek</a:t>
            </a:r>
            <a:r>
              <a:rPr lang="en-US" dirty="0"/>
              <a:t> </a:t>
            </a:r>
          </a:p>
        </p:txBody>
      </p:sp>
      <p:grpSp>
        <p:nvGrpSpPr>
          <p:cNvPr id="12" name="Group 11"/>
          <p:cNvGrpSpPr/>
          <p:nvPr/>
        </p:nvGrpSpPr>
        <p:grpSpPr>
          <a:xfrm>
            <a:off x="50639" y="833723"/>
            <a:ext cx="2398891" cy="5909077"/>
            <a:chOff x="50639" y="833723"/>
            <a:chExt cx="2398891" cy="5909077"/>
          </a:xfrm>
        </p:grpSpPr>
        <p:sp>
          <p:nvSpPr>
            <p:cNvPr id="20" name="Freeform 19"/>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1" name="Freeform 20"/>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Tree>
    <p:extLst>
      <p:ext uri="{BB962C8B-B14F-4D97-AF65-F5344CB8AC3E}">
        <p14:creationId xmlns:p14="http://schemas.microsoft.com/office/powerpoint/2010/main" val="1903919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Rectangle 4"/>
          <p:cNvSpPr/>
          <p:nvPr/>
        </p:nvSpPr>
        <p:spPr>
          <a:xfrm>
            <a:off x="2610992" y="714789"/>
            <a:ext cx="9443657" cy="5986254"/>
          </a:xfrm>
          <a:prstGeom prst="rect">
            <a:avLst/>
          </a:prstGeom>
        </p:spPr>
        <p:txBody>
          <a:bodyPr wrap="square">
            <a:spAutoFit/>
          </a:bodyPr>
          <a:lstStyle/>
          <a:p>
            <a:pPr>
              <a:buNone/>
            </a:pPr>
            <a:r>
              <a:rPr lang="en-US" sz="1500" b="1" dirty="0"/>
              <a:t>9. </a:t>
            </a:r>
            <a:r>
              <a:rPr lang="id-ID" sz="1500" b="1" dirty="0"/>
              <a:t>Project Document Update</a:t>
            </a:r>
          </a:p>
          <a:p>
            <a:pPr indent="-91440"/>
            <a:r>
              <a:rPr lang="en-US" sz="1600" dirty="0" err="1"/>
              <a:t>Merupakan</a:t>
            </a:r>
            <a:r>
              <a:rPr lang="en-US" sz="1600" dirty="0"/>
              <a:t> </a:t>
            </a:r>
            <a:r>
              <a:rPr lang="id-ID" sz="1600" dirty="0"/>
              <a:t>update dokumen </a:t>
            </a:r>
            <a:r>
              <a:rPr lang="en-US" sz="1600" dirty="0"/>
              <a:t>yang </a:t>
            </a:r>
            <a:r>
              <a:rPr lang="en-US" sz="1600" dirty="0" err="1"/>
              <a:t>terjadi</a:t>
            </a:r>
            <a:r>
              <a:rPr lang="en-US" sz="1600" dirty="0"/>
              <a:t> </a:t>
            </a:r>
            <a:r>
              <a:rPr lang="en-US" sz="1600" dirty="0" err="1"/>
              <a:t>karena</a:t>
            </a:r>
            <a:r>
              <a:rPr lang="en-US" sz="1600" dirty="0"/>
              <a:t> </a:t>
            </a:r>
            <a:r>
              <a:rPr lang="en-US" sz="1600" dirty="0" err="1"/>
              <a:t>dalam</a:t>
            </a:r>
            <a:r>
              <a:rPr lang="en-US" sz="1600" dirty="0"/>
              <a:t> </a:t>
            </a:r>
            <a:r>
              <a:rPr lang="en-US" sz="1600" dirty="0" err="1"/>
              <a:t>kegiatan</a:t>
            </a:r>
            <a:r>
              <a:rPr lang="en-US" sz="1600" dirty="0"/>
              <a:t> </a:t>
            </a:r>
            <a:r>
              <a:rPr lang="en-US" sz="1600" dirty="0" err="1"/>
              <a:t>proyek</a:t>
            </a:r>
            <a:r>
              <a:rPr lang="en-US" sz="1600" dirty="0"/>
              <a:t> </a:t>
            </a:r>
            <a:r>
              <a:rPr lang="en-US" sz="1600" dirty="0" err="1"/>
              <a:t>terjadi</a:t>
            </a:r>
            <a:r>
              <a:rPr lang="en-US" sz="1600" dirty="0"/>
              <a:t> </a:t>
            </a:r>
            <a:r>
              <a:rPr lang="en-US" sz="1600" dirty="0" err="1"/>
              <a:t>perubahan</a:t>
            </a:r>
            <a:r>
              <a:rPr lang="en-US" sz="1600" dirty="0"/>
              <a:t>. </a:t>
            </a:r>
            <a:r>
              <a:rPr lang="en-US" sz="1600" dirty="0" err="1"/>
              <a:t>Perbaikan</a:t>
            </a:r>
            <a:r>
              <a:rPr lang="en-US" sz="1600" dirty="0"/>
              <a:t> </a:t>
            </a:r>
            <a:r>
              <a:rPr lang="en-US" sz="1600" dirty="0" err="1"/>
              <a:t>tetap</a:t>
            </a:r>
            <a:r>
              <a:rPr lang="en-US" sz="1600" dirty="0"/>
              <a:t> </a:t>
            </a:r>
            <a:r>
              <a:rPr lang="en-US" sz="1600" dirty="0" err="1"/>
              <a:t>harus</a:t>
            </a:r>
            <a:r>
              <a:rPr lang="en-US" sz="1600" dirty="0"/>
              <a:t> </a:t>
            </a:r>
            <a:r>
              <a:rPr lang="en-US" sz="1600" dirty="0" err="1"/>
              <a:t>mendukung</a:t>
            </a:r>
            <a:r>
              <a:rPr lang="en-US" sz="1600" dirty="0"/>
              <a:t> target </a:t>
            </a:r>
            <a:r>
              <a:rPr lang="en-US" sz="1600" dirty="0" err="1"/>
              <a:t>dan</a:t>
            </a:r>
            <a:r>
              <a:rPr lang="en-US" sz="1600" dirty="0"/>
              <a:t> </a:t>
            </a:r>
            <a:r>
              <a:rPr lang="en-US" sz="1600" dirty="0" err="1"/>
              <a:t>capaian</a:t>
            </a:r>
            <a:r>
              <a:rPr lang="en-US" sz="1600" dirty="0"/>
              <a:t> </a:t>
            </a:r>
            <a:r>
              <a:rPr lang="en-US" sz="1600" dirty="0" err="1"/>
              <a:t>akhir</a:t>
            </a:r>
            <a:r>
              <a:rPr lang="en-US" sz="1600" dirty="0"/>
              <a:t> </a:t>
            </a:r>
            <a:r>
              <a:rPr lang="en-US" sz="1600" dirty="0" err="1"/>
              <a:t>dari</a:t>
            </a:r>
            <a:r>
              <a:rPr lang="en-US" sz="1600" dirty="0"/>
              <a:t> </a:t>
            </a:r>
            <a:r>
              <a:rPr lang="en-US" sz="1600" dirty="0" err="1"/>
              <a:t>suatu</a:t>
            </a:r>
            <a:r>
              <a:rPr lang="en-US" sz="1600" dirty="0"/>
              <a:t> </a:t>
            </a:r>
            <a:r>
              <a:rPr lang="en-US" sz="1600" dirty="0" err="1"/>
              <a:t>proyek</a:t>
            </a:r>
            <a:r>
              <a:rPr lang="en-US" sz="1600" dirty="0"/>
              <a:t> , </a:t>
            </a:r>
            <a:r>
              <a:rPr lang="en-US" sz="1600" dirty="0" err="1"/>
              <a:t>diantaranya</a:t>
            </a:r>
            <a:r>
              <a:rPr lang="en-US" sz="1600" dirty="0"/>
              <a:t> </a:t>
            </a:r>
            <a:r>
              <a:rPr lang="en-US" sz="1600" dirty="0" err="1"/>
              <a:t>adalah</a:t>
            </a:r>
            <a:r>
              <a:rPr lang="en-US" sz="1600" dirty="0"/>
              <a:t> :</a:t>
            </a:r>
          </a:p>
          <a:p>
            <a:pPr indent="-91440"/>
            <a:endParaRPr lang="en-US" sz="1600" dirty="0"/>
          </a:p>
          <a:p>
            <a:pPr indent="-91440"/>
            <a:r>
              <a:rPr lang="en-US" sz="1600" b="1" dirty="0"/>
              <a:t>Lessons learned register. </a:t>
            </a:r>
            <a:r>
              <a:rPr lang="en-US" sz="1600" dirty="0"/>
              <a:t>Register </a:t>
            </a:r>
            <a:r>
              <a:rPr lang="en-US" sz="1600" dirty="0" err="1"/>
              <a:t>pelajaran</a:t>
            </a:r>
            <a:r>
              <a:rPr lang="en-US" sz="1600" dirty="0"/>
              <a:t> yang </a:t>
            </a:r>
            <a:r>
              <a:rPr lang="en-US" sz="1600" dirty="0" err="1"/>
              <a:t>dipelajari</a:t>
            </a:r>
            <a:r>
              <a:rPr lang="en-US" sz="1600" dirty="0"/>
              <a:t> </a:t>
            </a:r>
            <a:r>
              <a:rPr lang="en-US" sz="1600" dirty="0" err="1"/>
              <a:t>diperbarui</a:t>
            </a:r>
            <a:r>
              <a:rPr lang="en-US" sz="1600" dirty="0"/>
              <a:t> </a:t>
            </a:r>
            <a:r>
              <a:rPr lang="en-US" sz="1600" dirty="0" err="1"/>
              <a:t>dengan</a:t>
            </a:r>
            <a:r>
              <a:rPr lang="en-US" sz="1600" dirty="0"/>
              <a:t> </a:t>
            </a:r>
            <a:r>
              <a:rPr lang="en-US" sz="1600" dirty="0" err="1"/>
              <a:t>pelajaran</a:t>
            </a:r>
            <a:r>
              <a:rPr lang="en-US" sz="1600" dirty="0"/>
              <a:t> yang </a:t>
            </a:r>
            <a:r>
              <a:rPr lang="en-US" sz="1600" dirty="0" err="1"/>
              <a:t>relevan</a:t>
            </a:r>
            <a:r>
              <a:rPr lang="en-US" sz="1600" dirty="0"/>
              <a:t> </a:t>
            </a:r>
            <a:r>
              <a:rPr lang="en-US" sz="1600" dirty="0" err="1"/>
              <a:t>mengenai</a:t>
            </a:r>
            <a:r>
              <a:rPr lang="en-US" sz="1600" dirty="0"/>
              <a:t> </a:t>
            </a:r>
            <a:r>
              <a:rPr lang="en-US" sz="1600" dirty="0" err="1"/>
              <a:t>peraturan</a:t>
            </a:r>
            <a:r>
              <a:rPr lang="en-US" sz="1600" dirty="0"/>
              <a:t> </a:t>
            </a:r>
            <a:r>
              <a:rPr lang="en-US" sz="1600" dirty="0" err="1"/>
              <a:t>dan</a:t>
            </a:r>
            <a:r>
              <a:rPr lang="en-US" sz="1600" dirty="0"/>
              <a:t> </a:t>
            </a:r>
            <a:r>
              <a:rPr lang="en-US" sz="1600" dirty="0" err="1"/>
              <a:t>kepatuhan</a:t>
            </a:r>
            <a:r>
              <a:rPr lang="en-US" sz="1600" dirty="0"/>
              <a:t>, </a:t>
            </a:r>
            <a:r>
              <a:rPr lang="en-US" sz="1600" dirty="0" err="1"/>
              <a:t>pengumpulan</a:t>
            </a:r>
            <a:r>
              <a:rPr lang="en-US" sz="1600" dirty="0"/>
              <a:t> data, </a:t>
            </a:r>
            <a:r>
              <a:rPr lang="en-US" sz="1600" dirty="0" err="1"/>
              <a:t>analisis</a:t>
            </a:r>
            <a:r>
              <a:rPr lang="en-US" sz="1600" dirty="0"/>
              <a:t> data, </a:t>
            </a:r>
            <a:r>
              <a:rPr lang="en-US" sz="1600" dirty="0" err="1"/>
              <a:t>dan</a:t>
            </a:r>
            <a:r>
              <a:rPr lang="en-US" sz="1600" dirty="0"/>
              <a:t> </a:t>
            </a:r>
            <a:r>
              <a:rPr lang="en-US" sz="1600" dirty="0" err="1"/>
              <a:t>analisis</a:t>
            </a:r>
            <a:r>
              <a:rPr lang="en-US" sz="1600" dirty="0"/>
              <a:t> </a:t>
            </a:r>
            <a:r>
              <a:rPr lang="en-US" sz="1600" dirty="0" err="1"/>
              <a:t>pemilihan</a:t>
            </a:r>
            <a:r>
              <a:rPr lang="en-US" sz="1600" dirty="0"/>
              <a:t> </a:t>
            </a:r>
            <a:r>
              <a:rPr lang="en-US" sz="1600" dirty="0" err="1"/>
              <a:t>sumber</a:t>
            </a:r>
            <a:r>
              <a:rPr lang="en-US" sz="1600" dirty="0"/>
              <a:t>.</a:t>
            </a:r>
          </a:p>
          <a:p>
            <a:pPr indent="-91440"/>
            <a:endParaRPr lang="en-US" sz="1600" dirty="0"/>
          </a:p>
          <a:p>
            <a:pPr indent="-91440"/>
            <a:r>
              <a:rPr lang="en-US" sz="1600" b="1" dirty="0"/>
              <a:t>Milestone list. </a:t>
            </a:r>
            <a:r>
              <a:rPr lang="en-US" sz="1600" dirty="0" err="1"/>
              <a:t>Menunjukkan</a:t>
            </a:r>
            <a:r>
              <a:rPr lang="en-US" sz="1600" dirty="0"/>
              <a:t> </a:t>
            </a:r>
            <a:r>
              <a:rPr lang="en-US" sz="1600" dirty="0" err="1"/>
              <a:t>kapan</a:t>
            </a:r>
            <a:r>
              <a:rPr lang="en-US" sz="1600" dirty="0"/>
              <a:t> </a:t>
            </a:r>
            <a:r>
              <a:rPr lang="en-US" sz="1600" dirty="0" err="1"/>
              <a:t>penjual</a:t>
            </a:r>
            <a:r>
              <a:rPr lang="en-US" sz="1600" dirty="0"/>
              <a:t> </a:t>
            </a:r>
            <a:r>
              <a:rPr lang="en-US" sz="1600" dirty="0" err="1"/>
              <a:t>diharapkan</a:t>
            </a:r>
            <a:r>
              <a:rPr lang="en-US" sz="1600" dirty="0"/>
              <a:t> </a:t>
            </a:r>
            <a:r>
              <a:rPr lang="en-US" sz="1600" dirty="0" err="1"/>
              <a:t>memberikan</a:t>
            </a:r>
            <a:r>
              <a:rPr lang="en-US" sz="1600" dirty="0"/>
              <a:t> </a:t>
            </a:r>
            <a:r>
              <a:rPr lang="en-US" sz="1600" dirty="0" err="1"/>
              <a:t>hasil</a:t>
            </a:r>
            <a:r>
              <a:rPr lang="en-US" sz="1600" dirty="0"/>
              <a:t> </a:t>
            </a:r>
            <a:r>
              <a:rPr lang="en-US" sz="1600" dirty="0" err="1"/>
              <a:t>mereka</a:t>
            </a:r>
            <a:r>
              <a:rPr lang="en-US" sz="1600" dirty="0"/>
              <a:t>.</a:t>
            </a:r>
          </a:p>
          <a:p>
            <a:pPr indent="-91440"/>
            <a:endParaRPr lang="en-US" sz="1600" dirty="0"/>
          </a:p>
          <a:p>
            <a:pPr indent="-91440"/>
            <a:r>
              <a:rPr lang="en-US" sz="1600" b="1" dirty="0"/>
              <a:t>Requirements documentation</a:t>
            </a:r>
            <a:r>
              <a:rPr lang="en-US" sz="1600" dirty="0"/>
              <a:t>. </a:t>
            </a:r>
            <a:r>
              <a:rPr lang="en-US" sz="1600" dirty="0" err="1"/>
              <a:t>Dokumentasi</a:t>
            </a:r>
            <a:r>
              <a:rPr lang="en-US" sz="1600" dirty="0"/>
              <a:t> </a:t>
            </a:r>
            <a:r>
              <a:rPr lang="en-US" sz="1600" dirty="0" err="1"/>
              <a:t>persyaratan</a:t>
            </a:r>
            <a:r>
              <a:rPr lang="en-US" sz="1600" dirty="0"/>
              <a:t> </a:t>
            </a:r>
            <a:r>
              <a:rPr lang="en-US" sz="1600" dirty="0" err="1"/>
              <a:t>dapat</a:t>
            </a:r>
            <a:r>
              <a:rPr lang="en-US" sz="1600" dirty="0"/>
              <a:t> </a:t>
            </a:r>
            <a:r>
              <a:rPr lang="en-US" sz="1600" dirty="0" err="1"/>
              <a:t>meliputi</a:t>
            </a:r>
            <a:r>
              <a:rPr lang="en-US" sz="1600" dirty="0"/>
              <a:t>:</a:t>
            </a:r>
          </a:p>
          <a:p>
            <a:pPr marL="194310" indent="-285750">
              <a:buFont typeface="Arial" panose="020B0604020202020204" pitchFamily="34" charset="0"/>
              <a:buChar char="•"/>
            </a:pPr>
            <a:r>
              <a:rPr lang="en-US" sz="1600" dirty="0" err="1"/>
              <a:t>Persyaratan</a:t>
            </a:r>
            <a:r>
              <a:rPr lang="en-US" sz="1600" dirty="0"/>
              <a:t> </a:t>
            </a:r>
            <a:r>
              <a:rPr lang="en-US" sz="1600" dirty="0" err="1"/>
              <a:t>teknis</a:t>
            </a:r>
            <a:r>
              <a:rPr lang="en-US" sz="1600" dirty="0"/>
              <a:t> yang </a:t>
            </a:r>
            <a:r>
              <a:rPr lang="en-US" sz="1600" dirty="0" err="1"/>
              <a:t>harus</a:t>
            </a:r>
            <a:r>
              <a:rPr lang="en-US" sz="1600" dirty="0"/>
              <a:t> </a:t>
            </a:r>
            <a:r>
              <a:rPr lang="en-US" sz="1600" dirty="0" err="1"/>
              <a:t>dipenuhi</a:t>
            </a:r>
            <a:r>
              <a:rPr lang="en-US" sz="1600" dirty="0"/>
              <a:t> </a:t>
            </a:r>
            <a:r>
              <a:rPr lang="en-US" sz="1600" dirty="0" err="1"/>
              <a:t>oleh</a:t>
            </a:r>
            <a:r>
              <a:rPr lang="en-US" sz="1600" dirty="0"/>
              <a:t> </a:t>
            </a:r>
            <a:r>
              <a:rPr lang="en-US" sz="1600" dirty="0" err="1"/>
              <a:t>penjual</a:t>
            </a:r>
            <a:r>
              <a:rPr lang="en-US" sz="1600" dirty="0"/>
              <a:t>, </a:t>
            </a:r>
            <a:r>
              <a:rPr lang="en-US" sz="1600" dirty="0" err="1"/>
              <a:t>dan</a:t>
            </a:r>
            <a:endParaRPr lang="en-US" sz="1600" dirty="0"/>
          </a:p>
          <a:p>
            <a:pPr marL="194310" indent="-285750">
              <a:buFont typeface="Arial" panose="020B0604020202020204" pitchFamily="34" charset="0"/>
              <a:buChar char="•"/>
            </a:pPr>
            <a:r>
              <a:rPr lang="en-US" sz="1600" dirty="0" err="1"/>
              <a:t>Persyaratan</a:t>
            </a:r>
            <a:r>
              <a:rPr lang="en-US" sz="1600" dirty="0"/>
              <a:t> </a:t>
            </a:r>
            <a:r>
              <a:rPr lang="en-US" sz="1600" dirty="0" err="1"/>
              <a:t>dengan</a:t>
            </a:r>
            <a:r>
              <a:rPr lang="en-US" sz="1600" dirty="0"/>
              <a:t> </a:t>
            </a:r>
            <a:r>
              <a:rPr lang="en-US" sz="1600" dirty="0" err="1"/>
              <a:t>implikasi</a:t>
            </a:r>
            <a:r>
              <a:rPr lang="en-US" sz="1600" dirty="0"/>
              <a:t> </a:t>
            </a:r>
            <a:r>
              <a:rPr lang="en-US" sz="1600" dirty="0" err="1"/>
              <a:t>kontrak</a:t>
            </a:r>
            <a:r>
              <a:rPr lang="en-US" sz="1600" dirty="0"/>
              <a:t> </a:t>
            </a:r>
            <a:r>
              <a:rPr lang="en-US" sz="1600" dirty="0" err="1"/>
              <a:t>dan</a:t>
            </a:r>
            <a:r>
              <a:rPr lang="en-US" sz="1600" dirty="0"/>
              <a:t> </a:t>
            </a:r>
            <a:r>
              <a:rPr lang="en-US" sz="1600" dirty="0" err="1"/>
              <a:t>hukum</a:t>
            </a:r>
            <a:r>
              <a:rPr lang="en-US" sz="1600" dirty="0"/>
              <a:t> yang </a:t>
            </a:r>
            <a:r>
              <a:rPr lang="en-US" sz="1600" dirty="0" err="1"/>
              <a:t>mungkin</a:t>
            </a:r>
            <a:r>
              <a:rPr lang="en-US" sz="1600" dirty="0"/>
              <a:t> </a:t>
            </a:r>
            <a:r>
              <a:rPr lang="en-US" sz="1600" dirty="0" err="1"/>
              <a:t>mencakup</a:t>
            </a:r>
            <a:r>
              <a:rPr lang="en-US" sz="1600" dirty="0"/>
              <a:t> </a:t>
            </a:r>
            <a:r>
              <a:rPr lang="en-US" sz="1600" dirty="0" err="1"/>
              <a:t>kesehatan</a:t>
            </a:r>
            <a:r>
              <a:rPr lang="en-US" sz="1600" dirty="0"/>
              <a:t>, </a:t>
            </a:r>
            <a:r>
              <a:rPr lang="en-US" sz="1600" dirty="0" err="1"/>
              <a:t>keselamatan</a:t>
            </a:r>
            <a:r>
              <a:rPr lang="en-US" sz="1600" dirty="0"/>
              <a:t>, </a:t>
            </a:r>
            <a:r>
              <a:rPr lang="en-US" sz="1600" dirty="0" err="1"/>
              <a:t>keamanan</a:t>
            </a:r>
            <a:r>
              <a:rPr lang="en-US" sz="1600" dirty="0"/>
              <a:t>, </a:t>
            </a:r>
            <a:r>
              <a:rPr lang="en-US" sz="1600" dirty="0" err="1"/>
              <a:t>kinerja</a:t>
            </a:r>
            <a:r>
              <a:rPr lang="en-US" sz="1600" dirty="0"/>
              <a:t>, </a:t>
            </a:r>
            <a:r>
              <a:rPr lang="en-US" sz="1600" dirty="0" err="1"/>
              <a:t>lingkungan</a:t>
            </a:r>
            <a:r>
              <a:rPr lang="en-US" sz="1600" dirty="0"/>
              <a:t>, </a:t>
            </a:r>
            <a:r>
              <a:rPr lang="en-US" sz="1600" dirty="0" err="1"/>
              <a:t>asuransi</a:t>
            </a:r>
            <a:r>
              <a:rPr lang="en-US" sz="1600" dirty="0"/>
              <a:t>, </a:t>
            </a:r>
            <a:r>
              <a:rPr lang="en-US" sz="1600" dirty="0" err="1"/>
              <a:t>hak</a:t>
            </a:r>
            <a:r>
              <a:rPr lang="en-US" sz="1600" dirty="0"/>
              <a:t> </a:t>
            </a:r>
            <a:r>
              <a:rPr lang="en-US" sz="1600" dirty="0" err="1"/>
              <a:t>kekayaan</a:t>
            </a:r>
            <a:r>
              <a:rPr lang="en-US" sz="1600" dirty="0"/>
              <a:t> </a:t>
            </a:r>
            <a:r>
              <a:rPr lang="en-US" sz="1600" dirty="0" err="1"/>
              <a:t>intelektual</a:t>
            </a:r>
            <a:r>
              <a:rPr lang="en-US" sz="1600" dirty="0"/>
              <a:t>, </a:t>
            </a:r>
            <a:r>
              <a:rPr lang="en-US" sz="1600" dirty="0" err="1"/>
              <a:t>kesempatan</a:t>
            </a:r>
            <a:r>
              <a:rPr lang="en-US" sz="1600" dirty="0"/>
              <a:t> </a:t>
            </a:r>
            <a:r>
              <a:rPr lang="en-US" sz="1600" dirty="0" err="1"/>
              <a:t>kerja</a:t>
            </a:r>
            <a:r>
              <a:rPr lang="en-US" sz="1600" dirty="0"/>
              <a:t> yang </a:t>
            </a:r>
            <a:r>
              <a:rPr lang="en-US" sz="1600" dirty="0" err="1"/>
              <a:t>setara</a:t>
            </a:r>
            <a:r>
              <a:rPr lang="en-US" sz="1600" dirty="0"/>
              <a:t>, </a:t>
            </a:r>
            <a:r>
              <a:rPr lang="en-US" sz="1600" dirty="0" err="1"/>
              <a:t>lisensi</a:t>
            </a:r>
            <a:r>
              <a:rPr lang="en-US" sz="1600" dirty="0"/>
              <a:t>, </a:t>
            </a:r>
            <a:r>
              <a:rPr lang="en-US" sz="1600" dirty="0" err="1"/>
              <a:t>izin</a:t>
            </a:r>
            <a:r>
              <a:rPr lang="en-US" sz="1600" dirty="0"/>
              <a:t>, </a:t>
            </a:r>
            <a:r>
              <a:rPr lang="en-US" sz="1600" dirty="0" err="1"/>
              <a:t>dan</a:t>
            </a:r>
            <a:r>
              <a:rPr lang="en-US" sz="1600" dirty="0"/>
              <a:t> </a:t>
            </a:r>
            <a:r>
              <a:rPr lang="en-US" sz="1600" dirty="0" err="1"/>
              <a:t>persyaratan</a:t>
            </a:r>
            <a:r>
              <a:rPr lang="en-US" sz="1600" dirty="0"/>
              <a:t> </a:t>
            </a:r>
            <a:r>
              <a:rPr lang="en-US" sz="1600" dirty="0" err="1"/>
              <a:t>nonteknis</a:t>
            </a:r>
            <a:r>
              <a:rPr lang="en-US" sz="1600" dirty="0"/>
              <a:t> </a:t>
            </a:r>
            <a:r>
              <a:rPr lang="en-US" sz="1600" dirty="0" err="1"/>
              <a:t>lainnya</a:t>
            </a:r>
            <a:r>
              <a:rPr lang="en-US" sz="1600" dirty="0"/>
              <a:t>.</a:t>
            </a:r>
          </a:p>
          <a:p>
            <a:pPr indent="-91440"/>
            <a:endParaRPr lang="en-US" sz="1600" dirty="0"/>
          </a:p>
          <a:p>
            <a:pPr indent="-91440"/>
            <a:r>
              <a:rPr lang="en-US" sz="1600" b="1" dirty="0"/>
              <a:t>Requirements traceability matrix</a:t>
            </a:r>
            <a:r>
              <a:rPr lang="en-US" sz="1600" dirty="0"/>
              <a:t>. </a:t>
            </a:r>
            <a:r>
              <a:rPr lang="en-US" sz="1600" dirty="0" err="1"/>
              <a:t>Matriks</a:t>
            </a:r>
            <a:r>
              <a:rPr lang="en-US" sz="1600" dirty="0"/>
              <a:t> </a:t>
            </a:r>
            <a:r>
              <a:rPr lang="en-US" sz="1600" dirty="0" err="1"/>
              <a:t>keterlacakan</a:t>
            </a:r>
            <a:r>
              <a:rPr lang="en-US" sz="1600" dirty="0"/>
              <a:t> </a:t>
            </a:r>
            <a:r>
              <a:rPr lang="en-US" sz="1600" dirty="0" err="1"/>
              <a:t>persyaratan</a:t>
            </a:r>
            <a:r>
              <a:rPr lang="en-US" sz="1600" dirty="0"/>
              <a:t> </a:t>
            </a:r>
            <a:r>
              <a:rPr lang="en-US" sz="1600" dirty="0" err="1"/>
              <a:t>mengaitkan</a:t>
            </a:r>
            <a:r>
              <a:rPr lang="en-US" sz="1600" dirty="0"/>
              <a:t> </a:t>
            </a:r>
            <a:r>
              <a:rPr lang="en-US" sz="1600" dirty="0" err="1"/>
              <a:t>persyaratan</a:t>
            </a:r>
            <a:r>
              <a:rPr lang="en-US" sz="1600" dirty="0"/>
              <a:t> </a:t>
            </a:r>
            <a:r>
              <a:rPr lang="en-US" sz="1600" dirty="0" err="1"/>
              <a:t>produk</a:t>
            </a:r>
            <a:r>
              <a:rPr lang="en-US" sz="1600" dirty="0"/>
              <a:t> </a:t>
            </a:r>
            <a:r>
              <a:rPr lang="en-US" sz="1600" dirty="0" err="1"/>
              <a:t>dari</a:t>
            </a:r>
            <a:r>
              <a:rPr lang="en-US" sz="1600" dirty="0"/>
              <a:t> </a:t>
            </a:r>
            <a:r>
              <a:rPr lang="en-US" sz="1600" dirty="0" err="1"/>
              <a:t>asalnya</a:t>
            </a:r>
            <a:r>
              <a:rPr lang="en-US" sz="1600" dirty="0"/>
              <a:t> </a:t>
            </a:r>
            <a:r>
              <a:rPr lang="en-US" sz="1600" dirty="0" err="1"/>
              <a:t>dengan</a:t>
            </a:r>
            <a:r>
              <a:rPr lang="en-US" sz="1600" dirty="0"/>
              <a:t> </a:t>
            </a:r>
            <a:r>
              <a:rPr lang="en-US" sz="1600" dirty="0" err="1"/>
              <a:t>hasil</a:t>
            </a:r>
            <a:r>
              <a:rPr lang="en-US" sz="1600" dirty="0"/>
              <a:t> yang </a:t>
            </a:r>
            <a:r>
              <a:rPr lang="en-US" sz="1600" dirty="0" err="1"/>
              <a:t>memuaskan</a:t>
            </a:r>
            <a:r>
              <a:rPr lang="en-US" sz="1600" dirty="0"/>
              <a:t> </a:t>
            </a:r>
            <a:r>
              <a:rPr lang="en-US" sz="1600" dirty="0" err="1"/>
              <a:t>mereka</a:t>
            </a:r>
            <a:r>
              <a:rPr lang="en-US" sz="1600" dirty="0"/>
              <a:t>.</a:t>
            </a:r>
          </a:p>
          <a:p>
            <a:pPr indent="-91440"/>
            <a:endParaRPr lang="en-US" sz="1600" dirty="0"/>
          </a:p>
          <a:p>
            <a:pPr indent="-91440"/>
            <a:r>
              <a:rPr lang="en-US" sz="1600" b="1" dirty="0"/>
              <a:t>Risk register</a:t>
            </a:r>
            <a:r>
              <a:rPr lang="en-US" sz="1600" dirty="0"/>
              <a:t>. </a:t>
            </a:r>
            <a:r>
              <a:rPr lang="en-US" sz="1600" dirty="0" err="1"/>
              <a:t>Setiap</a:t>
            </a:r>
            <a:r>
              <a:rPr lang="en-US" sz="1600" dirty="0"/>
              <a:t> </a:t>
            </a:r>
            <a:r>
              <a:rPr lang="en-US" sz="1600" dirty="0" err="1"/>
              <a:t>penjual</a:t>
            </a:r>
            <a:r>
              <a:rPr lang="en-US" sz="1600" dirty="0"/>
              <a:t> yang </a:t>
            </a:r>
            <a:r>
              <a:rPr lang="en-US" sz="1600" dirty="0" err="1"/>
              <a:t>disetujui</a:t>
            </a:r>
            <a:r>
              <a:rPr lang="en-US" sz="1600" dirty="0"/>
              <a:t> </a:t>
            </a:r>
            <a:r>
              <a:rPr lang="en-US" sz="1600" dirty="0" err="1"/>
              <a:t>memiliki</a:t>
            </a:r>
            <a:r>
              <a:rPr lang="en-US" sz="1600" dirty="0"/>
              <a:t> </a:t>
            </a:r>
            <a:r>
              <a:rPr lang="en-US" sz="1600" dirty="0" err="1"/>
              <a:t>risiko</a:t>
            </a:r>
            <a:r>
              <a:rPr lang="en-US" sz="1600" dirty="0"/>
              <a:t> </a:t>
            </a:r>
            <a:r>
              <a:rPr lang="en-US" sz="1600" dirty="0" err="1"/>
              <a:t>unik</a:t>
            </a:r>
            <a:r>
              <a:rPr lang="en-US" sz="1600" dirty="0"/>
              <a:t>, </a:t>
            </a:r>
            <a:r>
              <a:rPr lang="en-US" sz="1600" dirty="0" err="1"/>
              <a:t>tergantung</a:t>
            </a:r>
            <a:r>
              <a:rPr lang="en-US" sz="1600" dirty="0"/>
              <a:t> </a:t>
            </a:r>
            <a:r>
              <a:rPr lang="en-US" sz="1600" dirty="0" err="1"/>
              <a:t>pada</a:t>
            </a:r>
            <a:r>
              <a:rPr lang="en-US" sz="1600" dirty="0"/>
              <a:t> </a:t>
            </a:r>
            <a:r>
              <a:rPr lang="en-US" sz="1600" dirty="0" err="1"/>
              <a:t>organisasi</a:t>
            </a:r>
            <a:r>
              <a:rPr lang="en-US" sz="1600" dirty="0"/>
              <a:t> </a:t>
            </a:r>
            <a:r>
              <a:rPr lang="en-US" sz="1600" dirty="0" err="1"/>
              <a:t>penjual</a:t>
            </a:r>
            <a:r>
              <a:rPr lang="en-US" sz="1600" dirty="0"/>
              <a:t>, </a:t>
            </a:r>
            <a:r>
              <a:rPr lang="en-US" sz="1600" dirty="0" err="1"/>
              <a:t>durasi</a:t>
            </a:r>
            <a:r>
              <a:rPr lang="en-US" sz="1600" dirty="0"/>
              <a:t> </a:t>
            </a:r>
            <a:r>
              <a:rPr lang="en-US" sz="1600" dirty="0" err="1"/>
              <a:t>kontrak</a:t>
            </a:r>
            <a:r>
              <a:rPr lang="en-US" sz="1600" dirty="0"/>
              <a:t>, </a:t>
            </a:r>
            <a:r>
              <a:rPr lang="en-US" sz="1600" dirty="0" err="1"/>
              <a:t>lingkungan</a:t>
            </a:r>
            <a:r>
              <a:rPr lang="en-US" sz="1600" dirty="0"/>
              <a:t> </a:t>
            </a:r>
            <a:r>
              <a:rPr lang="en-US" sz="1600" dirty="0" err="1"/>
              <a:t>eksternal</a:t>
            </a:r>
            <a:r>
              <a:rPr lang="en-US" sz="1600" dirty="0"/>
              <a:t>, </a:t>
            </a:r>
            <a:r>
              <a:rPr lang="en-US" sz="1600" dirty="0" err="1"/>
              <a:t>metode</a:t>
            </a:r>
            <a:r>
              <a:rPr lang="en-US" sz="1600" dirty="0"/>
              <a:t> </a:t>
            </a:r>
            <a:r>
              <a:rPr lang="en-US" sz="1600" dirty="0" err="1"/>
              <a:t>pengiriman</a:t>
            </a:r>
            <a:r>
              <a:rPr lang="en-US" sz="1600" dirty="0"/>
              <a:t> </a:t>
            </a:r>
            <a:r>
              <a:rPr lang="en-US" sz="1600" dirty="0" err="1"/>
              <a:t>proyek</a:t>
            </a:r>
            <a:r>
              <a:rPr lang="en-US" sz="1600" dirty="0"/>
              <a:t>, </a:t>
            </a:r>
            <a:r>
              <a:rPr lang="en-US" sz="1600" dirty="0" err="1"/>
              <a:t>jenis</a:t>
            </a:r>
            <a:r>
              <a:rPr lang="en-US" sz="1600" dirty="0"/>
              <a:t> </a:t>
            </a:r>
            <a:r>
              <a:rPr lang="en-US" sz="1600" dirty="0" err="1"/>
              <a:t>kendaraan</a:t>
            </a:r>
            <a:r>
              <a:rPr lang="en-US" sz="1600" dirty="0"/>
              <a:t> yang </a:t>
            </a:r>
            <a:r>
              <a:rPr lang="en-US" sz="1600" dirty="0" err="1"/>
              <a:t>dipilih</a:t>
            </a:r>
            <a:r>
              <a:rPr lang="en-US" sz="1600" dirty="0"/>
              <a:t>, </a:t>
            </a:r>
            <a:r>
              <a:rPr lang="en-US" sz="1600" dirty="0" err="1"/>
              <a:t>dan</a:t>
            </a:r>
            <a:r>
              <a:rPr lang="en-US" sz="1600" dirty="0"/>
              <a:t> </a:t>
            </a:r>
            <a:r>
              <a:rPr lang="en-US" sz="1600" dirty="0" err="1"/>
              <a:t>harga</a:t>
            </a:r>
            <a:r>
              <a:rPr lang="en-US" sz="1600" dirty="0"/>
              <a:t> </a:t>
            </a:r>
            <a:r>
              <a:rPr lang="en-US" sz="1600" dirty="0" err="1"/>
              <a:t>akhir</a:t>
            </a:r>
            <a:r>
              <a:rPr lang="en-US" sz="1600" dirty="0"/>
              <a:t> yang </a:t>
            </a:r>
            <a:r>
              <a:rPr lang="en-US" sz="1600" dirty="0" err="1"/>
              <a:t>disepakati</a:t>
            </a:r>
            <a:r>
              <a:rPr lang="en-US" sz="1600" dirty="0"/>
              <a:t>.</a:t>
            </a:r>
          </a:p>
          <a:p>
            <a:pPr indent="-91440"/>
            <a:endParaRPr lang="en-US" sz="1600" dirty="0"/>
          </a:p>
          <a:p>
            <a:pPr indent="-91440"/>
            <a:r>
              <a:rPr lang="en-US" sz="1600" b="1" dirty="0"/>
              <a:t>Stakeholder register</a:t>
            </a:r>
            <a:r>
              <a:rPr lang="en-US" sz="1600" dirty="0"/>
              <a:t>. </a:t>
            </a:r>
            <a:r>
              <a:rPr lang="en-US" sz="1600" dirty="0" err="1"/>
              <a:t>Daftar</a:t>
            </a:r>
            <a:r>
              <a:rPr lang="en-US" sz="1600" dirty="0"/>
              <a:t> stakeholder </a:t>
            </a:r>
            <a:r>
              <a:rPr lang="en-US" sz="1600" dirty="0" err="1"/>
              <a:t>diperbarui</a:t>
            </a:r>
            <a:r>
              <a:rPr lang="en-US" sz="1600" dirty="0"/>
              <a:t> </a:t>
            </a:r>
            <a:r>
              <a:rPr lang="en-US" sz="1600" dirty="0" err="1"/>
              <a:t>dengan</a:t>
            </a:r>
            <a:r>
              <a:rPr lang="en-US" sz="1600" dirty="0"/>
              <a:t> </a:t>
            </a:r>
            <a:r>
              <a:rPr lang="en-US" sz="1600" dirty="0" err="1"/>
              <a:t>informasi</a:t>
            </a:r>
            <a:r>
              <a:rPr lang="en-US" sz="1600" dirty="0"/>
              <a:t> </a:t>
            </a:r>
            <a:r>
              <a:rPr lang="en-US" sz="1600" dirty="0" err="1"/>
              <a:t>tambahan</a:t>
            </a:r>
            <a:r>
              <a:rPr lang="en-US" sz="1600" dirty="0"/>
              <a:t> </a:t>
            </a:r>
            <a:r>
              <a:rPr lang="en-US" sz="1600" dirty="0" err="1"/>
              <a:t>tentang</a:t>
            </a:r>
            <a:r>
              <a:rPr lang="en-US" sz="1600" dirty="0"/>
              <a:t> </a:t>
            </a:r>
            <a:r>
              <a:rPr lang="en-US" sz="1600" dirty="0" err="1"/>
              <a:t>pemangku</a:t>
            </a:r>
            <a:r>
              <a:rPr lang="en-US" sz="1600" dirty="0"/>
              <a:t> </a:t>
            </a:r>
            <a:r>
              <a:rPr lang="en-US" sz="1600" dirty="0" err="1"/>
              <a:t>kepentingan</a:t>
            </a:r>
            <a:r>
              <a:rPr lang="en-US" sz="1600" dirty="0"/>
              <a:t>, </a:t>
            </a:r>
            <a:r>
              <a:rPr lang="en-US" sz="1600" dirty="0" err="1"/>
              <a:t>terutama</a:t>
            </a:r>
            <a:r>
              <a:rPr lang="en-US" sz="1600" dirty="0"/>
              <a:t> </a:t>
            </a:r>
            <a:r>
              <a:rPr lang="en-US" sz="1600" dirty="0" err="1"/>
              <a:t>badan</a:t>
            </a:r>
            <a:r>
              <a:rPr lang="en-US" sz="1600" dirty="0"/>
              <a:t> </a:t>
            </a:r>
            <a:r>
              <a:rPr lang="en-US" sz="1600" dirty="0" err="1"/>
              <a:t>pengatur</a:t>
            </a:r>
            <a:r>
              <a:rPr lang="en-US" sz="1600" dirty="0"/>
              <a:t>, </a:t>
            </a:r>
            <a:r>
              <a:rPr lang="en-US" sz="1600" dirty="0" err="1"/>
              <a:t>personel</a:t>
            </a:r>
            <a:r>
              <a:rPr lang="en-US" sz="1600" dirty="0"/>
              <a:t> </a:t>
            </a:r>
            <a:r>
              <a:rPr lang="en-US" sz="1600" dirty="0" err="1"/>
              <a:t>kontraktor</a:t>
            </a:r>
            <a:r>
              <a:rPr lang="en-US" sz="1600" dirty="0"/>
              <a:t>, </a:t>
            </a:r>
            <a:r>
              <a:rPr lang="en-US" sz="1600" dirty="0" err="1"/>
              <a:t>dan</a:t>
            </a:r>
            <a:r>
              <a:rPr lang="en-US" sz="1600" dirty="0"/>
              <a:t> </a:t>
            </a:r>
            <a:r>
              <a:rPr lang="en-US" sz="1600" dirty="0" err="1"/>
              <a:t>personel</a:t>
            </a:r>
            <a:r>
              <a:rPr lang="en-US" sz="1600" dirty="0"/>
              <a:t> </a:t>
            </a:r>
            <a:r>
              <a:rPr lang="en-US" sz="1600" dirty="0" err="1"/>
              <a:t>hukum</a:t>
            </a:r>
            <a:r>
              <a:rPr lang="en-US" sz="1600" dirty="0"/>
              <a:t>.</a:t>
            </a:r>
          </a:p>
        </p:txBody>
      </p:sp>
      <p:grpSp>
        <p:nvGrpSpPr>
          <p:cNvPr id="12" name="Group 11"/>
          <p:cNvGrpSpPr/>
          <p:nvPr/>
        </p:nvGrpSpPr>
        <p:grpSpPr>
          <a:xfrm>
            <a:off x="50639" y="833723"/>
            <a:ext cx="2398891" cy="5909077"/>
            <a:chOff x="50639" y="833723"/>
            <a:chExt cx="2398891" cy="5909077"/>
          </a:xfrm>
        </p:grpSpPr>
        <p:sp>
          <p:nvSpPr>
            <p:cNvPr id="20" name="Freeform 19"/>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1" name="Freeform 20"/>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Tree>
    <p:extLst>
      <p:ext uri="{BB962C8B-B14F-4D97-AF65-F5344CB8AC3E}">
        <p14:creationId xmlns:p14="http://schemas.microsoft.com/office/powerpoint/2010/main" val="4098979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Procurement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Rectangle 4"/>
          <p:cNvSpPr/>
          <p:nvPr/>
        </p:nvSpPr>
        <p:spPr>
          <a:xfrm>
            <a:off x="2610992" y="714789"/>
            <a:ext cx="9443657" cy="1323439"/>
          </a:xfrm>
          <a:prstGeom prst="rect">
            <a:avLst/>
          </a:prstGeom>
        </p:spPr>
        <p:txBody>
          <a:bodyPr wrap="square">
            <a:spAutoFit/>
          </a:bodyPr>
          <a:lstStyle/>
          <a:p>
            <a:r>
              <a:rPr lang="en-US" sz="1500" b="1" dirty="0"/>
              <a:t>10. </a:t>
            </a:r>
            <a:r>
              <a:rPr lang="en-US" sz="1600" b="1" dirty="0"/>
              <a:t>Organizational process assets updates</a:t>
            </a:r>
          </a:p>
          <a:p>
            <a:pPr indent="-91440"/>
            <a:r>
              <a:rPr lang="en-US" sz="1600" dirty="0" err="1"/>
              <a:t>Terdiri</a:t>
            </a:r>
            <a:r>
              <a:rPr lang="en-US" sz="1600" dirty="0"/>
              <a:t> </a:t>
            </a:r>
            <a:r>
              <a:rPr lang="en-US" sz="1600" dirty="0" err="1"/>
              <a:t>dari</a:t>
            </a:r>
            <a:r>
              <a:rPr lang="en-US" sz="1600" dirty="0"/>
              <a:t> </a:t>
            </a:r>
            <a:r>
              <a:rPr lang="en-US" sz="1600" dirty="0" err="1"/>
              <a:t>Informasi</a:t>
            </a:r>
            <a:r>
              <a:rPr lang="en-US" sz="1600" dirty="0"/>
              <a:t> Seller yang qualified. </a:t>
            </a:r>
            <a:r>
              <a:rPr lang="en-US" sz="1600" dirty="0" err="1"/>
              <a:t>Untuk</a:t>
            </a:r>
            <a:r>
              <a:rPr lang="en-US" sz="1600" dirty="0"/>
              <a:t> </a:t>
            </a:r>
            <a:r>
              <a:rPr lang="en-US" sz="1600" dirty="0" err="1"/>
              <a:t>proyek</a:t>
            </a:r>
            <a:r>
              <a:rPr lang="en-US" sz="1600" dirty="0"/>
              <a:t> </a:t>
            </a:r>
            <a:r>
              <a:rPr lang="en-US" sz="1600" dirty="0" err="1"/>
              <a:t>dengan</a:t>
            </a:r>
            <a:r>
              <a:rPr lang="en-US" sz="1600" dirty="0"/>
              <a:t> </a:t>
            </a:r>
            <a:r>
              <a:rPr lang="en-US" sz="1600" dirty="0" err="1"/>
              <a:t>sedikit</a:t>
            </a:r>
            <a:r>
              <a:rPr lang="en-US" sz="1600" dirty="0"/>
              <a:t> </a:t>
            </a:r>
            <a:r>
              <a:rPr lang="en-US" sz="1600" dirty="0" err="1"/>
              <a:t>pengadaan</a:t>
            </a:r>
            <a:r>
              <a:rPr lang="en-US" sz="1600" dirty="0"/>
              <a:t> </a:t>
            </a:r>
            <a:r>
              <a:rPr lang="en-US" sz="1600" dirty="0" err="1"/>
              <a:t>dan</a:t>
            </a:r>
            <a:r>
              <a:rPr lang="en-US" sz="1600" dirty="0"/>
              <a:t> </a:t>
            </a:r>
            <a:r>
              <a:rPr lang="en-US" sz="1600" dirty="0" err="1"/>
              <a:t>pengadaan</a:t>
            </a:r>
            <a:r>
              <a:rPr lang="en-US" sz="1600" dirty="0"/>
              <a:t> yang </a:t>
            </a:r>
            <a:r>
              <a:rPr lang="en-US" sz="1600" dirty="0" err="1"/>
              <a:t>relatif</a:t>
            </a:r>
            <a:r>
              <a:rPr lang="en-US" sz="1600" dirty="0"/>
              <a:t> </a:t>
            </a:r>
            <a:r>
              <a:rPr lang="en-US" sz="1600" dirty="0" err="1"/>
              <a:t>sederhana</a:t>
            </a:r>
            <a:r>
              <a:rPr lang="en-US" sz="1600" dirty="0"/>
              <a:t>, </a:t>
            </a:r>
            <a:r>
              <a:rPr lang="en-US" sz="1600" dirty="0" err="1"/>
              <a:t>beberapa</a:t>
            </a:r>
            <a:r>
              <a:rPr lang="en-US" sz="1600" dirty="0"/>
              <a:t> </a:t>
            </a:r>
            <a:r>
              <a:rPr lang="en-US" sz="1600" dirty="0" err="1"/>
              <a:t>dari</a:t>
            </a:r>
            <a:r>
              <a:rPr lang="en-US" sz="1600" dirty="0"/>
              <a:t> output </a:t>
            </a:r>
            <a:r>
              <a:rPr lang="en-US" sz="1600" dirty="0" err="1"/>
              <a:t>ini</a:t>
            </a:r>
            <a:r>
              <a:rPr lang="en-US" sz="1600" dirty="0"/>
              <a:t> </a:t>
            </a:r>
            <a:r>
              <a:rPr lang="en-US" sz="1600" dirty="0" err="1"/>
              <a:t>dapat</a:t>
            </a:r>
            <a:r>
              <a:rPr lang="en-US" sz="1600" dirty="0"/>
              <a:t> </a:t>
            </a:r>
            <a:r>
              <a:rPr lang="en-US" sz="1600" dirty="0" err="1"/>
              <a:t>digabungkan</a:t>
            </a:r>
            <a:r>
              <a:rPr lang="en-US" sz="1600" dirty="0"/>
              <a:t>. </a:t>
            </a:r>
            <a:r>
              <a:rPr lang="en-US" sz="1600" dirty="0" err="1"/>
              <a:t>Namun</a:t>
            </a:r>
            <a:r>
              <a:rPr lang="en-US" sz="1600" dirty="0"/>
              <a:t>, </a:t>
            </a:r>
            <a:r>
              <a:rPr lang="en-US" sz="1600" dirty="0" err="1"/>
              <a:t>untuk</a:t>
            </a:r>
            <a:r>
              <a:rPr lang="en-US" sz="1600" dirty="0"/>
              <a:t> </a:t>
            </a:r>
            <a:r>
              <a:rPr lang="en-US" sz="1600" dirty="0" err="1"/>
              <a:t>proyek-proyek</a:t>
            </a:r>
            <a:r>
              <a:rPr lang="en-US" sz="1600" dirty="0"/>
              <a:t> </a:t>
            </a:r>
            <a:r>
              <a:rPr lang="en-US" sz="1600" dirty="0" err="1"/>
              <a:t>dengan</a:t>
            </a:r>
            <a:r>
              <a:rPr lang="en-US" sz="1600" dirty="0"/>
              <a:t> </a:t>
            </a:r>
            <a:r>
              <a:rPr lang="en-US" sz="1600" dirty="0" err="1"/>
              <a:t>pengadaan</a:t>
            </a:r>
            <a:r>
              <a:rPr lang="en-US" sz="1600" dirty="0"/>
              <a:t> </a:t>
            </a:r>
            <a:r>
              <a:rPr lang="en-US" sz="1600" dirty="0" err="1"/>
              <a:t>besar</a:t>
            </a:r>
            <a:r>
              <a:rPr lang="en-US" sz="1600" dirty="0"/>
              <a:t> </a:t>
            </a:r>
            <a:r>
              <a:rPr lang="en-US" sz="1600" dirty="0" err="1"/>
              <a:t>dan</a:t>
            </a:r>
            <a:r>
              <a:rPr lang="en-US" sz="1600" dirty="0"/>
              <a:t> </a:t>
            </a:r>
            <a:r>
              <a:rPr lang="en-US" sz="1600" dirty="0" err="1"/>
              <a:t>kompleks</a:t>
            </a:r>
            <a:r>
              <a:rPr lang="en-US" sz="1600" dirty="0"/>
              <a:t> </a:t>
            </a:r>
            <a:r>
              <a:rPr lang="en-US" sz="1600" dirty="0" err="1"/>
              <a:t>dan</a:t>
            </a:r>
            <a:r>
              <a:rPr lang="en-US" sz="1600" dirty="0"/>
              <a:t> di mana </a:t>
            </a:r>
            <a:r>
              <a:rPr lang="en-US" sz="1600" dirty="0" err="1"/>
              <a:t>banyak</a:t>
            </a:r>
            <a:r>
              <a:rPr lang="en-US" sz="1600" dirty="0"/>
              <a:t> </a:t>
            </a:r>
            <a:r>
              <a:rPr lang="en-US" sz="1600" dirty="0" err="1"/>
              <a:t>pekerjaan</a:t>
            </a:r>
            <a:r>
              <a:rPr lang="en-US" sz="1600" dirty="0"/>
              <a:t> </a:t>
            </a:r>
            <a:r>
              <a:rPr lang="en-US" sz="1600" dirty="0" err="1"/>
              <a:t>dilakukan</a:t>
            </a:r>
            <a:r>
              <a:rPr lang="en-US" sz="1600" dirty="0"/>
              <a:t> </a:t>
            </a:r>
            <a:r>
              <a:rPr lang="en-US" sz="1600" dirty="0" err="1"/>
              <a:t>oleh</a:t>
            </a:r>
            <a:r>
              <a:rPr lang="en-US" sz="1600" dirty="0"/>
              <a:t> </a:t>
            </a:r>
            <a:r>
              <a:rPr lang="en-US" sz="1600" dirty="0" err="1"/>
              <a:t>kontraktor</a:t>
            </a:r>
            <a:r>
              <a:rPr lang="en-US" sz="1600" dirty="0"/>
              <a:t>, </a:t>
            </a:r>
            <a:r>
              <a:rPr lang="en-US" sz="1600" dirty="0" err="1"/>
              <a:t>ada</a:t>
            </a:r>
            <a:r>
              <a:rPr lang="en-US" sz="1600" dirty="0"/>
              <a:t> </a:t>
            </a:r>
            <a:r>
              <a:rPr lang="en-US" sz="1600" dirty="0" err="1"/>
              <a:t>beberapa</a:t>
            </a:r>
            <a:r>
              <a:rPr lang="en-US" sz="1600" dirty="0"/>
              <a:t> </a:t>
            </a:r>
            <a:r>
              <a:rPr lang="en-US" sz="1600" dirty="0" err="1"/>
              <a:t>jenis</a:t>
            </a:r>
            <a:r>
              <a:rPr lang="en-US" sz="1600" dirty="0"/>
              <a:t> </a:t>
            </a:r>
            <a:r>
              <a:rPr lang="en-US" sz="1600" dirty="0" err="1"/>
              <a:t>dokumentasi</a:t>
            </a:r>
            <a:r>
              <a:rPr lang="en-US" sz="1600" dirty="0"/>
              <a:t> </a:t>
            </a:r>
            <a:r>
              <a:rPr lang="en-US" sz="1600" dirty="0" err="1"/>
              <a:t>seperti</a:t>
            </a:r>
            <a:r>
              <a:rPr lang="en-US" sz="1600" dirty="0"/>
              <a:t> di table </a:t>
            </a:r>
            <a:r>
              <a:rPr lang="en-US" sz="1600" dirty="0" err="1"/>
              <a:t>ini</a:t>
            </a:r>
            <a:r>
              <a:rPr lang="en-US" sz="1600" dirty="0"/>
              <a:t> </a:t>
            </a:r>
          </a:p>
        </p:txBody>
      </p:sp>
      <p:pic>
        <p:nvPicPr>
          <p:cNvPr id="2" name="Picture 1"/>
          <p:cNvPicPr>
            <a:picLocks noChangeAspect="1"/>
          </p:cNvPicPr>
          <p:nvPr/>
        </p:nvPicPr>
        <p:blipFill>
          <a:blip r:embed="rId3"/>
          <a:stretch>
            <a:fillRect/>
          </a:stretch>
        </p:blipFill>
        <p:spPr>
          <a:xfrm>
            <a:off x="2610991" y="2038228"/>
            <a:ext cx="9112436" cy="4714875"/>
          </a:xfrm>
          <a:prstGeom prst="rect">
            <a:avLst/>
          </a:prstGeom>
        </p:spPr>
      </p:pic>
      <p:grpSp>
        <p:nvGrpSpPr>
          <p:cNvPr id="9" name="Group 8"/>
          <p:cNvGrpSpPr/>
          <p:nvPr/>
        </p:nvGrpSpPr>
        <p:grpSpPr>
          <a:xfrm>
            <a:off x="50639" y="833723"/>
            <a:ext cx="2398891" cy="5909077"/>
            <a:chOff x="50639" y="833723"/>
            <a:chExt cx="2398891" cy="5909077"/>
          </a:xfrm>
        </p:grpSpPr>
        <p:sp>
          <p:nvSpPr>
            <p:cNvPr id="10" name="Freeform 9"/>
            <p:cNvSpPr/>
            <p:nvPr/>
          </p:nvSpPr>
          <p:spPr>
            <a:xfrm>
              <a:off x="50639" y="83372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1" name="Freeform 10"/>
            <p:cNvSpPr/>
            <p:nvPr/>
          </p:nvSpPr>
          <p:spPr>
            <a:xfrm>
              <a:off x="81203" y="12692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Procurement management plan</a:t>
              </a:r>
            </a:p>
            <a:p>
              <a:r>
                <a:rPr lang="en-US" sz="1400" dirty="0"/>
                <a:t>2. Procurement strategy</a:t>
              </a:r>
            </a:p>
            <a:p>
              <a:r>
                <a:rPr lang="en-US" sz="1400" dirty="0"/>
                <a:t>3. Bid documents</a:t>
              </a:r>
            </a:p>
            <a:p>
              <a:r>
                <a:rPr lang="en-US" sz="1400" dirty="0"/>
                <a:t>4. Procurement statement of work</a:t>
              </a:r>
            </a:p>
            <a:p>
              <a:r>
                <a:rPr lang="en-US" sz="1400" dirty="0"/>
                <a:t>5. Source selection criteria</a:t>
              </a:r>
            </a:p>
            <a:p>
              <a:r>
                <a:rPr lang="en-US" sz="1400" dirty="0"/>
                <a:t>6. Make-or-buy decisions</a:t>
              </a:r>
            </a:p>
            <a:p>
              <a:r>
                <a:rPr lang="en-US" sz="1400" dirty="0"/>
                <a:t>7. Independent cost estimates</a:t>
              </a:r>
            </a:p>
            <a:p>
              <a:r>
                <a:rPr lang="en-US" sz="1400" dirty="0"/>
                <a:t>8. Change requests</a:t>
              </a:r>
            </a:p>
            <a:p>
              <a:r>
                <a:rPr lang="en-US" sz="1400" dirty="0"/>
                <a:t>9. Project documents updates</a:t>
              </a:r>
            </a:p>
            <a:p>
              <a:pPr lvl="1"/>
              <a:r>
                <a:rPr lang="en-US" sz="1400" dirty="0"/>
                <a:t>• Lessons learned register</a:t>
              </a:r>
            </a:p>
            <a:p>
              <a:pPr lvl="1"/>
              <a:r>
                <a:rPr lang="en-US" sz="1400" dirty="0"/>
                <a:t>• Milestone list</a:t>
              </a:r>
            </a:p>
            <a:p>
              <a:pPr lvl="1"/>
              <a:r>
                <a:rPr lang="en-US" sz="1400" dirty="0"/>
                <a:t>• Requirements</a:t>
              </a:r>
            </a:p>
            <a:p>
              <a:pPr lvl="1"/>
              <a:r>
                <a:rPr lang="en-US" sz="1400" dirty="0"/>
                <a:t>documentation</a:t>
              </a:r>
            </a:p>
            <a:p>
              <a:pPr lvl="1"/>
              <a:r>
                <a:rPr lang="en-US" sz="1400" dirty="0"/>
                <a:t>• Requirements traceability matrix</a:t>
              </a:r>
            </a:p>
            <a:p>
              <a:pPr lvl="1"/>
              <a:r>
                <a:rPr lang="en-US" sz="1400" dirty="0"/>
                <a:t>• Risk register</a:t>
              </a:r>
            </a:p>
            <a:p>
              <a:pPr lvl="1"/>
              <a:r>
                <a:rPr lang="en-US" sz="1400" dirty="0"/>
                <a:t>• Stakeholder register</a:t>
              </a:r>
            </a:p>
            <a:p>
              <a:r>
                <a:rPr lang="en-US" sz="1400" dirty="0"/>
                <a:t>10. Organizational process</a:t>
              </a:r>
            </a:p>
            <a:p>
              <a:r>
                <a:rPr lang="en-US" sz="1400" dirty="0"/>
                <a:t>assets updates</a:t>
              </a:r>
              <a:endParaRPr lang="en-US" sz="1400" b="0" kern="1200" dirty="0"/>
            </a:p>
          </p:txBody>
        </p:sp>
      </p:grpSp>
    </p:spTree>
    <p:extLst>
      <p:ext uri="{BB962C8B-B14F-4D97-AF65-F5344CB8AC3E}">
        <p14:creationId xmlns:p14="http://schemas.microsoft.com/office/powerpoint/2010/main" val="100059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Procurement </a:t>
            </a:r>
            <a:r>
              <a:rPr lang="en-US" sz="3600" b="1" dirty="0"/>
              <a:t>Management: </a:t>
            </a:r>
            <a:r>
              <a:rPr lang="en-US" sz="3600" dirty="0">
                <a:solidFill>
                  <a:srgbClr val="FF0000"/>
                </a:solidFill>
                <a:latin typeface="Algerian" panose="04020705040A02060702" pitchFamily="82" charset="0"/>
              </a:rPr>
              <a:t>INTRODUCTION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1002289" y="1009935"/>
            <a:ext cx="9945525" cy="5568375"/>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id-ID" sz="2400" dirty="0">
                <a:latin typeface="Calibri" pitchFamily="34" charset="0"/>
              </a:rPr>
              <a:t>Project Procurement Management </a:t>
            </a:r>
            <a:r>
              <a:rPr lang="tr-TR" sz="2400" dirty="0">
                <a:latin typeface="Calibri" pitchFamily="34" charset="0"/>
              </a:rPr>
              <a:t>mencakup proses-proses yang diperlukan untuk membeli atau memperoleh produk, jasa, yang dibutuhkan dari luar </a:t>
            </a:r>
            <a:r>
              <a:rPr lang="id-ID" sz="2400" dirty="0">
                <a:latin typeface="Calibri" pitchFamily="34" charset="0"/>
              </a:rPr>
              <a:t> organisasi </a:t>
            </a:r>
            <a:r>
              <a:rPr lang="tr-TR" sz="2400" dirty="0">
                <a:latin typeface="Calibri" pitchFamily="34" charset="0"/>
              </a:rPr>
              <a:t>.</a:t>
            </a:r>
            <a:endParaRPr lang="en-US" sz="2400" dirty="0">
              <a:latin typeface="Calibri" pitchFamily="34" charset="0"/>
            </a:endParaRPr>
          </a:p>
          <a:p>
            <a:endParaRPr lang="en-US" sz="2400" dirty="0">
              <a:latin typeface="Calibri" pitchFamily="34" charset="0"/>
            </a:endParaRPr>
          </a:p>
          <a:p>
            <a:r>
              <a:rPr lang="id-ID" sz="2400" dirty="0">
                <a:latin typeface="Calibri" pitchFamily="34" charset="0"/>
              </a:rPr>
              <a:t>Manajemen Pengadaan Proyek meliputi manajemen dan</a:t>
            </a:r>
          </a:p>
          <a:p>
            <a:r>
              <a:rPr lang="id-ID" sz="2400" dirty="0">
                <a:latin typeface="Calibri" pitchFamily="34" charset="0"/>
              </a:rPr>
              <a:t>proses kontrol yang diperlukan untuk mengembangkan dan mengelola perjanjian seperti kontrak, pesanan pembelian, nota perjanjian (MOA), atau internal </a:t>
            </a:r>
            <a:r>
              <a:rPr lang="en-US" sz="2400" dirty="0"/>
              <a:t>service level agreements </a:t>
            </a:r>
            <a:r>
              <a:rPr lang="id-ID" sz="2400" dirty="0">
                <a:latin typeface="Calibri" pitchFamily="34" charset="0"/>
              </a:rPr>
              <a:t>(SLA)</a:t>
            </a:r>
          </a:p>
          <a:p>
            <a:endParaRPr lang="id-ID" sz="2400" dirty="0">
              <a:latin typeface="Calibri" pitchFamily="34" charset="0"/>
            </a:endParaRPr>
          </a:p>
          <a:p>
            <a:r>
              <a:rPr lang="id-ID" sz="2400" dirty="0">
                <a:latin typeface="Calibri" pitchFamily="34" charset="0"/>
              </a:rPr>
              <a:t>Why Outsource</a:t>
            </a:r>
          </a:p>
          <a:p>
            <a:pPr lvl="1">
              <a:buFont typeface="Arial" panose="020B0604020202020204" pitchFamily="34" charset="0"/>
              <a:buChar char="•"/>
            </a:pPr>
            <a:r>
              <a:rPr lang="id-ID" sz="2400" dirty="0">
                <a:latin typeface="Calibri" pitchFamily="34" charset="0"/>
              </a:rPr>
              <a:t>Agar Organisasi dapat tetap fokus pada bisnis  utamanya</a:t>
            </a:r>
          </a:p>
          <a:p>
            <a:pPr lvl="1">
              <a:buFont typeface="Arial" panose="020B0604020202020204" pitchFamily="34" charset="0"/>
              <a:buChar char="•"/>
            </a:pPr>
            <a:r>
              <a:rPr lang="id-ID" sz="2400" dirty="0">
                <a:latin typeface="Calibri" pitchFamily="34" charset="0"/>
              </a:rPr>
              <a:t>Mempermudah akses keterampilan dan teknologi</a:t>
            </a:r>
          </a:p>
          <a:p>
            <a:pPr lvl="1">
              <a:buFont typeface="Arial" panose="020B0604020202020204" pitchFamily="34" charset="0"/>
              <a:buChar char="•"/>
            </a:pPr>
            <a:r>
              <a:rPr lang="id-ID" sz="2400" dirty="0">
                <a:latin typeface="Calibri" pitchFamily="34" charset="0"/>
              </a:rPr>
              <a:t>Memberikan fleksibilitas</a:t>
            </a:r>
          </a:p>
          <a:p>
            <a:pPr lvl="1">
              <a:buFont typeface="Arial" panose="020B0604020202020204" pitchFamily="34" charset="0"/>
              <a:buChar char="•"/>
            </a:pPr>
            <a:r>
              <a:rPr lang="id-ID" sz="2400" dirty="0">
                <a:latin typeface="Calibri" pitchFamily="34" charset="0"/>
              </a:rPr>
              <a:t>Meningkatkan akuntabilitas</a:t>
            </a:r>
            <a:endParaRPr lang="id-ID" sz="2400" dirty="0"/>
          </a:p>
        </p:txBody>
      </p:sp>
    </p:spTree>
    <p:extLst>
      <p:ext uri="{BB962C8B-B14F-4D97-AF65-F5344CB8AC3E}">
        <p14:creationId xmlns:p14="http://schemas.microsoft.com/office/powerpoint/2010/main" val="60507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CONDUCT PROCUREMENT</a:t>
            </a:r>
            <a:endParaRPr lang="id-ID" sz="3200" b="1" dirty="0">
              <a:cs typeface="Century Gothic" charset="0"/>
            </a:endParaRPr>
          </a:p>
        </p:txBody>
      </p:sp>
      <p:sp>
        <p:nvSpPr>
          <p:cNvPr id="21" name="Rounded Rectangle 20"/>
          <p:cNvSpPr/>
          <p:nvPr/>
        </p:nvSpPr>
        <p:spPr>
          <a:xfrm>
            <a:off x="374240" y="1585456"/>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713327" y="2593939"/>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316022" y="2267187"/>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619952" y="1616801"/>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93092" y="2630174"/>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63806" y="2275233"/>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69016" y="1598123"/>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78258" y="2636770"/>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921989" y="2279181"/>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75318" y="1621854"/>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94695" y="2643824"/>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75090" y="2302099"/>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921866" y="1583141"/>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147729" y="2671775"/>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93087" y="3430728"/>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6"/>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Procurement Management</a:t>
            </a:r>
            <a:endParaRPr lang="en-US" sz="1600" b="1" kern="1200" dirty="0">
              <a:solidFill>
                <a:schemeClr val="tx1"/>
              </a:solidFill>
            </a:endParaRPr>
          </a:p>
        </p:txBody>
      </p:sp>
      <p:sp>
        <p:nvSpPr>
          <p:cNvPr id="38" name="Freeform 37"/>
          <p:cNvSpPr/>
          <p:nvPr/>
        </p:nvSpPr>
        <p:spPr>
          <a:xfrm>
            <a:off x="5143891" y="3413024"/>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Conduct Procurement</a:t>
            </a:r>
            <a:endParaRPr lang="en-US" sz="1600" b="1" kern="1200" dirty="0">
              <a:solidFill>
                <a:schemeClr val="tx1"/>
              </a:solidFill>
            </a:endParaRPr>
          </a:p>
        </p:txBody>
      </p:sp>
      <p:sp>
        <p:nvSpPr>
          <p:cNvPr id="20" name="Freeform 19"/>
          <p:cNvSpPr/>
          <p:nvPr/>
        </p:nvSpPr>
        <p:spPr>
          <a:xfrm>
            <a:off x="7494695" y="3413024"/>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Procurement</a:t>
            </a:r>
          </a:p>
        </p:txBody>
      </p:sp>
    </p:spTree>
    <p:extLst>
      <p:ext uri="{BB962C8B-B14F-4D97-AF65-F5344CB8AC3E}">
        <p14:creationId xmlns:p14="http://schemas.microsoft.com/office/powerpoint/2010/main" val="4263060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a:t>
            </a: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grpSp>
        <p:nvGrpSpPr>
          <p:cNvPr id="5" name="Group 4"/>
          <p:cNvGrpSpPr/>
          <p:nvPr/>
        </p:nvGrpSpPr>
        <p:grpSpPr>
          <a:xfrm>
            <a:off x="549603" y="984786"/>
            <a:ext cx="10846278" cy="3723692"/>
            <a:chOff x="2825750" y="821946"/>
            <a:chExt cx="2476500" cy="24630079"/>
          </a:xfrm>
          <a:scene3d>
            <a:camera prst="orthographicFront"/>
            <a:lightRig rig="threePt" dir="t">
              <a:rot lat="0" lon="0" rev="7500000"/>
            </a:lightRig>
          </a:scene3d>
        </p:grpSpPr>
        <p:sp>
          <p:nvSpPr>
            <p:cNvPr id="7" name="Rectangle 6"/>
            <p:cNvSpPr/>
            <p:nvPr/>
          </p:nvSpPr>
          <p:spPr>
            <a:xfrm>
              <a:off x="2825750" y="821946"/>
              <a:ext cx="2476500" cy="23546808"/>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8" name="Rectangle 7"/>
            <p:cNvSpPr/>
            <p:nvPr/>
          </p:nvSpPr>
          <p:spPr>
            <a:xfrm>
              <a:off x="2825750" y="821953"/>
              <a:ext cx="2476500" cy="24630072"/>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algn="just"/>
              <a:r>
                <a:rPr lang="en-US" sz="2400" dirty="0"/>
                <a:t>Proses </a:t>
              </a:r>
              <a:r>
                <a:rPr lang="en-US" sz="2400" dirty="0" err="1"/>
                <a:t>mendapatkan</a:t>
              </a:r>
              <a:r>
                <a:rPr lang="en-US" sz="2400" dirty="0"/>
                <a:t> </a:t>
              </a:r>
              <a:r>
                <a:rPr lang="en-US" sz="2400" dirty="0" err="1"/>
                <a:t>respon</a:t>
              </a:r>
              <a:r>
                <a:rPr lang="en-US" sz="2400" dirty="0"/>
                <a:t> </a:t>
              </a:r>
              <a:r>
                <a:rPr lang="id-ID" sz="2400" dirty="0"/>
                <a:t>seller</a:t>
              </a:r>
              <a:r>
                <a:rPr lang="en-US" sz="2400" dirty="0"/>
                <a:t>, </a:t>
              </a:r>
              <a:r>
                <a:rPr lang="en-US" sz="2400" dirty="0" err="1"/>
                <a:t>memilih</a:t>
              </a:r>
              <a:r>
                <a:rPr lang="en-US" sz="2400" dirty="0"/>
                <a:t> </a:t>
              </a:r>
              <a:r>
                <a:rPr lang="id-ID" sz="2400" dirty="0"/>
                <a:t>seller</a:t>
              </a:r>
              <a:r>
                <a:rPr lang="en-US" sz="2400" dirty="0"/>
                <a:t>, </a:t>
              </a:r>
              <a:r>
                <a:rPr lang="en-US" sz="2400" dirty="0" err="1"/>
                <a:t>dan</a:t>
              </a:r>
              <a:r>
                <a:rPr lang="en-US" sz="2400" dirty="0"/>
                <a:t> </a:t>
              </a:r>
              <a:r>
                <a:rPr lang="en-US" sz="2400" dirty="0" err="1"/>
                <a:t>pemberian</a:t>
              </a:r>
              <a:r>
                <a:rPr lang="en-US" sz="2400" dirty="0"/>
                <a:t> </a:t>
              </a:r>
              <a:r>
                <a:rPr lang="en-US" sz="2400" dirty="0" err="1"/>
                <a:t>kontrak</a:t>
              </a:r>
              <a:r>
                <a:rPr lang="en-US" sz="2400" dirty="0"/>
                <a:t>. </a:t>
              </a:r>
              <a:r>
                <a:rPr lang="en-US" sz="2400" dirty="0" err="1"/>
                <a:t>Dalam</a:t>
              </a:r>
              <a:r>
                <a:rPr lang="en-US" sz="2400" dirty="0"/>
                <a:t> proses </a:t>
              </a:r>
              <a:r>
                <a:rPr lang="en-US" sz="2400" dirty="0" err="1"/>
                <a:t>ini</a:t>
              </a:r>
              <a:r>
                <a:rPr lang="en-US" sz="2400" dirty="0"/>
                <a:t>, </a:t>
              </a:r>
              <a:r>
                <a:rPr lang="en-US" sz="2400" dirty="0" err="1"/>
                <a:t>tim</a:t>
              </a:r>
              <a:r>
                <a:rPr lang="en-US" sz="2400" dirty="0"/>
                <a:t> </a:t>
              </a:r>
              <a:r>
                <a:rPr lang="en-US" sz="2400" dirty="0" err="1"/>
                <a:t>akan</a:t>
              </a:r>
              <a:r>
                <a:rPr lang="en-US" sz="2400" dirty="0"/>
                <a:t> </a:t>
              </a:r>
              <a:r>
                <a:rPr lang="en-US" sz="2400" dirty="0" err="1"/>
                <a:t>menerima</a:t>
              </a:r>
              <a:r>
                <a:rPr lang="en-US" sz="2400" dirty="0"/>
                <a:t> </a:t>
              </a:r>
              <a:r>
                <a:rPr lang="en-US" sz="2400" dirty="0" err="1"/>
                <a:t>tawaran</a:t>
              </a:r>
              <a:r>
                <a:rPr lang="en-US" sz="2400" dirty="0"/>
                <a:t> </a:t>
              </a:r>
              <a:r>
                <a:rPr lang="en-US" sz="2400" dirty="0" err="1"/>
                <a:t>atau</a:t>
              </a:r>
              <a:r>
                <a:rPr lang="en-US" sz="2400" dirty="0"/>
                <a:t> proposal yang </a:t>
              </a:r>
              <a:r>
                <a:rPr lang="en-US" sz="2400" dirty="0" err="1"/>
                <a:t>kemudian</a:t>
              </a:r>
              <a:r>
                <a:rPr lang="en-US" sz="2400" dirty="0"/>
                <a:t> </a:t>
              </a:r>
              <a:r>
                <a:rPr lang="en-US" sz="2400" dirty="0" err="1"/>
                <a:t>akan</a:t>
              </a:r>
              <a:r>
                <a:rPr lang="en-US" sz="2400" dirty="0"/>
                <a:t> </a:t>
              </a:r>
              <a:r>
                <a:rPr lang="en-US" sz="2400" dirty="0" err="1"/>
                <a:t>menerapkan</a:t>
              </a:r>
              <a:r>
                <a:rPr lang="en-US" sz="2400" dirty="0"/>
                <a:t> </a:t>
              </a:r>
              <a:r>
                <a:rPr lang="en-US" sz="2400" dirty="0" err="1"/>
                <a:t>kriteria</a:t>
              </a:r>
              <a:r>
                <a:rPr lang="en-US" sz="2400" dirty="0"/>
                <a:t> </a:t>
              </a:r>
              <a:r>
                <a:rPr lang="en-US" sz="2400" dirty="0" err="1"/>
                <a:t>seleksi</a:t>
              </a:r>
              <a:r>
                <a:rPr lang="en-US" sz="2400" dirty="0"/>
                <a:t> yang </a:t>
              </a:r>
              <a:r>
                <a:rPr lang="en-US" sz="2400" dirty="0" err="1"/>
                <a:t>ditetapkan</a:t>
              </a:r>
              <a:r>
                <a:rPr lang="en-US" sz="2400" dirty="0"/>
                <a:t> </a:t>
              </a:r>
              <a:r>
                <a:rPr lang="en-US" sz="2400" dirty="0" err="1"/>
                <a:t>sebelumnya</a:t>
              </a:r>
              <a:r>
                <a:rPr lang="en-US" sz="2400" dirty="0"/>
                <a:t> </a:t>
              </a:r>
              <a:r>
                <a:rPr lang="en-US" sz="2400" dirty="0" err="1"/>
                <a:t>untuk</a:t>
              </a:r>
              <a:r>
                <a:rPr lang="en-US" sz="2400" dirty="0"/>
                <a:t> </a:t>
              </a:r>
              <a:r>
                <a:rPr lang="en-US" sz="2400" dirty="0" err="1"/>
                <a:t>memilih</a:t>
              </a:r>
              <a:r>
                <a:rPr lang="en-US" sz="2400" dirty="0"/>
                <a:t> </a:t>
              </a:r>
              <a:r>
                <a:rPr lang="en-US" sz="2400" dirty="0" err="1"/>
                <a:t>satu</a:t>
              </a:r>
              <a:r>
                <a:rPr lang="en-US" sz="2400" dirty="0"/>
                <a:t> </a:t>
              </a:r>
              <a:r>
                <a:rPr lang="en-US" sz="2400" dirty="0" err="1"/>
                <a:t>atau</a:t>
              </a:r>
              <a:r>
                <a:rPr lang="en-US" sz="2400" dirty="0"/>
                <a:t> </a:t>
              </a:r>
              <a:r>
                <a:rPr lang="en-US" sz="2400" dirty="0" err="1"/>
                <a:t>lebih</a:t>
              </a:r>
              <a:r>
                <a:rPr lang="en-US" sz="2400" dirty="0"/>
                <a:t> </a:t>
              </a:r>
              <a:r>
                <a:rPr lang="id-ID" sz="2400" dirty="0"/>
                <a:t>seller</a:t>
              </a:r>
              <a:r>
                <a:rPr lang="en-US" sz="2400" dirty="0"/>
                <a:t> yang </a:t>
              </a:r>
              <a:r>
                <a:rPr lang="en-US" sz="2400" dirty="0" err="1"/>
                <a:t>memenuhi</a:t>
              </a:r>
              <a:r>
                <a:rPr lang="en-US" sz="2400" dirty="0"/>
                <a:t> </a:t>
              </a:r>
              <a:r>
                <a:rPr lang="en-US" sz="2400" dirty="0" err="1"/>
                <a:t>syarat</a:t>
              </a:r>
              <a:r>
                <a:rPr lang="en-US" sz="2400" dirty="0"/>
                <a:t> </a:t>
              </a:r>
              <a:r>
                <a:rPr lang="en-US" sz="2400" dirty="0" err="1"/>
                <a:t>untuk</a:t>
              </a:r>
              <a:r>
                <a:rPr lang="en-US" sz="2400" dirty="0"/>
                <a:t> </a:t>
              </a:r>
              <a:r>
                <a:rPr lang="en-US" sz="2400" dirty="0" err="1"/>
                <a:t>melakukan</a:t>
              </a:r>
              <a:r>
                <a:rPr lang="en-US" sz="2400" dirty="0"/>
                <a:t> </a:t>
              </a:r>
              <a:r>
                <a:rPr lang="en-US" sz="2400" dirty="0" err="1"/>
                <a:t>pekerjaan</a:t>
              </a:r>
              <a:r>
                <a:rPr lang="en-US" sz="2400" dirty="0"/>
                <a:t> </a:t>
              </a:r>
              <a:r>
                <a:rPr lang="en-US" sz="2400" dirty="0" err="1"/>
                <a:t>dan</a:t>
              </a:r>
              <a:r>
                <a:rPr lang="en-US" sz="2400" dirty="0"/>
                <a:t> </a:t>
              </a:r>
              <a:r>
                <a:rPr lang="en-US" sz="2400" dirty="0" err="1"/>
                <a:t>diterima</a:t>
              </a:r>
              <a:r>
                <a:rPr lang="en-US" sz="2400" dirty="0"/>
                <a:t> </a:t>
              </a:r>
              <a:r>
                <a:rPr lang="en-US" sz="2400" dirty="0" err="1"/>
                <a:t>sebagai</a:t>
              </a:r>
              <a:r>
                <a:rPr lang="en-US" sz="2400" dirty="0"/>
                <a:t> </a:t>
              </a:r>
              <a:r>
                <a:rPr lang="id-ID" sz="2400" dirty="0"/>
                <a:t>seller</a:t>
              </a:r>
              <a:r>
                <a:rPr lang="en-US" sz="2400" dirty="0"/>
                <a:t>. </a:t>
              </a:r>
            </a:p>
            <a:p>
              <a:pPr algn="just"/>
              <a:endParaRPr lang="en-US" sz="2400" dirty="0"/>
            </a:p>
            <a:p>
              <a:pPr algn="just"/>
              <a:r>
                <a:rPr lang="en-US" sz="2400" dirty="0" err="1"/>
                <a:t>Hasil</a:t>
              </a:r>
              <a:r>
                <a:rPr lang="en-US" sz="2400" dirty="0"/>
                <a:t> </a:t>
              </a:r>
              <a:r>
                <a:rPr lang="en-US" sz="2400" dirty="0" err="1"/>
                <a:t>akhir</a:t>
              </a:r>
              <a:r>
                <a:rPr lang="en-US" sz="2400" dirty="0"/>
                <a:t> </a:t>
              </a:r>
              <a:r>
                <a:rPr lang="en-US" sz="2400" dirty="0" err="1"/>
                <a:t>dari</a:t>
              </a:r>
              <a:r>
                <a:rPr lang="en-US" sz="2400" dirty="0"/>
                <a:t> proses </a:t>
              </a:r>
              <a:r>
                <a:rPr lang="en-US" sz="2400" dirty="0" err="1"/>
                <a:t>ini</a:t>
              </a:r>
              <a:r>
                <a:rPr lang="en-US" sz="2400" dirty="0"/>
                <a:t> </a:t>
              </a:r>
              <a:r>
                <a:rPr lang="en-US" sz="2400" dirty="0" err="1"/>
                <a:t>adalah</a:t>
              </a:r>
              <a:r>
                <a:rPr lang="en-US" sz="2400" dirty="0"/>
                <a:t> </a:t>
              </a:r>
              <a:r>
                <a:rPr lang="en-US" sz="2400" dirty="0" err="1"/>
                <a:t>perjanjian</a:t>
              </a:r>
              <a:r>
                <a:rPr lang="en-US" sz="2400" dirty="0"/>
                <a:t> yang </a:t>
              </a:r>
              <a:r>
                <a:rPr lang="en-US" sz="2400" dirty="0" err="1"/>
                <a:t>ditetapkan</a:t>
              </a:r>
              <a:r>
                <a:rPr lang="en-US" sz="2400" dirty="0"/>
                <a:t> </a:t>
              </a:r>
              <a:r>
                <a:rPr lang="en-US" sz="2400" dirty="0" err="1"/>
                <a:t>termasuk</a:t>
              </a:r>
              <a:r>
                <a:rPr lang="en-US" sz="2400" dirty="0"/>
                <a:t> </a:t>
              </a:r>
              <a:r>
                <a:rPr lang="en-US" sz="2400" dirty="0" err="1"/>
                <a:t>kontrak</a:t>
              </a:r>
              <a:r>
                <a:rPr lang="en-US" sz="2400" dirty="0"/>
                <a:t> formal. Proses </a:t>
              </a:r>
              <a:r>
                <a:rPr lang="en-US" sz="2400" dirty="0" err="1"/>
                <a:t>ini</a:t>
              </a:r>
              <a:r>
                <a:rPr lang="en-US" sz="2400" dirty="0"/>
                <a:t> </a:t>
              </a:r>
              <a:r>
                <a:rPr lang="en-US" sz="2400" dirty="0" err="1"/>
                <a:t>dilakukan</a:t>
              </a:r>
              <a:r>
                <a:rPr lang="en-US" sz="2400" dirty="0"/>
                <a:t> </a:t>
              </a:r>
              <a:r>
                <a:rPr lang="en-US" sz="2400" dirty="0" err="1"/>
                <a:t>secara</a:t>
              </a:r>
              <a:r>
                <a:rPr lang="en-US" sz="2400" dirty="0"/>
                <a:t> </a:t>
              </a:r>
              <a:r>
                <a:rPr lang="en-US" sz="2400" dirty="0" err="1"/>
                <a:t>berkala</a:t>
              </a:r>
              <a:r>
                <a:rPr lang="en-US" sz="2400" dirty="0"/>
                <a:t> </a:t>
              </a:r>
              <a:r>
                <a:rPr lang="en-US" sz="2400" dirty="0" err="1"/>
                <a:t>sepanjang</a:t>
              </a:r>
              <a:r>
                <a:rPr lang="en-US" sz="2400" dirty="0"/>
                <a:t> </a:t>
              </a:r>
              <a:r>
                <a:rPr lang="en-US" sz="2400" dirty="0" err="1"/>
                <a:t>proyek</a:t>
              </a:r>
              <a:r>
                <a:rPr lang="en-US" sz="2400" dirty="0"/>
                <a:t>, </a:t>
              </a:r>
              <a:r>
                <a:rPr lang="en-US" sz="2400" dirty="0" err="1"/>
                <a:t>sesuai</a:t>
              </a:r>
              <a:r>
                <a:rPr lang="en-US" sz="2400" dirty="0"/>
                <a:t> </a:t>
              </a:r>
              <a:r>
                <a:rPr lang="en-US" sz="2400" dirty="0" err="1"/>
                <a:t>kebutuhan</a:t>
              </a:r>
              <a:r>
                <a:rPr lang="en-US" sz="2400" dirty="0"/>
                <a:t>.</a:t>
              </a:r>
            </a:p>
          </p:txBody>
        </p:sp>
      </p:grpSp>
    </p:spTree>
    <p:extLst>
      <p:ext uri="{BB962C8B-B14F-4D97-AF65-F5344CB8AC3E}">
        <p14:creationId xmlns:p14="http://schemas.microsoft.com/office/powerpoint/2010/main" val="3660508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2010173" cy="947005"/>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400" b="1" dirty="0">
                <a:solidFill>
                  <a:prstClr val="white"/>
                </a:solidFill>
                <a:cs typeface="Century Gothic" charset="0"/>
              </a:rPr>
              <a:t> </a:t>
            </a:r>
            <a:r>
              <a:rPr lang="en-US" sz="2800" b="1" dirty="0"/>
              <a:t>Conduct Procurement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210937" y="0"/>
            <a:ext cx="8543499" cy="6858000"/>
          </a:xfrm>
          <a:prstGeom prst="rect">
            <a:avLst/>
          </a:prstGeom>
        </p:spPr>
      </p:pic>
    </p:spTree>
    <p:extLst>
      <p:ext uri="{BB962C8B-B14F-4D97-AF65-F5344CB8AC3E}">
        <p14:creationId xmlns:p14="http://schemas.microsoft.com/office/powerpoint/2010/main" val="1850075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Conduct Procurement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Freeform 4"/>
          <p:cNvSpPr/>
          <p:nvPr/>
        </p:nvSpPr>
        <p:spPr>
          <a:xfrm>
            <a:off x="645929"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7" name="Freeform 6"/>
          <p:cNvSpPr/>
          <p:nvPr/>
        </p:nvSpPr>
        <p:spPr>
          <a:xfrm>
            <a:off x="1022295" y="1288906"/>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Scope management plan</a:t>
            </a:r>
          </a:p>
          <a:p>
            <a:pPr lvl="1"/>
            <a:r>
              <a:rPr lang="en-US" sz="1200" dirty="0"/>
              <a:t>• Requirements  management plan</a:t>
            </a:r>
          </a:p>
          <a:p>
            <a:pPr lvl="1"/>
            <a:r>
              <a:rPr lang="en-US" sz="1200" dirty="0"/>
              <a:t>• Communications</a:t>
            </a:r>
          </a:p>
          <a:p>
            <a:pPr lvl="1"/>
            <a:r>
              <a:rPr lang="en-US" sz="1200" dirty="0"/>
              <a:t>management plan</a:t>
            </a:r>
          </a:p>
          <a:p>
            <a:pPr lvl="1"/>
            <a:r>
              <a:rPr lang="en-US" sz="1200" dirty="0"/>
              <a:t>• Risk management plan</a:t>
            </a:r>
          </a:p>
          <a:p>
            <a:pPr lvl="1"/>
            <a:r>
              <a:rPr lang="en-US" sz="1200" dirty="0"/>
              <a:t>• Procurement management plan</a:t>
            </a:r>
          </a:p>
          <a:p>
            <a:pPr lvl="1"/>
            <a:r>
              <a:rPr lang="en-US" sz="1200" dirty="0"/>
              <a:t>• Configuration management plan</a:t>
            </a:r>
          </a:p>
          <a:p>
            <a:pPr lvl="1"/>
            <a:r>
              <a:rPr lang="en-US" sz="1200" dirty="0"/>
              <a:t>• Cost baseline</a:t>
            </a:r>
          </a:p>
          <a:p>
            <a:r>
              <a:rPr lang="en-US" sz="1200" dirty="0"/>
              <a:t>2. Project documents</a:t>
            </a:r>
          </a:p>
          <a:p>
            <a:pPr lvl="1"/>
            <a:r>
              <a:rPr lang="en-US" sz="1200" dirty="0"/>
              <a:t>• Lessons learned register</a:t>
            </a:r>
          </a:p>
          <a:p>
            <a:pPr lvl="1"/>
            <a:r>
              <a:rPr lang="en-US" sz="1200" dirty="0"/>
              <a:t>• Project schedule</a:t>
            </a:r>
          </a:p>
          <a:p>
            <a:pPr lvl="1"/>
            <a:r>
              <a:rPr lang="en-US" sz="1200" dirty="0"/>
              <a:t>• Requirements</a:t>
            </a:r>
          </a:p>
          <a:p>
            <a:pPr lvl="1"/>
            <a:r>
              <a:rPr lang="en-US" sz="1200" dirty="0"/>
              <a:t>documentation</a:t>
            </a:r>
          </a:p>
          <a:p>
            <a:pPr lvl="1"/>
            <a:r>
              <a:rPr lang="en-US" sz="1200" dirty="0"/>
              <a:t>• Risk register</a:t>
            </a:r>
          </a:p>
          <a:p>
            <a:pPr lvl="1"/>
            <a:r>
              <a:rPr lang="en-US" sz="1200" dirty="0"/>
              <a:t>• Stakeholder register</a:t>
            </a:r>
          </a:p>
          <a:p>
            <a:r>
              <a:rPr lang="en-US" sz="1200" dirty="0"/>
              <a:t>3. Procurement documentation</a:t>
            </a:r>
          </a:p>
          <a:p>
            <a:r>
              <a:rPr lang="en-US" sz="1200" dirty="0"/>
              <a:t>4. Seller proposals</a:t>
            </a:r>
          </a:p>
          <a:p>
            <a:r>
              <a:rPr lang="en-US" sz="1200" dirty="0"/>
              <a:t>5. Enterprise environmental</a:t>
            </a:r>
          </a:p>
          <a:p>
            <a:r>
              <a:rPr lang="en-US" sz="1200" dirty="0"/>
              <a:t>factors</a:t>
            </a:r>
          </a:p>
          <a:p>
            <a:r>
              <a:rPr lang="en-US" sz="1200" dirty="0"/>
              <a:t>6. Organizational process assets</a:t>
            </a:r>
            <a:endParaRPr lang="en-US" sz="1200" b="0" kern="1200" dirty="0"/>
          </a:p>
        </p:txBody>
      </p:sp>
      <p:sp>
        <p:nvSpPr>
          <p:cNvPr id="8" name="Freeform 7"/>
          <p:cNvSpPr/>
          <p:nvPr/>
        </p:nvSpPr>
        <p:spPr>
          <a:xfrm>
            <a:off x="3256601" y="828108"/>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9" name="Freeform 8"/>
          <p:cNvSpPr/>
          <p:nvPr/>
        </p:nvSpPr>
        <p:spPr>
          <a:xfrm>
            <a:off x="4141485" y="8251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0" name="Freeform 9"/>
          <p:cNvSpPr/>
          <p:nvPr/>
        </p:nvSpPr>
        <p:spPr>
          <a:xfrm>
            <a:off x="4465911" y="1288907"/>
            <a:ext cx="2402006"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Advertising</a:t>
            </a:r>
          </a:p>
          <a:p>
            <a:r>
              <a:rPr lang="en-US" sz="1400" dirty="0"/>
              <a:t>3. Bidder conferences</a:t>
            </a:r>
          </a:p>
          <a:p>
            <a:r>
              <a:rPr lang="en-US" sz="1400" dirty="0"/>
              <a:t>4. Data analysis</a:t>
            </a:r>
          </a:p>
          <a:p>
            <a:pPr lvl="1"/>
            <a:r>
              <a:rPr lang="en-US" sz="1400" dirty="0"/>
              <a:t>• Proposal evaluation</a:t>
            </a:r>
          </a:p>
          <a:p>
            <a:r>
              <a:rPr lang="en-US" sz="1400" dirty="0"/>
              <a:t>5. Interpersonal and team skills</a:t>
            </a:r>
          </a:p>
          <a:p>
            <a:pPr lvl="1"/>
            <a:r>
              <a:rPr lang="en-US" sz="1400" dirty="0"/>
              <a:t>• Negotiation</a:t>
            </a:r>
            <a:endParaRPr lang="en-US" sz="3600" b="0" kern="1200" dirty="0">
              <a:latin typeface="+mn-lt"/>
            </a:endParaRPr>
          </a:p>
        </p:txBody>
      </p:sp>
      <p:sp>
        <p:nvSpPr>
          <p:cNvPr id="11" name="Freeform 10"/>
          <p:cNvSpPr/>
          <p:nvPr/>
        </p:nvSpPr>
        <p:spPr>
          <a:xfrm>
            <a:off x="6453453" y="829693"/>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7289395"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5" name="Freeform 14"/>
          <p:cNvSpPr/>
          <p:nvPr/>
        </p:nvSpPr>
        <p:spPr>
          <a:xfrm>
            <a:off x="7665870" y="1288908"/>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100" dirty="0"/>
              <a:t>1. Selected sellers</a:t>
            </a:r>
          </a:p>
          <a:p>
            <a:r>
              <a:rPr lang="en-US" sz="1100" dirty="0"/>
              <a:t>2. Agreements</a:t>
            </a:r>
          </a:p>
          <a:p>
            <a:r>
              <a:rPr lang="en-US" sz="1100" dirty="0"/>
              <a:t>3. Change requests</a:t>
            </a:r>
          </a:p>
          <a:p>
            <a:r>
              <a:rPr lang="en-US" sz="1100" dirty="0"/>
              <a:t>4. Project management plan</a:t>
            </a:r>
          </a:p>
          <a:p>
            <a:r>
              <a:rPr lang="en-US" sz="1100" dirty="0"/>
              <a:t>updates</a:t>
            </a:r>
          </a:p>
          <a:p>
            <a:pPr lvl="1"/>
            <a:r>
              <a:rPr lang="en-US" sz="1100" dirty="0"/>
              <a:t>• Requirements management plan</a:t>
            </a:r>
          </a:p>
          <a:p>
            <a:pPr lvl="1"/>
            <a:r>
              <a:rPr lang="en-US" sz="1100" dirty="0"/>
              <a:t>• Quality management plan</a:t>
            </a:r>
          </a:p>
          <a:p>
            <a:pPr lvl="1"/>
            <a:r>
              <a:rPr lang="en-US" sz="1100" dirty="0"/>
              <a:t>• Communications</a:t>
            </a:r>
          </a:p>
          <a:p>
            <a:pPr lvl="1"/>
            <a:r>
              <a:rPr lang="en-US" sz="1100" dirty="0"/>
              <a:t>management plan</a:t>
            </a:r>
          </a:p>
          <a:p>
            <a:pPr lvl="1"/>
            <a:r>
              <a:rPr lang="en-US" sz="1100" dirty="0"/>
              <a:t>• Risk management plan</a:t>
            </a:r>
          </a:p>
          <a:p>
            <a:pPr lvl="1"/>
            <a:r>
              <a:rPr lang="en-US" sz="1100" dirty="0"/>
              <a:t>• Procurement management plan</a:t>
            </a:r>
          </a:p>
          <a:p>
            <a:pPr lvl="1"/>
            <a:r>
              <a:rPr lang="en-US" sz="1100" dirty="0"/>
              <a:t>• Scope baseline</a:t>
            </a:r>
          </a:p>
          <a:p>
            <a:pPr lvl="1"/>
            <a:r>
              <a:rPr lang="en-US" sz="1100" dirty="0"/>
              <a:t>• Schedule baseline</a:t>
            </a:r>
          </a:p>
          <a:p>
            <a:pPr lvl="1"/>
            <a:r>
              <a:rPr lang="en-US" sz="1100" dirty="0"/>
              <a:t>• Cost baseline</a:t>
            </a:r>
          </a:p>
          <a:p>
            <a:r>
              <a:rPr lang="en-US" sz="1100" dirty="0"/>
              <a:t>5. Project documents updates</a:t>
            </a:r>
          </a:p>
          <a:p>
            <a:pPr lvl="1"/>
            <a:r>
              <a:rPr lang="en-US" sz="1100" dirty="0"/>
              <a:t>• Lessons learned register</a:t>
            </a:r>
          </a:p>
          <a:p>
            <a:pPr lvl="1"/>
            <a:r>
              <a:rPr lang="en-US" sz="1100" dirty="0"/>
              <a:t>• Requirements documentation</a:t>
            </a:r>
          </a:p>
          <a:p>
            <a:pPr lvl="1"/>
            <a:r>
              <a:rPr lang="en-US" sz="1100" dirty="0"/>
              <a:t>• Requirements traceability</a:t>
            </a:r>
          </a:p>
          <a:p>
            <a:pPr lvl="1"/>
            <a:r>
              <a:rPr lang="en-US" sz="1100" dirty="0"/>
              <a:t>matrix</a:t>
            </a:r>
          </a:p>
          <a:p>
            <a:pPr lvl="1"/>
            <a:r>
              <a:rPr lang="en-US" sz="1100" dirty="0"/>
              <a:t>• Resource calendars</a:t>
            </a:r>
          </a:p>
          <a:p>
            <a:pPr lvl="1"/>
            <a:r>
              <a:rPr lang="en-US" sz="1100" dirty="0"/>
              <a:t>• Risk register</a:t>
            </a:r>
          </a:p>
          <a:p>
            <a:pPr lvl="1"/>
            <a:r>
              <a:rPr lang="en-US" sz="1100" dirty="0"/>
              <a:t>• Stakeholder register</a:t>
            </a:r>
          </a:p>
          <a:p>
            <a:r>
              <a:rPr lang="en-US" sz="1100" dirty="0"/>
              <a:t>6. Organizational process assets</a:t>
            </a:r>
          </a:p>
          <a:p>
            <a:r>
              <a:rPr lang="en-US" sz="1100" dirty="0"/>
              <a:t>updates</a:t>
            </a:r>
            <a:endParaRPr lang="en-US" sz="1100" b="0" kern="1200" dirty="0"/>
          </a:p>
        </p:txBody>
      </p:sp>
    </p:spTree>
    <p:extLst>
      <p:ext uri="{BB962C8B-B14F-4D97-AF65-F5344CB8AC3E}">
        <p14:creationId xmlns:p14="http://schemas.microsoft.com/office/powerpoint/2010/main" val="3943220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2429301" y="742551"/>
            <a:ext cx="9621672" cy="6001643"/>
          </a:xfrm>
          <a:prstGeom prst="rect">
            <a:avLst/>
          </a:prstGeom>
          <a:solidFill>
            <a:schemeClr val="tx2">
              <a:lumMod val="40000"/>
              <a:lumOff val="60000"/>
            </a:schemeClr>
          </a:solidFill>
        </p:spPr>
        <p:txBody>
          <a:bodyPr wrap="square">
            <a:spAutoFit/>
          </a:bodyPr>
          <a:lstStyle/>
          <a:p>
            <a:r>
              <a:rPr lang="en-US" b="1" dirty="0"/>
              <a:t>1. </a:t>
            </a:r>
            <a:r>
              <a:rPr lang="en-US" b="1" dirty="0" err="1"/>
              <a:t>Projecr</a:t>
            </a:r>
            <a:r>
              <a:rPr lang="id-ID" b="1" dirty="0"/>
              <a:t> Management plan</a:t>
            </a:r>
            <a:r>
              <a:rPr lang="en-US" b="1" dirty="0"/>
              <a:t>, </a:t>
            </a:r>
            <a:r>
              <a:rPr lang="en-US" sz="1600" dirty="0"/>
              <a:t>yang </a:t>
            </a:r>
            <a:r>
              <a:rPr lang="en-US" sz="1600" dirty="0" err="1"/>
              <a:t>terdiri</a:t>
            </a:r>
            <a:r>
              <a:rPr lang="en-US" sz="1600" dirty="0"/>
              <a:t> </a:t>
            </a:r>
            <a:r>
              <a:rPr lang="en-US" sz="1600" dirty="0" err="1"/>
              <a:t>dari</a:t>
            </a:r>
            <a:r>
              <a:rPr lang="en-US" sz="1600" dirty="0"/>
              <a:t> :</a:t>
            </a:r>
            <a:endParaRPr lang="id-ID" sz="1600" dirty="0"/>
          </a:p>
          <a:p>
            <a:r>
              <a:rPr lang="id-ID" sz="1600" b="1" dirty="0"/>
              <a:t>Scope management plan. </a:t>
            </a:r>
            <a:r>
              <a:rPr lang="id-ID" sz="1600" dirty="0"/>
              <a:t>Rencana manajemen ruang lingkup menjelaskan bagaimana keseluruhan ruang lingkup pekerjaan akan dikelola, termasuk ruang lingkup yang dilakukan oleh penjual.</a:t>
            </a:r>
          </a:p>
          <a:p>
            <a:endParaRPr lang="id-ID" sz="1600" dirty="0"/>
          </a:p>
          <a:p>
            <a:r>
              <a:rPr lang="id-ID" sz="1600" b="1" dirty="0"/>
              <a:t>Requirements management plan</a:t>
            </a:r>
            <a:r>
              <a:rPr lang="id-ID" sz="1600" dirty="0"/>
              <a:t>. </a:t>
            </a:r>
            <a:r>
              <a:rPr lang="en-US" sz="1600" dirty="0"/>
              <a:t>M</a:t>
            </a:r>
            <a:r>
              <a:rPr lang="id-ID" sz="1600" dirty="0"/>
              <a:t>enggambarkan bagaimana persyaratan akan dianalisis, didokumentasikan, dan dikelola. </a:t>
            </a:r>
            <a:r>
              <a:rPr lang="en-US" sz="1600" dirty="0"/>
              <a:t>Requirements  management plan</a:t>
            </a:r>
            <a:r>
              <a:rPr lang="id-ID" sz="1600" dirty="0"/>
              <a:t> dapat mencakup bagaimana penjual akan mengelola persyaratan yang mereka setujui untuk dipenuhi.</a:t>
            </a:r>
          </a:p>
          <a:p>
            <a:endParaRPr lang="id-ID" sz="1600" dirty="0"/>
          </a:p>
          <a:p>
            <a:r>
              <a:rPr lang="id-ID" sz="1600" b="1" dirty="0"/>
              <a:t>Communications management plan</a:t>
            </a:r>
            <a:r>
              <a:rPr lang="id-ID" sz="1600" dirty="0"/>
              <a:t>. </a:t>
            </a:r>
            <a:r>
              <a:rPr lang="en-US" sz="1600" dirty="0"/>
              <a:t>M</a:t>
            </a:r>
            <a:r>
              <a:rPr lang="id-ID" sz="1600" dirty="0"/>
              <a:t>enjelaskan bagaimana komunikasi antara pembeli dan penjual akan dilakukan.</a:t>
            </a:r>
          </a:p>
          <a:p>
            <a:endParaRPr lang="id-ID" sz="1600" dirty="0"/>
          </a:p>
          <a:p>
            <a:r>
              <a:rPr lang="id-ID" sz="1600" b="1" dirty="0"/>
              <a:t>Risk management plan</a:t>
            </a:r>
            <a:r>
              <a:rPr lang="id-ID" sz="1600" dirty="0"/>
              <a:t>. Rencana manajemen risiko adalah komponen dari rencana manajemen proyek dan menjelaskan bagaimana kegiatan manajemen risiko akan disusun dan dilakukan untuk proyek.</a:t>
            </a:r>
          </a:p>
          <a:p>
            <a:endParaRPr lang="id-ID" sz="1600" dirty="0"/>
          </a:p>
          <a:p>
            <a:r>
              <a:rPr lang="id-ID" sz="1600" b="1" dirty="0"/>
              <a:t>Procurement management plan</a:t>
            </a:r>
            <a:r>
              <a:rPr lang="id-ID" sz="1600" dirty="0"/>
              <a:t>. </a:t>
            </a:r>
            <a:r>
              <a:rPr lang="en-US" sz="1600" dirty="0"/>
              <a:t>Procurement management plan </a:t>
            </a:r>
            <a:r>
              <a:rPr lang="id-ID" sz="1600" dirty="0"/>
              <a:t>berisi kegiatan yang harus dilakukan selama proses Pengadaan</a:t>
            </a:r>
            <a:r>
              <a:rPr lang="en-US" sz="1600" dirty="0"/>
              <a:t>.</a:t>
            </a:r>
            <a:endParaRPr lang="id-ID" sz="1600" dirty="0"/>
          </a:p>
          <a:p>
            <a:endParaRPr lang="id-ID" sz="1600" dirty="0"/>
          </a:p>
          <a:p>
            <a:r>
              <a:rPr lang="id-ID" sz="1600" b="1" dirty="0"/>
              <a:t>Configuration management plan</a:t>
            </a:r>
            <a:r>
              <a:rPr lang="id-ID" sz="1600" dirty="0"/>
              <a:t>. </a:t>
            </a:r>
            <a:r>
              <a:rPr lang="en-US" sz="1600" dirty="0"/>
              <a:t>M</a:t>
            </a:r>
            <a:r>
              <a:rPr lang="id-ID" sz="1600" dirty="0"/>
              <a:t>enetapkan item-item yang dapat dikonfigurasi, item-item yang memerlukan kontrol perubahan formal, dan proses untuk mengendalikan</a:t>
            </a:r>
            <a:r>
              <a:rPr lang="en-US" sz="1600" dirty="0"/>
              <a:t> </a:t>
            </a:r>
            <a:r>
              <a:rPr lang="id-ID" sz="1600" dirty="0"/>
              <a:t>perubahan pada item tersebut. Ini mencakup format dan proses untuk bagaimana penjual akan menyediakan manajemen konfigurasi dengan cara yang konsisten dengan pendekatan pembeli.</a:t>
            </a:r>
          </a:p>
          <a:p>
            <a:endParaRPr lang="id-ID" sz="1600" dirty="0"/>
          </a:p>
          <a:p>
            <a:r>
              <a:rPr lang="id-ID" sz="1600" b="1" dirty="0"/>
              <a:t>Cost baseline</a:t>
            </a:r>
            <a:r>
              <a:rPr lang="id-ID" sz="1600" dirty="0"/>
              <a:t>. </a:t>
            </a:r>
            <a:r>
              <a:rPr lang="en-US" sz="1600" dirty="0"/>
              <a:t>M</a:t>
            </a:r>
            <a:r>
              <a:rPr lang="id-ID" sz="1600" dirty="0"/>
              <a:t>encakup anggaran untuk pengadaan serta biaya yang terkait dengan pengelolaan proses pengadaan dan penjual.</a:t>
            </a:r>
          </a:p>
        </p:txBody>
      </p:sp>
      <p:sp>
        <p:nvSpPr>
          <p:cNvPr id="14" name="Freeform 13"/>
          <p:cNvSpPr/>
          <p:nvPr/>
        </p:nvSpPr>
        <p:spPr>
          <a:xfrm>
            <a:off x="50639" y="7425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50639" y="1285236"/>
            <a:ext cx="2255833" cy="547040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Scope management plan</a:t>
            </a:r>
          </a:p>
          <a:p>
            <a:pPr lvl="1"/>
            <a:r>
              <a:rPr lang="en-US" sz="1200" dirty="0"/>
              <a:t>• Requirements  management plan</a:t>
            </a:r>
          </a:p>
          <a:p>
            <a:pPr lvl="1"/>
            <a:r>
              <a:rPr lang="en-US" sz="1200" dirty="0"/>
              <a:t>• Communications</a:t>
            </a:r>
          </a:p>
          <a:p>
            <a:pPr lvl="1"/>
            <a:r>
              <a:rPr lang="en-US" sz="1200" dirty="0"/>
              <a:t>management plan</a:t>
            </a:r>
          </a:p>
          <a:p>
            <a:pPr lvl="1"/>
            <a:r>
              <a:rPr lang="en-US" sz="1200" dirty="0"/>
              <a:t>• Risk management plan</a:t>
            </a:r>
          </a:p>
          <a:p>
            <a:pPr lvl="1"/>
            <a:r>
              <a:rPr lang="en-US" sz="1200" dirty="0"/>
              <a:t>• Procurement management plan</a:t>
            </a:r>
          </a:p>
          <a:p>
            <a:pPr lvl="1"/>
            <a:r>
              <a:rPr lang="en-US" sz="1200" dirty="0"/>
              <a:t>• Configuration management plan</a:t>
            </a:r>
          </a:p>
          <a:p>
            <a:pPr lvl="1"/>
            <a:r>
              <a:rPr lang="en-US" sz="1200" dirty="0"/>
              <a:t>• Cost baseline</a:t>
            </a:r>
          </a:p>
          <a:p>
            <a:r>
              <a:rPr lang="en-US" sz="1200" dirty="0"/>
              <a:t>2. Project documents</a:t>
            </a:r>
          </a:p>
          <a:p>
            <a:pPr lvl="1"/>
            <a:r>
              <a:rPr lang="en-US" sz="1200" dirty="0"/>
              <a:t>• Lessons learned register</a:t>
            </a:r>
          </a:p>
          <a:p>
            <a:pPr lvl="1"/>
            <a:r>
              <a:rPr lang="en-US" sz="1200" dirty="0"/>
              <a:t>• Project schedule</a:t>
            </a:r>
          </a:p>
          <a:p>
            <a:pPr lvl="1"/>
            <a:r>
              <a:rPr lang="en-US" sz="1200" dirty="0"/>
              <a:t>• Requirements</a:t>
            </a:r>
          </a:p>
          <a:p>
            <a:pPr lvl="1"/>
            <a:r>
              <a:rPr lang="en-US" sz="1200" dirty="0"/>
              <a:t>documentation</a:t>
            </a:r>
          </a:p>
          <a:p>
            <a:pPr lvl="1"/>
            <a:r>
              <a:rPr lang="en-US" sz="1200" dirty="0"/>
              <a:t>• Risk register</a:t>
            </a:r>
          </a:p>
          <a:p>
            <a:pPr lvl="1"/>
            <a:r>
              <a:rPr lang="en-US" sz="1200" dirty="0"/>
              <a:t>• Stakeholder register</a:t>
            </a:r>
          </a:p>
          <a:p>
            <a:r>
              <a:rPr lang="en-US" sz="1200" dirty="0"/>
              <a:t>3. Procurement documentation</a:t>
            </a:r>
          </a:p>
          <a:p>
            <a:r>
              <a:rPr lang="en-US" sz="1200" dirty="0"/>
              <a:t>4. Seller proposals</a:t>
            </a:r>
          </a:p>
          <a:p>
            <a:r>
              <a:rPr lang="en-US" sz="1200" dirty="0"/>
              <a:t>5. Enterprise environmental</a:t>
            </a:r>
          </a:p>
          <a:p>
            <a:r>
              <a:rPr lang="en-US" sz="1200" dirty="0"/>
              <a:t>factors</a:t>
            </a:r>
          </a:p>
          <a:p>
            <a:r>
              <a:rPr lang="en-US" sz="1200" dirty="0"/>
              <a:t>6. Organizational process assets</a:t>
            </a:r>
            <a:endParaRPr lang="en-US" sz="1200" b="0" kern="1200" dirty="0"/>
          </a:p>
        </p:txBody>
      </p:sp>
    </p:spTree>
    <p:extLst>
      <p:ext uri="{BB962C8B-B14F-4D97-AF65-F5344CB8AC3E}">
        <p14:creationId xmlns:p14="http://schemas.microsoft.com/office/powerpoint/2010/main" val="3577626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2429301" y="742551"/>
            <a:ext cx="9621672" cy="5878532"/>
          </a:xfrm>
          <a:prstGeom prst="rect">
            <a:avLst/>
          </a:prstGeom>
          <a:solidFill>
            <a:schemeClr val="tx2">
              <a:lumMod val="40000"/>
              <a:lumOff val="60000"/>
            </a:schemeClr>
          </a:solidFill>
        </p:spPr>
        <p:txBody>
          <a:bodyPr wrap="square">
            <a:spAutoFit/>
          </a:bodyPr>
          <a:lstStyle/>
          <a:p>
            <a:r>
              <a:rPr lang="en-US" b="1" dirty="0"/>
              <a:t>2. Project</a:t>
            </a:r>
            <a:r>
              <a:rPr lang="id-ID" b="1" dirty="0"/>
              <a:t> </a:t>
            </a:r>
            <a:r>
              <a:rPr lang="en-US" b="1" dirty="0"/>
              <a:t>Document, </a:t>
            </a:r>
            <a:r>
              <a:rPr lang="en-US" sz="1600" dirty="0"/>
              <a:t>yang </a:t>
            </a:r>
            <a:r>
              <a:rPr lang="en-US" sz="1600" dirty="0" err="1"/>
              <a:t>terdiri</a:t>
            </a:r>
            <a:r>
              <a:rPr lang="en-US" sz="1600" dirty="0"/>
              <a:t> </a:t>
            </a:r>
            <a:r>
              <a:rPr lang="en-US" sz="1600" dirty="0" err="1"/>
              <a:t>dari</a:t>
            </a:r>
            <a:r>
              <a:rPr lang="en-US" sz="1600" dirty="0"/>
              <a:t> :</a:t>
            </a:r>
          </a:p>
          <a:p>
            <a:endParaRPr lang="id-ID" sz="1600" dirty="0"/>
          </a:p>
          <a:p>
            <a:r>
              <a:rPr lang="id-ID" b="1" dirty="0"/>
              <a:t>Lessons learned register. </a:t>
            </a:r>
            <a:r>
              <a:rPr lang="id-ID" dirty="0"/>
              <a:t>Pelajaran yang dipelajari sebelumnya dalam proyek berkenaan dengan melakukan pengadaan dapat diterapkan pada fase selanjutnya dalam proyek untuk meningkatkan efisiensi proses ini.</a:t>
            </a:r>
          </a:p>
          <a:p>
            <a:endParaRPr lang="id-ID" dirty="0"/>
          </a:p>
          <a:p>
            <a:r>
              <a:rPr lang="id-ID" b="1" dirty="0"/>
              <a:t>Project schedule. </a:t>
            </a:r>
            <a:r>
              <a:rPr lang="id-ID" dirty="0"/>
              <a:t>Jadwal proyek mengidentifikasi tanggal awal dan akhir kegiatan proyek, termasuk kegiatan pengadaan. Ini juga menentukan kapan kiriman kontraktor jatuh tempo.</a:t>
            </a:r>
          </a:p>
          <a:p>
            <a:endParaRPr lang="en-US" dirty="0"/>
          </a:p>
          <a:p>
            <a:r>
              <a:rPr lang="id-ID" b="1" dirty="0"/>
              <a:t>Requirements documentation</a:t>
            </a:r>
            <a:r>
              <a:rPr lang="id-ID" dirty="0"/>
              <a:t>. Dokumentasi persyaratan dapat meliputi:</a:t>
            </a:r>
          </a:p>
          <a:p>
            <a:pPr marL="285750" indent="-285750">
              <a:buFont typeface="Wingdings" panose="05000000000000000000" pitchFamily="2" charset="2"/>
              <a:buChar char="§"/>
            </a:pPr>
            <a:r>
              <a:rPr lang="id-ID" dirty="0"/>
              <a:t>Persyaratan teknis yang harus dipenuhi oleh penjual, dan</a:t>
            </a:r>
          </a:p>
          <a:p>
            <a:pPr marL="285750" indent="-285750">
              <a:buFont typeface="Wingdings" panose="05000000000000000000" pitchFamily="2" charset="2"/>
              <a:buChar char="§"/>
            </a:pPr>
            <a:r>
              <a:rPr lang="id-ID" dirty="0"/>
              <a:t>Persyaratan dengan implikasi kontrak dan hukum yang dapat mencakup kesehatan, keselamatan, keamanan, kinerja, lingkungan, asuransi, hak kekayaan intelektual, kesempatan kerja yang setara, lisensi, izin, dan persyaratan nonteknis lainnya.</a:t>
            </a:r>
          </a:p>
          <a:p>
            <a:endParaRPr lang="id-ID" dirty="0"/>
          </a:p>
          <a:p>
            <a:r>
              <a:rPr lang="id-ID" b="1" dirty="0"/>
              <a:t>Risk register</a:t>
            </a:r>
            <a:r>
              <a:rPr lang="en-US" b="1" dirty="0"/>
              <a:t> </a:t>
            </a:r>
            <a:r>
              <a:rPr lang="en-US" dirty="0"/>
              <a:t>(</a:t>
            </a:r>
            <a:r>
              <a:rPr lang="id-ID" dirty="0"/>
              <a:t>Daftar risiko</a:t>
            </a:r>
            <a:r>
              <a:rPr lang="en-US" dirty="0"/>
              <a:t>)</a:t>
            </a:r>
            <a:r>
              <a:rPr lang="id-ID" dirty="0"/>
              <a:t>. Setiap penjual yang disetujui memiliki risiko unik, tergantung pada organisasi penjual, durasi kontrak, lingkungan eksternal, metode pengiriman proyek, jenis kendaraan yang dipilih, dan harga akhir yang disepakati.</a:t>
            </a:r>
          </a:p>
          <a:p>
            <a:endParaRPr lang="id-ID" dirty="0"/>
          </a:p>
          <a:p>
            <a:r>
              <a:rPr lang="id-ID" b="1" dirty="0"/>
              <a:t>Stakeholder register</a:t>
            </a:r>
            <a:r>
              <a:rPr lang="en-US" b="1" dirty="0"/>
              <a:t> </a:t>
            </a:r>
            <a:r>
              <a:rPr lang="en-US" dirty="0"/>
              <a:t>(</a:t>
            </a:r>
            <a:r>
              <a:rPr lang="id-ID" dirty="0"/>
              <a:t>Daftar </a:t>
            </a:r>
            <a:r>
              <a:rPr lang="en-US" dirty="0"/>
              <a:t>stakeholder)</a:t>
            </a:r>
            <a:r>
              <a:rPr lang="id-ID" dirty="0"/>
              <a:t>. Dokumen ini berisi semua detail tentang pemangku kepentingan yang diidentifikasi.</a:t>
            </a:r>
          </a:p>
        </p:txBody>
      </p:sp>
      <p:grpSp>
        <p:nvGrpSpPr>
          <p:cNvPr id="2" name="Group 1"/>
          <p:cNvGrpSpPr/>
          <p:nvPr/>
        </p:nvGrpSpPr>
        <p:grpSpPr>
          <a:xfrm>
            <a:off x="50639" y="742551"/>
            <a:ext cx="2255833" cy="6013091"/>
            <a:chOff x="50639" y="742551"/>
            <a:chExt cx="2255833" cy="6013091"/>
          </a:xfrm>
        </p:grpSpPr>
        <p:sp>
          <p:nvSpPr>
            <p:cNvPr id="14" name="Freeform 13"/>
            <p:cNvSpPr/>
            <p:nvPr/>
          </p:nvSpPr>
          <p:spPr>
            <a:xfrm>
              <a:off x="50639" y="7425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50639" y="1285236"/>
              <a:ext cx="2255833" cy="547040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Scope management plan</a:t>
              </a:r>
            </a:p>
            <a:p>
              <a:pPr lvl="1"/>
              <a:r>
                <a:rPr lang="en-US" sz="1200" dirty="0"/>
                <a:t>• Requirements  management plan</a:t>
              </a:r>
            </a:p>
            <a:p>
              <a:pPr lvl="1"/>
              <a:r>
                <a:rPr lang="en-US" sz="1200" dirty="0"/>
                <a:t>• Communications</a:t>
              </a:r>
            </a:p>
            <a:p>
              <a:pPr lvl="1"/>
              <a:r>
                <a:rPr lang="en-US" sz="1200" dirty="0"/>
                <a:t>management plan</a:t>
              </a:r>
            </a:p>
            <a:p>
              <a:pPr lvl="1"/>
              <a:r>
                <a:rPr lang="en-US" sz="1200" dirty="0"/>
                <a:t>• Risk management plan</a:t>
              </a:r>
            </a:p>
            <a:p>
              <a:pPr lvl="1"/>
              <a:r>
                <a:rPr lang="en-US" sz="1200" dirty="0"/>
                <a:t>• Procurement management plan</a:t>
              </a:r>
            </a:p>
            <a:p>
              <a:pPr lvl="1"/>
              <a:r>
                <a:rPr lang="en-US" sz="1200" dirty="0"/>
                <a:t>• Configuration management plan</a:t>
              </a:r>
            </a:p>
            <a:p>
              <a:pPr lvl="1"/>
              <a:r>
                <a:rPr lang="en-US" sz="1200" dirty="0"/>
                <a:t>• Cost baseline</a:t>
              </a:r>
            </a:p>
            <a:p>
              <a:r>
                <a:rPr lang="en-US" sz="1200" dirty="0"/>
                <a:t>2. Project documents</a:t>
              </a:r>
            </a:p>
            <a:p>
              <a:pPr lvl="1"/>
              <a:r>
                <a:rPr lang="en-US" sz="1200" dirty="0"/>
                <a:t>• Lessons learned register</a:t>
              </a:r>
            </a:p>
            <a:p>
              <a:pPr lvl="1"/>
              <a:r>
                <a:rPr lang="en-US" sz="1200" dirty="0"/>
                <a:t>• Project schedule</a:t>
              </a:r>
            </a:p>
            <a:p>
              <a:pPr lvl="1"/>
              <a:r>
                <a:rPr lang="en-US" sz="1200" dirty="0"/>
                <a:t>• Requirements</a:t>
              </a:r>
            </a:p>
            <a:p>
              <a:pPr lvl="1"/>
              <a:r>
                <a:rPr lang="en-US" sz="1200" dirty="0"/>
                <a:t>documentation</a:t>
              </a:r>
            </a:p>
            <a:p>
              <a:pPr lvl="1"/>
              <a:r>
                <a:rPr lang="en-US" sz="1200" dirty="0"/>
                <a:t>• Risk register</a:t>
              </a:r>
            </a:p>
            <a:p>
              <a:pPr lvl="1"/>
              <a:r>
                <a:rPr lang="en-US" sz="1200" dirty="0"/>
                <a:t>• Stakeholder register</a:t>
              </a:r>
            </a:p>
            <a:p>
              <a:r>
                <a:rPr lang="en-US" sz="1200" dirty="0"/>
                <a:t>3. Procurement documentation</a:t>
              </a:r>
            </a:p>
            <a:p>
              <a:r>
                <a:rPr lang="en-US" sz="1200" dirty="0"/>
                <a:t>4. Seller proposals</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3478311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2524835" y="743018"/>
            <a:ext cx="9048466" cy="5632311"/>
          </a:xfrm>
          <a:prstGeom prst="rect">
            <a:avLst/>
          </a:prstGeom>
          <a:solidFill>
            <a:schemeClr val="tx2">
              <a:lumMod val="40000"/>
              <a:lumOff val="60000"/>
            </a:schemeClr>
          </a:solidFill>
        </p:spPr>
        <p:txBody>
          <a:bodyPr wrap="square">
            <a:spAutoFit/>
          </a:bodyPr>
          <a:lstStyle/>
          <a:p>
            <a:pPr>
              <a:buNone/>
            </a:pPr>
            <a:r>
              <a:rPr lang="en-US" b="1" dirty="0"/>
              <a:t>3. </a:t>
            </a:r>
            <a:r>
              <a:rPr lang="id-ID" b="1" dirty="0"/>
              <a:t>Procurement Documen</a:t>
            </a:r>
            <a:r>
              <a:rPr lang="en-US" b="1" dirty="0" err="1"/>
              <a:t>tation</a:t>
            </a:r>
            <a:endParaRPr lang="id-ID" b="1" dirty="0"/>
          </a:p>
          <a:p>
            <a:pPr marL="365760" lvl="1" indent="0">
              <a:buNone/>
            </a:pPr>
            <a:r>
              <a:rPr lang="id-ID" dirty="0"/>
              <a:t>Menyediakan data tentang audit dari kontrak dan persetujuan lainya</a:t>
            </a:r>
            <a:r>
              <a:rPr lang="en-US" dirty="0"/>
              <a:t>, </a:t>
            </a:r>
            <a:r>
              <a:rPr lang="en-US" dirty="0" err="1"/>
              <a:t>seperti</a:t>
            </a:r>
            <a:r>
              <a:rPr lang="en-US" dirty="0"/>
              <a:t> :</a:t>
            </a:r>
          </a:p>
          <a:p>
            <a:pPr marL="365760" lvl="1" indent="0">
              <a:buNone/>
            </a:pPr>
            <a:endParaRPr lang="en-US" dirty="0"/>
          </a:p>
          <a:p>
            <a:pPr marL="365760" lvl="1" indent="0" algn="just">
              <a:buNone/>
            </a:pPr>
            <a:r>
              <a:rPr lang="en-US" b="1" dirty="0" err="1"/>
              <a:t>Dokumen</a:t>
            </a:r>
            <a:r>
              <a:rPr lang="en-US" b="1" dirty="0"/>
              <a:t> </a:t>
            </a:r>
            <a:r>
              <a:rPr lang="en-US" b="1" dirty="0" err="1"/>
              <a:t>penawaran</a:t>
            </a:r>
            <a:r>
              <a:rPr lang="en-US" b="1" dirty="0"/>
              <a:t>. </a:t>
            </a:r>
            <a:r>
              <a:rPr lang="en-US" dirty="0" err="1"/>
              <a:t>Dokumen</a:t>
            </a:r>
            <a:r>
              <a:rPr lang="en-US" dirty="0"/>
              <a:t> </a:t>
            </a:r>
            <a:r>
              <a:rPr lang="en-US" dirty="0" err="1"/>
              <a:t>pengadaan</a:t>
            </a:r>
            <a:r>
              <a:rPr lang="en-US" dirty="0"/>
              <a:t> </a:t>
            </a:r>
            <a:r>
              <a:rPr lang="en-US" dirty="0" err="1"/>
              <a:t>mencakup</a:t>
            </a:r>
            <a:r>
              <a:rPr lang="en-US" dirty="0"/>
              <a:t> RFI, RFP, RFQ, </a:t>
            </a:r>
            <a:r>
              <a:rPr lang="en-US" dirty="0" err="1"/>
              <a:t>atau</a:t>
            </a:r>
            <a:r>
              <a:rPr lang="en-US" dirty="0"/>
              <a:t> </a:t>
            </a:r>
            <a:r>
              <a:rPr lang="en-US" dirty="0" err="1"/>
              <a:t>dokumen</a:t>
            </a:r>
            <a:r>
              <a:rPr lang="en-US" dirty="0"/>
              <a:t> lain yang </a:t>
            </a:r>
            <a:r>
              <a:rPr lang="en-US" dirty="0" err="1"/>
              <a:t>dikirim</a:t>
            </a:r>
            <a:r>
              <a:rPr lang="en-US" dirty="0"/>
              <a:t> </a:t>
            </a:r>
            <a:r>
              <a:rPr lang="en-US" dirty="0" err="1"/>
              <a:t>ke</a:t>
            </a:r>
            <a:r>
              <a:rPr lang="en-US" dirty="0"/>
              <a:t> </a:t>
            </a:r>
            <a:r>
              <a:rPr lang="en-US" dirty="0" err="1"/>
              <a:t>penjual</a:t>
            </a:r>
            <a:r>
              <a:rPr lang="en-US" dirty="0"/>
              <a:t> </a:t>
            </a:r>
            <a:r>
              <a:rPr lang="en-US" dirty="0" err="1"/>
              <a:t>sehingga</a:t>
            </a:r>
            <a:r>
              <a:rPr lang="en-US" dirty="0"/>
              <a:t> </a:t>
            </a:r>
            <a:r>
              <a:rPr lang="en-US" dirty="0" err="1"/>
              <a:t>mereka</a:t>
            </a:r>
            <a:r>
              <a:rPr lang="en-US" dirty="0"/>
              <a:t> </a:t>
            </a:r>
            <a:r>
              <a:rPr lang="en-US" dirty="0" err="1"/>
              <a:t>dapat</a:t>
            </a:r>
            <a:r>
              <a:rPr lang="en-US" dirty="0"/>
              <a:t> </a:t>
            </a:r>
            <a:r>
              <a:rPr lang="en-US" dirty="0" err="1"/>
              <a:t>mengembangkan</a:t>
            </a:r>
            <a:r>
              <a:rPr lang="en-US" dirty="0"/>
              <a:t> </a:t>
            </a:r>
            <a:r>
              <a:rPr lang="en-US" dirty="0" err="1"/>
              <a:t>respons</a:t>
            </a:r>
            <a:r>
              <a:rPr lang="en-US" dirty="0"/>
              <a:t> </a:t>
            </a:r>
            <a:r>
              <a:rPr lang="en-US" dirty="0" err="1"/>
              <a:t>tawaran</a:t>
            </a:r>
            <a:r>
              <a:rPr lang="en-US" dirty="0"/>
              <a:t>.</a:t>
            </a:r>
          </a:p>
          <a:p>
            <a:pPr marL="365760" lvl="1" indent="0" algn="just">
              <a:buNone/>
            </a:pPr>
            <a:endParaRPr lang="en-US" dirty="0"/>
          </a:p>
          <a:p>
            <a:pPr marL="365760" lvl="1" indent="0" algn="just">
              <a:buNone/>
            </a:pPr>
            <a:r>
              <a:rPr lang="en-US" b="1" dirty="0"/>
              <a:t>Procurement statement of work</a:t>
            </a:r>
            <a:r>
              <a:rPr lang="en-US" dirty="0"/>
              <a:t>. Procurement (SOW) </a:t>
            </a:r>
            <a:r>
              <a:rPr lang="en-US" dirty="0" err="1"/>
              <a:t>memberi</a:t>
            </a:r>
            <a:r>
              <a:rPr lang="en-US" dirty="0"/>
              <a:t> </a:t>
            </a:r>
            <a:r>
              <a:rPr lang="en-US" dirty="0" err="1"/>
              <a:t>penjual</a:t>
            </a:r>
            <a:r>
              <a:rPr lang="en-US" dirty="0"/>
              <a:t> </a:t>
            </a:r>
            <a:r>
              <a:rPr lang="en-US" dirty="0" err="1"/>
              <a:t>serangkaian</a:t>
            </a:r>
            <a:r>
              <a:rPr lang="en-US" dirty="0"/>
              <a:t> </a:t>
            </a:r>
            <a:r>
              <a:rPr lang="en-US" dirty="0" err="1"/>
              <a:t>tujuan</a:t>
            </a:r>
            <a:r>
              <a:rPr lang="en-US" dirty="0"/>
              <a:t>, </a:t>
            </a:r>
            <a:r>
              <a:rPr lang="en-US" dirty="0" err="1"/>
              <a:t>persyaratan</a:t>
            </a:r>
            <a:r>
              <a:rPr lang="en-US" dirty="0"/>
              <a:t>, </a:t>
            </a:r>
            <a:r>
              <a:rPr lang="en-US" dirty="0" err="1"/>
              <a:t>dan</a:t>
            </a:r>
            <a:r>
              <a:rPr lang="en-US" dirty="0"/>
              <a:t> </a:t>
            </a:r>
            <a:r>
              <a:rPr lang="en-US" dirty="0" err="1"/>
              <a:t>hasil</a:t>
            </a:r>
            <a:r>
              <a:rPr lang="en-US" dirty="0"/>
              <a:t> yang </a:t>
            </a:r>
            <a:r>
              <a:rPr lang="en-US" dirty="0" err="1"/>
              <a:t>dinyatakan</a:t>
            </a:r>
            <a:r>
              <a:rPr lang="en-US" dirty="0"/>
              <a:t> </a:t>
            </a:r>
            <a:r>
              <a:rPr lang="en-US" dirty="0" err="1"/>
              <a:t>dengan</a:t>
            </a:r>
            <a:r>
              <a:rPr lang="en-US" dirty="0"/>
              <a:t> </a:t>
            </a:r>
            <a:r>
              <a:rPr lang="en-US" dirty="0" err="1"/>
              <a:t>jelas</a:t>
            </a:r>
            <a:r>
              <a:rPr lang="en-US" dirty="0"/>
              <a:t> </a:t>
            </a:r>
            <a:r>
              <a:rPr lang="en-US" dirty="0" err="1"/>
              <a:t>dari</a:t>
            </a:r>
            <a:r>
              <a:rPr lang="en-US" dirty="0"/>
              <a:t> mana </a:t>
            </a:r>
            <a:r>
              <a:rPr lang="en-US" dirty="0" err="1"/>
              <a:t>mereka</a:t>
            </a:r>
            <a:r>
              <a:rPr lang="en-US" dirty="0"/>
              <a:t> </a:t>
            </a:r>
            <a:r>
              <a:rPr lang="en-US" dirty="0" err="1"/>
              <a:t>dapat</a:t>
            </a:r>
            <a:r>
              <a:rPr lang="en-US" dirty="0"/>
              <a:t> </a:t>
            </a:r>
            <a:r>
              <a:rPr lang="en-US" dirty="0" err="1"/>
              <a:t>menyediakan</a:t>
            </a:r>
            <a:r>
              <a:rPr lang="en-US" dirty="0"/>
              <a:t> </a:t>
            </a:r>
            <a:r>
              <a:rPr lang="en-US" dirty="0" err="1"/>
              <a:t>respon</a:t>
            </a:r>
            <a:r>
              <a:rPr lang="en-US" dirty="0"/>
              <a:t> </a:t>
            </a:r>
            <a:r>
              <a:rPr lang="en-US" dirty="0" err="1"/>
              <a:t>terukur</a:t>
            </a:r>
            <a:r>
              <a:rPr lang="en-US" dirty="0"/>
              <a:t>.</a:t>
            </a:r>
          </a:p>
          <a:p>
            <a:pPr marL="365760" lvl="1" indent="0" algn="just">
              <a:buNone/>
            </a:pPr>
            <a:endParaRPr lang="en-US" dirty="0"/>
          </a:p>
          <a:p>
            <a:pPr marL="365760" lvl="1" indent="0" algn="just">
              <a:buNone/>
            </a:pPr>
            <a:r>
              <a:rPr lang="en-US" b="1" dirty="0"/>
              <a:t>Independent cost estimates</a:t>
            </a:r>
            <a:r>
              <a:rPr lang="en-US" dirty="0"/>
              <a:t>. </a:t>
            </a:r>
            <a:r>
              <a:rPr lang="en-US" dirty="0" err="1"/>
              <a:t>Perkiraan</a:t>
            </a:r>
            <a:r>
              <a:rPr lang="en-US" dirty="0"/>
              <a:t> </a:t>
            </a:r>
            <a:r>
              <a:rPr lang="en-US" dirty="0" err="1"/>
              <a:t>biaya</a:t>
            </a:r>
            <a:r>
              <a:rPr lang="en-US" dirty="0"/>
              <a:t> </a:t>
            </a:r>
            <a:r>
              <a:rPr lang="en-US" dirty="0" err="1"/>
              <a:t>independen</a:t>
            </a:r>
            <a:r>
              <a:rPr lang="en-US" dirty="0"/>
              <a:t>. </a:t>
            </a:r>
            <a:r>
              <a:rPr lang="en-US" dirty="0" err="1"/>
              <a:t>Perkiraan</a:t>
            </a:r>
            <a:r>
              <a:rPr lang="en-US" dirty="0"/>
              <a:t> </a:t>
            </a:r>
            <a:r>
              <a:rPr lang="en-US" dirty="0" err="1"/>
              <a:t>biaya</a:t>
            </a:r>
            <a:r>
              <a:rPr lang="en-US" dirty="0"/>
              <a:t> </a:t>
            </a:r>
            <a:r>
              <a:rPr lang="en-US" dirty="0" err="1"/>
              <a:t>independen</a:t>
            </a:r>
            <a:r>
              <a:rPr lang="en-US" dirty="0"/>
              <a:t> </a:t>
            </a:r>
            <a:r>
              <a:rPr lang="en-US" dirty="0" err="1"/>
              <a:t>dikembangkan</a:t>
            </a:r>
            <a:r>
              <a:rPr lang="en-US" dirty="0"/>
              <a:t> </a:t>
            </a:r>
            <a:r>
              <a:rPr lang="en-US" dirty="0" err="1"/>
              <a:t>baik</a:t>
            </a:r>
            <a:r>
              <a:rPr lang="en-US" dirty="0"/>
              <a:t> </a:t>
            </a:r>
            <a:r>
              <a:rPr lang="en-US" dirty="0" err="1"/>
              <a:t>secara</a:t>
            </a:r>
            <a:r>
              <a:rPr lang="en-US" dirty="0"/>
              <a:t> internal </a:t>
            </a:r>
            <a:r>
              <a:rPr lang="en-US" dirty="0" err="1"/>
              <a:t>atau</a:t>
            </a:r>
            <a:r>
              <a:rPr lang="en-US" dirty="0"/>
              <a:t> </a:t>
            </a:r>
            <a:r>
              <a:rPr lang="en-US" dirty="0" err="1"/>
              <a:t>dengan</a:t>
            </a:r>
            <a:r>
              <a:rPr lang="en-US" dirty="0"/>
              <a:t> </a:t>
            </a:r>
            <a:r>
              <a:rPr lang="en-US" dirty="0" err="1"/>
              <a:t>menggunakan</a:t>
            </a:r>
            <a:r>
              <a:rPr lang="en-US" dirty="0"/>
              <a:t> </a:t>
            </a:r>
            <a:r>
              <a:rPr lang="en-US" dirty="0" err="1"/>
              <a:t>sumber</a:t>
            </a:r>
            <a:r>
              <a:rPr lang="en-US" dirty="0"/>
              <a:t> </a:t>
            </a:r>
            <a:r>
              <a:rPr lang="en-US" dirty="0" err="1"/>
              <a:t>daya</a:t>
            </a:r>
            <a:r>
              <a:rPr lang="en-US" dirty="0"/>
              <a:t> </a:t>
            </a:r>
            <a:r>
              <a:rPr lang="en-US" dirty="0" err="1"/>
              <a:t>eksternal</a:t>
            </a:r>
            <a:r>
              <a:rPr lang="en-US" dirty="0"/>
              <a:t> </a:t>
            </a:r>
            <a:r>
              <a:rPr lang="en-US" dirty="0" err="1"/>
              <a:t>dan</a:t>
            </a:r>
            <a:r>
              <a:rPr lang="en-US" dirty="0"/>
              <a:t> </a:t>
            </a:r>
            <a:r>
              <a:rPr lang="en-US" dirty="0" err="1"/>
              <a:t>memberikan</a:t>
            </a:r>
            <a:r>
              <a:rPr lang="en-US" dirty="0"/>
              <a:t> </a:t>
            </a:r>
            <a:r>
              <a:rPr lang="en-US" dirty="0" err="1"/>
              <a:t>pemeriksaan</a:t>
            </a:r>
            <a:r>
              <a:rPr lang="en-US" dirty="0"/>
              <a:t> </a:t>
            </a:r>
            <a:r>
              <a:rPr lang="en-US" dirty="0" err="1"/>
              <a:t>kewajaran</a:t>
            </a:r>
            <a:r>
              <a:rPr lang="en-US" dirty="0"/>
              <a:t> </a:t>
            </a:r>
            <a:r>
              <a:rPr lang="en-US" dirty="0" err="1"/>
              <a:t>terhadap</a:t>
            </a:r>
            <a:r>
              <a:rPr lang="en-US" dirty="0"/>
              <a:t> proposal yang </a:t>
            </a:r>
            <a:r>
              <a:rPr lang="en-US" dirty="0" err="1"/>
              <a:t>diajukan</a:t>
            </a:r>
            <a:r>
              <a:rPr lang="en-US" dirty="0"/>
              <a:t> </a:t>
            </a:r>
            <a:r>
              <a:rPr lang="en-US" dirty="0" err="1"/>
              <a:t>oleh</a:t>
            </a:r>
            <a:r>
              <a:rPr lang="en-US" dirty="0"/>
              <a:t> </a:t>
            </a:r>
            <a:r>
              <a:rPr lang="en-US" dirty="0" err="1"/>
              <a:t>peserta</a:t>
            </a:r>
            <a:r>
              <a:rPr lang="en-US" dirty="0"/>
              <a:t> </a:t>
            </a:r>
            <a:r>
              <a:rPr lang="en-US" dirty="0" err="1"/>
              <a:t>lelang</a:t>
            </a:r>
            <a:r>
              <a:rPr lang="en-US" dirty="0"/>
              <a:t>.</a:t>
            </a:r>
          </a:p>
          <a:p>
            <a:pPr marL="365760" lvl="1" indent="0" algn="just">
              <a:buNone/>
            </a:pPr>
            <a:endParaRPr lang="en-US" dirty="0"/>
          </a:p>
          <a:p>
            <a:pPr marL="365760" lvl="1" indent="0" algn="just">
              <a:buNone/>
            </a:pPr>
            <a:r>
              <a:rPr lang="en-US" b="1" dirty="0"/>
              <a:t>Source selection criteria. </a:t>
            </a:r>
            <a:r>
              <a:rPr lang="en-US" dirty="0" err="1"/>
              <a:t>Sumber</a:t>
            </a:r>
            <a:r>
              <a:rPr lang="en-US" dirty="0"/>
              <a:t> </a:t>
            </a:r>
            <a:r>
              <a:rPr lang="en-US" dirty="0" err="1"/>
              <a:t>pemilihan</a:t>
            </a:r>
            <a:r>
              <a:rPr lang="en-US" dirty="0"/>
              <a:t> </a:t>
            </a:r>
            <a:r>
              <a:rPr lang="en-US" dirty="0" err="1"/>
              <a:t>Kriteria</a:t>
            </a:r>
            <a:r>
              <a:rPr lang="en-US" dirty="0"/>
              <a:t>. </a:t>
            </a:r>
            <a:r>
              <a:rPr lang="en-US" dirty="0" err="1"/>
              <a:t>Kriteria</a:t>
            </a:r>
            <a:r>
              <a:rPr lang="en-US" dirty="0"/>
              <a:t> </a:t>
            </a:r>
            <a:r>
              <a:rPr lang="en-US" dirty="0" err="1"/>
              <a:t>ini</a:t>
            </a:r>
            <a:r>
              <a:rPr lang="en-US" dirty="0"/>
              <a:t> </a:t>
            </a:r>
            <a:r>
              <a:rPr lang="en-US" dirty="0" err="1"/>
              <a:t>menggambarkan</a:t>
            </a:r>
            <a:r>
              <a:rPr lang="en-US" dirty="0"/>
              <a:t> </a:t>
            </a:r>
            <a:r>
              <a:rPr lang="en-US" dirty="0" err="1"/>
              <a:t>bagaimana</a:t>
            </a:r>
            <a:r>
              <a:rPr lang="en-US" dirty="0"/>
              <a:t> proposal </a:t>
            </a:r>
            <a:r>
              <a:rPr lang="en-US" dirty="0" err="1"/>
              <a:t>penawar</a:t>
            </a:r>
            <a:r>
              <a:rPr lang="en-US" dirty="0"/>
              <a:t> </a:t>
            </a:r>
            <a:r>
              <a:rPr lang="en-US" dirty="0" err="1"/>
              <a:t>akan</a:t>
            </a:r>
            <a:r>
              <a:rPr lang="en-US" dirty="0"/>
              <a:t> </a:t>
            </a:r>
            <a:r>
              <a:rPr lang="en-US" dirty="0" err="1"/>
              <a:t>dievaluasi</a:t>
            </a:r>
            <a:r>
              <a:rPr lang="en-US" dirty="0"/>
              <a:t>, </a:t>
            </a:r>
            <a:r>
              <a:rPr lang="en-US" dirty="0" err="1"/>
              <a:t>termasuk</a:t>
            </a:r>
            <a:r>
              <a:rPr lang="en-US" dirty="0"/>
              <a:t> </a:t>
            </a:r>
            <a:r>
              <a:rPr lang="en-US" dirty="0" err="1"/>
              <a:t>kriteria</a:t>
            </a:r>
            <a:r>
              <a:rPr lang="en-US" dirty="0"/>
              <a:t> </a:t>
            </a:r>
            <a:r>
              <a:rPr lang="en-US" dirty="0" err="1"/>
              <a:t>evaluasi</a:t>
            </a:r>
            <a:r>
              <a:rPr lang="en-US" dirty="0"/>
              <a:t> </a:t>
            </a:r>
            <a:r>
              <a:rPr lang="en-US" dirty="0" err="1"/>
              <a:t>dan</a:t>
            </a:r>
            <a:r>
              <a:rPr lang="en-US" dirty="0"/>
              <a:t> </a:t>
            </a:r>
            <a:r>
              <a:rPr lang="en-US" dirty="0" err="1"/>
              <a:t>bobot</a:t>
            </a:r>
            <a:r>
              <a:rPr lang="en-US" dirty="0"/>
              <a:t>. </a:t>
            </a:r>
            <a:r>
              <a:rPr lang="en-US" dirty="0" err="1"/>
              <a:t>Untuk</a:t>
            </a:r>
            <a:r>
              <a:rPr lang="en-US" dirty="0"/>
              <a:t> </a:t>
            </a:r>
            <a:r>
              <a:rPr lang="en-US" dirty="0" err="1"/>
              <a:t>mitigasi</a:t>
            </a:r>
            <a:r>
              <a:rPr lang="en-US" dirty="0"/>
              <a:t> </a:t>
            </a:r>
            <a:r>
              <a:rPr lang="en-US" dirty="0" err="1"/>
              <a:t>risiko</a:t>
            </a:r>
            <a:r>
              <a:rPr lang="en-US" dirty="0"/>
              <a:t>, </a:t>
            </a:r>
            <a:r>
              <a:rPr lang="en-US" dirty="0" err="1"/>
              <a:t>pembeli</a:t>
            </a:r>
            <a:r>
              <a:rPr lang="en-US" dirty="0"/>
              <a:t> </a:t>
            </a:r>
            <a:r>
              <a:rPr lang="en-US" dirty="0" err="1"/>
              <a:t>dapat</a:t>
            </a:r>
            <a:r>
              <a:rPr lang="en-US" dirty="0"/>
              <a:t> </a:t>
            </a:r>
            <a:r>
              <a:rPr lang="en-US" dirty="0" err="1"/>
              <a:t>memutuskan</a:t>
            </a:r>
            <a:r>
              <a:rPr lang="en-US" dirty="0"/>
              <a:t> </a:t>
            </a:r>
            <a:r>
              <a:rPr lang="en-US" dirty="0" err="1"/>
              <a:t>untuk</a:t>
            </a:r>
            <a:r>
              <a:rPr lang="en-US" dirty="0"/>
              <a:t> </a:t>
            </a:r>
            <a:r>
              <a:rPr lang="en-US" dirty="0" err="1"/>
              <a:t>menandatangani</a:t>
            </a:r>
            <a:r>
              <a:rPr lang="en-US" dirty="0"/>
              <a:t> </a:t>
            </a:r>
            <a:r>
              <a:rPr lang="en-US" dirty="0" err="1"/>
              <a:t>perjanjian</a:t>
            </a:r>
            <a:endParaRPr lang="en-US" dirty="0"/>
          </a:p>
          <a:p>
            <a:pPr marL="365760" lvl="1" indent="0" algn="just">
              <a:buNone/>
            </a:pPr>
            <a:r>
              <a:rPr lang="en-US" dirty="0" err="1"/>
              <a:t>dengan</a:t>
            </a:r>
            <a:r>
              <a:rPr lang="en-US" dirty="0"/>
              <a:t> </a:t>
            </a:r>
            <a:r>
              <a:rPr lang="en-US" dirty="0" err="1"/>
              <a:t>lebih</a:t>
            </a:r>
            <a:r>
              <a:rPr lang="en-US" dirty="0"/>
              <a:t> </a:t>
            </a:r>
            <a:r>
              <a:rPr lang="en-US" dirty="0" err="1"/>
              <a:t>dari</a:t>
            </a:r>
            <a:r>
              <a:rPr lang="en-US" dirty="0"/>
              <a:t> </a:t>
            </a:r>
            <a:r>
              <a:rPr lang="en-US" dirty="0" err="1"/>
              <a:t>satu</a:t>
            </a:r>
            <a:r>
              <a:rPr lang="en-US" dirty="0"/>
              <a:t> </a:t>
            </a:r>
            <a:r>
              <a:rPr lang="en-US" dirty="0" err="1"/>
              <a:t>penjual</a:t>
            </a:r>
            <a:r>
              <a:rPr lang="en-US" dirty="0"/>
              <a:t> </a:t>
            </a:r>
            <a:r>
              <a:rPr lang="en-US" dirty="0" err="1"/>
              <a:t>untuk</a:t>
            </a:r>
            <a:r>
              <a:rPr lang="en-US" dirty="0"/>
              <a:t> </a:t>
            </a:r>
            <a:r>
              <a:rPr lang="en-US" dirty="0" err="1"/>
              <a:t>mengurangi</a:t>
            </a:r>
            <a:r>
              <a:rPr lang="en-US" dirty="0"/>
              <a:t> </a:t>
            </a:r>
            <a:r>
              <a:rPr lang="en-US" dirty="0" err="1"/>
              <a:t>kerusakan</a:t>
            </a:r>
            <a:r>
              <a:rPr lang="en-US" dirty="0"/>
              <a:t> yang </a:t>
            </a:r>
            <a:r>
              <a:rPr lang="en-US" dirty="0" err="1"/>
              <a:t>disebabkan</a:t>
            </a:r>
            <a:r>
              <a:rPr lang="en-US" dirty="0"/>
              <a:t> </a:t>
            </a:r>
            <a:r>
              <a:rPr lang="en-US" dirty="0" err="1"/>
              <a:t>oleh</a:t>
            </a:r>
            <a:r>
              <a:rPr lang="en-US" dirty="0"/>
              <a:t> </a:t>
            </a:r>
            <a:r>
              <a:rPr lang="en-US" dirty="0" err="1"/>
              <a:t>satu</a:t>
            </a:r>
            <a:r>
              <a:rPr lang="en-US" dirty="0"/>
              <a:t> </a:t>
            </a:r>
            <a:r>
              <a:rPr lang="en-US" dirty="0" err="1"/>
              <a:t>penjual</a:t>
            </a:r>
            <a:r>
              <a:rPr lang="en-US" dirty="0"/>
              <a:t> </a:t>
            </a:r>
            <a:r>
              <a:rPr lang="en-US" dirty="0" err="1"/>
              <a:t>mengalami</a:t>
            </a:r>
            <a:r>
              <a:rPr lang="en-US" dirty="0"/>
              <a:t> </a:t>
            </a:r>
            <a:r>
              <a:rPr lang="en-US" dirty="0" err="1"/>
              <a:t>masalah</a:t>
            </a:r>
            <a:r>
              <a:rPr lang="en-US" dirty="0"/>
              <a:t> yang </a:t>
            </a:r>
            <a:r>
              <a:rPr lang="en-US" dirty="0" err="1"/>
              <a:t>berdampak</a:t>
            </a:r>
            <a:r>
              <a:rPr lang="en-US" dirty="0"/>
              <a:t> </a:t>
            </a:r>
            <a:r>
              <a:rPr lang="en-US" dirty="0" err="1"/>
              <a:t>pada</a:t>
            </a:r>
            <a:r>
              <a:rPr lang="en-US" dirty="0"/>
              <a:t> </a:t>
            </a:r>
            <a:r>
              <a:rPr lang="en-US" dirty="0" err="1"/>
              <a:t>keseluruhan</a:t>
            </a:r>
            <a:r>
              <a:rPr lang="en-US" dirty="0"/>
              <a:t> </a:t>
            </a:r>
            <a:r>
              <a:rPr lang="en-US" dirty="0" err="1"/>
              <a:t>proyek</a:t>
            </a:r>
            <a:r>
              <a:rPr lang="en-US" dirty="0"/>
              <a:t>.</a:t>
            </a:r>
          </a:p>
          <a:p>
            <a:pPr marL="365760" lvl="1" indent="0">
              <a:buNone/>
            </a:pPr>
            <a:endParaRPr lang="en-US" dirty="0"/>
          </a:p>
        </p:txBody>
      </p:sp>
      <p:grpSp>
        <p:nvGrpSpPr>
          <p:cNvPr id="15" name="Group 14"/>
          <p:cNvGrpSpPr/>
          <p:nvPr/>
        </p:nvGrpSpPr>
        <p:grpSpPr>
          <a:xfrm>
            <a:off x="50639" y="742551"/>
            <a:ext cx="2255833" cy="6013091"/>
            <a:chOff x="50639" y="742551"/>
            <a:chExt cx="2255833" cy="6013091"/>
          </a:xfrm>
        </p:grpSpPr>
        <p:sp>
          <p:nvSpPr>
            <p:cNvPr id="16" name="Freeform 15"/>
            <p:cNvSpPr/>
            <p:nvPr/>
          </p:nvSpPr>
          <p:spPr>
            <a:xfrm>
              <a:off x="50639" y="7425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24" name="Freeform 23"/>
            <p:cNvSpPr/>
            <p:nvPr/>
          </p:nvSpPr>
          <p:spPr>
            <a:xfrm>
              <a:off x="50639" y="1285236"/>
              <a:ext cx="2255833" cy="547040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Scope management plan</a:t>
              </a:r>
            </a:p>
            <a:p>
              <a:pPr lvl="1"/>
              <a:r>
                <a:rPr lang="en-US" sz="1200" dirty="0"/>
                <a:t>• Requirements  management plan</a:t>
              </a:r>
            </a:p>
            <a:p>
              <a:pPr lvl="1"/>
              <a:r>
                <a:rPr lang="en-US" sz="1200" dirty="0"/>
                <a:t>• Communications</a:t>
              </a:r>
            </a:p>
            <a:p>
              <a:pPr lvl="1"/>
              <a:r>
                <a:rPr lang="en-US" sz="1200" dirty="0"/>
                <a:t>management plan</a:t>
              </a:r>
            </a:p>
            <a:p>
              <a:pPr lvl="1"/>
              <a:r>
                <a:rPr lang="en-US" sz="1200" dirty="0"/>
                <a:t>• Risk management plan</a:t>
              </a:r>
            </a:p>
            <a:p>
              <a:pPr lvl="1"/>
              <a:r>
                <a:rPr lang="en-US" sz="1200" dirty="0"/>
                <a:t>• Procurement management plan</a:t>
              </a:r>
            </a:p>
            <a:p>
              <a:pPr lvl="1"/>
              <a:r>
                <a:rPr lang="en-US" sz="1200" dirty="0"/>
                <a:t>• Configuration management plan</a:t>
              </a:r>
            </a:p>
            <a:p>
              <a:pPr lvl="1"/>
              <a:r>
                <a:rPr lang="en-US" sz="1200" dirty="0"/>
                <a:t>• Cost baseline</a:t>
              </a:r>
            </a:p>
            <a:p>
              <a:r>
                <a:rPr lang="en-US" sz="1200" dirty="0"/>
                <a:t>2. Project documents</a:t>
              </a:r>
            </a:p>
            <a:p>
              <a:pPr lvl="1"/>
              <a:r>
                <a:rPr lang="en-US" sz="1200" dirty="0"/>
                <a:t>• Lessons learned register</a:t>
              </a:r>
            </a:p>
            <a:p>
              <a:pPr lvl="1"/>
              <a:r>
                <a:rPr lang="en-US" sz="1200" dirty="0"/>
                <a:t>• Project schedule</a:t>
              </a:r>
            </a:p>
            <a:p>
              <a:pPr lvl="1"/>
              <a:r>
                <a:rPr lang="en-US" sz="1200" dirty="0"/>
                <a:t>• Requirements</a:t>
              </a:r>
            </a:p>
            <a:p>
              <a:pPr lvl="1"/>
              <a:r>
                <a:rPr lang="en-US" sz="1200" dirty="0"/>
                <a:t>documentation</a:t>
              </a:r>
            </a:p>
            <a:p>
              <a:pPr lvl="1"/>
              <a:r>
                <a:rPr lang="en-US" sz="1200" dirty="0"/>
                <a:t>• Risk register</a:t>
              </a:r>
            </a:p>
            <a:p>
              <a:pPr lvl="1"/>
              <a:r>
                <a:rPr lang="en-US" sz="1200" dirty="0"/>
                <a:t>• Stakeholder register</a:t>
              </a:r>
            </a:p>
            <a:p>
              <a:r>
                <a:rPr lang="en-US" sz="1200" dirty="0"/>
                <a:t>3. Procurement documentation</a:t>
              </a:r>
            </a:p>
            <a:p>
              <a:r>
                <a:rPr lang="en-US" sz="1200" dirty="0"/>
                <a:t>4. Seller proposals</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3294308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2524835" y="743018"/>
            <a:ext cx="9048466" cy="5847755"/>
          </a:xfrm>
          <a:prstGeom prst="rect">
            <a:avLst/>
          </a:prstGeom>
          <a:solidFill>
            <a:schemeClr val="tx2">
              <a:lumMod val="40000"/>
              <a:lumOff val="60000"/>
            </a:schemeClr>
          </a:solidFill>
        </p:spPr>
        <p:txBody>
          <a:bodyPr wrap="square">
            <a:spAutoFit/>
          </a:bodyPr>
          <a:lstStyle/>
          <a:p>
            <a:pPr>
              <a:buNone/>
            </a:pPr>
            <a:r>
              <a:rPr lang="en-US" sz="1700" b="1" dirty="0"/>
              <a:t>4. </a:t>
            </a:r>
            <a:r>
              <a:rPr lang="id-ID" sz="1700" b="1" dirty="0"/>
              <a:t>Seller proposal</a:t>
            </a:r>
          </a:p>
          <a:p>
            <a:pPr marL="365760" lvl="1" indent="0">
              <a:buNone/>
            </a:pPr>
            <a:r>
              <a:rPr lang="id-ID" sz="1700" dirty="0"/>
              <a:t>Seller proposal dibutuhkan untuk menentukan Seller yang potensial dan juga diperlukan dalam memilih seller yang akan diajak berkerja sama.</a:t>
            </a:r>
          </a:p>
          <a:p>
            <a:pPr marL="365760" lvl="1" indent="0">
              <a:buNone/>
            </a:pPr>
            <a:endParaRPr lang="id-ID" sz="1700" dirty="0"/>
          </a:p>
          <a:p>
            <a:r>
              <a:rPr lang="en-US" sz="1700" b="1" dirty="0"/>
              <a:t>5. Enterprise environmental factors</a:t>
            </a:r>
          </a:p>
          <a:p>
            <a:pPr lvl="1"/>
            <a:r>
              <a:rPr lang="en-US" sz="1700" dirty="0" err="1"/>
              <a:t>Terdiri</a:t>
            </a:r>
            <a:r>
              <a:rPr lang="en-US" sz="1700" dirty="0"/>
              <a:t> </a:t>
            </a:r>
            <a:r>
              <a:rPr lang="en-US" sz="1700" dirty="0" err="1"/>
              <a:t>dari</a:t>
            </a:r>
            <a:r>
              <a:rPr lang="en-US" sz="1700" dirty="0"/>
              <a:t> :</a:t>
            </a:r>
          </a:p>
          <a:p>
            <a:pPr marL="742950" lvl="1" indent="-285750">
              <a:buFont typeface="Wingdings" panose="05000000000000000000" pitchFamily="2" charset="2"/>
              <a:buChar char="§"/>
            </a:pPr>
            <a:r>
              <a:rPr lang="en-US" sz="1700" dirty="0"/>
              <a:t>Local laws </a:t>
            </a:r>
            <a:r>
              <a:rPr lang="en-US" sz="1700" dirty="0" err="1"/>
              <a:t>dan</a:t>
            </a:r>
            <a:r>
              <a:rPr lang="en-US" sz="1700" dirty="0"/>
              <a:t> regulations </a:t>
            </a:r>
            <a:r>
              <a:rPr lang="en-US" sz="1700" dirty="0" err="1"/>
              <a:t>terkait</a:t>
            </a:r>
            <a:r>
              <a:rPr lang="en-US" sz="1700" dirty="0"/>
              <a:t> procurements;</a:t>
            </a:r>
          </a:p>
          <a:p>
            <a:pPr marL="742950" lvl="1" indent="-285750">
              <a:buFont typeface="Wingdings" panose="05000000000000000000" pitchFamily="2" charset="2"/>
              <a:buChar char="§"/>
            </a:pPr>
            <a:r>
              <a:rPr lang="en-US" sz="1700" dirty="0"/>
              <a:t>Local laws and regulations yang </a:t>
            </a:r>
            <a:r>
              <a:rPr lang="en-US" sz="1700" dirty="0" err="1"/>
              <a:t>memastikan</a:t>
            </a:r>
            <a:r>
              <a:rPr lang="en-US" sz="1700" dirty="0"/>
              <a:t> </a:t>
            </a:r>
            <a:r>
              <a:rPr lang="en-US" sz="1700" dirty="0" err="1"/>
              <a:t>bahwa</a:t>
            </a:r>
            <a:r>
              <a:rPr lang="en-US" sz="1700" dirty="0"/>
              <a:t> </a:t>
            </a:r>
            <a:r>
              <a:rPr lang="en-US" sz="1700" dirty="0" err="1"/>
              <a:t>pengadaan</a:t>
            </a:r>
            <a:r>
              <a:rPr lang="en-US" sz="1700" dirty="0"/>
              <a:t> </a:t>
            </a:r>
            <a:r>
              <a:rPr lang="en-US" sz="1700" dirty="0" err="1"/>
              <a:t>utama</a:t>
            </a:r>
            <a:r>
              <a:rPr lang="en-US" sz="1700" dirty="0"/>
              <a:t> </a:t>
            </a:r>
            <a:r>
              <a:rPr lang="en-US" sz="1700" dirty="0" err="1"/>
              <a:t>melibatkan</a:t>
            </a:r>
            <a:r>
              <a:rPr lang="en-US" sz="1700" dirty="0"/>
              <a:t> </a:t>
            </a:r>
            <a:r>
              <a:rPr lang="en-US" sz="1700" dirty="0" err="1"/>
              <a:t>penjual</a:t>
            </a:r>
            <a:r>
              <a:rPr lang="en-US" sz="1700" dirty="0"/>
              <a:t> </a:t>
            </a:r>
            <a:r>
              <a:rPr lang="en-US" sz="1700" dirty="0" err="1"/>
              <a:t>lokal</a:t>
            </a:r>
            <a:r>
              <a:rPr lang="en-US" sz="1700" dirty="0"/>
              <a:t>;</a:t>
            </a:r>
          </a:p>
          <a:p>
            <a:pPr marL="742950" lvl="1" indent="-285750">
              <a:buFont typeface="Wingdings" panose="05000000000000000000" pitchFamily="2" charset="2"/>
              <a:buChar char="§"/>
            </a:pPr>
            <a:r>
              <a:rPr lang="en-US" sz="1700" dirty="0"/>
              <a:t>External economic environment yang </a:t>
            </a:r>
            <a:r>
              <a:rPr lang="en-US" sz="1700" dirty="0" err="1"/>
              <a:t>terdiri</a:t>
            </a:r>
            <a:r>
              <a:rPr lang="en-US" sz="1700" dirty="0"/>
              <a:t> procurement processes;</a:t>
            </a:r>
          </a:p>
          <a:p>
            <a:pPr marL="742950" lvl="1" indent="-285750">
              <a:buFont typeface="Wingdings" panose="05000000000000000000" pitchFamily="2" charset="2"/>
              <a:buChar char="§"/>
            </a:pPr>
            <a:r>
              <a:rPr lang="en-US" sz="1700" dirty="0"/>
              <a:t>Marketplace conditions;</a:t>
            </a:r>
          </a:p>
          <a:p>
            <a:pPr marL="742950" lvl="1" indent="-285750">
              <a:buFont typeface="Wingdings" panose="05000000000000000000" pitchFamily="2" charset="2"/>
              <a:buChar char="§"/>
            </a:pPr>
            <a:r>
              <a:rPr lang="en-US" sz="1700" dirty="0" err="1"/>
              <a:t>Informasi</a:t>
            </a:r>
            <a:r>
              <a:rPr lang="en-US" sz="1700" dirty="0"/>
              <a:t> </a:t>
            </a:r>
            <a:r>
              <a:rPr lang="en-US" sz="1700" dirty="0" err="1"/>
              <a:t>tentang</a:t>
            </a:r>
            <a:r>
              <a:rPr lang="en-US" sz="1700" dirty="0"/>
              <a:t> </a:t>
            </a:r>
            <a:r>
              <a:rPr lang="en-US" sz="1700" dirty="0" err="1"/>
              <a:t>pengalaman</a:t>
            </a:r>
            <a:r>
              <a:rPr lang="en-US" sz="1700" dirty="0"/>
              <a:t> masa </a:t>
            </a:r>
            <a:r>
              <a:rPr lang="en-US" sz="1700" dirty="0" err="1"/>
              <a:t>lalu</a:t>
            </a:r>
            <a:r>
              <a:rPr lang="en-US" sz="1700" dirty="0"/>
              <a:t> yang </a:t>
            </a:r>
            <a:r>
              <a:rPr lang="en-US" sz="1700" dirty="0" err="1"/>
              <a:t>relevan</a:t>
            </a:r>
            <a:r>
              <a:rPr lang="en-US" sz="1700" dirty="0"/>
              <a:t> </a:t>
            </a:r>
            <a:r>
              <a:rPr lang="en-US" sz="1700" dirty="0" err="1"/>
              <a:t>dengan</a:t>
            </a:r>
            <a:r>
              <a:rPr lang="en-US" sz="1700" dirty="0"/>
              <a:t> seller yang </a:t>
            </a:r>
            <a:r>
              <a:rPr lang="en-US" sz="1700" dirty="0" err="1"/>
              <a:t>baik</a:t>
            </a:r>
            <a:r>
              <a:rPr lang="en-US" sz="1700" dirty="0"/>
              <a:t> </a:t>
            </a:r>
            <a:r>
              <a:rPr lang="en-US" sz="1700" dirty="0" err="1"/>
              <a:t>atau</a:t>
            </a:r>
            <a:r>
              <a:rPr lang="en-US" sz="1700" dirty="0"/>
              <a:t> </a:t>
            </a:r>
            <a:r>
              <a:rPr lang="en-US" sz="1700" dirty="0" err="1"/>
              <a:t>buruk</a:t>
            </a:r>
            <a:r>
              <a:rPr lang="en-US" sz="1700" dirty="0"/>
              <a:t>;</a:t>
            </a:r>
          </a:p>
          <a:p>
            <a:pPr marL="742950" lvl="1" indent="-285750">
              <a:buFont typeface="Wingdings" panose="05000000000000000000" pitchFamily="2" charset="2"/>
              <a:buChar char="§"/>
            </a:pPr>
            <a:r>
              <a:rPr lang="en-US" sz="1700" dirty="0" err="1"/>
              <a:t>Perjanjian</a:t>
            </a:r>
            <a:r>
              <a:rPr lang="en-US" sz="1700" dirty="0"/>
              <a:t> </a:t>
            </a:r>
            <a:r>
              <a:rPr lang="en-US" sz="1700" dirty="0" err="1"/>
              <a:t>sebelumnya</a:t>
            </a:r>
            <a:r>
              <a:rPr lang="en-US" sz="1700" dirty="0"/>
              <a:t> </a:t>
            </a:r>
            <a:r>
              <a:rPr lang="en-US" sz="1700" dirty="0" err="1"/>
              <a:t>sudah</a:t>
            </a:r>
            <a:r>
              <a:rPr lang="en-US" sz="1700" dirty="0"/>
              <a:t> </a:t>
            </a:r>
            <a:r>
              <a:rPr lang="en-US" sz="1700" dirty="0" err="1"/>
              <a:t>ada</a:t>
            </a:r>
            <a:r>
              <a:rPr lang="en-US" sz="1700" dirty="0"/>
              <a:t>; </a:t>
            </a:r>
            <a:r>
              <a:rPr lang="en-US" sz="1700" dirty="0" err="1"/>
              <a:t>dan</a:t>
            </a:r>
            <a:endParaRPr lang="en-US" sz="1700" dirty="0"/>
          </a:p>
          <a:p>
            <a:pPr marL="742950" lvl="1" indent="-285750">
              <a:buFont typeface="Wingdings" panose="05000000000000000000" pitchFamily="2" charset="2"/>
              <a:buChar char="§"/>
            </a:pPr>
            <a:r>
              <a:rPr lang="en-US" sz="1700" dirty="0"/>
              <a:t>Contract management systems.</a:t>
            </a:r>
          </a:p>
          <a:p>
            <a:pPr lvl="1"/>
            <a:endParaRPr lang="en-US" sz="1700" dirty="0"/>
          </a:p>
          <a:p>
            <a:pPr>
              <a:buNone/>
            </a:pPr>
            <a:r>
              <a:rPr lang="en-US" sz="1700" b="1" dirty="0"/>
              <a:t>6. </a:t>
            </a:r>
            <a:r>
              <a:rPr lang="id-ID" sz="1700" b="1" dirty="0"/>
              <a:t>Organization Process Assets</a:t>
            </a:r>
          </a:p>
          <a:p>
            <a:pPr lvl="1"/>
            <a:r>
              <a:rPr lang="id-ID" sz="1700" dirty="0"/>
              <a:t>Aset – aset organisasi yang mungkin di butuhkan seperti:</a:t>
            </a:r>
          </a:p>
          <a:p>
            <a:pPr marL="552450" indent="-285750">
              <a:buFont typeface="Arial" panose="020B0604020202020204" pitchFamily="34" charset="0"/>
              <a:buChar char="•"/>
            </a:pPr>
            <a:r>
              <a:rPr lang="id-ID" sz="1700" dirty="0"/>
              <a:t>Daftar penjual pilihan yang telah memenuhi syarat,</a:t>
            </a:r>
          </a:p>
          <a:p>
            <a:pPr marL="552450" indent="-285750">
              <a:buFont typeface="Arial" panose="020B0604020202020204" pitchFamily="34" charset="0"/>
              <a:buChar char="•"/>
            </a:pPr>
            <a:r>
              <a:rPr lang="id-ID" sz="1700" dirty="0"/>
              <a:t>Kebijakan organisasi yang memengaruhi pemilihan penjual,</a:t>
            </a:r>
          </a:p>
          <a:p>
            <a:pPr marL="552450" indent="-285750">
              <a:buFont typeface="Arial" panose="020B0604020202020204" pitchFamily="34" charset="0"/>
              <a:buChar char="•"/>
            </a:pPr>
            <a:r>
              <a:rPr lang="id-ID" sz="1700" dirty="0"/>
              <a:t>Templat atau pedoman organisasi spesifik yang akan menentukan cara perjanjian disusun dan dibangun, dan</a:t>
            </a:r>
          </a:p>
          <a:p>
            <a:pPr marL="552450" indent="-285750">
              <a:buFont typeface="Arial" panose="020B0604020202020204" pitchFamily="34" charset="0"/>
              <a:buChar char="•"/>
            </a:pPr>
            <a:r>
              <a:rPr lang="id-ID" sz="1700" dirty="0"/>
              <a:t>Kebijakan dan prosedur keuangan terkait dengan faktur dan proses pembayaran.</a:t>
            </a:r>
          </a:p>
        </p:txBody>
      </p:sp>
      <p:grpSp>
        <p:nvGrpSpPr>
          <p:cNvPr id="15" name="Group 14"/>
          <p:cNvGrpSpPr/>
          <p:nvPr/>
        </p:nvGrpSpPr>
        <p:grpSpPr>
          <a:xfrm>
            <a:off x="50639" y="742551"/>
            <a:ext cx="2255833" cy="6013091"/>
            <a:chOff x="50639" y="742551"/>
            <a:chExt cx="2255833" cy="6013091"/>
          </a:xfrm>
        </p:grpSpPr>
        <p:sp>
          <p:nvSpPr>
            <p:cNvPr id="16" name="Freeform 15"/>
            <p:cNvSpPr/>
            <p:nvPr/>
          </p:nvSpPr>
          <p:spPr>
            <a:xfrm>
              <a:off x="50639" y="7425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24" name="Freeform 23"/>
            <p:cNvSpPr/>
            <p:nvPr/>
          </p:nvSpPr>
          <p:spPr>
            <a:xfrm>
              <a:off x="50639" y="1285236"/>
              <a:ext cx="2255833" cy="547040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Scope management plan</a:t>
              </a:r>
            </a:p>
            <a:p>
              <a:pPr lvl="1"/>
              <a:r>
                <a:rPr lang="en-US" sz="1200" dirty="0"/>
                <a:t>• Requirements  management plan</a:t>
              </a:r>
            </a:p>
            <a:p>
              <a:pPr lvl="1"/>
              <a:r>
                <a:rPr lang="en-US" sz="1200" dirty="0"/>
                <a:t>• Communications</a:t>
              </a:r>
            </a:p>
            <a:p>
              <a:pPr lvl="1"/>
              <a:r>
                <a:rPr lang="en-US" sz="1200" dirty="0"/>
                <a:t>management plan</a:t>
              </a:r>
            </a:p>
            <a:p>
              <a:pPr lvl="1"/>
              <a:r>
                <a:rPr lang="en-US" sz="1200" dirty="0"/>
                <a:t>• Risk management plan</a:t>
              </a:r>
            </a:p>
            <a:p>
              <a:pPr lvl="1"/>
              <a:r>
                <a:rPr lang="en-US" sz="1200" dirty="0"/>
                <a:t>• Procurement management plan</a:t>
              </a:r>
            </a:p>
            <a:p>
              <a:pPr lvl="1"/>
              <a:r>
                <a:rPr lang="en-US" sz="1200" dirty="0"/>
                <a:t>• Configuration management plan</a:t>
              </a:r>
            </a:p>
            <a:p>
              <a:pPr lvl="1"/>
              <a:r>
                <a:rPr lang="en-US" sz="1200" dirty="0"/>
                <a:t>• Cost baseline</a:t>
              </a:r>
            </a:p>
            <a:p>
              <a:r>
                <a:rPr lang="en-US" sz="1200" dirty="0"/>
                <a:t>2. Project documents</a:t>
              </a:r>
            </a:p>
            <a:p>
              <a:pPr lvl="1"/>
              <a:r>
                <a:rPr lang="en-US" sz="1200" dirty="0"/>
                <a:t>• Lessons learned register</a:t>
              </a:r>
            </a:p>
            <a:p>
              <a:pPr lvl="1"/>
              <a:r>
                <a:rPr lang="en-US" sz="1200" dirty="0"/>
                <a:t>• Project schedule</a:t>
              </a:r>
            </a:p>
            <a:p>
              <a:pPr lvl="1"/>
              <a:r>
                <a:rPr lang="en-US" sz="1200" dirty="0"/>
                <a:t>• Requirements</a:t>
              </a:r>
            </a:p>
            <a:p>
              <a:pPr lvl="1"/>
              <a:r>
                <a:rPr lang="en-US" sz="1200" dirty="0"/>
                <a:t>documentation</a:t>
              </a:r>
            </a:p>
            <a:p>
              <a:pPr lvl="1"/>
              <a:r>
                <a:rPr lang="en-US" sz="1200" dirty="0"/>
                <a:t>• Risk register</a:t>
              </a:r>
            </a:p>
            <a:p>
              <a:pPr lvl="1"/>
              <a:r>
                <a:rPr lang="en-US" sz="1200" dirty="0"/>
                <a:t>• Stakeholder register</a:t>
              </a:r>
            </a:p>
            <a:p>
              <a:r>
                <a:rPr lang="en-US" sz="1200" dirty="0"/>
                <a:t>3. Procurement documentation</a:t>
              </a:r>
            </a:p>
            <a:p>
              <a:r>
                <a:rPr lang="en-US" sz="1200" dirty="0"/>
                <a:t>4. Seller proposals</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336534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aphicFrame>
        <p:nvGraphicFramePr>
          <p:cNvPr id="28" name="Diagram 27"/>
          <p:cNvGraphicFramePr/>
          <p:nvPr>
            <p:extLst>
              <p:ext uri="{D42A27DB-BD31-4B8C-83A1-F6EECF244321}">
                <p14:modId xmlns:p14="http://schemas.microsoft.com/office/powerpoint/2010/main" val="1955644266"/>
              </p:ext>
            </p:extLst>
          </p:nvPr>
        </p:nvGraphicFramePr>
        <p:xfrm>
          <a:off x="2255345" y="867572"/>
          <a:ext cx="9522673" cy="5860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Group 11"/>
          <p:cNvGrpSpPr/>
          <p:nvPr/>
        </p:nvGrpSpPr>
        <p:grpSpPr>
          <a:xfrm>
            <a:off x="50639" y="867572"/>
            <a:ext cx="1900991" cy="4198703"/>
            <a:chOff x="50639" y="867572"/>
            <a:chExt cx="1900991" cy="4198703"/>
          </a:xfrm>
        </p:grpSpPr>
        <p:sp>
          <p:nvSpPr>
            <p:cNvPr id="14" name="Freeform 13"/>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1" name="Freeform 20"/>
            <p:cNvSpPr/>
            <p:nvPr/>
          </p:nvSpPr>
          <p:spPr>
            <a:xfrm>
              <a:off x="50639" y="1373749"/>
              <a:ext cx="1900991"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Advertising</a:t>
              </a:r>
            </a:p>
            <a:p>
              <a:r>
                <a:rPr lang="en-US" sz="1400" dirty="0"/>
                <a:t>3. Bidder conferences</a:t>
              </a:r>
            </a:p>
            <a:p>
              <a:r>
                <a:rPr lang="en-US" sz="1400" dirty="0"/>
                <a:t>4. Data analysis</a:t>
              </a:r>
            </a:p>
            <a:p>
              <a:pPr lvl="1"/>
              <a:r>
                <a:rPr lang="en-US" sz="1400" dirty="0"/>
                <a:t>• Proposal evaluation</a:t>
              </a:r>
            </a:p>
            <a:p>
              <a:r>
                <a:rPr lang="en-US" sz="1400" dirty="0"/>
                <a:t>5. Interpersonal and team skills</a:t>
              </a:r>
            </a:p>
            <a:p>
              <a:pPr lvl="1"/>
              <a:r>
                <a:rPr lang="en-US" sz="1400" dirty="0"/>
                <a:t>• Negotiation</a:t>
              </a:r>
              <a:endParaRPr lang="en-US" sz="3600" b="0" kern="1200" dirty="0">
                <a:latin typeface="+mn-lt"/>
              </a:endParaRPr>
            </a:p>
          </p:txBody>
        </p:sp>
      </p:grpSp>
    </p:spTree>
    <p:extLst>
      <p:ext uri="{BB962C8B-B14F-4D97-AF65-F5344CB8AC3E}">
        <p14:creationId xmlns:p14="http://schemas.microsoft.com/office/powerpoint/2010/main" val="4202216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aphicFrame>
        <p:nvGraphicFramePr>
          <p:cNvPr id="28" name="Diagram 27"/>
          <p:cNvGraphicFramePr/>
          <p:nvPr>
            <p:extLst>
              <p:ext uri="{D42A27DB-BD31-4B8C-83A1-F6EECF244321}">
                <p14:modId xmlns:p14="http://schemas.microsoft.com/office/powerpoint/2010/main" val="1424674415"/>
              </p:ext>
            </p:extLst>
          </p:nvPr>
        </p:nvGraphicFramePr>
        <p:xfrm>
          <a:off x="2350876" y="892601"/>
          <a:ext cx="8690159" cy="777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350877" y="1848333"/>
            <a:ext cx="8690159" cy="3785652"/>
          </a:xfrm>
          <a:prstGeom prst="rect">
            <a:avLst/>
          </a:prstGeom>
        </p:spPr>
        <p:txBody>
          <a:bodyPr wrap="square">
            <a:spAutoFit/>
          </a:bodyPr>
          <a:lstStyle/>
          <a:p>
            <a:endParaRPr lang="en-US" sz="2400" dirty="0"/>
          </a:p>
          <a:p>
            <a:r>
              <a:rPr lang="en-US" sz="2400" dirty="0" err="1"/>
              <a:t>Ditentukan</a:t>
            </a:r>
            <a:r>
              <a:rPr lang="en-US" sz="2400" dirty="0"/>
              <a:t> </a:t>
            </a:r>
            <a:r>
              <a:rPr lang="en-US" sz="2400" dirty="0" err="1"/>
              <a:t>kriteria</a:t>
            </a:r>
            <a:r>
              <a:rPr lang="en-US" sz="2400" dirty="0"/>
              <a:t> </a:t>
            </a:r>
            <a:r>
              <a:rPr lang="en-US" sz="2400" dirty="0" err="1"/>
              <a:t>pembobotan</a:t>
            </a:r>
            <a:r>
              <a:rPr lang="en-US" sz="2400" dirty="0"/>
              <a:t>, proses </a:t>
            </a:r>
            <a:r>
              <a:rPr lang="en-US" sz="2400" dirty="0" err="1"/>
              <a:t>peninjauan</a:t>
            </a:r>
            <a:r>
              <a:rPr lang="en-US" sz="2400" dirty="0"/>
              <a:t> </a:t>
            </a:r>
            <a:r>
              <a:rPr lang="en-US" sz="2400" dirty="0" err="1"/>
              <a:t>evaluasi</a:t>
            </a:r>
            <a:r>
              <a:rPr lang="en-US" sz="2400" dirty="0"/>
              <a:t> formal </a:t>
            </a:r>
            <a:r>
              <a:rPr lang="en-US" sz="2400" dirty="0" err="1"/>
              <a:t>akan</a:t>
            </a:r>
            <a:r>
              <a:rPr lang="en-US" sz="2400" dirty="0"/>
              <a:t> </a:t>
            </a:r>
            <a:r>
              <a:rPr lang="en-US" sz="2400" dirty="0" err="1"/>
              <a:t>ditentukan</a:t>
            </a:r>
            <a:r>
              <a:rPr lang="en-US" sz="2400" dirty="0"/>
              <a:t> </a:t>
            </a:r>
            <a:r>
              <a:rPr lang="en-US" sz="2400" dirty="0" err="1"/>
              <a:t>oleh</a:t>
            </a:r>
            <a:r>
              <a:rPr lang="en-US" sz="2400" dirty="0"/>
              <a:t> </a:t>
            </a:r>
            <a:r>
              <a:rPr lang="en-US" sz="2400" dirty="0" err="1"/>
              <a:t>kebijakan</a:t>
            </a:r>
            <a:r>
              <a:rPr lang="en-US" sz="2400" dirty="0"/>
              <a:t> </a:t>
            </a:r>
            <a:r>
              <a:rPr lang="en-US" sz="2400" dirty="0" err="1"/>
              <a:t>pengadaan</a:t>
            </a:r>
            <a:r>
              <a:rPr lang="en-US" sz="2400" dirty="0"/>
              <a:t> </a:t>
            </a:r>
            <a:r>
              <a:rPr lang="en-US" sz="2400" dirty="0" err="1"/>
              <a:t>pembeli</a:t>
            </a:r>
            <a:r>
              <a:rPr lang="en-US" sz="2400" dirty="0"/>
              <a:t>.</a:t>
            </a:r>
          </a:p>
          <a:p>
            <a:pPr marL="285750" indent="-285750">
              <a:buFont typeface="Arial" panose="020B0604020202020204" pitchFamily="34" charset="0"/>
              <a:buChar char="•"/>
            </a:pPr>
            <a:r>
              <a:rPr lang="en-US" sz="2400" dirty="0" err="1"/>
              <a:t>Sistem</a:t>
            </a:r>
            <a:r>
              <a:rPr lang="en-US" sz="2400" dirty="0"/>
              <a:t> </a:t>
            </a:r>
            <a:r>
              <a:rPr lang="en-US" sz="2400" dirty="0" err="1"/>
              <a:t>Pembobotan</a:t>
            </a:r>
            <a:r>
              <a:rPr lang="en-US" sz="2400" dirty="0"/>
              <a:t>: </a:t>
            </a:r>
            <a:r>
              <a:rPr lang="en-US" sz="2400" dirty="0" err="1"/>
              <a:t>Pembobotan</a:t>
            </a:r>
            <a:r>
              <a:rPr lang="en-US" sz="2400" dirty="0"/>
              <a:t> </a:t>
            </a:r>
            <a:r>
              <a:rPr lang="en-US" sz="2400" dirty="0" err="1"/>
              <a:t>berdasarkan</a:t>
            </a:r>
            <a:r>
              <a:rPr lang="en-US" sz="2400" dirty="0"/>
              <a:t> </a:t>
            </a:r>
            <a:r>
              <a:rPr lang="en-US" sz="2400" dirty="0" err="1"/>
              <a:t>pada</a:t>
            </a:r>
            <a:r>
              <a:rPr lang="en-US" sz="2400" dirty="0"/>
              <a:t> </a:t>
            </a:r>
            <a:r>
              <a:rPr lang="en-US" sz="2400" dirty="0" err="1"/>
              <a:t>setiap</a:t>
            </a:r>
            <a:r>
              <a:rPr lang="en-US" sz="2400" dirty="0"/>
              <a:t> </a:t>
            </a:r>
            <a:r>
              <a:rPr lang="en-US" sz="2400" dirty="0" err="1"/>
              <a:t>kriteria</a:t>
            </a:r>
            <a:r>
              <a:rPr lang="en-US" sz="2400" dirty="0"/>
              <a:t> </a:t>
            </a:r>
            <a:r>
              <a:rPr lang="en-US" sz="2400" dirty="0" err="1"/>
              <a:t>evaluasi</a:t>
            </a:r>
            <a:r>
              <a:rPr lang="en-US" sz="2400" dirty="0"/>
              <a:t>.</a:t>
            </a:r>
          </a:p>
          <a:p>
            <a:pPr marL="285750" indent="-285750">
              <a:buFont typeface="Arial" panose="020B0604020202020204" pitchFamily="34" charset="0"/>
              <a:buChar char="•"/>
            </a:pPr>
            <a:r>
              <a:rPr lang="en-US" sz="2400" dirty="0" err="1"/>
              <a:t>Sistem</a:t>
            </a:r>
            <a:r>
              <a:rPr lang="en-US" sz="2400" dirty="0"/>
              <a:t> </a:t>
            </a:r>
            <a:r>
              <a:rPr lang="en-US" sz="2400" dirty="0" err="1"/>
              <a:t>Penyaringan</a:t>
            </a:r>
            <a:r>
              <a:rPr lang="en-US" sz="2400" dirty="0"/>
              <a:t>: </a:t>
            </a:r>
            <a:r>
              <a:rPr lang="en-US" sz="2400" dirty="0" err="1"/>
              <a:t>Menghilangkan</a:t>
            </a:r>
            <a:r>
              <a:rPr lang="en-US" sz="2400" dirty="0"/>
              <a:t> </a:t>
            </a:r>
            <a:r>
              <a:rPr lang="en-US" sz="2400" dirty="0" err="1"/>
              <a:t>penjual</a:t>
            </a:r>
            <a:r>
              <a:rPr lang="en-US" sz="2400" dirty="0"/>
              <a:t> yang </a:t>
            </a:r>
            <a:r>
              <a:rPr lang="en-US" sz="2400" dirty="0" err="1"/>
              <a:t>tidak</a:t>
            </a:r>
            <a:r>
              <a:rPr lang="en-US" sz="2400" dirty="0"/>
              <a:t> </a:t>
            </a:r>
            <a:r>
              <a:rPr lang="en-US" sz="2400" dirty="0" err="1"/>
              <a:t>memenuhi</a:t>
            </a:r>
            <a:r>
              <a:rPr lang="en-US" sz="2400" dirty="0"/>
              <a:t> </a:t>
            </a:r>
            <a:r>
              <a:rPr lang="en-US" sz="2400" dirty="0" err="1"/>
              <a:t>persyaratan</a:t>
            </a:r>
            <a:r>
              <a:rPr lang="en-US" sz="2400" dirty="0"/>
              <a:t> minimum.</a:t>
            </a:r>
          </a:p>
          <a:p>
            <a:pPr marL="285750" indent="-285750">
              <a:buFont typeface="Arial" panose="020B0604020202020204" pitchFamily="34" charset="0"/>
              <a:buChar char="•"/>
            </a:pPr>
            <a:r>
              <a:rPr lang="en-US" sz="2400" dirty="0" err="1"/>
              <a:t>Estimasi</a:t>
            </a:r>
            <a:r>
              <a:rPr lang="en-US" sz="2400" dirty="0"/>
              <a:t> </a:t>
            </a:r>
            <a:r>
              <a:rPr lang="en-US" sz="2400" dirty="0" err="1"/>
              <a:t>Independen</a:t>
            </a:r>
            <a:r>
              <a:rPr lang="en-US" sz="2400" dirty="0"/>
              <a:t>: </a:t>
            </a:r>
            <a:r>
              <a:rPr lang="en-US" sz="2400" dirty="0" err="1"/>
              <a:t>Membandingkan</a:t>
            </a:r>
            <a:r>
              <a:rPr lang="en-US" sz="2400" dirty="0"/>
              <a:t> </a:t>
            </a:r>
            <a:r>
              <a:rPr lang="en-US" sz="2400" dirty="0" err="1"/>
              <a:t>biaya</a:t>
            </a:r>
            <a:r>
              <a:rPr lang="en-US" sz="2400" dirty="0"/>
              <a:t> </a:t>
            </a:r>
            <a:r>
              <a:rPr lang="en-US" sz="2400" dirty="0" err="1"/>
              <a:t>dengan</a:t>
            </a:r>
            <a:r>
              <a:rPr lang="en-US" sz="2400" dirty="0"/>
              <a:t> </a:t>
            </a:r>
            <a:r>
              <a:rPr lang="en-US" sz="2400" dirty="0" err="1"/>
              <a:t>estimasi</a:t>
            </a:r>
            <a:r>
              <a:rPr lang="en-US" sz="2400" dirty="0"/>
              <a:t> in-house yang </a:t>
            </a:r>
            <a:r>
              <a:rPr lang="en-US" sz="2400" dirty="0" err="1"/>
              <a:t>dibuat</a:t>
            </a:r>
            <a:r>
              <a:rPr lang="en-US" sz="2400" dirty="0"/>
              <a:t> </a:t>
            </a:r>
            <a:r>
              <a:rPr lang="en-US" sz="2400" dirty="0" err="1"/>
              <a:t>dengan</a:t>
            </a:r>
            <a:r>
              <a:rPr lang="en-US" sz="2400" dirty="0"/>
              <a:t> </a:t>
            </a:r>
            <a:r>
              <a:rPr lang="en-US" sz="2400" dirty="0" err="1"/>
              <a:t>bantuan</a:t>
            </a:r>
            <a:r>
              <a:rPr lang="en-US" sz="2400" dirty="0"/>
              <a:t> </a:t>
            </a:r>
            <a:r>
              <a:rPr lang="en-US" sz="2400" dirty="0" err="1"/>
              <a:t>dari</a:t>
            </a:r>
            <a:r>
              <a:rPr lang="en-US" sz="2400" dirty="0"/>
              <a:t> </a:t>
            </a:r>
            <a:r>
              <a:rPr lang="en-US" sz="2400" dirty="0" err="1"/>
              <a:t>luar</a:t>
            </a:r>
            <a:r>
              <a:rPr lang="en-US" sz="2400" dirty="0"/>
              <a:t>.</a:t>
            </a:r>
          </a:p>
          <a:p>
            <a:pPr marL="285750" indent="-285750">
              <a:buFont typeface="Arial" panose="020B0604020202020204" pitchFamily="34" charset="0"/>
              <a:buChar char="•"/>
            </a:pPr>
            <a:r>
              <a:rPr lang="en-US" sz="2400" dirty="0" err="1"/>
              <a:t>Riwayat</a:t>
            </a:r>
            <a:r>
              <a:rPr lang="en-US" sz="2400" dirty="0"/>
              <a:t> </a:t>
            </a:r>
            <a:r>
              <a:rPr lang="en-US" sz="2400" dirty="0" err="1"/>
              <a:t>kinerja</a:t>
            </a:r>
            <a:r>
              <a:rPr lang="en-US" sz="2400" dirty="0"/>
              <a:t> masa </a:t>
            </a:r>
            <a:r>
              <a:rPr lang="en-US" sz="2400" dirty="0" err="1"/>
              <a:t>lalu</a:t>
            </a:r>
            <a:r>
              <a:rPr lang="en-US" sz="2400" dirty="0"/>
              <a:t>.</a:t>
            </a:r>
          </a:p>
        </p:txBody>
      </p:sp>
      <p:grpSp>
        <p:nvGrpSpPr>
          <p:cNvPr id="14" name="Group 13"/>
          <p:cNvGrpSpPr/>
          <p:nvPr/>
        </p:nvGrpSpPr>
        <p:grpSpPr>
          <a:xfrm>
            <a:off x="50639" y="867572"/>
            <a:ext cx="1900991" cy="4198703"/>
            <a:chOff x="50639" y="867572"/>
            <a:chExt cx="1900991" cy="4198703"/>
          </a:xfrm>
        </p:grpSpPr>
        <p:sp>
          <p:nvSpPr>
            <p:cNvPr id="21" name="Freeform 20"/>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2" name="Freeform 21"/>
            <p:cNvSpPr/>
            <p:nvPr/>
          </p:nvSpPr>
          <p:spPr>
            <a:xfrm>
              <a:off x="50639" y="1373749"/>
              <a:ext cx="1900991"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Advertising</a:t>
              </a:r>
            </a:p>
            <a:p>
              <a:r>
                <a:rPr lang="en-US" sz="1400" dirty="0"/>
                <a:t>3. Bidder conferences</a:t>
              </a:r>
            </a:p>
            <a:p>
              <a:r>
                <a:rPr lang="en-US" sz="1400" dirty="0"/>
                <a:t>4. Data analysis</a:t>
              </a:r>
            </a:p>
            <a:p>
              <a:pPr lvl="1"/>
              <a:r>
                <a:rPr lang="en-US" sz="1400" dirty="0"/>
                <a:t>• Proposal evaluation</a:t>
              </a:r>
            </a:p>
            <a:p>
              <a:r>
                <a:rPr lang="en-US" sz="1400" dirty="0"/>
                <a:t>5. Interpersonal and team skills</a:t>
              </a:r>
            </a:p>
            <a:p>
              <a:pPr lvl="1"/>
              <a:r>
                <a:rPr lang="en-US" sz="1400" dirty="0"/>
                <a:t>• Negotiation</a:t>
              </a:r>
              <a:endParaRPr lang="en-US" sz="3600" b="0" kern="1200" dirty="0">
                <a:latin typeface="+mn-lt"/>
              </a:endParaRPr>
            </a:p>
          </p:txBody>
        </p:sp>
      </p:grpSp>
    </p:spTree>
    <p:extLst>
      <p:ext uri="{BB962C8B-B14F-4D97-AF65-F5344CB8AC3E}">
        <p14:creationId xmlns:p14="http://schemas.microsoft.com/office/powerpoint/2010/main" val="365392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Procurement </a:t>
            </a:r>
            <a:r>
              <a:rPr lang="en-US" sz="3600" b="1" dirty="0"/>
              <a:t>Management: </a:t>
            </a:r>
            <a:r>
              <a:rPr lang="en-US" sz="3600" dirty="0">
                <a:solidFill>
                  <a:srgbClr val="FF0000"/>
                </a:solidFill>
                <a:latin typeface="Algerian" panose="04020705040A02060702" pitchFamily="82" charset="0"/>
              </a:rPr>
              <a:t>INTRODUCTION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Rectangle 4"/>
          <p:cNvSpPr/>
          <p:nvPr/>
        </p:nvSpPr>
        <p:spPr>
          <a:xfrm>
            <a:off x="839338" y="1413723"/>
            <a:ext cx="10135773" cy="3785652"/>
          </a:xfrm>
          <a:prstGeom prst="rect">
            <a:avLst/>
          </a:prstGeom>
          <a:solidFill>
            <a:srgbClr val="00B0F0"/>
          </a:solidFill>
        </p:spPr>
        <p:txBody>
          <a:bodyPr wrap="square">
            <a:spAutoFit/>
          </a:bodyPr>
          <a:lstStyle/>
          <a:p>
            <a:pPr algn="just"/>
            <a:r>
              <a:rPr lang="en-US" sz="2400" dirty="0"/>
              <a:t>Project Procurement Management processes </a:t>
            </a:r>
            <a:r>
              <a:rPr lang="en-US" sz="2400" dirty="0" err="1"/>
              <a:t>melibatkan</a:t>
            </a:r>
            <a:r>
              <a:rPr lang="en-US" sz="2400" dirty="0"/>
              <a:t> </a:t>
            </a:r>
            <a:r>
              <a:rPr lang="en-US" sz="2400" dirty="0" err="1"/>
              <a:t>perjanjian</a:t>
            </a:r>
            <a:r>
              <a:rPr lang="en-US" sz="2400" dirty="0"/>
              <a:t>, </a:t>
            </a:r>
          </a:p>
          <a:p>
            <a:pPr algn="just"/>
            <a:r>
              <a:rPr lang="en-US" sz="2400" dirty="0" err="1"/>
              <a:t>termasuk</a:t>
            </a:r>
            <a:r>
              <a:rPr lang="en-US" sz="2400" dirty="0"/>
              <a:t> </a:t>
            </a:r>
            <a:r>
              <a:rPr lang="en-US" sz="2400" dirty="0" err="1"/>
              <a:t>kontrak</a:t>
            </a:r>
            <a:r>
              <a:rPr lang="en-US" sz="2400" dirty="0"/>
              <a:t> yang legal, </a:t>
            </a:r>
            <a:r>
              <a:rPr lang="en-US" sz="2400" dirty="0" err="1"/>
              <a:t>serta</a:t>
            </a:r>
            <a:r>
              <a:rPr lang="en-US" sz="2400" dirty="0"/>
              <a:t> </a:t>
            </a:r>
            <a:r>
              <a:rPr lang="en-US" sz="2400" dirty="0" err="1"/>
              <a:t>dokumen</a:t>
            </a:r>
            <a:r>
              <a:rPr lang="en-US" sz="2400" dirty="0"/>
              <a:t> </a:t>
            </a:r>
            <a:r>
              <a:rPr lang="en-US" sz="2400" dirty="0" err="1"/>
              <a:t>antara</a:t>
            </a:r>
            <a:r>
              <a:rPr lang="en-US" sz="2400" dirty="0"/>
              <a:t> </a:t>
            </a:r>
            <a:r>
              <a:rPr lang="en-US" sz="2400" dirty="0" err="1"/>
              <a:t>pembeli</a:t>
            </a:r>
            <a:r>
              <a:rPr lang="en-US" sz="2400" dirty="0"/>
              <a:t> </a:t>
            </a:r>
            <a:r>
              <a:rPr lang="en-US" sz="2400" dirty="0" err="1"/>
              <a:t>dan</a:t>
            </a:r>
            <a:r>
              <a:rPr lang="en-US" sz="2400" dirty="0"/>
              <a:t> </a:t>
            </a:r>
            <a:r>
              <a:rPr lang="en-US" sz="2400" dirty="0" err="1"/>
              <a:t>penjual</a:t>
            </a:r>
            <a:r>
              <a:rPr lang="en-US" sz="2400" dirty="0"/>
              <a:t>. </a:t>
            </a:r>
          </a:p>
          <a:p>
            <a:pPr algn="just"/>
            <a:endParaRPr lang="en-US" sz="2400" dirty="0"/>
          </a:p>
          <a:p>
            <a:pPr algn="just"/>
            <a:r>
              <a:rPr lang="en-US" sz="2400" dirty="0" err="1"/>
              <a:t>Kontrak</a:t>
            </a:r>
            <a:r>
              <a:rPr lang="en-US" sz="2400" dirty="0"/>
              <a:t> </a:t>
            </a:r>
            <a:r>
              <a:rPr lang="en-US" sz="2400" dirty="0" err="1"/>
              <a:t>merupakan</a:t>
            </a:r>
            <a:r>
              <a:rPr lang="en-US" sz="2400" dirty="0"/>
              <a:t> </a:t>
            </a:r>
            <a:r>
              <a:rPr lang="en-US" sz="2400" dirty="0" err="1"/>
              <a:t>perjanjian</a:t>
            </a:r>
            <a:r>
              <a:rPr lang="en-US" sz="2400" dirty="0"/>
              <a:t> yang </a:t>
            </a:r>
            <a:r>
              <a:rPr lang="en-US" sz="2400" dirty="0" err="1"/>
              <a:t>saling</a:t>
            </a:r>
            <a:r>
              <a:rPr lang="en-US" sz="2400" dirty="0"/>
              <a:t> </a:t>
            </a:r>
            <a:r>
              <a:rPr lang="en-US" sz="2400" dirty="0" err="1"/>
              <a:t>mengikat</a:t>
            </a:r>
            <a:r>
              <a:rPr lang="en-US" sz="2400" dirty="0"/>
              <a:t> yang </a:t>
            </a:r>
            <a:r>
              <a:rPr lang="en-US" sz="2400" dirty="0" err="1"/>
              <a:t>mewajibkan</a:t>
            </a:r>
            <a:r>
              <a:rPr lang="en-US" sz="2400" dirty="0"/>
              <a:t> </a:t>
            </a:r>
            <a:r>
              <a:rPr lang="en-US" sz="2400" dirty="0" err="1"/>
              <a:t>penjual</a:t>
            </a:r>
            <a:r>
              <a:rPr lang="en-US" sz="2400" dirty="0"/>
              <a:t> </a:t>
            </a:r>
            <a:r>
              <a:rPr lang="en-US" sz="2400" dirty="0" err="1"/>
              <a:t>untuk</a:t>
            </a:r>
            <a:r>
              <a:rPr lang="en-US" sz="2400" dirty="0"/>
              <a:t> </a:t>
            </a:r>
            <a:r>
              <a:rPr lang="en-US" sz="2400" dirty="0" err="1"/>
              <a:t>memberikan</a:t>
            </a:r>
            <a:r>
              <a:rPr lang="en-US" sz="2400" dirty="0"/>
              <a:t> </a:t>
            </a:r>
            <a:r>
              <a:rPr lang="en-US" sz="2400" dirty="0" err="1"/>
              <a:t>sesuatu</a:t>
            </a:r>
            <a:r>
              <a:rPr lang="en-US" sz="2400" dirty="0"/>
              <a:t> yang </a:t>
            </a:r>
            <a:r>
              <a:rPr lang="en-US" sz="2400" dirty="0" err="1"/>
              <a:t>bernilai</a:t>
            </a:r>
            <a:r>
              <a:rPr lang="en-US" sz="2400" dirty="0"/>
              <a:t> (</a:t>
            </a:r>
            <a:r>
              <a:rPr lang="en-US" sz="2400" dirty="0" err="1"/>
              <a:t>mis</a:t>
            </a:r>
            <a:r>
              <a:rPr lang="en-US" sz="2400" dirty="0"/>
              <a:t>., </a:t>
            </a:r>
            <a:r>
              <a:rPr lang="en-US" sz="2400" dirty="0" err="1"/>
              <a:t>produk</a:t>
            </a:r>
            <a:r>
              <a:rPr lang="en-US" sz="2400" dirty="0"/>
              <a:t>, </a:t>
            </a:r>
            <a:r>
              <a:rPr lang="en-US" sz="2400" dirty="0" err="1"/>
              <a:t>layanan</a:t>
            </a:r>
            <a:r>
              <a:rPr lang="en-US" sz="2400" dirty="0"/>
              <a:t>, </a:t>
            </a:r>
            <a:r>
              <a:rPr lang="en-US" sz="2400" dirty="0" err="1"/>
              <a:t>atau</a:t>
            </a:r>
            <a:r>
              <a:rPr lang="en-US" sz="2400" dirty="0"/>
              <a:t> </a:t>
            </a:r>
            <a:r>
              <a:rPr lang="en-US" sz="2400" dirty="0" err="1"/>
              <a:t>hasil</a:t>
            </a:r>
            <a:r>
              <a:rPr lang="en-US" sz="2400" dirty="0"/>
              <a:t> </a:t>
            </a:r>
            <a:r>
              <a:rPr lang="en-US" sz="2400" dirty="0" err="1"/>
              <a:t>tertentu</a:t>
            </a:r>
            <a:r>
              <a:rPr lang="en-US" sz="2400" dirty="0"/>
              <a:t>) </a:t>
            </a:r>
            <a:r>
              <a:rPr lang="en-US" sz="2400" dirty="0" err="1"/>
              <a:t>dan</a:t>
            </a:r>
            <a:r>
              <a:rPr lang="en-US" sz="2400" dirty="0"/>
              <a:t> </a:t>
            </a:r>
            <a:r>
              <a:rPr lang="en-US" sz="2400" dirty="0" err="1"/>
              <a:t>mewajibkan</a:t>
            </a:r>
            <a:r>
              <a:rPr lang="en-US" sz="2400" dirty="0"/>
              <a:t> </a:t>
            </a:r>
            <a:r>
              <a:rPr lang="en-US" sz="2400" dirty="0" err="1"/>
              <a:t>pembeli</a:t>
            </a:r>
            <a:r>
              <a:rPr lang="en-US" sz="2400" dirty="0"/>
              <a:t> </a:t>
            </a:r>
            <a:r>
              <a:rPr lang="en-US" sz="2400" dirty="0" err="1"/>
              <a:t>untuk</a:t>
            </a:r>
            <a:r>
              <a:rPr lang="en-US" sz="2400" dirty="0"/>
              <a:t> </a:t>
            </a:r>
            <a:r>
              <a:rPr lang="en-US" sz="2400" dirty="0" err="1"/>
              <a:t>menyediakan</a:t>
            </a:r>
            <a:r>
              <a:rPr lang="en-US" sz="2400" dirty="0"/>
              <a:t> </a:t>
            </a:r>
            <a:r>
              <a:rPr lang="en-US" sz="2400" dirty="0" err="1"/>
              <a:t>uang</a:t>
            </a:r>
            <a:r>
              <a:rPr lang="en-US" sz="2400" dirty="0"/>
              <a:t> </a:t>
            </a:r>
            <a:r>
              <a:rPr lang="en-US" sz="2400" dirty="0" err="1"/>
              <a:t>atau</a:t>
            </a:r>
            <a:r>
              <a:rPr lang="en-US" sz="2400" dirty="0"/>
              <a:t> </a:t>
            </a:r>
            <a:r>
              <a:rPr lang="en-US" sz="2400" dirty="0" err="1"/>
              <a:t>kompensasi</a:t>
            </a:r>
            <a:r>
              <a:rPr lang="en-US" sz="2400" dirty="0"/>
              <a:t> </a:t>
            </a:r>
            <a:r>
              <a:rPr lang="en-US" sz="2400" dirty="0" err="1"/>
              <a:t>berharga</a:t>
            </a:r>
            <a:r>
              <a:rPr lang="en-US" sz="2400" dirty="0"/>
              <a:t> </a:t>
            </a:r>
            <a:r>
              <a:rPr lang="en-US" sz="2400" dirty="0" err="1"/>
              <a:t>lainnya</a:t>
            </a:r>
            <a:r>
              <a:rPr lang="en-US" sz="2400" dirty="0"/>
              <a:t>. </a:t>
            </a:r>
          </a:p>
          <a:p>
            <a:pPr algn="just"/>
            <a:endParaRPr lang="en-US" sz="2400" dirty="0"/>
          </a:p>
          <a:p>
            <a:pPr algn="just"/>
            <a:r>
              <a:rPr lang="en-US" sz="2400" dirty="0" err="1"/>
              <a:t>Kesepakatan</a:t>
            </a:r>
            <a:r>
              <a:rPr lang="en-US" sz="2400" dirty="0"/>
              <a:t> </a:t>
            </a:r>
            <a:r>
              <a:rPr lang="en-US" sz="2400" dirty="0" err="1"/>
              <a:t>bisa</a:t>
            </a:r>
            <a:r>
              <a:rPr lang="en-US" sz="2400" dirty="0"/>
              <a:t> </a:t>
            </a:r>
            <a:r>
              <a:rPr lang="en-US" sz="2400" dirty="0" err="1"/>
              <a:t>sederhana</a:t>
            </a:r>
            <a:r>
              <a:rPr lang="en-US" sz="2400" dirty="0"/>
              <a:t> </a:t>
            </a:r>
            <a:r>
              <a:rPr lang="en-US" sz="2400" dirty="0" err="1"/>
              <a:t>atau</a:t>
            </a:r>
            <a:r>
              <a:rPr lang="en-US" sz="2400" dirty="0"/>
              <a:t> </a:t>
            </a:r>
            <a:r>
              <a:rPr lang="en-US" sz="2400" dirty="0" err="1"/>
              <a:t>rumit</a:t>
            </a:r>
            <a:r>
              <a:rPr lang="en-US" sz="2400" dirty="0"/>
              <a:t>, </a:t>
            </a:r>
            <a:r>
              <a:rPr lang="en-US" sz="2400" dirty="0" err="1"/>
              <a:t>dan</a:t>
            </a:r>
            <a:r>
              <a:rPr lang="en-US" sz="2400" dirty="0"/>
              <a:t> </a:t>
            </a:r>
            <a:r>
              <a:rPr lang="en-US" sz="2400" dirty="0" err="1"/>
              <a:t>mungkin</a:t>
            </a:r>
            <a:r>
              <a:rPr lang="en-US" sz="2400" dirty="0"/>
              <a:t> </a:t>
            </a:r>
            <a:r>
              <a:rPr lang="en-US" sz="2400" dirty="0" err="1"/>
              <a:t>mencerminkan</a:t>
            </a:r>
            <a:r>
              <a:rPr lang="en-US" sz="2400" dirty="0"/>
              <a:t> </a:t>
            </a:r>
            <a:r>
              <a:rPr lang="en-US" sz="2400" dirty="0" err="1"/>
              <a:t>kesederhanaan</a:t>
            </a:r>
            <a:r>
              <a:rPr lang="en-US" sz="2400" dirty="0"/>
              <a:t> </a:t>
            </a:r>
            <a:r>
              <a:rPr lang="en-US" sz="2400" dirty="0" err="1"/>
              <a:t>atau</a:t>
            </a:r>
            <a:r>
              <a:rPr lang="en-US" sz="2400" dirty="0"/>
              <a:t> </a:t>
            </a:r>
            <a:r>
              <a:rPr lang="en-US" sz="2400" dirty="0" err="1"/>
              <a:t>kompleksitas</a:t>
            </a:r>
            <a:r>
              <a:rPr lang="en-US" sz="2400" dirty="0"/>
              <a:t> </a:t>
            </a:r>
            <a:r>
              <a:rPr lang="en-US" sz="2400" dirty="0" err="1"/>
              <a:t>hasil</a:t>
            </a:r>
            <a:r>
              <a:rPr lang="en-US" sz="2400" dirty="0"/>
              <a:t> </a:t>
            </a:r>
            <a:r>
              <a:rPr lang="en-US" sz="2400" dirty="0" err="1"/>
              <a:t>kerja</a:t>
            </a:r>
            <a:r>
              <a:rPr lang="en-US" sz="2400" dirty="0"/>
              <a:t> </a:t>
            </a:r>
            <a:r>
              <a:rPr lang="en-US" sz="2400" dirty="0" err="1"/>
              <a:t>atau</a:t>
            </a:r>
            <a:r>
              <a:rPr lang="en-US" sz="2400" dirty="0"/>
              <a:t> </a:t>
            </a:r>
            <a:r>
              <a:rPr lang="en-US" sz="2400" dirty="0" err="1"/>
              <a:t>upaya</a:t>
            </a:r>
            <a:r>
              <a:rPr lang="en-US" sz="2400" dirty="0"/>
              <a:t> yang </a:t>
            </a:r>
            <a:r>
              <a:rPr lang="en-US" sz="2400" dirty="0" err="1"/>
              <a:t>diperlukan</a:t>
            </a:r>
            <a:r>
              <a:rPr lang="en-US" sz="2400" dirty="0"/>
              <a:t>.</a:t>
            </a:r>
          </a:p>
        </p:txBody>
      </p:sp>
    </p:spTree>
    <p:extLst>
      <p:ext uri="{BB962C8B-B14F-4D97-AF65-F5344CB8AC3E}">
        <p14:creationId xmlns:p14="http://schemas.microsoft.com/office/powerpoint/2010/main" val="3244655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aphicFrame>
        <p:nvGraphicFramePr>
          <p:cNvPr id="28" name="Diagram 27"/>
          <p:cNvGraphicFramePr/>
          <p:nvPr>
            <p:extLst>
              <p:ext uri="{D42A27DB-BD31-4B8C-83A1-F6EECF244321}">
                <p14:modId xmlns:p14="http://schemas.microsoft.com/office/powerpoint/2010/main" val="2164014146"/>
              </p:ext>
            </p:extLst>
          </p:nvPr>
        </p:nvGraphicFramePr>
        <p:xfrm>
          <a:off x="2113093" y="867572"/>
          <a:ext cx="8690159" cy="777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113092" y="1798276"/>
            <a:ext cx="8690159" cy="4708981"/>
          </a:xfrm>
          <a:prstGeom prst="rect">
            <a:avLst/>
          </a:prstGeom>
        </p:spPr>
        <p:txBody>
          <a:bodyPr wrap="square">
            <a:spAutoFit/>
          </a:bodyPr>
          <a:lstStyle/>
          <a:p>
            <a:pPr marL="365760" lvl="1" indent="0">
              <a:buNone/>
            </a:pPr>
            <a:r>
              <a:rPr lang="id-ID" sz="2000" dirty="0"/>
              <a:t>Negosiasi </a:t>
            </a:r>
            <a:r>
              <a:rPr lang="en-US" sz="2000" dirty="0" err="1"/>
              <a:t>ini</a:t>
            </a:r>
            <a:r>
              <a:rPr lang="en-US" sz="2000" dirty="0"/>
              <a:t> </a:t>
            </a:r>
            <a:r>
              <a:rPr lang="id-ID" sz="2000" dirty="0"/>
              <a:t>memperjelas struktur, persyaratan dan ketentuan lain pembelian sehingga kesepakatan bersama dapat dicapai sebelum penandatanganan kontrak. Negosiasi disimpulkan dengan dokumen kontrak yang dapat dieksekusi oleh buyer dan seller.</a:t>
            </a:r>
            <a:endParaRPr lang="en-US" sz="2000" dirty="0"/>
          </a:p>
          <a:p>
            <a:pPr marL="365760" lvl="1" indent="0">
              <a:buNone/>
            </a:pPr>
            <a:endParaRPr lang="en-US" sz="2000" dirty="0"/>
          </a:p>
          <a:p>
            <a:pPr marL="365760" lvl="1" indent="0">
              <a:buNone/>
            </a:pPr>
            <a:r>
              <a:rPr lang="id-ID" sz="2000" dirty="0"/>
              <a:t>Untuk item pengadaan yang kompleks, negosiasi kontrak dapat berupa proses independen dengan input (mis., Masalah atau</a:t>
            </a:r>
            <a:r>
              <a:rPr lang="en-US" sz="2000" dirty="0"/>
              <a:t> </a:t>
            </a:r>
            <a:r>
              <a:rPr lang="id-ID" sz="2000" dirty="0"/>
              <a:t>daftar item terbuka) dan output (mis., keputusan yang didokumentasikan) sendiri. Untuk item pengadaan sederhana, syarat</a:t>
            </a:r>
            <a:r>
              <a:rPr lang="en-US" sz="2000" dirty="0"/>
              <a:t> </a:t>
            </a:r>
            <a:r>
              <a:rPr lang="id-ID" sz="2000" dirty="0"/>
              <a:t>dan kondisi kontrak dapat ditetapkan sebelumnya dan tidak dapat dinegosiasikan, dan hanya perlu diterima oleh penjual.</a:t>
            </a:r>
            <a:endParaRPr lang="en-US" sz="2000" dirty="0"/>
          </a:p>
          <a:p>
            <a:pPr marL="365760" lvl="1" indent="0">
              <a:buNone/>
            </a:pPr>
            <a:endParaRPr lang="id-ID" sz="2000" dirty="0"/>
          </a:p>
          <a:p>
            <a:pPr marL="365760" lvl="1" indent="0">
              <a:buNone/>
            </a:pPr>
            <a:r>
              <a:rPr lang="id-ID" sz="2000" dirty="0"/>
              <a:t>Manajer proyek mungkin bukan negosiator utama dalam pengadaan. Manajer proyek dan anggota lainnya</a:t>
            </a:r>
            <a:r>
              <a:rPr lang="en-US" sz="2000" dirty="0"/>
              <a:t> </a:t>
            </a:r>
            <a:r>
              <a:rPr lang="id-ID" sz="2000" dirty="0"/>
              <a:t>tim manajemen proyek dapat hadir selama negosiasi untuk memberikan bantuan, dan, jika perlu, untuk menambah</a:t>
            </a:r>
          </a:p>
          <a:p>
            <a:pPr marL="365760" lvl="1" indent="0">
              <a:buNone/>
            </a:pPr>
            <a:r>
              <a:rPr lang="id-ID" sz="2000" dirty="0"/>
              <a:t>klarifikasi persyaratan teknis, kualitas, dan manajemen proyek.</a:t>
            </a:r>
          </a:p>
        </p:txBody>
      </p:sp>
      <p:grpSp>
        <p:nvGrpSpPr>
          <p:cNvPr id="14" name="Group 13"/>
          <p:cNvGrpSpPr/>
          <p:nvPr/>
        </p:nvGrpSpPr>
        <p:grpSpPr>
          <a:xfrm>
            <a:off x="50639" y="867572"/>
            <a:ext cx="1900991" cy="4198703"/>
            <a:chOff x="50639" y="867572"/>
            <a:chExt cx="1900991" cy="4198703"/>
          </a:xfrm>
        </p:grpSpPr>
        <p:sp>
          <p:nvSpPr>
            <p:cNvPr id="21" name="Freeform 20"/>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2" name="Freeform 21"/>
            <p:cNvSpPr/>
            <p:nvPr/>
          </p:nvSpPr>
          <p:spPr>
            <a:xfrm>
              <a:off x="50639" y="1373749"/>
              <a:ext cx="1900991"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Advertising</a:t>
              </a:r>
            </a:p>
            <a:p>
              <a:r>
                <a:rPr lang="en-US" sz="1400" dirty="0"/>
                <a:t>3. Bidder conferences</a:t>
              </a:r>
            </a:p>
            <a:p>
              <a:r>
                <a:rPr lang="en-US" sz="1400" dirty="0"/>
                <a:t>4. Data analysis</a:t>
              </a:r>
            </a:p>
            <a:p>
              <a:pPr lvl="1"/>
              <a:r>
                <a:rPr lang="en-US" sz="1400" dirty="0"/>
                <a:t>• Proposal evaluation</a:t>
              </a:r>
            </a:p>
            <a:p>
              <a:r>
                <a:rPr lang="en-US" sz="1400" dirty="0"/>
                <a:t>5. Interpersonal and team skills</a:t>
              </a:r>
            </a:p>
            <a:p>
              <a:pPr lvl="1"/>
              <a:r>
                <a:rPr lang="en-US" sz="1400" dirty="0"/>
                <a:t>• Negotiation</a:t>
              </a:r>
              <a:endParaRPr lang="en-US" sz="3600" b="0" kern="1200" dirty="0">
                <a:latin typeface="+mn-lt"/>
              </a:endParaRPr>
            </a:p>
          </p:txBody>
        </p:sp>
      </p:grpSp>
    </p:spTree>
    <p:extLst>
      <p:ext uri="{BB962C8B-B14F-4D97-AF65-F5344CB8AC3E}">
        <p14:creationId xmlns:p14="http://schemas.microsoft.com/office/powerpoint/2010/main" val="2039044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1414320191"/>
              </p:ext>
            </p:extLst>
          </p:nvPr>
        </p:nvGraphicFramePr>
        <p:xfrm>
          <a:off x="2960048" y="867571"/>
          <a:ext cx="883161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78768" y="714789"/>
            <a:ext cx="2295943" cy="5934358"/>
            <a:chOff x="78768" y="714789"/>
            <a:chExt cx="2295943" cy="5934358"/>
          </a:xfrm>
        </p:grpSpPr>
        <p:sp>
          <p:nvSpPr>
            <p:cNvPr id="12" name="Freeform 11"/>
            <p:cNvSpPr/>
            <p:nvPr/>
          </p:nvSpPr>
          <p:spPr>
            <a:xfrm>
              <a:off x="78768" y="71478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4" name="Freeform 13"/>
            <p:cNvSpPr/>
            <p:nvPr/>
          </p:nvSpPr>
          <p:spPr>
            <a:xfrm>
              <a:off x="78769" y="1175589"/>
              <a:ext cx="2295942"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100" dirty="0"/>
                <a:t>1. Selected sellers</a:t>
              </a:r>
            </a:p>
            <a:p>
              <a:r>
                <a:rPr lang="en-US" sz="1100" dirty="0"/>
                <a:t>2. Agreements</a:t>
              </a:r>
            </a:p>
            <a:p>
              <a:r>
                <a:rPr lang="en-US" sz="1100" dirty="0"/>
                <a:t>3. Change requests</a:t>
              </a:r>
            </a:p>
            <a:p>
              <a:r>
                <a:rPr lang="en-US" sz="1100" dirty="0"/>
                <a:t>4. Project management plan</a:t>
              </a:r>
            </a:p>
            <a:p>
              <a:r>
                <a:rPr lang="en-US" sz="1100" dirty="0"/>
                <a:t>updates</a:t>
              </a:r>
            </a:p>
            <a:p>
              <a:pPr lvl="1"/>
              <a:r>
                <a:rPr lang="en-US" sz="1100" dirty="0"/>
                <a:t>• Requirements management plan</a:t>
              </a:r>
            </a:p>
            <a:p>
              <a:pPr lvl="1"/>
              <a:r>
                <a:rPr lang="en-US" sz="1100" dirty="0"/>
                <a:t>• Quality management plan</a:t>
              </a:r>
            </a:p>
            <a:p>
              <a:pPr lvl="1"/>
              <a:r>
                <a:rPr lang="en-US" sz="1100" dirty="0"/>
                <a:t>• Communications</a:t>
              </a:r>
            </a:p>
            <a:p>
              <a:pPr lvl="1"/>
              <a:r>
                <a:rPr lang="en-US" sz="1100" dirty="0"/>
                <a:t>management plan</a:t>
              </a:r>
            </a:p>
            <a:p>
              <a:pPr lvl="1"/>
              <a:r>
                <a:rPr lang="en-US" sz="1100" dirty="0"/>
                <a:t>• Risk management plan</a:t>
              </a:r>
            </a:p>
            <a:p>
              <a:pPr lvl="1"/>
              <a:r>
                <a:rPr lang="en-US" sz="1100" dirty="0"/>
                <a:t>• Procurement management plan</a:t>
              </a:r>
            </a:p>
            <a:p>
              <a:pPr lvl="1"/>
              <a:r>
                <a:rPr lang="en-US" sz="1100" dirty="0"/>
                <a:t>• Scope baseline</a:t>
              </a:r>
            </a:p>
            <a:p>
              <a:pPr lvl="1"/>
              <a:r>
                <a:rPr lang="en-US" sz="1100" dirty="0"/>
                <a:t>• Schedule baseline</a:t>
              </a:r>
            </a:p>
            <a:p>
              <a:pPr lvl="1"/>
              <a:r>
                <a:rPr lang="en-US" sz="1100" dirty="0"/>
                <a:t>• Cost baseline</a:t>
              </a:r>
            </a:p>
            <a:p>
              <a:r>
                <a:rPr lang="en-US" sz="1100" dirty="0"/>
                <a:t>5. Project documents updates</a:t>
              </a:r>
            </a:p>
            <a:p>
              <a:pPr lvl="1"/>
              <a:r>
                <a:rPr lang="en-US" sz="1100" dirty="0"/>
                <a:t>• Lessons learned register</a:t>
              </a:r>
            </a:p>
            <a:p>
              <a:pPr lvl="1"/>
              <a:r>
                <a:rPr lang="en-US" sz="1100" dirty="0"/>
                <a:t>• Requirements documentation</a:t>
              </a:r>
            </a:p>
            <a:p>
              <a:pPr lvl="1"/>
              <a:r>
                <a:rPr lang="en-US" sz="1100" dirty="0"/>
                <a:t>• Requirements traceability</a:t>
              </a:r>
            </a:p>
            <a:p>
              <a:pPr lvl="1"/>
              <a:r>
                <a:rPr lang="en-US" sz="1100" dirty="0"/>
                <a:t>matrix</a:t>
              </a:r>
            </a:p>
            <a:p>
              <a:pPr lvl="1"/>
              <a:r>
                <a:rPr lang="en-US" sz="1100" dirty="0"/>
                <a:t>• Resource calendars</a:t>
              </a:r>
            </a:p>
            <a:p>
              <a:pPr lvl="1"/>
              <a:r>
                <a:rPr lang="en-US" sz="1100" dirty="0"/>
                <a:t>• Risk register</a:t>
              </a:r>
            </a:p>
            <a:p>
              <a:pPr lvl="1"/>
              <a:r>
                <a:rPr lang="en-US" sz="1100" dirty="0"/>
                <a:t>• Stakeholder register</a:t>
              </a:r>
            </a:p>
            <a:p>
              <a:r>
                <a:rPr lang="en-US" sz="1100" dirty="0"/>
                <a:t>6. Organizational process assets</a:t>
              </a:r>
            </a:p>
            <a:p>
              <a:r>
                <a:rPr lang="en-US" sz="1100" dirty="0"/>
                <a:t>updates</a:t>
              </a:r>
              <a:endParaRPr lang="en-US" sz="1100" b="0" kern="1200" dirty="0"/>
            </a:p>
          </p:txBody>
        </p:sp>
      </p:grpSp>
    </p:spTree>
    <p:extLst>
      <p:ext uri="{BB962C8B-B14F-4D97-AF65-F5344CB8AC3E}">
        <p14:creationId xmlns:p14="http://schemas.microsoft.com/office/powerpoint/2010/main" val="2391002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1035616548"/>
              </p:ext>
            </p:extLst>
          </p:nvPr>
        </p:nvGraphicFramePr>
        <p:xfrm>
          <a:off x="2960048" y="867571"/>
          <a:ext cx="883161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78768" y="714789"/>
            <a:ext cx="2295943" cy="5934358"/>
            <a:chOff x="78768" y="714789"/>
            <a:chExt cx="2295943" cy="5934358"/>
          </a:xfrm>
        </p:grpSpPr>
        <p:sp>
          <p:nvSpPr>
            <p:cNvPr id="21" name="Freeform 20"/>
            <p:cNvSpPr/>
            <p:nvPr/>
          </p:nvSpPr>
          <p:spPr>
            <a:xfrm>
              <a:off x="78768" y="71478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2" name="Freeform 21"/>
            <p:cNvSpPr/>
            <p:nvPr/>
          </p:nvSpPr>
          <p:spPr>
            <a:xfrm>
              <a:off x="78769" y="1175589"/>
              <a:ext cx="2295942"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100" dirty="0"/>
                <a:t>1. Selected sellers</a:t>
              </a:r>
            </a:p>
            <a:p>
              <a:r>
                <a:rPr lang="en-US" sz="1100" dirty="0"/>
                <a:t>2. Agreements</a:t>
              </a:r>
            </a:p>
            <a:p>
              <a:r>
                <a:rPr lang="en-US" sz="1100" dirty="0"/>
                <a:t>3. Change requests</a:t>
              </a:r>
            </a:p>
            <a:p>
              <a:r>
                <a:rPr lang="en-US" sz="1100" dirty="0"/>
                <a:t>4. Project management plan</a:t>
              </a:r>
            </a:p>
            <a:p>
              <a:r>
                <a:rPr lang="en-US" sz="1100" dirty="0"/>
                <a:t>updates</a:t>
              </a:r>
            </a:p>
            <a:p>
              <a:pPr lvl="1"/>
              <a:r>
                <a:rPr lang="en-US" sz="1100" dirty="0"/>
                <a:t>• Requirements management plan</a:t>
              </a:r>
            </a:p>
            <a:p>
              <a:pPr lvl="1"/>
              <a:r>
                <a:rPr lang="en-US" sz="1100" dirty="0"/>
                <a:t>• Quality management plan</a:t>
              </a:r>
            </a:p>
            <a:p>
              <a:pPr lvl="1"/>
              <a:r>
                <a:rPr lang="en-US" sz="1100" dirty="0"/>
                <a:t>• Communications</a:t>
              </a:r>
            </a:p>
            <a:p>
              <a:pPr lvl="1"/>
              <a:r>
                <a:rPr lang="en-US" sz="1100" dirty="0"/>
                <a:t>management plan</a:t>
              </a:r>
            </a:p>
            <a:p>
              <a:pPr lvl="1"/>
              <a:r>
                <a:rPr lang="en-US" sz="1100" dirty="0"/>
                <a:t>• Risk management plan</a:t>
              </a:r>
            </a:p>
            <a:p>
              <a:pPr lvl="1"/>
              <a:r>
                <a:rPr lang="en-US" sz="1100" dirty="0"/>
                <a:t>• Procurement management plan</a:t>
              </a:r>
            </a:p>
            <a:p>
              <a:pPr lvl="1"/>
              <a:r>
                <a:rPr lang="en-US" sz="1100" dirty="0"/>
                <a:t>• Scope baseline</a:t>
              </a:r>
            </a:p>
            <a:p>
              <a:pPr lvl="1"/>
              <a:r>
                <a:rPr lang="en-US" sz="1100" dirty="0"/>
                <a:t>• Schedule baseline</a:t>
              </a:r>
            </a:p>
            <a:p>
              <a:pPr lvl="1"/>
              <a:r>
                <a:rPr lang="en-US" sz="1100" dirty="0"/>
                <a:t>• Cost baseline</a:t>
              </a:r>
            </a:p>
            <a:p>
              <a:r>
                <a:rPr lang="en-US" sz="1100" dirty="0"/>
                <a:t>5. Project documents updates</a:t>
              </a:r>
            </a:p>
            <a:p>
              <a:pPr lvl="1"/>
              <a:r>
                <a:rPr lang="en-US" sz="1100" dirty="0"/>
                <a:t>• Lessons learned register</a:t>
              </a:r>
            </a:p>
            <a:p>
              <a:pPr lvl="1"/>
              <a:r>
                <a:rPr lang="en-US" sz="1100" dirty="0"/>
                <a:t>• Requirements documentation</a:t>
              </a:r>
            </a:p>
            <a:p>
              <a:pPr lvl="1"/>
              <a:r>
                <a:rPr lang="en-US" sz="1100" dirty="0"/>
                <a:t>• Requirements traceability</a:t>
              </a:r>
            </a:p>
            <a:p>
              <a:pPr lvl="1"/>
              <a:r>
                <a:rPr lang="en-US" sz="1100" dirty="0"/>
                <a:t>matrix</a:t>
              </a:r>
            </a:p>
            <a:p>
              <a:pPr lvl="1"/>
              <a:r>
                <a:rPr lang="en-US" sz="1100" dirty="0"/>
                <a:t>• Resource calendars</a:t>
              </a:r>
            </a:p>
            <a:p>
              <a:pPr lvl="1"/>
              <a:r>
                <a:rPr lang="en-US" sz="1100" dirty="0"/>
                <a:t>• Risk register</a:t>
              </a:r>
            </a:p>
            <a:p>
              <a:pPr lvl="1"/>
              <a:r>
                <a:rPr lang="en-US" sz="1100" dirty="0"/>
                <a:t>• Stakeholder register</a:t>
              </a:r>
            </a:p>
            <a:p>
              <a:r>
                <a:rPr lang="en-US" sz="1100" dirty="0"/>
                <a:t>6. Organizational process assets</a:t>
              </a:r>
            </a:p>
            <a:p>
              <a:r>
                <a:rPr lang="en-US" sz="1100" dirty="0"/>
                <a:t>updates</a:t>
              </a:r>
              <a:endParaRPr lang="en-US" sz="1100" b="0" kern="1200" dirty="0"/>
            </a:p>
          </p:txBody>
        </p:sp>
      </p:grpSp>
    </p:spTree>
    <p:extLst>
      <p:ext uri="{BB962C8B-B14F-4D97-AF65-F5344CB8AC3E}">
        <p14:creationId xmlns:p14="http://schemas.microsoft.com/office/powerpoint/2010/main" val="3238994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1932122229"/>
              </p:ext>
            </p:extLst>
          </p:nvPr>
        </p:nvGraphicFramePr>
        <p:xfrm>
          <a:off x="2960048" y="1385971"/>
          <a:ext cx="8831618" cy="4900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78768" y="714789"/>
            <a:ext cx="2295943" cy="5934358"/>
            <a:chOff x="78768" y="714789"/>
            <a:chExt cx="2295943" cy="5934358"/>
          </a:xfrm>
        </p:grpSpPr>
        <p:sp>
          <p:nvSpPr>
            <p:cNvPr id="14" name="Freeform 13"/>
            <p:cNvSpPr/>
            <p:nvPr/>
          </p:nvSpPr>
          <p:spPr>
            <a:xfrm>
              <a:off x="78768" y="71478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1" name="Freeform 20"/>
            <p:cNvSpPr/>
            <p:nvPr/>
          </p:nvSpPr>
          <p:spPr>
            <a:xfrm>
              <a:off x="78769" y="1175589"/>
              <a:ext cx="2295942"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100" dirty="0"/>
                <a:t>1. Selected sellers</a:t>
              </a:r>
            </a:p>
            <a:p>
              <a:r>
                <a:rPr lang="en-US" sz="1100" dirty="0"/>
                <a:t>2. Agreements</a:t>
              </a:r>
            </a:p>
            <a:p>
              <a:r>
                <a:rPr lang="en-US" sz="1100" dirty="0"/>
                <a:t>3. Change requests</a:t>
              </a:r>
            </a:p>
            <a:p>
              <a:r>
                <a:rPr lang="en-US" sz="1100" dirty="0"/>
                <a:t>4. Project management plan</a:t>
              </a:r>
            </a:p>
            <a:p>
              <a:r>
                <a:rPr lang="en-US" sz="1100" dirty="0"/>
                <a:t>updates</a:t>
              </a:r>
            </a:p>
            <a:p>
              <a:pPr lvl="1"/>
              <a:r>
                <a:rPr lang="en-US" sz="1100" dirty="0"/>
                <a:t>• Requirements management plan</a:t>
              </a:r>
            </a:p>
            <a:p>
              <a:pPr lvl="1"/>
              <a:r>
                <a:rPr lang="en-US" sz="1100" dirty="0"/>
                <a:t>• Quality management plan</a:t>
              </a:r>
            </a:p>
            <a:p>
              <a:pPr lvl="1"/>
              <a:r>
                <a:rPr lang="en-US" sz="1100" dirty="0"/>
                <a:t>• Communications</a:t>
              </a:r>
            </a:p>
            <a:p>
              <a:pPr lvl="1"/>
              <a:r>
                <a:rPr lang="en-US" sz="1100" dirty="0"/>
                <a:t>management plan</a:t>
              </a:r>
            </a:p>
            <a:p>
              <a:pPr lvl="1"/>
              <a:r>
                <a:rPr lang="en-US" sz="1100" dirty="0"/>
                <a:t>• Risk management plan</a:t>
              </a:r>
            </a:p>
            <a:p>
              <a:pPr lvl="1"/>
              <a:r>
                <a:rPr lang="en-US" sz="1100" dirty="0"/>
                <a:t>• Procurement management plan</a:t>
              </a:r>
            </a:p>
            <a:p>
              <a:pPr lvl="1"/>
              <a:r>
                <a:rPr lang="en-US" sz="1100" dirty="0"/>
                <a:t>• Scope baseline</a:t>
              </a:r>
            </a:p>
            <a:p>
              <a:pPr lvl="1"/>
              <a:r>
                <a:rPr lang="en-US" sz="1100" dirty="0"/>
                <a:t>• Schedule baseline</a:t>
              </a:r>
            </a:p>
            <a:p>
              <a:pPr lvl="1"/>
              <a:r>
                <a:rPr lang="en-US" sz="1100" dirty="0"/>
                <a:t>• Cost baseline</a:t>
              </a:r>
            </a:p>
            <a:p>
              <a:r>
                <a:rPr lang="en-US" sz="1100" dirty="0"/>
                <a:t>5. Project documents updates</a:t>
              </a:r>
            </a:p>
            <a:p>
              <a:pPr lvl="1"/>
              <a:r>
                <a:rPr lang="en-US" sz="1100" dirty="0"/>
                <a:t>• Lessons learned register</a:t>
              </a:r>
            </a:p>
            <a:p>
              <a:pPr lvl="1"/>
              <a:r>
                <a:rPr lang="en-US" sz="1100" dirty="0"/>
                <a:t>• Requirements documentation</a:t>
              </a:r>
            </a:p>
            <a:p>
              <a:pPr lvl="1"/>
              <a:r>
                <a:rPr lang="en-US" sz="1100" dirty="0"/>
                <a:t>• Requirements traceability</a:t>
              </a:r>
            </a:p>
            <a:p>
              <a:pPr lvl="1"/>
              <a:r>
                <a:rPr lang="en-US" sz="1100" dirty="0"/>
                <a:t>matrix</a:t>
              </a:r>
            </a:p>
            <a:p>
              <a:pPr lvl="1"/>
              <a:r>
                <a:rPr lang="en-US" sz="1100" dirty="0"/>
                <a:t>• Resource calendars</a:t>
              </a:r>
            </a:p>
            <a:p>
              <a:pPr lvl="1"/>
              <a:r>
                <a:rPr lang="en-US" sz="1100" dirty="0"/>
                <a:t>• Risk register</a:t>
              </a:r>
            </a:p>
            <a:p>
              <a:pPr lvl="1"/>
              <a:r>
                <a:rPr lang="en-US" sz="1100" dirty="0"/>
                <a:t>• Stakeholder register</a:t>
              </a:r>
            </a:p>
            <a:p>
              <a:r>
                <a:rPr lang="en-US" sz="1100" dirty="0"/>
                <a:t>6. Organizational process assets</a:t>
              </a:r>
            </a:p>
            <a:p>
              <a:r>
                <a:rPr lang="en-US" sz="1100" dirty="0"/>
                <a:t>updates</a:t>
              </a:r>
              <a:endParaRPr lang="en-US" sz="1100" b="0" kern="1200" dirty="0"/>
            </a:p>
          </p:txBody>
        </p:sp>
      </p:grpSp>
    </p:spTree>
    <p:extLst>
      <p:ext uri="{BB962C8B-B14F-4D97-AF65-F5344CB8AC3E}">
        <p14:creationId xmlns:p14="http://schemas.microsoft.com/office/powerpoint/2010/main" val="2000585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Conduct Procurement :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1145853152"/>
              </p:ext>
            </p:extLst>
          </p:nvPr>
        </p:nvGraphicFramePr>
        <p:xfrm>
          <a:off x="2960048" y="1385971"/>
          <a:ext cx="8831618" cy="4900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78768" y="714789"/>
            <a:ext cx="2295943" cy="5934358"/>
            <a:chOff x="78768" y="714789"/>
            <a:chExt cx="2295943" cy="5934358"/>
          </a:xfrm>
        </p:grpSpPr>
        <p:sp>
          <p:nvSpPr>
            <p:cNvPr id="14" name="Freeform 13"/>
            <p:cNvSpPr/>
            <p:nvPr/>
          </p:nvSpPr>
          <p:spPr>
            <a:xfrm>
              <a:off x="78768" y="71478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1" name="Freeform 20"/>
            <p:cNvSpPr/>
            <p:nvPr/>
          </p:nvSpPr>
          <p:spPr>
            <a:xfrm>
              <a:off x="78769" y="1175589"/>
              <a:ext cx="2295942"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100" dirty="0"/>
                <a:t>1. Selected sellers</a:t>
              </a:r>
            </a:p>
            <a:p>
              <a:r>
                <a:rPr lang="en-US" sz="1100" dirty="0"/>
                <a:t>2. Agreements</a:t>
              </a:r>
            </a:p>
            <a:p>
              <a:r>
                <a:rPr lang="en-US" sz="1100" dirty="0"/>
                <a:t>3. Change requests</a:t>
              </a:r>
            </a:p>
            <a:p>
              <a:r>
                <a:rPr lang="en-US" sz="1100" dirty="0"/>
                <a:t>4. Project management plan</a:t>
              </a:r>
            </a:p>
            <a:p>
              <a:r>
                <a:rPr lang="en-US" sz="1100" dirty="0"/>
                <a:t>updates</a:t>
              </a:r>
            </a:p>
            <a:p>
              <a:pPr lvl="1"/>
              <a:r>
                <a:rPr lang="en-US" sz="1100" dirty="0"/>
                <a:t>• Requirements management plan</a:t>
              </a:r>
            </a:p>
            <a:p>
              <a:pPr lvl="1"/>
              <a:r>
                <a:rPr lang="en-US" sz="1100" dirty="0"/>
                <a:t>• Quality management plan</a:t>
              </a:r>
            </a:p>
            <a:p>
              <a:pPr lvl="1"/>
              <a:r>
                <a:rPr lang="en-US" sz="1100" dirty="0"/>
                <a:t>• Communications</a:t>
              </a:r>
            </a:p>
            <a:p>
              <a:pPr lvl="1"/>
              <a:r>
                <a:rPr lang="en-US" sz="1100" dirty="0"/>
                <a:t>management plan</a:t>
              </a:r>
            </a:p>
            <a:p>
              <a:pPr lvl="1"/>
              <a:r>
                <a:rPr lang="en-US" sz="1100" dirty="0"/>
                <a:t>• Risk management plan</a:t>
              </a:r>
            </a:p>
            <a:p>
              <a:pPr lvl="1"/>
              <a:r>
                <a:rPr lang="en-US" sz="1100" dirty="0"/>
                <a:t>• Procurement management plan</a:t>
              </a:r>
            </a:p>
            <a:p>
              <a:pPr lvl="1"/>
              <a:r>
                <a:rPr lang="en-US" sz="1100" dirty="0"/>
                <a:t>• Scope baseline</a:t>
              </a:r>
            </a:p>
            <a:p>
              <a:pPr lvl="1"/>
              <a:r>
                <a:rPr lang="en-US" sz="1100" dirty="0"/>
                <a:t>• Schedule baseline</a:t>
              </a:r>
            </a:p>
            <a:p>
              <a:pPr lvl="1"/>
              <a:r>
                <a:rPr lang="en-US" sz="1100" dirty="0"/>
                <a:t>• Cost baseline</a:t>
              </a:r>
            </a:p>
            <a:p>
              <a:r>
                <a:rPr lang="en-US" sz="1100" dirty="0"/>
                <a:t>5. Project documents updates</a:t>
              </a:r>
            </a:p>
            <a:p>
              <a:pPr lvl="1"/>
              <a:r>
                <a:rPr lang="en-US" sz="1100" dirty="0"/>
                <a:t>• Lessons learned register</a:t>
              </a:r>
            </a:p>
            <a:p>
              <a:pPr lvl="1"/>
              <a:r>
                <a:rPr lang="en-US" sz="1100" dirty="0"/>
                <a:t>• Requirements documentation</a:t>
              </a:r>
            </a:p>
            <a:p>
              <a:pPr lvl="1"/>
              <a:r>
                <a:rPr lang="en-US" sz="1100" dirty="0"/>
                <a:t>• Requirements traceability</a:t>
              </a:r>
            </a:p>
            <a:p>
              <a:pPr lvl="1"/>
              <a:r>
                <a:rPr lang="en-US" sz="1100" dirty="0"/>
                <a:t>matrix</a:t>
              </a:r>
            </a:p>
            <a:p>
              <a:pPr lvl="1"/>
              <a:r>
                <a:rPr lang="en-US" sz="1100" dirty="0"/>
                <a:t>• Resource calendars</a:t>
              </a:r>
            </a:p>
            <a:p>
              <a:pPr lvl="1"/>
              <a:r>
                <a:rPr lang="en-US" sz="1100" dirty="0"/>
                <a:t>• Risk register</a:t>
              </a:r>
            </a:p>
            <a:p>
              <a:pPr lvl="1"/>
              <a:r>
                <a:rPr lang="en-US" sz="1100" dirty="0"/>
                <a:t>• Stakeholder register</a:t>
              </a:r>
            </a:p>
            <a:p>
              <a:r>
                <a:rPr lang="en-US" sz="1100" dirty="0"/>
                <a:t>6. Organizational process assets</a:t>
              </a:r>
            </a:p>
            <a:p>
              <a:r>
                <a:rPr lang="en-US" sz="1100" dirty="0"/>
                <a:t>updates</a:t>
              </a:r>
              <a:endParaRPr lang="en-US" sz="1100" b="0" kern="1200" dirty="0"/>
            </a:p>
          </p:txBody>
        </p:sp>
      </p:grpSp>
    </p:spTree>
    <p:extLst>
      <p:ext uri="{BB962C8B-B14F-4D97-AF65-F5344CB8AC3E}">
        <p14:creationId xmlns:p14="http://schemas.microsoft.com/office/powerpoint/2010/main" val="748451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CONTROL PROCUREMENT</a:t>
            </a:r>
            <a:endParaRPr lang="id-ID" sz="3200" b="1" dirty="0">
              <a:cs typeface="Century Gothic" charset="0"/>
            </a:endParaRPr>
          </a:p>
        </p:txBody>
      </p:sp>
      <p:sp>
        <p:nvSpPr>
          <p:cNvPr id="21" name="Rounded Rectangle 20"/>
          <p:cNvSpPr/>
          <p:nvPr/>
        </p:nvSpPr>
        <p:spPr>
          <a:xfrm>
            <a:off x="374240" y="1585456"/>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713327" y="2593939"/>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316022" y="2267187"/>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619952" y="1616801"/>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93092" y="2630174"/>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63806" y="2275233"/>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69016" y="1598123"/>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78258" y="2636770"/>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921989" y="2279181"/>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75318" y="1621854"/>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94695" y="2643824"/>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75090" y="2302099"/>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921866" y="1583141"/>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147729" y="2671775"/>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93087" y="3430728"/>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Procurement Management</a:t>
            </a:r>
            <a:endParaRPr lang="en-US" sz="1600" b="1" kern="1200" dirty="0">
              <a:solidFill>
                <a:schemeClr val="tx1"/>
              </a:solidFill>
            </a:endParaRPr>
          </a:p>
        </p:txBody>
      </p:sp>
      <p:sp>
        <p:nvSpPr>
          <p:cNvPr id="38" name="Freeform 37"/>
          <p:cNvSpPr/>
          <p:nvPr/>
        </p:nvSpPr>
        <p:spPr>
          <a:xfrm>
            <a:off x="5143891" y="3413024"/>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Conduct Procurement</a:t>
            </a:r>
            <a:endParaRPr lang="en-US" sz="1600" b="1" kern="1200" dirty="0">
              <a:solidFill>
                <a:schemeClr val="tx1"/>
              </a:solidFill>
            </a:endParaRPr>
          </a:p>
        </p:txBody>
      </p:sp>
      <p:sp>
        <p:nvSpPr>
          <p:cNvPr id="20" name="Freeform 19"/>
          <p:cNvSpPr/>
          <p:nvPr/>
        </p:nvSpPr>
        <p:spPr>
          <a:xfrm>
            <a:off x="7494695" y="3413024"/>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6"/>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Procurement</a:t>
            </a:r>
          </a:p>
        </p:txBody>
      </p:sp>
    </p:spTree>
    <p:extLst>
      <p:ext uri="{BB962C8B-B14F-4D97-AF65-F5344CB8AC3E}">
        <p14:creationId xmlns:p14="http://schemas.microsoft.com/office/powerpoint/2010/main" val="22892965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2" name="Rectangle 1"/>
          <p:cNvSpPr/>
          <p:nvPr/>
        </p:nvSpPr>
        <p:spPr>
          <a:xfrm>
            <a:off x="878006" y="1193126"/>
            <a:ext cx="9316872" cy="1384995"/>
          </a:xfrm>
          <a:prstGeom prst="rect">
            <a:avLst/>
          </a:prstGeom>
          <a:solidFill>
            <a:schemeClr val="accent1">
              <a:lumMod val="60000"/>
              <a:lumOff val="40000"/>
            </a:schemeClr>
          </a:solidFill>
        </p:spPr>
        <p:txBody>
          <a:bodyPr wrap="square">
            <a:spAutoFit/>
          </a:bodyPr>
          <a:lstStyle/>
          <a:p>
            <a:r>
              <a:rPr lang="id-ID" sz="2800" dirty="0"/>
              <a:t>Proses mengelola procurement relationship , monitoring contracts performance, dan membuat perubahan dan perbaikan sesuai dengan kebutuhan. </a:t>
            </a:r>
          </a:p>
        </p:txBody>
      </p:sp>
      <p:sp>
        <p:nvSpPr>
          <p:cNvPr id="3" name="Rectangle 2"/>
          <p:cNvSpPr/>
          <p:nvPr/>
        </p:nvSpPr>
        <p:spPr>
          <a:xfrm>
            <a:off x="878006" y="3261738"/>
            <a:ext cx="9316872" cy="1384995"/>
          </a:xfrm>
          <a:prstGeom prst="rect">
            <a:avLst/>
          </a:prstGeom>
          <a:solidFill>
            <a:srgbClr val="92D050"/>
          </a:solidFill>
        </p:spPr>
        <p:txBody>
          <a:bodyPr wrap="square">
            <a:spAutoFit/>
          </a:bodyPr>
          <a:lstStyle/>
          <a:p>
            <a:r>
              <a:rPr lang="en-US" sz="2800" dirty="0" err="1"/>
              <a:t>Manfaat</a:t>
            </a:r>
            <a:r>
              <a:rPr lang="en-US" sz="2800" dirty="0"/>
              <a:t> </a:t>
            </a:r>
            <a:r>
              <a:rPr lang="en-US" sz="2800" dirty="0" err="1"/>
              <a:t>utama</a:t>
            </a:r>
            <a:r>
              <a:rPr lang="en-US" sz="2800" dirty="0"/>
              <a:t> </a:t>
            </a:r>
            <a:r>
              <a:rPr lang="en-US" sz="2800" dirty="0" err="1"/>
              <a:t>dari</a:t>
            </a:r>
            <a:r>
              <a:rPr lang="en-US" sz="2800" dirty="0"/>
              <a:t> proses </a:t>
            </a:r>
            <a:r>
              <a:rPr lang="en-US" sz="2800" dirty="0" err="1"/>
              <a:t>ini</a:t>
            </a:r>
            <a:r>
              <a:rPr lang="en-US" sz="2800" dirty="0"/>
              <a:t> </a:t>
            </a:r>
            <a:r>
              <a:rPr lang="en-US" sz="2800" dirty="0" err="1"/>
              <a:t>adalah</a:t>
            </a:r>
            <a:r>
              <a:rPr lang="en-US" sz="2800" dirty="0"/>
              <a:t> </a:t>
            </a:r>
            <a:r>
              <a:rPr lang="en-US" sz="2800" dirty="0" err="1"/>
              <a:t>memastikan</a:t>
            </a:r>
            <a:r>
              <a:rPr lang="en-US" sz="2800" dirty="0"/>
              <a:t> </a:t>
            </a:r>
            <a:r>
              <a:rPr lang="en-US" sz="2800" dirty="0" err="1"/>
              <a:t>bahwa</a:t>
            </a:r>
            <a:r>
              <a:rPr lang="en-US" sz="2800" dirty="0"/>
              <a:t> </a:t>
            </a:r>
            <a:r>
              <a:rPr lang="en-US" sz="2800" dirty="0" err="1"/>
              <a:t>kinerja</a:t>
            </a:r>
            <a:r>
              <a:rPr lang="en-US" sz="2800" dirty="0"/>
              <a:t> </a:t>
            </a:r>
            <a:r>
              <a:rPr lang="en-US" sz="2800" dirty="0" err="1"/>
              <a:t>penjual</a:t>
            </a:r>
            <a:r>
              <a:rPr lang="en-US" sz="2800" dirty="0"/>
              <a:t> </a:t>
            </a:r>
            <a:r>
              <a:rPr lang="en-US" sz="2800" dirty="0" err="1"/>
              <a:t>dan</a:t>
            </a:r>
            <a:r>
              <a:rPr lang="en-US" sz="2800" dirty="0"/>
              <a:t> </a:t>
            </a:r>
            <a:r>
              <a:rPr lang="en-US" sz="2800" dirty="0" err="1"/>
              <a:t>pembeli</a:t>
            </a:r>
            <a:r>
              <a:rPr lang="en-US" sz="2800" dirty="0"/>
              <a:t> </a:t>
            </a:r>
            <a:r>
              <a:rPr lang="en-US" sz="2800" dirty="0" err="1"/>
              <a:t>memenuhi</a:t>
            </a:r>
            <a:r>
              <a:rPr lang="en-US" sz="2800" dirty="0"/>
              <a:t> </a:t>
            </a:r>
            <a:r>
              <a:rPr lang="en-US" sz="2800" dirty="0" err="1"/>
              <a:t>persyaratan</a:t>
            </a:r>
            <a:r>
              <a:rPr lang="en-US" sz="2800" dirty="0"/>
              <a:t> </a:t>
            </a:r>
            <a:r>
              <a:rPr lang="en-US" sz="2800" dirty="0" err="1"/>
              <a:t>pengadaan</a:t>
            </a:r>
            <a:r>
              <a:rPr lang="en-US" sz="2800" dirty="0"/>
              <a:t> </a:t>
            </a:r>
            <a:r>
              <a:rPr lang="en-US" sz="2800" dirty="0" err="1"/>
              <a:t>sesuai</a:t>
            </a:r>
            <a:r>
              <a:rPr lang="en-US" sz="2800" dirty="0"/>
              <a:t> </a:t>
            </a:r>
            <a:r>
              <a:rPr lang="en-US" sz="2800" dirty="0" err="1"/>
              <a:t>dengan</a:t>
            </a:r>
            <a:r>
              <a:rPr lang="en-US" sz="2800" dirty="0"/>
              <a:t> </a:t>
            </a:r>
            <a:r>
              <a:rPr lang="en-US" sz="2800" dirty="0" err="1"/>
              <a:t>ketentuan</a:t>
            </a:r>
            <a:r>
              <a:rPr lang="en-US" sz="2800" dirty="0"/>
              <a:t> </a:t>
            </a:r>
            <a:r>
              <a:rPr lang="en-US" sz="2800" dirty="0" err="1"/>
              <a:t>hukum</a:t>
            </a:r>
            <a:r>
              <a:rPr lang="en-US" sz="2800" dirty="0"/>
              <a:t> yang di </a:t>
            </a:r>
            <a:r>
              <a:rPr lang="en-US" sz="2800" dirty="0" err="1"/>
              <a:t>setujui</a:t>
            </a:r>
            <a:r>
              <a:rPr lang="en-US" sz="2800" dirty="0"/>
              <a:t>.</a:t>
            </a:r>
          </a:p>
        </p:txBody>
      </p:sp>
    </p:spTree>
    <p:extLst>
      <p:ext uri="{BB962C8B-B14F-4D97-AF65-F5344CB8AC3E}">
        <p14:creationId xmlns:p14="http://schemas.microsoft.com/office/powerpoint/2010/main" val="304166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2528788" cy="1193226"/>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2756848" y="0"/>
            <a:ext cx="7997588" cy="6858000"/>
          </a:xfrm>
          <a:prstGeom prst="rect">
            <a:avLst/>
          </a:prstGeom>
        </p:spPr>
      </p:pic>
    </p:spTree>
    <p:extLst>
      <p:ext uri="{BB962C8B-B14F-4D97-AF65-F5344CB8AC3E}">
        <p14:creationId xmlns:p14="http://schemas.microsoft.com/office/powerpoint/2010/main" val="338301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Freeform 4"/>
          <p:cNvSpPr/>
          <p:nvPr/>
        </p:nvSpPr>
        <p:spPr>
          <a:xfrm>
            <a:off x="645929"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7" name="Freeform 6"/>
          <p:cNvSpPr/>
          <p:nvPr/>
        </p:nvSpPr>
        <p:spPr>
          <a:xfrm>
            <a:off x="1022295" y="1288906"/>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sp>
        <p:nvSpPr>
          <p:cNvPr id="8" name="Freeform 7"/>
          <p:cNvSpPr/>
          <p:nvPr/>
        </p:nvSpPr>
        <p:spPr>
          <a:xfrm>
            <a:off x="3256601" y="828108"/>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9" name="Freeform 8"/>
          <p:cNvSpPr/>
          <p:nvPr/>
        </p:nvSpPr>
        <p:spPr>
          <a:xfrm>
            <a:off x="4141485" y="8251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0" name="Freeform 9"/>
          <p:cNvSpPr/>
          <p:nvPr/>
        </p:nvSpPr>
        <p:spPr>
          <a:xfrm>
            <a:off x="4465911" y="1288907"/>
            <a:ext cx="2402006"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Claims administration</a:t>
            </a:r>
          </a:p>
          <a:p>
            <a:r>
              <a:rPr lang="en-US" sz="1400" dirty="0"/>
              <a:t>3. Data analysis</a:t>
            </a:r>
          </a:p>
          <a:p>
            <a:pPr lvl="1"/>
            <a:r>
              <a:rPr lang="en-US" sz="1400" dirty="0"/>
              <a:t>• Performance reviews</a:t>
            </a:r>
          </a:p>
          <a:p>
            <a:pPr lvl="1"/>
            <a:r>
              <a:rPr lang="en-US" sz="1400" dirty="0"/>
              <a:t>• Earned value analysis</a:t>
            </a:r>
          </a:p>
          <a:p>
            <a:pPr lvl="1"/>
            <a:r>
              <a:rPr lang="en-US" sz="1400" dirty="0"/>
              <a:t>• Trend analysis</a:t>
            </a:r>
          </a:p>
          <a:p>
            <a:r>
              <a:rPr lang="en-US" sz="1400" dirty="0"/>
              <a:t>4. Inspection</a:t>
            </a:r>
          </a:p>
          <a:p>
            <a:r>
              <a:rPr lang="en-US" sz="1400" dirty="0"/>
              <a:t>5. Audits</a:t>
            </a:r>
            <a:endParaRPr lang="en-US" sz="3600" b="0" kern="1200" dirty="0">
              <a:latin typeface="+mn-lt"/>
            </a:endParaRPr>
          </a:p>
        </p:txBody>
      </p:sp>
      <p:sp>
        <p:nvSpPr>
          <p:cNvPr id="11" name="Freeform 10"/>
          <p:cNvSpPr/>
          <p:nvPr/>
        </p:nvSpPr>
        <p:spPr>
          <a:xfrm>
            <a:off x="6453453" y="829693"/>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7289395"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5" name="Freeform 14"/>
          <p:cNvSpPr/>
          <p:nvPr/>
        </p:nvSpPr>
        <p:spPr>
          <a:xfrm>
            <a:off x="7665870" y="1288908"/>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spTree>
    <p:extLst>
      <p:ext uri="{BB962C8B-B14F-4D97-AF65-F5344CB8AC3E}">
        <p14:creationId xmlns:p14="http://schemas.microsoft.com/office/powerpoint/2010/main" val="2209645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 :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3" name="Group 2"/>
          <p:cNvGrpSpPr/>
          <p:nvPr/>
        </p:nvGrpSpPr>
        <p:grpSpPr>
          <a:xfrm>
            <a:off x="100019" y="759869"/>
            <a:ext cx="2526417" cy="5872944"/>
            <a:chOff x="100019" y="759869"/>
            <a:chExt cx="2526417" cy="5872944"/>
          </a:xfrm>
        </p:grpSpPr>
        <p:sp>
          <p:nvSpPr>
            <p:cNvPr id="12" name="Freeform 11"/>
            <p:cNvSpPr/>
            <p:nvPr/>
          </p:nvSpPr>
          <p:spPr>
            <a:xfrm>
              <a:off x="100019" y="75986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4" name="Freeform 13"/>
            <p:cNvSpPr/>
            <p:nvPr/>
          </p:nvSpPr>
          <p:spPr>
            <a:xfrm>
              <a:off x="147954" y="1302554"/>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grpSp>
      <p:sp>
        <p:nvSpPr>
          <p:cNvPr id="21" name="Rectangle 20"/>
          <p:cNvSpPr/>
          <p:nvPr/>
        </p:nvSpPr>
        <p:spPr>
          <a:xfrm>
            <a:off x="2825087" y="1005529"/>
            <a:ext cx="8830101" cy="5386090"/>
          </a:xfrm>
          <a:prstGeom prst="rect">
            <a:avLst/>
          </a:prstGeom>
          <a:solidFill>
            <a:schemeClr val="accent3">
              <a:lumMod val="20000"/>
              <a:lumOff val="80000"/>
            </a:schemeClr>
          </a:solidFill>
        </p:spPr>
        <p:txBody>
          <a:bodyPr wrap="square">
            <a:spAutoFit/>
          </a:bodyPr>
          <a:lstStyle/>
          <a:p>
            <a:r>
              <a:rPr lang="en-US" sz="2000" b="1" dirty="0"/>
              <a:t>1. </a:t>
            </a:r>
            <a:r>
              <a:rPr lang="en-US" sz="2000" b="1" dirty="0" err="1"/>
              <a:t>Projecr</a:t>
            </a:r>
            <a:r>
              <a:rPr lang="id-ID" sz="2000" b="1" dirty="0"/>
              <a:t> Management plan</a:t>
            </a:r>
            <a:r>
              <a:rPr lang="en-US" sz="2000" b="1" dirty="0"/>
              <a:t>, </a:t>
            </a:r>
            <a:r>
              <a:rPr lang="en-US" dirty="0"/>
              <a:t>yang </a:t>
            </a:r>
            <a:r>
              <a:rPr lang="en-US" dirty="0" err="1"/>
              <a:t>terdiri</a:t>
            </a:r>
            <a:r>
              <a:rPr lang="en-US" dirty="0"/>
              <a:t> </a:t>
            </a:r>
            <a:r>
              <a:rPr lang="en-US" dirty="0" err="1"/>
              <a:t>dari</a:t>
            </a:r>
            <a:r>
              <a:rPr lang="en-US" dirty="0"/>
              <a:t> :</a:t>
            </a:r>
            <a:endParaRPr lang="id-ID" dirty="0"/>
          </a:p>
          <a:p>
            <a:endParaRPr lang="id-ID" dirty="0"/>
          </a:p>
          <a:p>
            <a:r>
              <a:rPr lang="id-ID" b="1" dirty="0"/>
              <a:t>Requirements management plan</a:t>
            </a:r>
            <a:r>
              <a:rPr lang="id-ID" dirty="0"/>
              <a:t>. </a:t>
            </a:r>
            <a:r>
              <a:rPr lang="en-US" dirty="0"/>
              <a:t>M</a:t>
            </a:r>
            <a:r>
              <a:rPr lang="id-ID" dirty="0"/>
              <a:t>enggambarkan bagaimana persyaratan akan dianalisis, didokumentasikan, dan dikelola. </a:t>
            </a:r>
            <a:r>
              <a:rPr lang="en-US" dirty="0"/>
              <a:t>Requirements  management plan</a:t>
            </a:r>
            <a:r>
              <a:rPr lang="id-ID" dirty="0"/>
              <a:t> dapat mencakup bagaimana penjual akan mengelola persyaratan yang mereka setujui untuk dipenuhi.</a:t>
            </a:r>
          </a:p>
          <a:p>
            <a:endParaRPr lang="id-ID" dirty="0"/>
          </a:p>
          <a:p>
            <a:r>
              <a:rPr lang="id-ID" b="1" dirty="0"/>
              <a:t>Risk management plan</a:t>
            </a:r>
            <a:r>
              <a:rPr lang="id-ID" dirty="0"/>
              <a:t>. Rencana manajemen risiko adalah komponen dari rencana manajemen proyek dan menjelaskan bagaimana kegiatan manajemen risiko akan disusun dan dilakukan untuk proyek.</a:t>
            </a:r>
          </a:p>
          <a:p>
            <a:endParaRPr lang="id-ID" dirty="0"/>
          </a:p>
          <a:p>
            <a:r>
              <a:rPr lang="id-ID" b="1" dirty="0"/>
              <a:t>Procurement management plan</a:t>
            </a:r>
            <a:r>
              <a:rPr lang="id-ID" dirty="0"/>
              <a:t>. </a:t>
            </a:r>
            <a:r>
              <a:rPr lang="en-US" dirty="0"/>
              <a:t>Procurement management plan </a:t>
            </a:r>
            <a:r>
              <a:rPr lang="id-ID" dirty="0"/>
              <a:t>berisi kegiatan yang harus dilakukan selama proses Pengadaan</a:t>
            </a:r>
            <a:r>
              <a:rPr lang="en-US" dirty="0"/>
              <a:t>.</a:t>
            </a:r>
            <a:endParaRPr lang="id-ID" dirty="0"/>
          </a:p>
          <a:p>
            <a:endParaRPr lang="id-ID" dirty="0"/>
          </a:p>
          <a:p>
            <a:r>
              <a:rPr lang="id-ID" b="1" dirty="0"/>
              <a:t>Change management plan.</a:t>
            </a:r>
            <a:r>
              <a:rPr lang="en-US" dirty="0"/>
              <a:t> </a:t>
            </a:r>
            <a:r>
              <a:rPr lang="id-ID" dirty="0"/>
              <a:t>Rencana manajemen perubahan berisi informasi tentang bagaimana perubahan yang dibuat penjual akan diproses.</a:t>
            </a:r>
          </a:p>
          <a:p>
            <a:endParaRPr lang="id-ID" dirty="0"/>
          </a:p>
          <a:p>
            <a:r>
              <a:rPr lang="en-US" b="1" dirty="0"/>
              <a:t>Schedule</a:t>
            </a:r>
            <a:r>
              <a:rPr lang="id-ID" b="1" dirty="0"/>
              <a:t> baseline</a:t>
            </a:r>
            <a:r>
              <a:rPr lang="id-ID" dirty="0"/>
              <a:t>. Jika ada selip yang dibuat oleh penjual yang memengaruhi kinerja proyek secara keseluruhan, jadwal mungkin perlu diperbarui dan disetujui untuk mencerminkan harapan saat ini.</a:t>
            </a:r>
          </a:p>
        </p:txBody>
      </p:sp>
    </p:spTree>
    <p:extLst>
      <p:ext uri="{BB962C8B-B14F-4D97-AF65-F5344CB8AC3E}">
        <p14:creationId xmlns:p14="http://schemas.microsoft.com/office/powerpoint/2010/main" val="15505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Procurement </a:t>
            </a:r>
            <a:r>
              <a:rPr lang="en-US" sz="3600" b="1" dirty="0"/>
              <a:t>Management: </a:t>
            </a:r>
            <a:r>
              <a:rPr lang="en-US" sz="3600" dirty="0">
                <a:solidFill>
                  <a:srgbClr val="FF0000"/>
                </a:solidFill>
                <a:latin typeface="Algerian" panose="04020705040A02060702" pitchFamily="82" charset="0"/>
              </a:rPr>
              <a:t>INTRODUCTION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Content Placeholder 2"/>
          <p:cNvSpPr txBox="1">
            <a:spLocks/>
          </p:cNvSpPr>
          <p:nvPr/>
        </p:nvSpPr>
        <p:spPr>
          <a:xfrm>
            <a:off x="618661" y="823513"/>
            <a:ext cx="10135773" cy="1218344"/>
          </a:xfrm>
          <a:prstGeom prst="rect">
            <a:avLst/>
          </a:prstGeom>
          <a:solidFill>
            <a:schemeClr val="accent2">
              <a:lumMod val="20000"/>
              <a:lumOff val="80000"/>
            </a:schemeClr>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buNone/>
            </a:pPr>
            <a:r>
              <a:rPr lang="en-US" dirty="0" err="1"/>
              <a:t>Merupakan</a:t>
            </a:r>
            <a:r>
              <a:rPr lang="en-US" dirty="0"/>
              <a:t> </a:t>
            </a:r>
            <a:r>
              <a:rPr lang="en-US" dirty="0" err="1"/>
              <a:t>tanggung</a:t>
            </a:r>
            <a:r>
              <a:rPr lang="en-US" dirty="0"/>
              <a:t> </a:t>
            </a:r>
            <a:r>
              <a:rPr lang="en-US" dirty="0" err="1"/>
              <a:t>jawab</a:t>
            </a:r>
            <a:r>
              <a:rPr lang="en-US" dirty="0"/>
              <a:t> </a:t>
            </a:r>
            <a:r>
              <a:rPr lang="en-US" dirty="0" err="1"/>
              <a:t>tim</a:t>
            </a:r>
            <a:r>
              <a:rPr lang="en-US" dirty="0"/>
              <a:t> </a:t>
            </a:r>
            <a:r>
              <a:rPr lang="en-US" dirty="0" err="1"/>
              <a:t>manajemen</a:t>
            </a:r>
            <a:r>
              <a:rPr lang="en-US" dirty="0"/>
              <a:t> </a:t>
            </a:r>
            <a:r>
              <a:rPr lang="en-US" dirty="0" err="1"/>
              <a:t>proyek</a:t>
            </a:r>
            <a:r>
              <a:rPr lang="en-US" dirty="0"/>
              <a:t> </a:t>
            </a:r>
            <a:r>
              <a:rPr lang="en-US" dirty="0" err="1"/>
              <a:t>untuk</a:t>
            </a:r>
            <a:r>
              <a:rPr lang="en-US" dirty="0"/>
              <a:t> </a:t>
            </a:r>
            <a:r>
              <a:rPr lang="en-US" dirty="0" err="1"/>
              <a:t>membuat</a:t>
            </a:r>
            <a:r>
              <a:rPr lang="en-US" dirty="0"/>
              <a:t> </a:t>
            </a:r>
            <a:r>
              <a:rPr lang="en-US" dirty="0" err="1"/>
              <a:t>memenuhi</a:t>
            </a:r>
            <a:r>
              <a:rPr lang="en-US" dirty="0"/>
              <a:t> </a:t>
            </a:r>
            <a:r>
              <a:rPr lang="en-US" dirty="0" err="1"/>
              <a:t>pengadaan</a:t>
            </a:r>
            <a:r>
              <a:rPr lang="en-US" dirty="0"/>
              <a:t> </a:t>
            </a:r>
            <a:r>
              <a:rPr lang="en-US" dirty="0" err="1"/>
              <a:t>kebutuhan</a:t>
            </a:r>
            <a:r>
              <a:rPr lang="en-US" dirty="0"/>
              <a:t> </a:t>
            </a:r>
            <a:r>
              <a:rPr lang="en-US" dirty="0" err="1"/>
              <a:t>spesifik</a:t>
            </a:r>
            <a:r>
              <a:rPr lang="en-US" dirty="0"/>
              <a:t> </a:t>
            </a:r>
            <a:r>
              <a:rPr lang="en-US" dirty="0" err="1"/>
              <a:t>proyek</a:t>
            </a:r>
            <a:r>
              <a:rPr lang="en-US" dirty="0"/>
              <a:t> </a:t>
            </a:r>
            <a:r>
              <a:rPr lang="en-US" dirty="0" err="1"/>
              <a:t>sambil</a:t>
            </a:r>
            <a:r>
              <a:rPr lang="en-US" dirty="0"/>
              <a:t> </a:t>
            </a:r>
            <a:r>
              <a:rPr lang="en-US" dirty="0" err="1"/>
              <a:t>mematuhi</a:t>
            </a:r>
            <a:r>
              <a:rPr lang="en-US" dirty="0"/>
              <a:t> </a:t>
            </a:r>
            <a:r>
              <a:rPr lang="en-US" dirty="0" err="1"/>
              <a:t>kebijakan</a:t>
            </a:r>
            <a:r>
              <a:rPr lang="en-US" dirty="0"/>
              <a:t> </a:t>
            </a:r>
            <a:r>
              <a:rPr lang="en-US" dirty="0" err="1"/>
              <a:t>organisasi</a:t>
            </a:r>
            <a:r>
              <a:rPr lang="en-US" dirty="0"/>
              <a:t> </a:t>
            </a:r>
            <a:r>
              <a:rPr lang="en-US" dirty="0" err="1"/>
              <a:t>tentang</a:t>
            </a:r>
            <a:r>
              <a:rPr lang="en-US" dirty="0"/>
              <a:t> </a:t>
            </a:r>
            <a:r>
              <a:rPr lang="en-US" dirty="0" err="1"/>
              <a:t>pengadaan</a:t>
            </a:r>
            <a:r>
              <a:rPr lang="en-US" dirty="0"/>
              <a:t> </a:t>
            </a:r>
            <a:r>
              <a:rPr lang="en-US" dirty="0" err="1"/>
              <a:t>barang</a:t>
            </a:r>
            <a:r>
              <a:rPr lang="en-US" dirty="0"/>
              <a:t>/</a:t>
            </a:r>
            <a:r>
              <a:rPr lang="en-US" dirty="0" err="1"/>
              <a:t>jasa</a:t>
            </a:r>
            <a:r>
              <a:rPr lang="en-US" dirty="0"/>
              <a:t>.</a:t>
            </a:r>
          </a:p>
        </p:txBody>
      </p:sp>
      <p:sp>
        <p:nvSpPr>
          <p:cNvPr id="8" name="Rectangle 7"/>
          <p:cNvSpPr/>
          <p:nvPr/>
        </p:nvSpPr>
        <p:spPr>
          <a:xfrm>
            <a:off x="618660" y="2245540"/>
            <a:ext cx="10135773" cy="2246769"/>
          </a:xfrm>
          <a:prstGeom prst="rect">
            <a:avLst/>
          </a:prstGeom>
          <a:solidFill>
            <a:schemeClr val="accent3">
              <a:lumMod val="60000"/>
              <a:lumOff val="40000"/>
            </a:schemeClr>
          </a:solidFill>
        </p:spPr>
        <p:txBody>
          <a:bodyPr wrap="square">
            <a:spAutoFit/>
          </a:bodyPr>
          <a:lstStyle/>
          <a:p>
            <a:r>
              <a:rPr lang="en-US" sz="2000" dirty="0" err="1"/>
              <a:t>Proyek</a:t>
            </a:r>
            <a:r>
              <a:rPr lang="en-US" sz="2000" dirty="0"/>
              <a:t> yang </a:t>
            </a:r>
            <a:r>
              <a:rPr lang="en-US" sz="2000" dirty="0" err="1"/>
              <a:t>kompleks</a:t>
            </a:r>
            <a:r>
              <a:rPr lang="en-US" sz="2000" dirty="0"/>
              <a:t> </a:t>
            </a:r>
            <a:r>
              <a:rPr lang="en-US" sz="2000" dirty="0" err="1"/>
              <a:t>dapat</a:t>
            </a:r>
            <a:r>
              <a:rPr lang="en-US" sz="2000" dirty="0"/>
              <a:t> </a:t>
            </a:r>
            <a:r>
              <a:rPr lang="en-US" sz="2000" dirty="0" err="1"/>
              <a:t>melibatkan</a:t>
            </a:r>
            <a:r>
              <a:rPr lang="en-US" sz="2000" dirty="0"/>
              <a:t> </a:t>
            </a:r>
            <a:r>
              <a:rPr lang="en-US" sz="2000" dirty="0" err="1"/>
              <a:t>pengelolaan</a:t>
            </a:r>
            <a:r>
              <a:rPr lang="en-US" sz="2000" dirty="0"/>
              <a:t> </a:t>
            </a:r>
            <a:r>
              <a:rPr lang="en-US" sz="2000" dirty="0" err="1"/>
              <a:t>beberapa</a:t>
            </a:r>
            <a:r>
              <a:rPr lang="en-US" sz="2000" dirty="0"/>
              <a:t> </a:t>
            </a:r>
            <a:r>
              <a:rPr lang="en-US" sz="2000" dirty="0" err="1"/>
              <a:t>kontrak</a:t>
            </a:r>
            <a:r>
              <a:rPr lang="en-US" sz="2000" dirty="0"/>
              <a:t> </a:t>
            </a:r>
            <a:r>
              <a:rPr lang="en-US" sz="2000" dirty="0" err="1"/>
              <a:t>atau</a:t>
            </a:r>
            <a:r>
              <a:rPr lang="en-US" sz="2000" dirty="0"/>
              <a:t> </a:t>
            </a:r>
            <a:r>
              <a:rPr lang="en-US" sz="2000" dirty="0" err="1"/>
              <a:t>subkontrak</a:t>
            </a:r>
            <a:r>
              <a:rPr lang="en-US" sz="2000" dirty="0"/>
              <a:t> </a:t>
            </a:r>
            <a:r>
              <a:rPr lang="en-US" sz="2000" dirty="0" err="1"/>
              <a:t>secara</a:t>
            </a:r>
            <a:r>
              <a:rPr lang="en-US" sz="2000" dirty="0"/>
              <a:t> </a:t>
            </a:r>
            <a:r>
              <a:rPr lang="en-US" sz="2000" dirty="0" err="1"/>
              <a:t>bersamaan</a:t>
            </a:r>
            <a:r>
              <a:rPr lang="en-US" sz="2000" dirty="0"/>
              <a:t> </a:t>
            </a:r>
            <a:r>
              <a:rPr lang="en-US" sz="2000" dirty="0" err="1"/>
              <a:t>atau</a:t>
            </a:r>
            <a:r>
              <a:rPr lang="en-US" sz="2000" dirty="0"/>
              <a:t> </a:t>
            </a:r>
            <a:r>
              <a:rPr lang="en-US" sz="2000" dirty="0" err="1"/>
              <a:t>berurutan</a:t>
            </a:r>
            <a:r>
              <a:rPr lang="en-US" sz="2000" dirty="0"/>
              <a:t>.</a:t>
            </a:r>
          </a:p>
          <a:p>
            <a:r>
              <a:rPr lang="en-US" sz="2000" dirty="0" err="1"/>
              <a:t>Dalam</a:t>
            </a:r>
            <a:r>
              <a:rPr lang="en-US" sz="2000" dirty="0"/>
              <a:t> </a:t>
            </a:r>
            <a:r>
              <a:rPr lang="en-US" sz="2000" dirty="0" err="1"/>
              <a:t>kasus</a:t>
            </a:r>
            <a:r>
              <a:rPr lang="en-US" sz="2000" dirty="0"/>
              <a:t> </a:t>
            </a:r>
            <a:r>
              <a:rPr lang="en-US" sz="2000" dirty="0" err="1"/>
              <a:t>seperti</a:t>
            </a:r>
            <a:r>
              <a:rPr lang="en-US" sz="2000" dirty="0"/>
              <a:t> </a:t>
            </a:r>
            <a:r>
              <a:rPr lang="en-US" sz="2000" dirty="0" err="1"/>
              <a:t>itu</a:t>
            </a:r>
            <a:r>
              <a:rPr lang="en-US" sz="2000" dirty="0"/>
              <a:t>, </a:t>
            </a:r>
            <a:r>
              <a:rPr lang="en-US" sz="2000" dirty="0" err="1"/>
              <a:t>setiap</a:t>
            </a:r>
            <a:r>
              <a:rPr lang="en-US" sz="2000" dirty="0"/>
              <a:t> </a:t>
            </a:r>
            <a:r>
              <a:rPr lang="en-US" sz="2000" dirty="0" err="1"/>
              <a:t>siklus</a:t>
            </a:r>
            <a:r>
              <a:rPr lang="en-US" sz="2000" dirty="0"/>
              <a:t> </a:t>
            </a:r>
            <a:r>
              <a:rPr lang="en-US" sz="2000" dirty="0" err="1"/>
              <a:t>hidup</a:t>
            </a:r>
            <a:r>
              <a:rPr lang="en-US" sz="2000" dirty="0"/>
              <a:t> </a:t>
            </a:r>
            <a:r>
              <a:rPr lang="en-US" sz="2000" dirty="0" err="1"/>
              <a:t>kontrak</a:t>
            </a:r>
            <a:r>
              <a:rPr lang="en-US" sz="2000" dirty="0"/>
              <a:t> </a:t>
            </a:r>
            <a:r>
              <a:rPr lang="en-US" sz="2000" dirty="0" err="1"/>
              <a:t>dapat</a:t>
            </a:r>
            <a:r>
              <a:rPr lang="en-US" sz="2000" dirty="0"/>
              <a:t> </a:t>
            </a:r>
            <a:r>
              <a:rPr lang="en-US" sz="2000" dirty="0" err="1"/>
              <a:t>berakhir</a:t>
            </a:r>
            <a:r>
              <a:rPr lang="en-US" sz="2000" dirty="0"/>
              <a:t> </a:t>
            </a:r>
            <a:r>
              <a:rPr lang="en-US" sz="2000" dirty="0" err="1"/>
              <a:t>selama</a:t>
            </a:r>
            <a:r>
              <a:rPr lang="en-US" sz="2000" dirty="0"/>
              <a:t> </a:t>
            </a:r>
            <a:r>
              <a:rPr lang="en-US" sz="2000" dirty="0" err="1"/>
              <a:t>fase</a:t>
            </a:r>
            <a:r>
              <a:rPr lang="en-US" sz="2000" dirty="0"/>
              <a:t> </a:t>
            </a:r>
            <a:r>
              <a:rPr lang="en-US" sz="2000" dirty="0" err="1"/>
              <a:t>siklus</a:t>
            </a:r>
            <a:r>
              <a:rPr lang="en-US" sz="2000" dirty="0"/>
              <a:t> </a:t>
            </a:r>
            <a:r>
              <a:rPr lang="en-US" sz="2000" dirty="0" err="1"/>
              <a:t>hidup</a:t>
            </a:r>
            <a:r>
              <a:rPr lang="en-US" sz="2000" dirty="0"/>
              <a:t> </a:t>
            </a:r>
            <a:r>
              <a:rPr lang="en-US" sz="2000" dirty="0" err="1"/>
              <a:t>proyek</a:t>
            </a:r>
            <a:r>
              <a:rPr lang="en-US" sz="2000" dirty="0"/>
              <a:t>. </a:t>
            </a:r>
          </a:p>
          <a:p>
            <a:r>
              <a:rPr lang="en-US" sz="2000" dirty="0"/>
              <a:t>Project Procurement Management </a:t>
            </a:r>
            <a:r>
              <a:rPr lang="en-US" sz="2000" dirty="0" err="1"/>
              <a:t>dibahas</a:t>
            </a:r>
            <a:r>
              <a:rPr lang="en-US" sz="2000" dirty="0"/>
              <a:t> </a:t>
            </a:r>
            <a:r>
              <a:rPr lang="en-US" sz="2000" dirty="0" err="1"/>
              <a:t>dalam</a:t>
            </a:r>
            <a:r>
              <a:rPr lang="en-US" sz="2000" dirty="0"/>
              <a:t> </a:t>
            </a:r>
            <a:r>
              <a:rPr lang="en-US" sz="2000" dirty="0" err="1"/>
              <a:t>perspektif</a:t>
            </a:r>
            <a:r>
              <a:rPr lang="en-US" sz="2000" dirty="0"/>
              <a:t> </a:t>
            </a:r>
            <a:r>
              <a:rPr lang="en-US" sz="2000" dirty="0" err="1"/>
              <a:t>hubungan</a:t>
            </a:r>
            <a:r>
              <a:rPr lang="en-US" sz="2000" dirty="0"/>
              <a:t> </a:t>
            </a:r>
            <a:r>
              <a:rPr lang="en-US" sz="2000" dirty="0" err="1"/>
              <a:t>pembeli-penjual</a:t>
            </a:r>
            <a:r>
              <a:rPr lang="en-US" sz="2000" dirty="0"/>
              <a:t>. </a:t>
            </a:r>
            <a:r>
              <a:rPr lang="en-US" sz="2000" dirty="0" err="1"/>
              <a:t>Hubungan</a:t>
            </a:r>
            <a:r>
              <a:rPr lang="en-US" sz="2000" dirty="0"/>
              <a:t> </a:t>
            </a:r>
            <a:r>
              <a:rPr lang="en-US" sz="2000" dirty="0" err="1"/>
              <a:t>pembeli-penjual</a:t>
            </a:r>
            <a:r>
              <a:rPr lang="en-US" sz="2000" dirty="0"/>
              <a:t> </a:t>
            </a:r>
            <a:r>
              <a:rPr lang="en-US" sz="2000" dirty="0" err="1"/>
              <a:t>dapat</a:t>
            </a:r>
            <a:r>
              <a:rPr lang="en-US" sz="2000" dirty="0"/>
              <a:t> </a:t>
            </a:r>
            <a:r>
              <a:rPr lang="en-US" sz="2000" dirty="0" err="1"/>
              <a:t>ada</a:t>
            </a:r>
            <a:r>
              <a:rPr lang="en-US" sz="2000" dirty="0"/>
              <a:t> di </a:t>
            </a:r>
            <a:r>
              <a:rPr lang="en-US" sz="2000" dirty="0" err="1"/>
              <a:t>banyak</a:t>
            </a:r>
            <a:r>
              <a:rPr lang="en-US" sz="2000" dirty="0"/>
              <a:t> </a:t>
            </a:r>
            <a:r>
              <a:rPr lang="en-US" sz="2000" dirty="0" err="1"/>
              <a:t>tingkatan</a:t>
            </a:r>
            <a:r>
              <a:rPr lang="en-US" sz="2000" dirty="0"/>
              <a:t> </a:t>
            </a:r>
            <a:r>
              <a:rPr lang="en-US" sz="2000" dirty="0" err="1"/>
              <a:t>pada</a:t>
            </a:r>
            <a:r>
              <a:rPr lang="en-US" sz="2000" dirty="0"/>
              <a:t> </a:t>
            </a:r>
            <a:r>
              <a:rPr lang="en-US" sz="2000" dirty="0" err="1"/>
              <a:t>satu</a:t>
            </a:r>
            <a:r>
              <a:rPr lang="en-US" sz="2000" dirty="0"/>
              <a:t> </a:t>
            </a:r>
            <a:r>
              <a:rPr lang="en-US" sz="2000" dirty="0" err="1"/>
              <a:t>proyek</a:t>
            </a:r>
            <a:r>
              <a:rPr lang="en-US" sz="2000" dirty="0"/>
              <a:t>, </a:t>
            </a:r>
            <a:r>
              <a:rPr lang="en-US" sz="2000" dirty="0" err="1"/>
              <a:t>dan</a:t>
            </a:r>
            <a:r>
              <a:rPr lang="en-US" sz="2000" dirty="0"/>
              <a:t> </a:t>
            </a:r>
            <a:r>
              <a:rPr lang="en-US" sz="2000" dirty="0" err="1"/>
              <a:t>antara</a:t>
            </a:r>
            <a:r>
              <a:rPr lang="en-US" sz="2000" dirty="0"/>
              <a:t> </a:t>
            </a:r>
            <a:r>
              <a:rPr lang="en-US" sz="2000" dirty="0" err="1"/>
              <a:t>organisasi</a:t>
            </a:r>
            <a:r>
              <a:rPr lang="en-US" sz="2000" dirty="0"/>
              <a:t> internal </a:t>
            </a:r>
            <a:r>
              <a:rPr lang="en-US" sz="2000" dirty="0" err="1"/>
              <a:t>dan</a:t>
            </a:r>
            <a:r>
              <a:rPr lang="en-US" sz="2000" dirty="0"/>
              <a:t> </a:t>
            </a:r>
            <a:r>
              <a:rPr lang="en-US" sz="2000" dirty="0" err="1"/>
              <a:t>eksternal</a:t>
            </a:r>
            <a:r>
              <a:rPr lang="en-US" sz="2000" dirty="0"/>
              <a:t> </a:t>
            </a:r>
            <a:r>
              <a:rPr lang="en-US" sz="2000" dirty="0" err="1"/>
              <a:t>dari</a:t>
            </a:r>
            <a:r>
              <a:rPr lang="en-US" sz="2000" dirty="0"/>
              <a:t> </a:t>
            </a:r>
            <a:r>
              <a:rPr lang="en-US" sz="2000" dirty="0" err="1"/>
              <a:t>organisasi</a:t>
            </a:r>
            <a:r>
              <a:rPr lang="en-US" sz="2000" dirty="0"/>
              <a:t>.</a:t>
            </a:r>
          </a:p>
        </p:txBody>
      </p:sp>
      <p:sp>
        <p:nvSpPr>
          <p:cNvPr id="9" name="Rectangle 8"/>
          <p:cNvSpPr/>
          <p:nvPr/>
        </p:nvSpPr>
        <p:spPr>
          <a:xfrm>
            <a:off x="618659" y="4676415"/>
            <a:ext cx="10135774" cy="1938992"/>
          </a:xfrm>
          <a:prstGeom prst="rect">
            <a:avLst/>
          </a:prstGeom>
          <a:solidFill>
            <a:schemeClr val="accent4">
              <a:lumMod val="40000"/>
              <a:lumOff val="60000"/>
            </a:schemeClr>
          </a:solidFill>
        </p:spPr>
        <p:txBody>
          <a:bodyPr wrap="square">
            <a:spAutoFit/>
          </a:bodyPr>
          <a:lstStyle/>
          <a:p>
            <a:r>
              <a:rPr lang="en-US" sz="2000" dirty="0" err="1"/>
              <a:t>Tergantung</a:t>
            </a:r>
            <a:r>
              <a:rPr lang="en-US" sz="2000" dirty="0"/>
              <a:t> </a:t>
            </a:r>
            <a:r>
              <a:rPr lang="en-US" sz="2000" dirty="0" err="1"/>
              <a:t>pada</a:t>
            </a:r>
            <a:r>
              <a:rPr lang="en-US" sz="2000" dirty="0"/>
              <a:t> area </a:t>
            </a:r>
            <a:r>
              <a:rPr lang="en-US" sz="2000" dirty="0" err="1"/>
              <a:t>aplikasi</a:t>
            </a:r>
            <a:r>
              <a:rPr lang="en-US" sz="2000" dirty="0"/>
              <a:t>, </a:t>
            </a:r>
            <a:r>
              <a:rPr lang="en-US" sz="2000" dirty="0" err="1"/>
              <a:t>penjual</a:t>
            </a:r>
            <a:r>
              <a:rPr lang="en-US" sz="2000" dirty="0"/>
              <a:t> </a:t>
            </a:r>
            <a:r>
              <a:rPr lang="en-US" sz="2000" dirty="0" err="1"/>
              <a:t>dapat</a:t>
            </a:r>
            <a:r>
              <a:rPr lang="en-US" sz="2000" dirty="0"/>
              <a:t> </a:t>
            </a:r>
            <a:r>
              <a:rPr lang="en-US" sz="2000" dirty="0" err="1"/>
              <a:t>diidentifikasi</a:t>
            </a:r>
            <a:r>
              <a:rPr lang="en-US" sz="2000" dirty="0"/>
              <a:t> </a:t>
            </a:r>
            <a:r>
              <a:rPr lang="en-US" sz="2000" dirty="0" err="1"/>
              <a:t>sebagai</a:t>
            </a:r>
            <a:r>
              <a:rPr lang="en-US" sz="2000" dirty="0"/>
              <a:t> </a:t>
            </a:r>
            <a:r>
              <a:rPr lang="en-US" sz="2000" dirty="0" err="1"/>
              <a:t>kontraktor</a:t>
            </a:r>
            <a:r>
              <a:rPr lang="en-US" sz="2000" dirty="0"/>
              <a:t>, </a:t>
            </a:r>
            <a:r>
              <a:rPr lang="en-US" sz="2000" dirty="0" err="1"/>
              <a:t>subkontraktor</a:t>
            </a:r>
            <a:r>
              <a:rPr lang="en-US" sz="2000" dirty="0"/>
              <a:t>, vendor, </a:t>
            </a:r>
            <a:r>
              <a:rPr lang="en-US" sz="2000" dirty="0" err="1"/>
              <a:t>layanan</a:t>
            </a:r>
            <a:r>
              <a:rPr lang="en-US" sz="2000" dirty="0"/>
              <a:t> </a:t>
            </a:r>
            <a:r>
              <a:rPr lang="en-US" sz="2000" dirty="0" err="1"/>
              <a:t>penyedia</a:t>
            </a:r>
            <a:r>
              <a:rPr lang="en-US" sz="2000" dirty="0"/>
              <a:t>, </a:t>
            </a:r>
            <a:r>
              <a:rPr lang="en-US" sz="2000" dirty="0" err="1"/>
              <a:t>atau</a:t>
            </a:r>
            <a:r>
              <a:rPr lang="en-US" sz="2000" dirty="0"/>
              <a:t> </a:t>
            </a:r>
            <a:r>
              <a:rPr lang="en-US" sz="2000" dirty="0" err="1"/>
              <a:t>pemasok</a:t>
            </a:r>
            <a:r>
              <a:rPr lang="en-US" sz="2000" dirty="0"/>
              <a:t>. </a:t>
            </a:r>
          </a:p>
          <a:p>
            <a:endParaRPr lang="en-US" sz="2000" dirty="0"/>
          </a:p>
          <a:p>
            <a:r>
              <a:rPr lang="en-US" sz="2000" dirty="0" err="1"/>
              <a:t>Bergantung</a:t>
            </a:r>
            <a:r>
              <a:rPr lang="en-US" sz="2000" dirty="0"/>
              <a:t> </a:t>
            </a:r>
            <a:r>
              <a:rPr lang="en-US" sz="2000" dirty="0" err="1"/>
              <a:t>pada</a:t>
            </a:r>
            <a:r>
              <a:rPr lang="en-US" sz="2000" dirty="0"/>
              <a:t> </a:t>
            </a:r>
            <a:r>
              <a:rPr lang="en-US" sz="2000" dirty="0" err="1"/>
              <a:t>posisi</a:t>
            </a:r>
            <a:r>
              <a:rPr lang="en-US" sz="2000" dirty="0"/>
              <a:t> </a:t>
            </a:r>
            <a:r>
              <a:rPr lang="en-US" sz="2000" dirty="0" err="1"/>
              <a:t>pembeli</a:t>
            </a:r>
            <a:r>
              <a:rPr lang="en-US" sz="2000" dirty="0"/>
              <a:t> </a:t>
            </a:r>
            <a:r>
              <a:rPr lang="en-US" sz="2000" dirty="0" err="1"/>
              <a:t>dalam</a:t>
            </a:r>
            <a:r>
              <a:rPr lang="en-US" sz="2000" dirty="0"/>
              <a:t> </a:t>
            </a:r>
            <a:r>
              <a:rPr lang="en-US" sz="2000" dirty="0" err="1"/>
              <a:t>siklus</a:t>
            </a:r>
            <a:r>
              <a:rPr lang="en-US" sz="2000" dirty="0"/>
              <a:t> </a:t>
            </a:r>
            <a:r>
              <a:rPr lang="en-US" sz="2000" dirty="0" err="1"/>
              <a:t>akuisisi</a:t>
            </a:r>
            <a:r>
              <a:rPr lang="en-US" sz="2000" dirty="0"/>
              <a:t> </a:t>
            </a:r>
            <a:r>
              <a:rPr lang="en-US" sz="2000" dirty="0" err="1"/>
              <a:t>proyek</a:t>
            </a:r>
            <a:r>
              <a:rPr lang="en-US" sz="2000" dirty="0"/>
              <a:t>, </a:t>
            </a:r>
            <a:r>
              <a:rPr lang="en-US" sz="2000" dirty="0" err="1"/>
              <a:t>pembeli</a:t>
            </a:r>
            <a:r>
              <a:rPr lang="en-US" sz="2000" dirty="0"/>
              <a:t> </a:t>
            </a:r>
            <a:r>
              <a:rPr lang="en-US" sz="2000" dirty="0" err="1"/>
              <a:t>dapat</a:t>
            </a:r>
            <a:r>
              <a:rPr lang="en-US" sz="2000" dirty="0"/>
              <a:t> </a:t>
            </a:r>
            <a:r>
              <a:rPr lang="en-US" sz="2000" dirty="0" err="1"/>
              <a:t>disebut</a:t>
            </a:r>
            <a:r>
              <a:rPr lang="en-US" sz="2000" dirty="0"/>
              <a:t> </a:t>
            </a:r>
            <a:r>
              <a:rPr lang="en-US" sz="2000" dirty="0" err="1"/>
              <a:t>klien</a:t>
            </a:r>
            <a:r>
              <a:rPr lang="en-US" sz="2000" dirty="0"/>
              <a:t>, </a:t>
            </a:r>
            <a:r>
              <a:rPr lang="en-US" sz="2000" dirty="0" err="1"/>
              <a:t>pelanggan</a:t>
            </a:r>
            <a:r>
              <a:rPr lang="en-US" sz="2000" dirty="0"/>
              <a:t>, </a:t>
            </a:r>
            <a:r>
              <a:rPr lang="en-US" sz="2000" dirty="0" err="1"/>
              <a:t>kontraktor</a:t>
            </a:r>
            <a:r>
              <a:rPr lang="en-US" sz="2000" dirty="0"/>
              <a:t> </a:t>
            </a:r>
            <a:r>
              <a:rPr lang="en-US" sz="2000" dirty="0" err="1"/>
              <a:t>utama</a:t>
            </a:r>
            <a:r>
              <a:rPr lang="en-US" sz="2000" dirty="0"/>
              <a:t>, </a:t>
            </a:r>
            <a:r>
              <a:rPr lang="en-US" sz="2000" dirty="0" err="1"/>
              <a:t>kontraktor</a:t>
            </a:r>
            <a:r>
              <a:rPr lang="en-US" sz="2000" dirty="0"/>
              <a:t>, </a:t>
            </a:r>
            <a:r>
              <a:rPr lang="en-US" sz="2000" dirty="0" err="1"/>
              <a:t>organisasi</a:t>
            </a:r>
            <a:r>
              <a:rPr lang="en-US" sz="2000" dirty="0"/>
              <a:t> </a:t>
            </a:r>
            <a:r>
              <a:rPr lang="en-US" sz="2000" dirty="0" err="1"/>
              <a:t>pengakuisisi</a:t>
            </a:r>
            <a:r>
              <a:rPr lang="en-US" sz="2000" dirty="0"/>
              <a:t>, </a:t>
            </a:r>
            <a:r>
              <a:rPr lang="en-US" sz="2000" dirty="0" err="1"/>
              <a:t>pemohon</a:t>
            </a:r>
            <a:r>
              <a:rPr lang="en-US" sz="2000" dirty="0"/>
              <a:t> </a:t>
            </a:r>
            <a:r>
              <a:rPr lang="en-US" sz="2000" dirty="0" err="1"/>
              <a:t>layanan</a:t>
            </a:r>
            <a:r>
              <a:rPr lang="en-US" sz="2000" dirty="0"/>
              <a:t>, </a:t>
            </a:r>
            <a:r>
              <a:rPr lang="en-US" sz="2000" dirty="0" err="1"/>
              <a:t>atau</a:t>
            </a:r>
            <a:r>
              <a:rPr lang="en-US" sz="2000" dirty="0"/>
              <a:t> </a:t>
            </a:r>
            <a:r>
              <a:rPr lang="en-US" sz="2000" dirty="0" err="1"/>
              <a:t>pembeli</a:t>
            </a:r>
            <a:r>
              <a:rPr lang="en-US" sz="2000" dirty="0"/>
              <a:t>. </a:t>
            </a:r>
          </a:p>
        </p:txBody>
      </p:sp>
    </p:spTree>
    <p:extLst>
      <p:ext uri="{BB962C8B-B14F-4D97-AF65-F5344CB8AC3E}">
        <p14:creationId xmlns:p14="http://schemas.microsoft.com/office/powerpoint/2010/main" val="223724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anim calcmode="lin" valueType="num">
                                      <p:cBhvr>
                                        <p:cTn id="31" dur="2000" fill="hold"/>
                                        <p:tgtEl>
                                          <p:spTgt spid="9"/>
                                        </p:tgtEl>
                                        <p:attrNameLst>
                                          <p:attrName>ppt_w</p:attrName>
                                        </p:attrNameLst>
                                      </p:cBhvr>
                                      <p:tavLst>
                                        <p:tav tm="0" fmla="#ppt_w*sin(2.5*pi*$)">
                                          <p:val>
                                            <p:fltVal val="0"/>
                                          </p:val>
                                        </p:tav>
                                        <p:tav tm="100000">
                                          <p:val>
                                            <p:fltVal val="1"/>
                                          </p:val>
                                        </p:tav>
                                      </p:tavLst>
                                    </p:anim>
                                    <p:anim calcmode="lin" valueType="num">
                                      <p:cBhvr>
                                        <p:cTn id="32"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 :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3" name="Group 2"/>
          <p:cNvGrpSpPr/>
          <p:nvPr/>
        </p:nvGrpSpPr>
        <p:grpSpPr>
          <a:xfrm>
            <a:off x="100019" y="759869"/>
            <a:ext cx="2526417" cy="5872944"/>
            <a:chOff x="100019" y="759869"/>
            <a:chExt cx="2526417" cy="5872944"/>
          </a:xfrm>
        </p:grpSpPr>
        <p:sp>
          <p:nvSpPr>
            <p:cNvPr id="12" name="Freeform 11"/>
            <p:cNvSpPr/>
            <p:nvPr/>
          </p:nvSpPr>
          <p:spPr>
            <a:xfrm>
              <a:off x="100019" y="75986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4" name="Freeform 13"/>
            <p:cNvSpPr/>
            <p:nvPr/>
          </p:nvSpPr>
          <p:spPr>
            <a:xfrm>
              <a:off x="147954" y="1302554"/>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grpSp>
      <p:sp>
        <p:nvSpPr>
          <p:cNvPr id="8" name="Rectangle 7"/>
          <p:cNvSpPr/>
          <p:nvPr/>
        </p:nvSpPr>
        <p:spPr>
          <a:xfrm>
            <a:off x="2674371" y="742551"/>
            <a:ext cx="9376602" cy="4185761"/>
          </a:xfrm>
          <a:prstGeom prst="rect">
            <a:avLst/>
          </a:prstGeom>
          <a:solidFill>
            <a:schemeClr val="accent3">
              <a:lumMod val="20000"/>
              <a:lumOff val="80000"/>
            </a:schemeClr>
          </a:solidFill>
        </p:spPr>
        <p:txBody>
          <a:bodyPr wrap="square">
            <a:spAutoFit/>
          </a:bodyPr>
          <a:lstStyle/>
          <a:p>
            <a:r>
              <a:rPr lang="en-US" b="1" dirty="0"/>
              <a:t>2. Project</a:t>
            </a:r>
            <a:r>
              <a:rPr lang="id-ID" b="1" dirty="0"/>
              <a:t> </a:t>
            </a:r>
            <a:r>
              <a:rPr lang="en-US" b="1" dirty="0"/>
              <a:t>Document, </a:t>
            </a:r>
            <a:r>
              <a:rPr lang="en-US" sz="1600" dirty="0"/>
              <a:t>yang </a:t>
            </a:r>
            <a:r>
              <a:rPr lang="en-US" sz="1600" dirty="0" err="1"/>
              <a:t>terdiri</a:t>
            </a:r>
            <a:r>
              <a:rPr lang="en-US" sz="1600" dirty="0"/>
              <a:t> </a:t>
            </a:r>
            <a:r>
              <a:rPr lang="en-US" sz="1600" dirty="0" err="1"/>
              <a:t>dari</a:t>
            </a:r>
            <a:r>
              <a:rPr lang="en-US" sz="1600" dirty="0"/>
              <a:t> :</a:t>
            </a:r>
          </a:p>
          <a:p>
            <a:endParaRPr lang="en-US" sz="1600" dirty="0"/>
          </a:p>
          <a:p>
            <a:pPr fontAlgn="t"/>
            <a:r>
              <a:rPr lang="en-US" b="1" dirty="0"/>
              <a:t>Assumption log. </a:t>
            </a:r>
            <a:r>
              <a:rPr lang="en-US" sz="1600" dirty="0"/>
              <a:t>Log </a:t>
            </a:r>
            <a:r>
              <a:rPr lang="en-US" sz="1600" dirty="0" err="1"/>
              <a:t>asumsi</a:t>
            </a:r>
            <a:r>
              <a:rPr lang="en-US" sz="1600" dirty="0"/>
              <a:t> </a:t>
            </a:r>
            <a:r>
              <a:rPr lang="en-US" sz="1600" dirty="0" err="1"/>
              <a:t>mendokumentasikan</a:t>
            </a:r>
            <a:r>
              <a:rPr lang="en-US" sz="1600" dirty="0"/>
              <a:t> </a:t>
            </a:r>
            <a:r>
              <a:rPr lang="en-US" sz="1600" dirty="0" err="1"/>
              <a:t>asumsi</a:t>
            </a:r>
            <a:r>
              <a:rPr lang="en-US" sz="1600" dirty="0"/>
              <a:t> yang </a:t>
            </a:r>
            <a:r>
              <a:rPr lang="en-US" sz="1600" dirty="0" err="1"/>
              <a:t>telah</a:t>
            </a:r>
            <a:r>
              <a:rPr lang="en-US" sz="1600" dirty="0"/>
              <a:t> </a:t>
            </a:r>
            <a:r>
              <a:rPr lang="en-US" sz="1600" dirty="0" err="1"/>
              <a:t>dibuat</a:t>
            </a:r>
            <a:r>
              <a:rPr lang="en-US" sz="1600" dirty="0"/>
              <a:t> </a:t>
            </a:r>
            <a:r>
              <a:rPr lang="en-US" sz="1600" dirty="0" err="1"/>
              <a:t>selama</a:t>
            </a:r>
            <a:r>
              <a:rPr lang="en-US" sz="1600" dirty="0"/>
              <a:t> proses </a:t>
            </a:r>
            <a:r>
              <a:rPr lang="en-US" sz="1600" dirty="0" err="1"/>
              <a:t>pengadaan</a:t>
            </a:r>
            <a:r>
              <a:rPr lang="en-US" sz="1600" dirty="0"/>
              <a:t>.</a:t>
            </a:r>
          </a:p>
          <a:p>
            <a:endParaRPr lang="id-ID" sz="1600" dirty="0"/>
          </a:p>
          <a:p>
            <a:r>
              <a:rPr lang="id-ID" b="1" dirty="0"/>
              <a:t>Lessons learned register. </a:t>
            </a:r>
            <a:r>
              <a:rPr lang="id-ID" dirty="0"/>
              <a:t>Pelajaran yang dipelajari sebelumnya dalam proyek berkenaan dengan melakukan pengadaan dapat diterapkan pada fase selanjutnya dalam proyek untuk meningkatkan efisiensi proses ini.</a:t>
            </a:r>
          </a:p>
          <a:p>
            <a:endParaRPr lang="id-ID" dirty="0"/>
          </a:p>
          <a:p>
            <a:r>
              <a:rPr lang="en-US" b="1" dirty="0"/>
              <a:t>Milestone list</a:t>
            </a:r>
            <a:r>
              <a:rPr lang="id-ID" b="1" dirty="0"/>
              <a:t>. </a:t>
            </a:r>
            <a:r>
              <a:rPr lang="en-US" dirty="0"/>
              <a:t>M</a:t>
            </a:r>
            <a:r>
              <a:rPr lang="id-ID" dirty="0"/>
              <a:t>enunjukkan kapan penjual diharapkan memberikan hasil mereka.</a:t>
            </a:r>
            <a:endParaRPr lang="en-US" dirty="0"/>
          </a:p>
          <a:p>
            <a:endParaRPr lang="en-US" dirty="0"/>
          </a:p>
          <a:p>
            <a:r>
              <a:rPr lang="en-US" b="1" dirty="0"/>
              <a:t>Quality reports</a:t>
            </a:r>
            <a:r>
              <a:rPr lang="en-US" dirty="0"/>
              <a:t>. </a:t>
            </a:r>
            <a:r>
              <a:rPr lang="en-US" dirty="0" err="1"/>
              <a:t>Laporan</a:t>
            </a:r>
            <a:r>
              <a:rPr lang="en-US" dirty="0"/>
              <a:t> </a:t>
            </a:r>
            <a:r>
              <a:rPr lang="en-US" dirty="0" err="1"/>
              <a:t>kualitas</a:t>
            </a:r>
            <a:r>
              <a:rPr lang="en-US" dirty="0"/>
              <a:t> </a:t>
            </a:r>
            <a:r>
              <a:rPr lang="en-US" dirty="0" err="1"/>
              <a:t>dapat</a:t>
            </a:r>
            <a:r>
              <a:rPr lang="en-US" dirty="0"/>
              <a:t> </a:t>
            </a:r>
            <a:r>
              <a:rPr lang="en-US" dirty="0" err="1"/>
              <a:t>mengidentifikasi</a:t>
            </a:r>
            <a:r>
              <a:rPr lang="en-US" dirty="0"/>
              <a:t> proses, </a:t>
            </a:r>
            <a:r>
              <a:rPr lang="en-US" dirty="0" err="1"/>
              <a:t>prosedur</a:t>
            </a:r>
            <a:r>
              <a:rPr lang="en-US" dirty="0"/>
              <a:t>, </a:t>
            </a:r>
            <a:r>
              <a:rPr lang="en-US" dirty="0" err="1"/>
              <a:t>atau</a:t>
            </a:r>
            <a:r>
              <a:rPr lang="en-US" dirty="0"/>
              <a:t> </a:t>
            </a:r>
            <a:r>
              <a:rPr lang="en-US" dirty="0" err="1"/>
              <a:t>produk</a:t>
            </a:r>
            <a:r>
              <a:rPr lang="en-US" dirty="0"/>
              <a:t> </a:t>
            </a:r>
            <a:r>
              <a:rPr lang="en-US" dirty="0" err="1"/>
              <a:t>penjual</a:t>
            </a:r>
            <a:r>
              <a:rPr lang="en-US" dirty="0"/>
              <a:t> yang </a:t>
            </a:r>
            <a:r>
              <a:rPr lang="en-US" dirty="0" err="1"/>
              <a:t>tidak</a:t>
            </a:r>
            <a:r>
              <a:rPr lang="en-US" dirty="0"/>
              <a:t> </a:t>
            </a:r>
            <a:r>
              <a:rPr lang="en-US" dirty="0" err="1"/>
              <a:t>sesuai</a:t>
            </a:r>
            <a:r>
              <a:rPr lang="en-US" dirty="0"/>
              <a:t>.</a:t>
            </a:r>
          </a:p>
          <a:p>
            <a:endParaRPr lang="en-US" dirty="0"/>
          </a:p>
          <a:p>
            <a:r>
              <a:rPr lang="en-US" b="1" dirty="0"/>
              <a:t>Requirements traceability matrix. </a:t>
            </a:r>
            <a:r>
              <a:rPr lang="en-US" dirty="0" err="1"/>
              <a:t>Mengaitkan</a:t>
            </a:r>
            <a:r>
              <a:rPr lang="en-US" dirty="0"/>
              <a:t> </a:t>
            </a:r>
            <a:r>
              <a:rPr lang="en-US" dirty="0" err="1"/>
              <a:t>persyaratan</a:t>
            </a:r>
            <a:r>
              <a:rPr lang="en-US" dirty="0"/>
              <a:t> </a:t>
            </a:r>
            <a:r>
              <a:rPr lang="en-US" dirty="0" err="1"/>
              <a:t>produk</a:t>
            </a:r>
            <a:r>
              <a:rPr lang="en-US" dirty="0"/>
              <a:t> </a:t>
            </a:r>
            <a:r>
              <a:rPr lang="en-US" dirty="0" err="1"/>
              <a:t>dari</a:t>
            </a:r>
            <a:r>
              <a:rPr lang="en-US" dirty="0"/>
              <a:t> </a:t>
            </a:r>
            <a:r>
              <a:rPr lang="en-US" dirty="0" err="1"/>
              <a:t>asalnya</a:t>
            </a:r>
            <a:r>
              <a:rPr lang="en-US" dirty="0"/>
              <a:t> </a:t>
            </a:r>
            <a:r>
              <a:rPr lang="en-US" dirty="0" err="1"/>
              <a:t>dengan</a:t>
            </a:r>
            <a:r>
              <a:rPr lang="en-US" dirty="0"/>
              <a:t> </a:t>
            </a:r>
            <a:r>
              <a:rPr lang="en-US" dirty="0" err="1"/>
              <a:t>hasil</a:t>
            </a:r>
            <a:r>
              <a:rPr lang="en-US" dirty="0"/>
              <a:t> yang </a:t>
            </a:r>
            <a:r>
              <a:rPr lang="en-US" dirty="0" err="1"/>
              <a:t>memuaskan</a:t>
            </a:r>
            <a:r>
              <a:rPr lang="en-US" dirty="0"/>
              <a:t> </a:t>
            </a:r>
            <a:r>
              <a:rPr lang="en-US" dirty="0" err="1"/>
              <a:t>mereka</a:t>
            </a:r>
            <a:r>
              <a:rPr lang="en-US" dirty="0"/>
              <a:t>.</a:t>
            </a:r>
          </a:p>
        </p:txBody>
      </p:sp>
    </p:spTree>
    <p:extLst>
      <p:ext uri="{BB962C8B-B14F-4D97-AF65-F5344CB8AC3E}">
        <p14:creationId xmlns:p14="http://schemas.microsoft.com/office/powerpoint/2010/main" val="19916773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 :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3" name="Group 2"/>
          <p:cNvGrpSpPr/>
          <p:nvPr/>
        </p:nvGrpSpPr>
        <p:grpSpPr>
          <a:xfrm>
            <a:off x="100019" y="759869"/>
            <a:ext cx="2526417" cy="5872944"/>
            <a:chOff x="100019" y="759869"/>
            <a:chExt cx="2526417" cy="5872944"/>
          </a:xfrm>
        </p:grpSpPr>
        <p:sp>
          <p:nvSpPr>
            <p:cNvPr id="12" name="Freeform 11"/>
            <p:cNvSpPr/>
            <p:nvPr/>
          </p:nvSpPr>
          <p:spPr>
            <a:xfrm>
              <a:off x="100019" y="75986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4" name="Freeform 13"/>
            <p:cNvSpPr/>
            <p:nvPr/>
          </p:nvSpPr>
          <p:spPr>
            <a:xfrm>
              <a:off x="147954" y="1302554"/>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grpSp>
      <p:sp>
        <p:nvSpPr>
          <p:cNvPr id="8" name="Rectangle 7"/>
          <p:cNvSpPr/>
          <p:nvPr/>
        </p:nvSpPr>
        <p:spPr>
          <a:xfrm>
            <a:off x="2674371" y="742551"/>
            <a:ext cx="9376602" cy="3970318"/>
          </a:xfrm>
          <a:prstGeom prst="rect">
            <a:avLst/>
          </a:prstGeom>
          <a:solidFill>
            <a:schemeClr val="tx2">
              <a:lumMod val="20000"/>
              <a:lumOff val="80000"/>
            </a:schemeClr>
          </a:solidFill>
        </p:spPr>
        <p:txBody>
          <a:bodyPr wrap="square">
            <a:spAutoFit/>
          </a:bodyPr>
          <a:lstStyle/>
          <a:p>
            <a:r>
              <a:rPr lang="en-US" b="1" dirty="0"/>
              <a:t>2. Project</a:t>
            </a:r>
            <a:r>
              <a:rPr lang="id-ID" b="1" dirty="0"/>
              <a:t> </a:t>
            </a:r>
            <a:r>
              <a:rPr lang="en-US" b="1" dirty="0"/>
              <a:t>Document, </a:t>
            </a:r>
            <a:r>
              <a:rPr lang="en-US" sz="1600" dirty="0"/>
              <a:t>yang </a:t>
            </a:r>
            <a:r>
              <a:rPr lang="en-US" sz="1600" dirty="0" err="1"/>
              <a:t>terdiri</a:t>
            </a:r>
            <a:r>
              <a:rPr lang="en-US" sz="1600" dirty="0"/>
              <a:t> </a:t>
            </a:r>
            <a:r>
              <a:rPr lang="en-US" sz="1600" dirty="0" err="1"/>
              <a:t>dari</a:t>
            </a:r>
            <a:r>
              <a:rPr lang="en-US" sz="1600" dirty="0"/>
              <a:t> :</a:t>
            </a:r>
          </a:p>
          <a:p>
            <a:endParaRPr lang="en-US" dirty="0"/>
          </a:p>
          <a:p>
            <a:r>
              <a:rPr lang="id-ID" b="1" dirty="0"/>
              <a:t>Requirements documentation</a:t>
            </a:r>
            <a:r>
              <a:rPr lang="id-ID" dirty="0"/>
              <a:t>. Dokumentasi persyaratan dapat meliputi:</a:t>
            </a:r>
          </a:p>
          <a:p>
            <a:pPr marL="285750" indent="-285750">
              <a:buFont typeface="Wingdings" panose="05000000000000000000" pitchFamily="2" charset="2"/>
              <a:buChar char="§"/>
            </a:pPr>
            <a:r>
              <a:rPr lang="id-ID" dirty="0"/>
              <a:t>Persyaratan teknis yang harus dipenuhi oleh penjual, dan</a:t>
            </a:r>
          </a:p>
          <a:p>
            <a:pPr marL="285750" indent="-285750">
              <a:buFont typeface="Wingdings" panose="05000000000000000000" pitchFamily="2" charset="2"/>
              <a:buChar char="§"/>
            </a:pPr>
            <a:r>
              <a:rPr lang="id-ID" dirty="0"/>
              <a:t>Persyaratan dengan implikasi kontrak dan hukum yang dapat mencakup kesehatan, keselamatan, keamanan, kinerja, lingkungan, asuransi, hak kekayaan intelektual, kesempatan kerja yang setara, lisensi, izin, dan persyaratan nonteknis lainnya.</a:t>
            </a:r>
          </a:p>
          <a:p>
            <a:endParaRPr lang="id-ID" dirty="0"/>
          </a:p>
          <a:p>
            <a:r>
              <a:rPr lang="id-ID" b="1" dirty="0"/>
              <a:t>Risk register</a:t>
            </a:r>
            <a:r>
              <a:rPr lang="en-US" b="1" dirty="0"/>
              <a:t> </a:t>
            </a:r>
            <a:r>
              <a:rPr lang="en-US" dirty="0"/>
              <a:t>(</a:t>
            </a:r>
            <a:r>
              <a:rPr lang="id-ID" dirty="0"/>
              <a:t>Daftar risiko</a:t>
            </a:r>
            <a:r>
              <a:rPr lang="en-US" dirty="0"/>
              <a:t>)</a:t>
            </a:r>
            <a:r>
              <a:rPr lang="id-ID" dirty="0"/>
              <a:t>. Setiap penjual yang disetujui memiliki risiko unik, tergantung pada organisasi penjual, durasi kontrak, lingkungan eksternal, metode pengiriman proyek, jenis kendaraan yang dipilih, dan harga akhir yang disepakati.</a:t>
            </a:r>
          </a:p>
          <a:p>
            <a:endParaRPr lang="id-ID" dirty="0"/>
          </a:p>
          <a:p>
            <a:r>
              <a:rPr lang="id-ID" b="1" dirty="0"/>
              <a:t>Stakeholder register</a:t>
            </a:r>
            <a:r>
              <a:rPr lang="en-US" b="1" dirty="0"/>
              <a:t> </a:t>
            </a:r>
            <a:r>
              <a:rPr lang="en-US" dirty="0"/>
              <a:t>(</a:t>
            </a:r>
            <a:r>
              <a:rPr lang="id-ID" dirty="0"/>
              <a:t>Daftar </a:t>
            </a:r>
            <a:r>
              <a:rPr lang="en-US" dirty="0"/>
              <a:t>stakeholder)</a:t>
            </a:r>
            <a:r>
              <a:rPr lang="id-ID" dirty="0"/>
              <a:t>. Dokumen ini berisi semua detail tentang pemangku kepentingan yang diidentifikasi.</a:t>
            </a:r>
          </a:p>
        </p:txBody>
      </p:sp>
    </p:spTree>
    <p:extLst>
      <p:ext uri="{BB962C8B-B14F-4D97-AF65-F5344CB8AC3E}">
        <p14:creationId xmlns:p14="http://schemas.microsoft.com/office/powerpoint/2010/main" val="2867073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 :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2311112456"/>
              </p:ext>
            </p:extLst>
          </p:nvPr>
        </p:nvGraphicFramePr>
        <p:xfrm>
          <a:off x="3076812" y="86757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00019" y="759869"/>
            <a:ext cx="2526417" cy="5872944"/>
            <a:chOff x="100019" y="759869"/>
            <a:chExt cx="2526417" cy="5872944"/>
          </a:xfrm>
        </p:grpSpPr>
        <p:sp>
          <p:nvSpPr>
            <p:cNvPr id="14" name="Freeform 13"/>
            <p:cNvSpPr/>
            <p:nvPr/>
          </p:nvSpPr>
          <p:spPr>
            <a:xfrm>
              <a:off x="100019" y="75986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21" name="Freeform 20"/>
            <p:cNvSpPr/>
            <p:nvPr/>
          </p:nvSpPr>
          <p:spPr>
            <a:xfrm>
              <a:off x="147954" y="1302554"/>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grpSp>
    </p:spTree>
    <p:extLst>
      <p:ext uri="{BB962C8B-B14F-4D97-AF65-F5344CB8AC3E}">
        <p14:creationId xmlns:p14="http://schemas.microsoft.com/office/powerpoint/2010/main" val="653254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 :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1002847765"/>
              </p:ext>
            </p:extLst>
          </p:nvPr>
        </p:nvGraphicFramePr>
        <p:xfrm>
          <a:off x="2776561" y="767632"/>
          <a:ext cx="9151582" cy="5765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00019" y="759869"/>
            <a:ext cx="2526417" cy="5872944"/>
            <a:chOff x="100019" y="759869"/>
            <a:chExt cx="2526417" cy="5872944"/>
          </a:xfrm>
        </p:grpSpPr>
        <p:sp>
          <p:nvSpPr>
            <p:cNvPr id="14" name="Freeform 13"/>
            <p:cNvSpPr/>
            <p:nvPr/>
          </p:nvSpPr>
          <p:spPr>
            <a:xfrm>
              <a:off x="100019" y="75986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21" name="Freeform 20"/>
            <p:cNvSpPr/>
            <p:nvPr/>
          </p:nvSpPr>
          <p:spPr>
            <a:xfrm>
              <a:off x="147954" y="1302554"/>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grpSp>
    </p:spTree>
    <p:extLst>
      <p:ext uri="{BB962C8B-B14F-4D97-AF65-F5344CB8AC3E}">
        <p14:creationId xmlns:p14="http://schemas.microsoft.com/office/powerpoint/2010/main" val="112374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Procurement :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aphicFrame>
        <p:nvGraphicFramePr>
          <p:cNvPr id="2" name="Diagram 1"/>
          <p:cNvGraphicFramePr/>
          <p:nvPr>
            <p:extLst>
              <p:ext uri="{D42A27DB-BD31-4B8C-83A1-F6EECF244321}">
                <p14:modId xmlns:p14="http://schemas.microsoft.com/office/powerpoint/2010/main" val="1753018898"/>
              </p:ext>
            </p:extLst>
          </p:nvPr>
        </p:nvGraphicFramePr>
        <p:xfrm>
          <a:off x="2776561" y="767632"/>
          <a:ext cx="9151582" cy="5765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00019" y="759869"/>
            <a:ext cx="2526417" cy="5872944"/>
            <a:chOff x="100019" y="759869"/>
            <a:chExt cx="2526417" cy="5872944"/>
          </a:xfrm>
        </p:grpSpPr>
        <p:sp>
          <p:nvSpPr>
            <p:cNvPr id="14" name="Freeform 13"/>
            <p:cNvSpPr/>
            <p:nvPr/>
          </p:nvSpPr>
          <p:spPr>
            <a:xfrm>
              <a:off x="100019" y="75986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21" name="Freeform 20"/>
            <p:cNvSpPr/>
            <p:nvPr/>
          </p:nvSpPr>
          <p:spPr>
            <a:xfrm>
              <a:off x="147954" y="1302554"/>
              <a:ext cx="2478482" cy="533025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Risk management plan</a:t>
              </a:r>
            </a:p>
            <a:p>
              <a:pPr lvl="1"/>
              <a:r>
                <a:rPr lang="en-US" sz="1200" dirty="0"/>
                <a:t>• Procurement management plan</a:t>
              </a:r>
            </a:p>
            <a:p>
              <a:pPr lvl="1"/>
              <a:r>
                <a:rPr lang="en-US" sz="1200" dirty="0"/>
                <a:t>• Change management plan</a:t>
              </a:r>
            </a:p>
            <a:p>
              <a:pPr lvl="1"/>
              <a:r>
                <a:rPr lang="en-US" sz="1200" dirty="0"/>
                <a:t>• Schedule baseline</a:t>
              </a:r>
            </a:p>
            <a:p>
              <a:r>
                <a:rPr lang="en-US" sz="1200" dirty="0"/>
                <a:t>2. Project documents</a:t>
              </a:r>
            </a:p>
            <a:p>
              <a:pPr lvl="1"/>
              <a:r>
                <a:rPr lang="en-US" sz="1200" dirty="0"/>
                <a:t>• Assumption log</a:t>
              </a:r>
            </a:p>
            <a:p>
              <a:pPr lvl="1"/>
              <a:r>
                <a:rPr lang="en-US" sz="1200" dirty="0"/>
                <a:t>• Lessons learned register</a:t>
              </a:r>
            </a:p>
            <a:p>
              <a:pPr lvl="1"/>
              <a:r>
                <a:rPr lang="en-US" sz="1200" dirty="0"/>
                <a:t>• Milestone list</a:t>
              </a:r>
            </a:p>
            <a:p>
              <a:pPr lvl="1"/>
              <a:r>
                <a:rPr lang="en-US" sz="1200" dirty="0"/>
                <a:t>• Quality reports</a:t>
              </a:r>
            </a:p>
            <a:p>
              <a:pPr lvl="1"/>
              <a:r>
                <a:rPr lang="en-US" sz="1200" dirty="0"/>
                <a:t>• Requirements</a:t>
              </a:r>
            </a:p>
            <a:p>
              <a:pPr lvl="1"/>
              <a:r>
                <a:rPr lang="en-US" sz="1200" dirty="0"/>
                <a:t>documentation</a:t>
              </a:r>
            </a:p>
            <a:p>
              <a:pPr lvl="1"/>
              <a:r>
                <a:rPr lang="en-US" sz="1200" dirty="0"/>
                <a:t>• Requirements traceability matrix</a:t>
              </a:r>
            </a:p>
            <a:p>
              <a:pPr lvl="1"/>
              <a:r>
                <a:rPr lang="en-US" sz="1200" dirty="0"/>
                <a:t>• Risk register</a:t>
              </a:r>
            </a:p>
            <a:p>
              <a:pPr lvl="1"/>
              <a:r>
                <a:rPr lang="en-US" sz="1200" dirty="0"/>
                <a:t>• Stakeholder register</a:t>
              </a:r>
            </a:p>
            <a:p>
              <a:r>
                <a:rPr lang="en-US" sz="1200" dirty="0"/>
                <a:t>3. Agreements</a:t>
              </a:r>
            </a:p>
            <a:p>
              <a:r>
                <a:rPr lang="en-US" sz="1200" dirty="0"/>
                <a:t>4. Procurement documentation</a:t>
              </a:r>
            </a:p>
            <a:p>
              <a:r>
                <a:rPr lang="en-US" sz="1200" dirty="0"/>
                <a:t>5. Approved change requests</a:t>
              </a:r>
            </a:p>
            <a:p>
              <a:r>
                <a:rPr lang="en-US" sz="1200" dirty="0"/>
                <a:t>6. Work performance data</a:t>
              </a:r>
            </a:p>
            <a:p>
              <a:r>
                <a:rPr lang="en-US" sz="1200" dirty="0"/>
                <a:t>7. Enterprise environmental</a:t>
              </a:r>
            </a:p>
            <a:p>
              <a:r>
                <a:rPr lang="en-US" sz="1200" dirty="0"/>
                <a:t>factors</a:t>
              </a:r>
            </a:p>
            <a:p>
              <a:r>
                <a:rPr lang="en-US" sz="1200" dirty="0"/>
                <a:t>8. Organizational process assets</a:t>
              </a:r>
              <a:endParaRPr lang="en-US" sz="1200" b="0" kern="1200" dirty="0"/>
            </a:p>
          </p:txBody>
        </p:sp>
      </p:grpSp>
    </p:spTree>
    <p:extLst>
      <p:ext uri="{BB962C8B-B14F-4D97-AF65-F5344CB8AC3E}">
        <p14:creationId xmlns:p14="http://schemas.microsoft.com/office/powerpoint/2010/main" val="1766141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958331325"/>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50639" y="742085"/>
            <a:ext cx="1999549" cy="4219683"/>
            <a:chOff x="50639" y="742085"/>
            <a:chExt cx="1999549" cy="4219683"/>
          </a:xfrm>
        </p:grpSpPr>
        <p:sp>
          <p:nvSpPr>
            <p:cNvPr id="18" name="Freeform 17"/>
            <p:cNvSpPr/>
            <p:nvPr/>
          </p:nvSpPr>
          <p:spPr>
            <a:xfrm>
              <a:off x="50639" y="7420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9" name="Freeform 18"/>
            <p:cNvSpPr/>
            <p:nvPr/>
          </p:nvSpPr>
          <p:spPr>
            <a:xfrm>
              <a:off x="163559" y="1269242"/>
              <a:ext cx="1886629"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Claims administration</a:t>
              </a:r>
            </a:p>
            <a:p>
              <a:r>
                <a:rPr lang="en-US" sz="1400" dirty="0"/>
                <a:t>3. Data analysis</a:t>
              </a:r>
            </a:p>
            <a:p>
              <a:pPr lvl="1"/>
              <a:r>
                <a:rPr lang="en-US" sz="1400" dirty="0"/>
                <a:t>• Performance reviews</a:t>
              </a:r>
            </a:p>
            <a:p>
              <a:pPr lvl="1"/>
              <a:r>
                <a:rPr lang="en-US" sz="1400" dirty="0"/>
                <a:t>• Earned value analysis</a:t>
              </a:r>
            </a:p>
            <a:p>
              <a:pPr lvl="1"/>
              <a:r>
                <a:rPr lang="en-US" sz="1400" dirty="0"/>
                <a:t>• Trend analysis</a:t>
              </a:r>
            </a:p>
            <a:p>
              <a:r>
                <a:rPr lang="en-US" sz="1400" dirty="0"/>
                <a:t>4. Inspection</a:t>
              </a:r>
            </a:p>
            <a:p>
              <a:r>
                <a:rPr lang="en-US" sz="1400" dirty="0"/>
                <a:t>5. Audits</a:t>
              </a:r>
              <a:endParaRPr lang="en-US" sz="3600" b="0" kern="1200" dirty="0">
                <a:latin typeface="+mn-lt"/>
              </a:endParaRPr>
            </a:p>
          </p:txBody>
        </p:sp>
      </p:grpSp>
    </p:spTree>
    <p:extLst>
      <p:ext uri="{BB962C8B-B14F-4D97-AF65-F5344CB8AC3E}">
        <p14:creationId xmlns:p14="http://schemas.microsoft.com/office/powerpoint/2010/main" val="943468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2" name="Group 1"/>
          <p:cNvGrpSpPr/>
          <p:nvPr/>
        </p:nvGrpSpPr>
        <p:grpSpPr>
          <a:xfrm>
            <a:off x="50639" y="742085"/>
            <a:ext cx="1999549" cy="4219683"/>
            <a:chOff x="50639" y="742085"/>
            <a:chExt cx="1999549" cy="4219683"/>
          </a:xfrm>
        </p:grpSpPr>
        <p:sp>
          <p:nvSpPr>
            <p:cNvPr id="14" name="Freeform 13"/>
            <p:cNvSpPr/>
            <p:nvPr/>
          </p:nvSpPr>
          <p:spPr>
            <a:xfrm>
              <a:off x="50639" y="7420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8" name="Freeform 17"/>
            <p:cNvSpPr/>
            <p:nvPr/>
          </p:nvSpPr>
          <p:spPr>
            <a:xfrm>
              <a:off x="163559" y="1269242"/>
              <a:ext cx="1886629"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Claims administration</a:t>
              </a:r>
            </a:p>
            <a:p>
              <a:r>
                <a:rPr lang="en-US" sz="1400" dirty="0"/>
                <a:t>3. Data analysis</a:t>
              </a:r>
            </a:p>
            <a:p>
              <a:pPr lvl="1"/>
              <a:r>
                <a:rPr lang="en-US" sz="1400" dirty="0"/>
                <a:t>• Performance reviews</a:t>
              </a:r>
            </a:p>
            <a:p>
              <a:pPr lvl="1"/>
              <a:r>
                <a:rPr lang="en-US" sz="1400" dirty="0"/>
                <a:t>• Earned value analysis</a:t>
              </a:r>
            </a:p>
            <a:p>
              <a:pPr lvl="1"/>
              <a:r>
                <a:rPr lang="en-US" sz="1400" dirty="0"/>
                <a:t>• Trend analysis</a:t>
              </a:r>
            </a:p>
            <a:p>
              <a:r>
                <a:rPr lang="en-US" sz="1400" dirty="0"/>
                <a:t>4. Inspection</a:t>
              </a:r>
            </a:p>
            <a:p>
              <a:r>
                <a:rPr lang="en-US" sz="1400" dirty="0"/>
                <a:t>5. Audits</a:t>
              </a:r>
              <a:endParaRPr lang="en-US" sz="3600" b="0" kern="1200" dirty="0">
                <a:latin typeface="+mn-lt"/>
              </a:endParaRPr>
            </a:p>
          </p:txBody>
        </p:sp>
      </p:grpSp>
      <p:sp>
        <p:nvSpPr>
          <p:cNvPr id="3" name="Rectangle 2"/>
          <p:cNvSpPr/>
          <p:nvPr/>
        </p:nvSpPr>
        <p:spPr>
          <a:xfrm>
            <a:off x="2515736" y="1433285"/>
            <a:ext cx="9262281" cy="3693319"/>
          </a:xfrm>
          <a:prstGeom prst="rect">
            <a:avLst/>
          </a:prstGeom>
        </p:spPr>
        <p:txBody>
          <a:bodyPr wrap="square">
            <a:spAutoFit/>
          </a:bodyPr>
          <a:lstStyle/>
          <a:p>
            <a:r>
              <a:rPr lang="en-US" dirty="0" err="1"/>
              <a:t>Teknik</a:t>
            </a:r>
            <a:r>
              <a:rPr lang="en-US" dirty="0"/>
              <a:t> </a:t>
            </a:r>
            <a:r>
              <a:rPr lang="en-US" dirty="0" err="1"/>
              <a:t>analisis</a:t>
            </a:r>
            <a:r>
              <a:rPr lang="en-US" dirty="0"/>
              <a:t> data yang </a:t>
            </a:r>
            <a:r>
              <a:rPr lang="en-US" dirty="0" err="1"/>
              <a:t>dapat</a:t>
            </a:r>
            <a:r>
              <a:rPr lang="en-US" dirty="0"/>
              <a:t> </a:t>
            </a:r>
            <a:r>
              <a:rPr lang="en-US" dirty="0" err="1"/>
              <a:t>digunakan</a:t>
            </a:r>
            <a:r>
              <a:rPr lang="en-US" dirty="0"/>
              <a:t> </a:t>
            </a:r>
            <a:r>
              <a:rPr lang="en-US" dirty="0" err="1"/>
              <a:t>untuk</a:t>
            </a:r>
            <a:r>
              <a:rPr lang="en-US" dirty="0"/>
              <a:t> </a:t>
            </a:r>
            <a:r>
              <a:rPr lang="en-US" dirty="0" err="1"/>
              <a:t>memantau</a:t>
            </a:r>
            <a:r>
              <a:rPr lang="en-US" dirty="0"/>
              <a:t> </a:t>
            </a:r>
            <a:r>
              <a:rPr lang="en-US" dirty="0" err="1"/>
              <a:t>dan</a:t>
            </a:r>
            <a:r>
              <a:rPr lang="en-US" dirty="0"/>
              <a:t> </a:t>
            </a:r>
            <a:r>
              <a:rPr lang="en-US" dirty="0" err="1"/>
              <a:t>mengendalikan</a:t>
            </a:r>
            <a:r>
              <a:rPr lang="en-US" dirty="0"/>
              <a:t> </a:t>
            </a:r>
            <a:r>
              <a:rPr lang="en-US" dirty="0" err="1"/>
              <a:t>pengadaan</a:t>
            </a:r>
            <a:r>
              <a:rPr lang="en-US" dirty="0"/>
              <a:t> </a:t>
            </a:r>
            <a:r>
              <a:rPr lang="en-US" dirty="0" err="1"/>
              <a:t>termasuk</a:t>
            </a:r>
            <a:r>
              <a:rPr lang="en-US" dirty="0"/>
              <a:t> </a:t>
            </a:r>
            <a:r>
              <a:rPr lang="en-US" dirty="0" err="1"/>
              <a:t>tetapi</a:t>
            </a:r>
            <a:r>
              <a:rPr lang="en-US" dirty="0"/>
              <a:t> </a:t>
            </a:r>
            <a:r>
              <a:rPr lang="en-US" dirty="0" err="1"/>
              <a:t>tidak</a:t>
            </a:r>
            <a:r>
              <a:rPr lang="en-US" dirty="0"/>
              <a:t> </a:t>
            </a:r>
            <a:r>
              <a:rPr lang="en-US" dirty="0" err="1"/>
              <a:t>terbatas</a:t>
            </a:r>
            <a:r>
              <a:rPr lang="en-US" dirty="0"/>
              <a:t> </a:t>
            </a:r>
            <a:r>
              <a:rPr lang="en-US" dirty="0" err="1"/>
              <a:t>pada</a:t>
            </a:r>
            <a:r>
              <a:rPr lang="en-US" dirty="0"/>
              <a:t>:</a:t>
            </a:r>
          </a:p>
          <a:p>
            <a:endParaRPr lang="en-US" dirty="0"/>
          </a:p>
          <a:p>
            <a:r>
              <a:rPr lang="en-US" b="1" dirty="0"/>
              <a:t>Performance Reviews</a:t>
            </a:r>
            <a:r>
              <a:rPr lang="en-US" dirty="0"/>
              <a:t>. </a:t>
            </a:r>
            <a:r>
              <a:rPr lang="en-US" dirty="0" err="1"/>
              <a:t>Ulasan</a:t>
            </a:r>
            <a:r>
              <a:rPr lang="en-US" dirty="0"/>
              <a:t> </a:t>
            </a:r>
            <a:r>
              <a:rPr lang="en-US" dirty="0" err="1"/>
              <a:t>kinerja</a:t>
            </a:r>
            <a:r>
              <a:rPr lang="en-US" dirty="0"/>
              <a:t> </a:t>
            </a:r>
            <a:r>
              <a:rPr lang="en-US" dirty="0" err="1"/>
              <a:t>untuk</a:t>
            </a:r>
            <a:r>
              <a:rPr lang="en-US" dirty="0"/>
              <a:t> </a:t>
            </a:r>
            <a:r>
              <a:rPr lang="en-US" dirty="0" err="1"/>
              <a:t>kontrak</a:t>
            </a:r>
            <a:r>
              <a:rPr lang="en-US" dirty="0"/>
              <a:t> </a:t>
            </a:r>
            <a:r>
              <a:rPr lang="en-US" dirty="0" err="1"/>
              <a:t>mengukur</a:t>
            </a:r>
            <a:r>
              <a:rPr lang="en-US" dirty="0"/>
              <a:t>, </a:t>
            </a:r>
            <a:r>
              <a:rPr lang="en-US" dirty="0" err="1"/>
              <a:t>membandingkan</a:t>
            </a:r>
            <a:r>
              <a:rPr lang="en-US" dirty="0"/>
              <a:t> </a:t>
            </a:r>
            <a:r>
              <a:rPr lang="en-US" dirty="0" err="1"/>
              <a:t>dan</a:t>
            </a:r>
            <a:r>
              <a:rPr lang="en-US" dirty="0"/>
              <a:t> </a:t>
            </a:r>
            <a:r>
              <a:rPr lang="en-US" dirty="0" err="1"/>
              <a:t>menganalisis</a:t>
            </a:r>
            <a:r>
              <a:rPr lang="en-US" dirty="0"/>
              <a:t> </a:t>
            </a:r>
            <a:r>
              <a:rPr lang="en-US" dirty="0" err="1"/>
              <a:t>kualitas</a:t>
            </a:r>
            <a:r>
              <a:rPr lang="en-US" dirty="0"/>
              <a:t>, </a:t>
            </a:r>
            <a:r>
              <a:rPr lang="en-US" dirty="0" err="1"/>
              <a:t>sumber</a:t>
            </a:r>
            <a:r>
              <a:rPr lang="en-US" dirty="0"/>
              <a:t> </a:t>
            </a:r>
            <a:r>
              <a:rPr lang="en-US" dirty="0" err="1"/>
              <a:t>daya</a:t>
            </a:r>
            <a:r>
              <a:rPr lang="en-US" dirty="0"/>
              <a:t>, </a:t>
            </a:r>
            <a:r>
              <a:rPr lang="en-US" dirty="0" err="1"/>
              <a:t>jadwal</a:t>
            </a:r>
            <a:r>
              <a:rPr lang="en-US" dirty="0"/>
              <a:t>, </a:t>
            </a:r>
            <a:r>
              <a:rPr lang="en-US" dirty="0" err="1"/>
              <a:t>dan</a:t>
            </a:r>
            <a:r>
              <a:rPr lang="en-US" dirty="0"/>
              <a:t> </a:t>
            </a:r>
            <a:r>
              <a:rPr lang="en-US" dirty="0" err="1"/>
              <a:t>kinerja</a:t>
            </a:r>
            <a:r>
              <a:rPr lang="en-US" dirty="0"/>
              <a:t> </a:t>
            </a:r>
            <a:r>
              <a:rPr lang="en-US" dirty="0" err="1"/>
              <a:t>biaya</a:t>
            </a:r>
            <a:r>
              <a:rPr lang="en-US" dirty="0"/>
              <a:t> </a:t>
            </a:r>
            <a:r>
              <a:rPr lang="en-US" dirty="0" err="1"/>
              <a:t>terhadap</a:t>
            </a:r>
            <a:r>
              <a:rPr lang="en-US" dirty="0"/>
              <a:t> </a:t>
            </a:r>
            <a:r>
              <a:rPr lang="en-US" dirty="0" err="1"/>
              <a:t>perjanjian</a:t>
            </a:r>
            <a:r>
              <a:rPr lang="en-US" dirty="0"/>
              <a:t>. </a:t>
            </a:r>
            <a:r>
              <a:rPr lang="en-US" dirty="0" err="1"/>
              <a:t>Ini</a:t>
            </a:r>
            <a:r>
              <a:rPr lang="en-US" dirty="0"/>
              <a:t> </a:t>
            </a:r>
            <a:r>
              <a:rPr lang="en-US" dirty="0" err="1"/>
              <a:t>termasuk</a:t>
            </a:r>
            <a:r>
              <a:rPr lang="en-US" dirty="0"/>
              <a:t> </a:t>
            </a:r>
            <a:r>
              <a:rPr lang="en-US" dirty="0" err="1"/>
              <a:t>mengidentifikasi</a:t>
            </a:r>
            <a:r>
              <a:rPr lang="en-US" dirty="0"/>
              <a:t> </a:t>
            </a:r>
            <a:r>
              <a:rPr lang="en-US" dirty="0" err="1"/>
              <a:t>paket</a:t>
            </a:r>
            <a:r>
              <a:rPr lang="en-US" dirty="0"/>
              <a:t> </a:t>
            </a:r>
            <a:r>
              <a:rPr lang="en-US" dirty="0" err="1"/>
              <a:t>kerja</a:t>
            </a:r>
            <a:r>
              <a:rPr lang="en-US" dirty="0"/>
              <a:t> yang </a:t>
            </a:r>
            <a:r>
              <a:rPr lang="en-US" dirty="0" err="1"/>
              <a:t>lebih</a:t>
            </a:r>
            <a:r>
              <a:rPr lang="en-US" dirty="0"/>
              <a:t> </a:t>
            </a:r>
            <a:r>
              <a:rPr lang="en-US" dirty="0" err="1"/>
              <a:t>cepat</a:t>
            </a:r>
            <a:r>
              <a:rPr lang="en-US" dirty="0"/>
              <a:t> </a:t>
            </a:r>
            <a:r>
              <a:rPr lang="en-US" dirty="0" err="1"/>
              <a:t>atau</a:t>
            </a:r>
            <a:r>
              <a:rPr lang="en-US" dirty="0"/>
              <a:t> </a:t>
            </a:r>
            <a:r>
              <a:rPr lang="en-US" dirty="0" err="1"/>
              <a:t>lebih</a:t>
            </a:r>
            <a:r>
              <a:rPr lang="en-US" dirty="0"/>
              <a:t> </a:t>
            </a:r>
            <a:r>
              <a:rPr lang="en-US" dirty="0" err="1"/>
              <a:t>lambat</a:t>
            </a:r>
            <a:r>
              <a:rPr lang="en-US" dirty="0"/>
              <a:t> </a:t>
            </a:r>
            <a:r>
              <a:rPr lang="en-US" dirty="0" err="1"/>
              <a:t>dari</a:t>
            </a:r>
            <a:r>
              <a:rPr lang="en-US" dirty="0"/>
              <a:t> </a:t>
            </a:r>
            <a:r>
              <a:rPr lang="en-US" dirty="0" err="1"/>
              <a:t>jadwal</a:t>
            </a:r>
            <a:r>
              <a:rPr lang="en-US" dirty="0"/>
              <a:t>, </a:t>
            </a:r>
            <a:r>
              <a:rPr lang="en-US" dirty="0" err="1"/>
              <a:t>melebihi</a:t>
            </a:r>
            <a:r>
              <a:rPr lang="en-US" dirty="0"/>
              <a:t> </a:t>
            </a:r>
            <a:r>
              <a:rPr lang="en-US" dirty="0" err="1"/>
              <a:t>anggaran</a:t>
            </a:r>
            <a:r>
              <a:rPr lang="en-US" dirty="0"/>
              <a:t> </a:t>
            </a:r>
            <a:r>
              <a:rPr lang="en-US" dirty="0" err="1"/>
              <a:t>atau</a:t>
            </a:r>
            <a:r>
              <a:rPr lang="en-US" dirty="0"/>
              <a:t> </a:t>
            </a:r>
            <a:r>
              <a:rPr lang="en-US" dirty="0" err="1"/>
              <a:t>memiliki</a:t>
            </a:r>
            <a:r>
              <a:rPr lang="en-US" dirty="0"/>
              <a:t> </a:t>
            </a:r>
            <a:r>
              <a:rPr lang="en-US" dirty="0" err="1"/>
              <a:t>masalah</a:t>
            </a:r>
            <a:r>
              <a:rPr lang="en-US" dirty="0"/>
              <a:t> </a:t>
            </a:r>
            <a:r>
              <a:rPr lang="en-US" dirty="0" err="1"/>
              <a:t>sumber</a:t>
            </a:r>
            <a:r>
              <a:rPr lang="en-US" dirty="0"/>
              <a:t> </a:t>
            </a:r>
            <a:r>
              <a:rPr lang="en-US" dirty="0" err="1"/>
              <a:t>daya</a:t>
            </a:r>
            <a:r>
              <a:rPr lang="en-US" dirty="0"/>
              <a:t> </a:t>
            </a:r>
            <a:r>
              <a:rPr lang="en-US" dirty="0" err="1"/>
              <a:t>atau</a:t>
            </a:r>
            <a:r>
              <a:rPr lang="en-US" dirty="0"/>
              <a:t> </a:t>
            </a:r>
            <a:r>
              <a:rPr lang="en-US" dirty="0" err="1"/>
              <a:t>kualitas</a:t>
            </a:r>
            <a:r>
              <a:rPr lang="en-US" dirty="0"/>
              <a:t>.</a:t>
            </a:r>
          </a:p>
          <a:p>
            <a:endParaRPr lang="en-US" dirty="0"/>
          </a:p>
          <a:p>
            <a:r>
              <a:rPr lang="en-US" b="1" dirty="0"/>
              <a:t>Earned Value Analysis (EVA). </a:t>
            </a:r>
            <a:r>
              <a:rPr lang="en-US" dirty="0" err="1"/>
              <a:t>Varians</a:t>
            </a:r>
            <a:r>
              <a:rPr lang="en-US" dirty="0"/>
              <a:t> </a:t>
            </a:r>
            <a:r>
              <a:rPr lang="en-US" dirty="0" err="1"/>
              <a:t>jadwal</a:t>
            </a:r>
            <a:r>
              <a:rPr lang="en-US" dirty="0"/>
              <a:t> </a:t>
            </a:r>
            <a:r>
              <a:rPr lang="en-US" dirty="0" err="1"/>
              <a:t>dan</a:t>
            </a:r>
            <a:r>
              <a:rPr lang="en-US" dirty="0"/>
              <a:t> </a:t>
            </a:r>
            <a:r>
              <a:rPr lang="en-US" dirty="0" err="1"/>
              <a:t>biaya</a:t>
            </a:r>
            <a:r>
              <a:rPr lang="en-US" dirty="0"/>
              <a:t> </a:t>
            </a:r>
            <a:r>
              <a:rPr lang="en-US" dirty="0" err="1"/>
              <a:t>beserta</a:t>
            </a:r>
            <a:r>
              <a:rPr lang="en-US" dirty="0"/>
              <a:t> </a:t>
            </a:r>
            <a:r>
              <a:rPr lang="en-US" dirty="0" err="1"/>
              <a:t>indeks</a:t>
            </a:r>
            <a:r>
              <a:rPr lang="en-US" dirty="0"/>
              <a:t> </a:t>
            </a:r>
            <a:r>
              <a:rPr lang="en-US" dirty="0" err="1"/>
              <a:t>kinerja</a:t>
            </a:r>
            <a:r>
              <a:rPr lang="en-US" dirty="0"/>
              <a:t> </a:t>
            </a:r>
            <a:r>
              <a:rPr lang="en-US" dirty="0" err="1"/>
              <a:t>jadwal</a:t>
            </a:r>
            <a:r>
              <a:rPr lang="en-US" dirty="0"/>
              <a:t> </a:t>
            </a:r>
            <a:r>
              <a:rPr lang="en-US" dirty="0" err="1"/>
              <a:t>dan</a:t>
            </a:r>
            <a:r>
              <a:rPr lang="en-US" dirty="0"/>
              <a:t> </a:t>
            </a:r>
            <a:r>
              <a:rPr lang="en-US" dirty="0" err="1"/>
              <a:t>biaya</a:t>
            </a:r>
            <a:r>
              <a:rPr lang="en-US" dirty="0"/>
              <a:t> </a:t>
            </a:r>
            <a:r>
              <a:rPr lang="en-US" dirty="0" err="1"/>
              <a:t>dihitung</a:t>
            </a:r>
            <a:r>
              <a:rPr lang="en-US" dirty="0"/>
              <a:t> </a:t>
            </a:r>
            <a:r>
              <a:rPr lang="en-US" dirty="0" err="1"/>
              <a:t>untuk</a:t>
            </a:r>
            <a:r>
              <a:rPr lang="en-US" dirty="0"/>
              <a:t> </a:t>
            </a:r>
            <a:r>
              <a:rPr lang="en-US" dirty="0" err="1"/>
              <a:t>menentukan</a:t>
            </a:r>
            <a:r>
              <a:rPr lang="en-US" dirty="0"/>
              <a:t> </a:t>
            </a:r>
            <a:r>
              <a:rPr lang="en-US" dirty="0" err="1"/>
              <a:t>tingkat</a:t>
            </a:r>
            <a:r>
              <a:rPr lang="en-US" dirty="0"/>
              <a:t> </a:t>
            </a:r>
            <a:r>
              <a:rPr lang="en-US" dirty="0" err="1"/>
              <a:t>varians</a:t>
            </a:r>
            <a:r>
              <a:rPr lang="en-US" dirty="0"/>
              <a:t> </a:t>
            </a:r>
            <a:r>
              <a:rPr lang="en-US" dirty="0" err="1"/>
              <a:t>dari</a:t>
            </a:r>
            <a:r>
              <a:rPr lang="en-US" dirty="0"/>
              <a:t> target.</a:t>
            </a:r>
          </a:p>
          <a:p>
            <a:endParaRPr lang="en-US" dirty="0"/>
          </a:p>
          <a:p>
            <a:r>
              <a:rPr lang="en-US" b="1" dirty="0"/>
              <a:t>Trend Analysis</a:t>
            </a:r>
            <a:r>
              <a:rPr lang="en-US" dirty="0"/>
              <a:t>. </a:t>
            </a:r>
            <a:r>
              <a:rPr lang="en-US" dirty="0" err="1"/>
              <a:t>Analisis</a:t>
            </a:r>
            <a:r>
              <a:rPr lang="en-US" dirty="0"/>
              <a:t> </a:t>
            </a:r>
            <a:r>
              <a:rPr lang="en-US" dirty="0" err="1"/>
              <a:t>tren</a:t>
            </a:r>
            <a:r>
              <a:rPr lang="en-US" dirty="0"/>
              <a:t> </a:t>
            </a:r>
            <a:r>
              <a:rPr lang="en-US" dirty="0" err="1"/>
              <a:t>dapat</a:t>
            </a:r>
            <a:r>
              <a:rPr lang="en-US" dirty="0"/>
              <a:t> </a:t>
            </a:r>
            <a:r>
              <a:rPr lang="en-US" dirty="0" err="1"/>
              <a:t>mengembangkan</a:t>
            </a:r>
            <a:r>
              <a:rPr lang="en-US" dirty="0"/>
              <a:t> </a:t>
            </a:r>
            <a:r>
              <a:rPr lang="en-US" dirty="0" err="1"/>
              <a:t>perkiraan</a:t>
            </a:r>
            <a:r>
              <a:rPr lang="en-US" dirty="0"/>
              <a:t> </a:t>
            </a:r>
            <a:r>
              <a:rPr lang="en-US" dirty="0" err="1"/>
              <a:t>perkiraan</a:t>
            </a:r>
            <a:r>
              <a:rPr lang="en-US" dirty="0"/>
              <a:t> </a:t>
            </a:r>
            <a:r>
              <a:rPr lang="en-US" dirty="0" err="1"/>
              <a:t>saat</a:t>
            </a:r>
            <a:r>
              <a:rPr lang="en-US" dirty="0"/>
              <a:t> </a:t>
            </a:r>
            <a:r>
              <a:rPr lang="en-US" dirty="0" err="1"/>
              <a:t>penyelesaian</a:t>
            </a:r>
            <a:r>
              <a:rPr lang="en-US" dirty="0"/>
              <a:t> (EAC) </a:t>
            </a:r>
            <a:r>
              <a:rPr lang="en-US" dirty="0" err="1"/>
              <a:t>untuk</a:t>
            </a:r>
            <a:r>
              <a:rPr lang="en-US" dirty="0"/>
              <a:t> </a:t>
            </a:r>
            <a:r>
              <a:rPr lang="en-US" dirty="0" err="1"/>
              <a:t>kinerja</a:t>
            </a:r>
            <a:r>
              <a:rPr lang="en-US" dirty="0"/>
              <a:t> </a:t>
            </a:r>
            <a:r>
              <a:rPr lang="en-US" dirty="0" err="1"/>
              <a:t>biaya</a:t>
            </a:r>
            <a:r>
              <a:rPr lang="en-US" dirty="0"/>
              <a:t> </a:t>
            </a:r>
            <a:r>
              <a:rPr lang="en-US" dirty="0" err="1"/>
              <a:t>untuk</a:t>
            </a:r>
            <a:r>
              <a:rPr lang="en-US" dirty="0"/>
              <a:t> </a:t>
            </a:r>
            <a:r>
              <a:rPr lang="en-US" dirty="0" err="1"/>
              <a:t>melihat</a:t>
            </a:r>
            <a:r>
              <a:rPr lang="en-US" dirty="0"/>
              <a:t> </a:t>
            </a:r>
            <a:r>
              <a:rPr lang="en-US" dirty="0" err="1"/>
              <a:t>apakah</a:t>
            </a:r>
            <a:r>
              <a:rPr lang="en-US" dirty="0"/>
              <a:t> </a:t>
            </a:r>
            <a:r>
              <a:rPr lang="en-US" dirty="0" err="1"/>
              <a:t>kinerja</a:t>
            </a:r>
            <a:r>
              <a:rPr lang="en-US" dirty="0"/>
              <a:t> </a:t>
            </a:r>
            <a:r>
              <a:rPr lang="en-US" dirty="0" err="1"/>
              <a:t>membaik</a:t>
            </a:r>
            <a:r>
              <a:rPr lang="en-US" dirty="0"/>
              <a:t> </a:t>
            </a:r>
            <a:r>
              <a:rPr lang="en-US" dirty="0" err="1"/>
              <a:t>atau</a:t>
            </a:r>
            <a:r>
              <a:rPr lang="en-US" dirty="0"/>
              <a:t> </a:t>
            </a:r>
            <a:r>
              <a:rPr lang="en-US" dirty="0" err="1"/>
              <a:t>memburuk</a:t>
            </a:r>
            <a:r>
              <a:rPr lang="en-US" dirty="0"/>
              <a:t>.</a:t>
            </a:r>
          </a:p>
        </p:txBody>
      </p:sp>
      <p:sp>
        <p:nvSpPr>
          <p:cNvPr id="4" name="Rectangle 3"/>
          <p:cNvSpPr/>
          <p:nvPr/>
        </p:nvSpPr>
        <p:spPr>
          <a:xfrm>
            <a:off x="2332315" y="878832"/>
            <a:ext cx="2170979" cy="461665"/>
          </a:xfrm>
          <a:prstGeom prst="rect">
            <a:avLst/>
          </a:prstGeom>
          <a:solidFill>
            <a:schemeClr val="accent2">
              <a:lumMod val="40000"/>
              <a:lumOff val="60000"/>
            </a:schemeClr>
          </a:solidFill>
        </p:spPr>
        <p:txBody>
          <a:bodyPr wrap="none">
            <a:spAutoFit/>
          </a:bodyPr>
          <a:lstStyle/>
          <a:p>
            <a:r>
              <a:rPr lang="en-US" sz="2400" b="1" dirty="0"/>
              <a:t>3. Data analysis</a:t>
            </a:r>
          </a:p>
        </p:txBody>
      </p:sp>
    </p:spTree>
    <p:extLst>
      <p:ext uri="{BB962C8B-B14F-4D97-AF65-F5344CB8AC3E}">
        <p14:creationId xmlns:p14="http://schemas.microsoft.com/office/powerpoint/2010/main" val="3888505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1388510848"/>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50639" y="742085"/>
            <a:ext cx="1999549" cy="4219683"/>
            <a:chOff x="50639" y="742085"/>
            <a:chExt cx="1999549" cy="4219683"/>
          </a:xfrm>
        </p:grpSpPr>
        <p:sp>
          <p:nvSpPr>
            <p:cNvPr id="18" name="Freeform 17"/>
            <p:cNvSpPr/>
            <p:nvPr/>
          </p:nvSpPr>
          <p:spPr>
            <a:xfrm>
              <a:off x="50639" y="7420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9" name="Freeform 18"/>
            <p:cNvSpPr/>
            <p:nvPr/>
          </p:nvSpPr>
          <p:spPr>
            <a:xfrm>
              <a:off x="163559" y="1269242"/>
              <a:ext cx="1886629"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Claims administration</a:t>
              </a:r>
            </a:p>
            <a:p>
              <a:r>
                <a:rPr lang="en-US" sz="1400" dirty="0"/>
                <a:t>3. Data analysis</a:t>
              </a:r>
            </a:p>
            <a:p>
              <a:pPr lvl="1"/>
              <a:r>
                <a:rPr lang="en-US" sz="1400" dirty="0"/>
                <a:t>• Performance reviews</a:t>
              </a:r>
            </a:p>
            <a:p>
              <a:pPr lvl="1"/>
              <a:r>
                <a:rPr lang="en-US" sz="1400" dirty="0"/>
                <a:t>• Earned value analysis</a:t>
              </a:r>
            </a:p>
            <a:p>
              <a:pPr lvl="1"/>
              <a:r>
                <a:rPr lang="en-US" sz="1400" dirty="0"/>
                <a:t>• Trend analysis</a:t>
              </a:r>
            </a:p>
            <a:p>
              <a:r>
                <a:rPr lang="en-US" sz="1400" dirty="0"/>
                <a:t>4. Inspection</a:t>
              </a:r>
            </a:p>
            <a:p>
              <a:r>
                <a:rPr lang="en-US" sz="1400" dirty="0"/>
                <a:t>5. Audits</a:t>
              </a:r>
              <a:endParaRPr lang="en-US" sz="3600" b="0" kern="1200" dirty="0">
                <a:latin typeface="+mn-lt"/>
              </a:endParaRPr>
            </a:p>
          </p:txBody>
        </p:sp>
      </p:grpSp>
    </p:spTree>
    <p:extLst>
      <p:ext uri="{BB962C8B-B14F-4D97-AF65-F5344CB8AC3E}">
        <p14:creationId xmlns:p14="http://schemas.microsoft.com/office/powerpoint/2010/main" val="657353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1385546414"/>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50639" y="807636"/>
            <a:ext cx="2409056" cy="6050364"/>
            <a:chOff x="50639" y="807636"/>
            <a:chExt cx="2409056" cy="6050364"/>
          </a:xfrm>
        </p:grpSpPr>
        <p:sp>
          <p:nvSpPr>
            <p:cNvPr id="18" name="Freeform 17"/>
            <p:cNvSpPr/>
            <p:nvPr/>
          </p:nvSpPr>
          <p:spPr>
            <a:xfrm>
              <a:off x="50639" y="80763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9" name="Freeform 18"/>
            <p:cNvSpPr/>
            <p:nvPr/>
          </p:nvSpPr>
          <p:spPr>
            <a:xfrm>
              <a:off x="91368" y="13844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grpSp>
    </p:spTree>
    <p:extLst>
      <p:ext uri="{BB962C8B-B14F-4D97-AF65-F5344CB8AC3E}">
        <p14:creationId xmlns:p14="http://schemas.microsoft.com/office/powerpoint/2010/main" val="1192097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3913033564"/>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50639" y="807636"/>
            <a:ext cx="2409056" cy="6050364"/>
            <a:chOff x="50639" y="807636"/>
            <a:chExt cx="2409056" cy="6050364"/>
          </a:xfrm>
        </p:grpSpPr>
        <p:sp>
          <p:nvSpPr>
            <p:cNvPr id="18" name="Freeform 17"/>
            <p:cNvSpPr/>
            <p:nvPr/>
          </p:nvSpPr>
          <p:spPr>
            <a:xfrm>
              <a:off x="50639" y="80763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9" name="Freeform 18"/>
            <p:cNvSpPr/>
            <p:nvPr/>
          </p:nvSpPr>
          <p:spPr>
            <a:xfrm>
              <a:off x="91368" y="13844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grpSp>
    </p:spTree>
    <p:extLst>
      <p:ext uri="{BB962C8B-B14F-4D97-AF65-F5344CB8AC3E}">
        <p14:creationId xmlns:p14="http://schemas.microsoft.com/office/powerpoint/2010/main" val="215350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Procurement </a:t>
            </a:r>
            <a:r>
              <a:rPr lang="en-US" sz="3600" b="1" dirty="0"/>
              <a:t>Management: </a:t>
            </a:r>
            <a:r>
              <a:rPr lang="en-US" sz="3600" dirty="0">
                <a:solidFill>
                  <a:srgbClr val="FF0000"/>
                </a:solidFill>
                <a:latin typeface="Algerian" panose="04020705040A02060702" pitchFamily="82" charset="0"/>
              </a:rPr>
              <a:t>INTRODUCTION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8" name="Rectangle 7"/>
          <p:cNvSpPr/>
          <p:nvPr/>
        </p:nvSpPr>
        <p:spPr>
          <a:xfrm>
            <a:off x="618663" y="1112775"/>
            <a:ext cx="10135773" cy="5016758"/>
          </a:xfrm>
          <a:prstGeom prst="rect">
            <a:avLst/>
          </a:prstGeom>
          <a:solidFill>
            <a:schemeClr val="accent3">
              <a:lumMod val="60000"/>
              <a:lumOff val="40000"/>
            </a:schemeClr>
          </a:solidFill>
        </p:spPr>
        <p:txBody>
          <a:bodyPr wrap="square">
            <a:spAutoFit/>
          </a:bodyPr>
          <a:lstStyle/>
          <a:p>
            <a:r>
              <a:rPr lang="en-US" sz="2000" dirty="0"/>
              <a:t>The winning bidder </a:t>
            </a:r>
            <a:r>
              <a:rPr lang="en-US" sz="2000" dirty="0" err="1"/>
              <a:t>dapat</a:t>
            </a:r>
            <a:r>
              <a:rPr lang="en-US" sz="2000" dirty="0"/>
              <a:t> </a:t>
            </a:r>
            <a:r>
              <a:rPr lang="en-US" sz="2000" dirty="0" err="1"/>
              <a:t>mengelola</a:t>
            </a:r>
            <a:r>
              <a:rPr lang="en-US" sz="2000" dirty="0"/>
              <a:t> </a:t>
            </a:r>
            <a:r>
              <a:rPr lang="en-US" sz="2000" dirty="0" err="1"/>
              <a:t>pekerjaan</a:t>
            </a:r>
            <a:r>
              <a:rPr lang="en-US" sz="2000" dirty="0"/>
              <a:t> </a:t>
            </a:r>
            <a:r>
              <a:rPr lang="en-US" sz="2000" dirty="0" err="1"/>
              <a:t>sebagai</a:t>
            </a:r>
            <a:r>
              <a:rPr lang="en-US" sz="2000" dirty="0"/>
              <a:t> </a:t>
            </a:r>
            <a:r>
              <a:rPr lang="en-US" sz="2000" dirty="0" err="1"/>
              <a:t>proyek</a:t>
            </a:r>
            <a:r>
              <a:rPr lang="en-US" sz="2000" dirty="0"/>
              <a:t>. </a:t>
            </a:r>
            <a:r>
              <a:rPr lang="en-US" sz="2000" dirty="0" err="1"/>
              <a:t>Dalam</a:t>
            </a:r>
            <a:r>
              <a:rPr lang="en-US" sz="2000" dirty="0"/>
              <a:t> </a:t>
            </a:r>
            <a:r>
              <a:rPr lang="en-US" sz="2000" dirty="0" err="1"/>
              <a:t>kasus</a:t>
            </a:r>
            <a:r>
              <a:rPr lang="en-US" sz="2000" dirty="0"/>
              <a:t> </a:t>
            </a:r>
            <a:r>
              <a:rPr lang="en-US" sz="2000" dirty="0" err="1"/>
              <a:t>seperti</a:t>
            </a:r>
            <a:r>
              <a:rPr lang="en-US" sz="2000" dirty="0"/>
              <a:t> </a:t>
            </a:r>
            <a:r>
              <a:rPr lang="en-US" sz="2000" dirty="0" err="1"/>
              <a:t>ini</a:t>
            </a:r>
            <a:r>
              <a:rPr lang="en-US" sz="2000" dirty="0"/>
              <a:t>:</a:t>
            </a:r>
          </a:p>
          <a:p>
            <a:endParaRPr lang="en-US" sz="2000" dirty="0"/>
          </a:p>
          <a:p>
            <a:pPr marL="342900" indent="-342900">
              <a:buFont typeface="Wingdings" panose="05000000000000000000" pitchFamily="2" charset="2"/>
              <a:buChar char="q"/>
            </a:pPr>
            <a:r>
              <a:rPr lang="en-US" sz="2000" dirty="0" err="1"/>
              <a:t>Pembeli</a:t>
            </a:r>
            <a:r>
              <a:rPr lang="en-US" sz="2000" dirty="0"/>
              <a:t> </a:t>
            </a:r>
            <a:r>
              <a:rPr lang="en-US" sz="2000" dirty="0" err="1"/>
              <a:t>menjadi</a:t>
            </a:r>
            <a:r>
              <a:rPr lang="en-US" sz="2000" dirty="0"/>
              <a:t> </a:t>
            </a:r>
            <a:r>
              <a:rPr lang="en-US" sz="2000" dirty="0" err="1"/>
              <a:t>pelanggan</a:t>
            </a:r>
            <a:r>
              <a:rPr lang="en-US" sz="2000" dirty="0"/>
              <a:t> </a:t>
            </a:r>
            <a:r>
              <a:rPr lang="en-US" sz="2000" dirty="0" err="1"/>
              <a:t>bagi</a:t>
            </a:r>
            <a:r>
              <a:rPr lang="en-US" sz="2000" dirty="0"/>
              <a:t> </a:t>
            </a:r>
            <a:r>
              <a:rPr lang="en-US" sz="2000" dirty="0" err="1"/>
              <a:t>subkontraktor</a:t>
            </a:r>
            <a:r>
              <a:rPr lang="en-US" sz="2000" dirty="0"/>
              <a:t>, </a:t>
            </a:r>
            <a:r>
              <a:rPr lang="en-US" sz="2000" dirty="0" err="1"/>
              <a:t>pemasok</a:t>
            </a:r>
            <a:r>
              <a:rPr lang="en-US" sz="2000" dirty="0"/>
              <a:t>, </a:t>
            </a:r>
            <a:r>
              <a:rPr lang="en-US" sz="2000" dirty="0" err="1"/>
              <a:t>dan</a:t>
            </a:r>
            <a:r>
              <a:rPr lang="en-US" sz="2000" dirty="0"/>
              <a:t> </a:t>
            </a:r>
            <a:r>
              <a:rPr lang="en-US" sz="2000" dirty="0" err="1"/>
              <a:t>penyedia</a:t>
            </a:r>
            <a:r>
              <a:rPr lang="en-US" sz="2000" dirty="0"/>
              <a:t> </a:t>
            </a:r>
            <a:r>
              <a:rPr lang="en-US" sz="2000" dirty="0" err="1"/>
              <a:t>layanan</a:t>
            </a:r>
            <a:r>
              <a:rPr lang="en-US" sz="2000" dirty="0"/>
              <a:t> </a:t>
            </a:r>
            <a:r>
              <a:rPr lang="en-US" sz="2000" dirty="0" err="1"/>
              <a:t>dan</a:t>
            </a:r>
            <a:r>
              <a:rPr lang="en-US" sz="2000" dirty="0"/>
              <a:t> </a:t>
            </a:r>
            <a:r>
              <a:rPr lang="en-US" sz="2000" dirty="0" err="1"/>
              <a:t>karenanya</a:t>
            </a:r>
            <a:r>
              <a:rPr lang="en-US" sz="2000" dirty="0"/>
              <a:t> </a:t>
            </a:r>
            <a:r>
              <a:rPr lang="en-US" sz="2000" dirty="0" err="1"/>
              <a:t>merupakan</a:t>
            </a:r>
            <a:r>
              <a:rPr lang="en-US" sz="2000" dirty="0"/>
              <a:t> Stakeholder </a:t>
            </a:r>
            <a:r>
              <a:rPr lang="en-US" sz="2000" dirty="0" err="1"/>
              <a:t>proyek</a:t>
            </a:r>
            <a:r>
              <a:rPr lang="en-US" sz="2000" dirty="0"/>
              <a:t> </a:t>
            </a:r>
            <a:r>
              <a:rPr lang="en-US" sz="2000" dirty="0" err="1"/>
              <a:t>utama</a:t>
            </a:r>
            <a:r>
              <a:rPr lang="en-US" sz="2000" dirty="0"/>
              <a:t> </a:t>
            </a:r>
            <a:r>
              <a:rPr lang="en-US" sz="2000" dirty="0" err="1"/>
              <a:t>dari</a:t>
            </a:r>
            <a:r>
              <a:rPr lang="en-US" sz="2000" dirty="0"/>
              <a:t> </a:t>
            </a:r>
            <a:r>
              <a:rPr lang="en-US" sz="2000" dirty="0" err="1"/>
              <a:t>perspektif</a:t>
            </a:r>
            <a:r>
              <a:rPr lang="en-US" sz="2000" dirty="0"/>
              <a:t> </a:t>
            </a:r>
            <a:r>
              <a:rPr lang="en-US" sz="2000" dirty="0" err="1"/>
              <a:t>penjual</a:t>
            </a:r>
            <a:r>
              <a:rPr lang="en-US" sz="2000" dirty="0"/>
              <a: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Tim </a:t>
            </a:r>
            <a:r>
              <a:rPr lang="en-US" sz="2000" dirty="0" err="1"/>
              <a:t>manajemen</a:t>
            </a:r>
            <a:r>
              <a:rPr lang="en-US" sz="2000" dirty="0"/>
              <a:t> </a:t>
            </a:r>
            <a:r>
              <a:rPr lang="en-US" sz="2000" dirty="0" err="1"/>
              <a:t>proyek</a:t>
            </a:r>
            <a:r>
              <a:rPr lang="en-US" sz="2000" dirty="0"/>
              <a:t> - </a:t>
            </a:r>
            <a:r>
              <a:rPr lang="en-US" sz="2000" dirty="0" err="1"/>
              <a:t>penjual</a:t>
            </a:r>
            <a:r>
              <a:rPr lang="en-US" sz="2000" dirty="0"/>
              <a:t> </a:t>
            </a:r>
            <a:r>
              <a:rPr lang="en-US" sz="2000" dirty="0" err="1"/>
              <a:t>mungkin</a:t>
            </a:r>
            <a:r>
              <a:rPr lang="en-US" sz="2000" dirty="0"/>
              <a:t> </a:t>
            </a:r>
            <a:r>
              <a:rPr lang="en-US" sz="2000" dirty="0" err="1"/>
              <a:t>memperhatikan</a:t>
            </a:r>
            <a:r>
              <a:rPr lang="en-US" sz="2000" dirty="0"/>
              <a:t> </a:t>
            </a:r>
            <a:r>
              <a:rPr lang="en-US" sz="2000" dirty="0" err="1"/>
              <a:t>semua</a:t>
            </a:r>
            <a:r>
              <a:rPr lang="en-US" sz="2000" dirty="0"/>
              <a:t> proses yang </a:t>
            </a:r>
            <a:r>
              <a:rPr lang="en-US" sz="2000" dirty="0" err="1"/>
              <a:t>terlibat</a:t>
            </a:r>
            <a:r>
              <a:rPr lang="en-US" sz="2000" dirty="0"/>
              <a:t> </a:t>
            </a:r>
            <a:r>
              <a:rPr lang="en-US" sz="2000" dirty="0" err="1"/>
              <a:t>dalam</a:t>
            </a:r>
            <a:r>
              <a:rPr lang="en-US" sz="2000" dirty="0"/>
              <a:t> </a:t>
            </a:r>
            <a:r>
              <a:rPr lang="en-US" sz="2000" dirty="0" err="1"/>
              <a:t>melakukan</a:t>
            </a:r>
            <a:r>
              <a:rPr lang="en-US" sz="2000" dirty="0"/>
              <a:t> </a:t>
            </a:r>
            <a:r>
              <a:rPr lang="en-US" sz="2000" dirty="0" err="1"/>
              <a:t>pekerjaan</a:t>
            </a:r>
            <a:r>
              <a:rPr lang="en-US" sz="2000" dirty="0"/>
              <a:t> </a:t>
            </a:r>
            <a:r>
              <a:rPr lang="en-US" sz="2000" dirty="0" err="1"/>
              <a:t>atau</a:t>
            </a:r>
            <a:r>
              <a:rPr lang="en-US" sz="2000" dirty="0"/>
              <a:t> </a:t>
            </a:r>
            <a:r>
              <a:rPr lang="en-US" sz="2000" dirty="0" err="1"/>
              <a:t>menyediakan</a:t>
            </a:r>
            <a:r>
              <a:rPr lang="en-US" sz="2000" dirty="0"/>
              <a:t> </a:t>
            </a:r>
            <a:r>
              <a:rPr lang="en-US" sz="2000" dirty="0" err="1"/>
              <a:t>layanan</a:t>
            </a:r>
            <a:r>
              <a:rPr lang="en-US" sz="2000" dirty="0"/>
              <a: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err="1"/>
              <a:t>Syarat</a:t>
            </a:r>
            <a:r>
              <a:rPr lang="en-US" sz="2000" dirty="0"/>
              <a:t> </a:t>
            </a:r>
            <a:r>
              <a:rPr lang="en-US" sz="2000" dirty="0" err="1"/>
              <a:t>dan</a:t>
            </a:r>
            <a:r>
              <a:rPr lang="en-US" sz="2000" dirty="0"/>
              <a:t> </a:t>
            </a:r>
            <a:r>
              <a:rPr lang="en-US" sz="2000" dirty="0" err="1"/>
              <a:t>ketentuan</a:t>
            </a:r>
            <a:r>
              <a:rPr lang="en-US" sz="2000" dirty="0"/>
              <a:t> </a:t>
            </a:r>
            <a:r>
              <a:rPr lang="en-US" sz="2000" dirty="0" err="1"/>
              <a:t>kontrak</a:t>
            </a:r>
            <a:r>
              <a:rPr lang="en-US" sz="2000" dirty="0"/>
              <a:t> </a:t>
            </a:r>
            <a:r>
              <a:rPr lang="en-US" sz="2000" dirty="0" err="1"/>
              <a:t>dan</a:t>
            </a:r>
            <a:r>
              <a:rPr lang="en-US" sz="2000" dirty="0"/>
              <a:t> Procurement statement of work (SOW) </a:t>
            </a:r>
            <a:r>
              <a:rPr lang="en-US" sz="2000" dirty="0" err="1"/>
              <a:t>menjadi</a:t>
            </a:r>
            <a:r>
              <a:rPr lang="en-US" sz="2000" dirty="0"/>
              <a:t> input </a:t>
            </a:r>
            <a:r>
              <a:rPr lang="en-US" sz="2000" dirty="0" err="1"/>
              <a:t>utama</a:t>
            </a:r>
            <a:r>
              <a:rPr lang="en-US" sz="2000" dirty="0"/>
              <a:t> </a:t>
            </a:r>
            <a:r>
              <a:rPr lang="en-US" sz="2000" dirty="0" err="1"/>
              <a:t>bagi</a:t>
            </a:r>
            <a:r>
              <a:rPr lang="en-US" sz="2000" dirty="0"/>
              <a:t> </a:t>
            </a:r>
            <a:r>
              <a:rPr lang="en-US" sz="2000" dirty="0" err="1"/>
              <a:t>banyak</a:t>
            </a:r>
            <a:r>
              <a:rPr lang="en-US" sz="2000" dirty="0"/>
              <a:t> proses </a:t>
            </a:r>
            <a:r>
              <a:rPr lang="en-US" sz="2000" dirty="0" err="1"/>
              <a:t>manajemen</a:t>
            </a:r>
            <a:r>
              <a:rPr lang="en-US" sz="2000" dirty="0"/>
              <a:t> seller. </a:t>
            </a:r>
            <a:r>
              <a:rPr lang="en-US" sz="2000" dirty="0" err="1"/>
              <a:t>Kontrak</a:t>
            </a:r>
            <a:r>
              <a:rPr lang="en-US" sz="2000" dirty="0"/>
              <a:t> </a:t>
            </a:r>
            <a:r>
              <a:rPr lang="en-US" sz="2000" dirty="0" err="1"/>
              <a:t>sebenarnya</a:t>
            </a:r>
            <a:r>
              <a:rPr lang="en-US" sz="2000" dirty="0"/>
              <a:t> </a:t>
            </a:r>
            <a:r>
              <a:rPr lang="en-US" sz="2000" dirty="0" err="1"/>
              <a:t>dapat</a:t>
            </a:r>
            <a:r>
              <a:rPr lang="en-US" sz="2000" dirty="0"/>
              <a:t> </a:t>
            </a:r>
            <a:r>
              <a:rPr lang="en-US" sz="2000" dirty="0" err="1"/>
              <a:t>berisi</a:t>
            </a:r>
            <a:r>
              <a:rPr lang="en-US" sz="2000" dirty="0"/>
              <a:t> input (</a:t>
            </a:r>
            <a:r>
              <a:rPr lang="en-US" sz="2000" dirty="0" err="1"/>
              <a:t>mis</a:t>
            </a:r>
            <a:r>
              <a:rPr lang="en-US" sz="2000" dirty="0"/>
              <a:t>., </a:t>
            </a:r>
            <a:r>
              <a:rPr lang="en-US" sz="2000" dirty="0" err="1"/>
              <a:t>Hasil</a:t>
            </a:r>
            <a:r>
              <a:rPr lang="en-US" sz="2000" dirty="0"/>
              <a:t> </a:t>
            </a:r>
            <a:r>
              <a:rPr lang="en-US" sz="2000" dirty="0" err="1"/>
              <a:t>utama</a:t>
            </a:r>
            <a:r>
              <a:rPr lang="en-US" sz="2000" dirty="0"/>
              <a:t>, key milestones, </a:t>
            </a:r>
            <a:r>
              <a:rPr lang="en-US" sz="2000" dirty="0" err="1"/>
              <a:t>sasaran</a:t>
            </a:r>
            <a:r>
              <a:rPr lang="en-US" sz="2000" dirty="0"/>
              <a:t> </a:t>
            </a:r>
            <a:r>
              <a:rPr lang="en-US" sz="2000" dirty="0" err="1"/>
              <a:t>biaya</a:t>
            </a:r>
            <a:r>
              <a:rPr lang="en-US" sz="2000" dirty="0"/>
              <a:t>) </a:t>
            </a:r>
            <a:r>
              <a:rPr lang="en-US" sz="2000" dirty="0" err="1"/>
              <a:t>atau</a:t>
            </a:r>
            <a:r>
              <a:rPr lang="en-US" sz="2000" dirty="0"/>
              <a:t> </a:t>
            </a:r>
            <a:r>
              <a:rPr lang="en-US" sz="2000" dirty="0" err="1"/>
              <a:t>dapat</a:t>
            </a:r>
            <a:r>
              <a:rPr lang="en-US" sz="2000" dirty="0"/>
              <a:t> </a:t>
            </a:r>
            <a:r>
              <a:rPr lang="en-US" sz="2000" dirty="0" err="1"/>
              <a:t>membatasi</a:t>
            </a:r>
            <a:r>
              <a:rPr lang="en-US" sz="2000" dirty="0"/>
              <a:t> </a:t>
            </a:r>
            <a:r>
              <a:rPr lang="en-US" sz="2000" dirty="0" err="1"/>
              <a:t>opsi</a:t>
            </a:r>
            <a:r>
              <a:rPr lang="en-US" sz="2000" dirty="0"/>
              <a:t> </a:t>
            </a:r>
            <a:r>
              <a:rPr lang="en-US" sz="2000" dirty="0" err="1"/>
              <a:t>tim</a:t>
            </a:r>
            <a:r>
              <a:rPr lang="en-US" sz="2000" dirty="0"/>
              <a:t> </a:t>
            </a:r>
            <a:r>
              <a:rPr lang="en-US" sz="2000" dirty="0" err="1"/>
              <a:t>proyek</a:t>
            </a:r>
            <a:r>
              <a:rPr lang="en-US" sz="2000" dirty="0"/>
              <a:t> (</a:t>
            </a:r>
            <a:r>
              <a:rPr lang="en-US" sz="2000" dirty="0" err="1"/>
              <a:t>misalnya</a:t>
            </a:r>
            <a:r>
              <a:rPr lang="en-US" sz="2000" dirty="0"/>
              <a:t>, </a:t>
            </a:r>
            <a:r>
              <a:rPr lang="en-US" sz="2000" dirty="0" err="1"/>
              <a:t>persetujuan</a:t>
            </a:r>
            <a:r>
              <a:rPr lang="en-US" sz="2000" dirty="0"/>
              <a:t> </a:t>
            </a:r>
            <a:r>
              <a:rPr lang="en-US" sz="2000" dirty="0" err="1"/>
              <a:t>pembeli</a:t>
            </a:r>
            <a:r>
              <a:rPr lang="en-US" sz="2000" dirty="0"/>
              <a:t> </a:t>
            </a:r>
            <a:r>
              <a:rPr lang="en-US" sz="2000" dirty="0" err="1"/>
              <a:t>atas</a:t>
            </a:r>
            <a:r>
              <a:rPr lang="en-US" sz="2000" dirty="0"/>
              <a:t> </a:t>
            </a:r>
            <a:r>
              <a:rPr lang="en-US" sz="2000" dirty="0" err="1"/>
              <a:t>keputusan</a:t>
            </a:r>
            <a:r>
              <a:rPr lang="en-US" sz="2000" dirty="0"/>
              <a:t> </a:t>
            </a:r>
            <a:r>
              <a:rPr lang="en-US" sz="2000" dirty="0" err="1"/>
              <a:t>kepegawaian</a:t>
            </a:r>
            <a:r>
              <a:rPr lang="en-US" sz="2000" dirty="0"/>
              <a:t> </a:t>
            </a:r>
            <a:r>
              <a:rPr lang="en-US" sz="2000" dirty="0" err="1"/>
              <a:t>sering</a:t>
            </a:r>
            <a:r>
              <a:rPr lang="en-US" sz="2000" dirty="0"/>
              <a:t> </a:t>
            </a:r>
            <a:r>
              <a:rPr lang="en-US" sz="2000" dirty="0" err="1"/>
              <a:t>diperlukan</a:t>
            </a:r>
            <a:r>
              <a:rPr lang="en-US" sz="2000" dirty="0"/>
              <a:t> </a:t>
            </a:r>
            <a:r>
              <a:rPr lang="en-US" sz="2000" dirty="0" err="1"/>
              <a:t>pada</a:t>
            </a:r>
            <a:r>
              <a:rPr lang="en-US" sz="2000" dirty="0"/>
              <a:t> </a:t>
            </a:r>
            <a:r>
              <a:rPr lang="en-US" sz="2000" dirty="0" err="1"/>
              <a:t>proyek</a:t>
            </a:r>
            <a:r>
              <a:rPr lang="en-US" sz="2000" dirty="0"/>
              <a:t> </a:t>
            </a:r>
            <a:r>
              <a:rPr lang="en-US" sz="2000" dirty="0" err="1"/>
              <a:t>integrasi</a:t>
            </a:r>
            <a:r>
              <a:rPr lang="en-US" sz="2000" dirty="0"/>
              <a:t> TI). SOW </a:t>
            </a:r>
            <a:r>
              <a:rPr lang="en-US" sz="2000" dirty="0" err="1"/>
              <a:t>pengadaan</a:t>
            </a:r>
            <a:r>
              <a:rPr lang="en-US" sz="2000" dirty="0"/>
              <a:t> </a:t>
            </a:r>
            <a:r>
              <a:rPr lang="en-US" sz="2000" dirty="0" err="1"/>
              <a:t>mungkin</a:t>
            </a:r>
            <a:r>
              <a:rPr lang="en-US" sz="2000" dirty="0"/>
              <a:t> </a:t>
            </a:r>
            <a:r>
              <a:rPr lang="en-US" sz="2000" dirty="0" err="1"/>
              <a:t>memiliki</a:t>
            </a:r>
            <a:r>
              <a:rPr lang="en-US" sz="2000" dirty="0"/>
              <a:t> </a:t>
            </a:r>
            <a:r>
              <a:rPr lang="en-US" sz="2000" dirty="0" err="1"/>
              <a:t>nama</a:t>
            </a:r>
            <a:r>
              <a:rPr lang="en-US" sz="2000" dirty="0"/>
              <a:t> lain, </a:t>
            </a:r>
            <a:r>
              <a:rPr lang="en-US" sz="2000" dirty="0" err="1"/>
              <a:t>seperti</a:t>
            </a:r>
            <a:r>
              <a:rPr lang="en-US" sz="2000" dirty="0"/>
              <a:t> </a:t>
            </a:r>
            <a:r>
              <a:rPr lang="en-US" sz="2000" dirty="0" err="1"/>
              <a:t>pernyataan</a:t>
            </a:r>
            <a:r>
              <a:rPr lang="en-US" sz="2000" dirty="0"/>
              <a:t> </a:t>
            </a:r>
            <a:r>
              <a:rPr lang="en-US" sz="2000" dirty="0" err="1"/>
              <a:t>kerja</a:t>
            </a:r>
            <a:r>
              <a:rPr lang="en-US" sz="2000" dirty="0"/>
              <a:t> </a:t>
            </a:r>
            <a:r>
              <a:rPr lang="en-US" sz="2000" dirty="0" err="1"/>
              <a:t>teknis</a:t>
            </a:r>
            <a:r>
              <a:rPr lang="en-US" sz="2000" dirty="0"/>
              <a: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err="1"/>
              <a:t>Penjual</a:t>
            </a:r>
            <a:r>
              <a:rPr lang="en-US" sz="2000" dirty="0"/>
              <a:t> </a:t>
            </a:r>
            <a:r>
              <a:rPr lang="en-US" sz="2000" dirty="0" err="1"/>
              <a:t>itu</a:t>
            </a:r>
            <a:r>
              <a:rPr lang="en-US" sz="2000" dirty="0"/>
              <a:t> </a:t>
            </a:r>
            <a:r>
              <a:rPr lang="en-US" sz="2000" dirty="0" err="1"/>
              <a:t>sendiri</a:t>
            </a:r>
            <a:r>
              <a:rPr lang="en-US" sz="2000" dirty="0"/>
              <a:t> </a:t>
            </a:r>
            <a:r>
              <a:rPr lang="en-US" sz="2000" dirty="0" err="1"/>
              <a:t>dapat</a:t>
            </a:r>
            <a:r>
              <a:rPr lang="en-US" sz="2000" dirty="0"/>
              <a:t> </a:t>
            </a:r>
            <a:r>
              <a:rPr lang="en-US" sz="2000" dirty="0" err="1"/>
              <a:t>menjadi</a:t>
            </a:r>
            <a:r>
              <a:rPr lang="en-US" sz="2000" dirty="0"/>
              <a:t> </a:t>
            </a:r>
            <a:r>
              <a:rPr lang="en-US" sz="2000" dirty="0" err="1"/>
              <a:t>pembeli</a:t>
            </a:r>
            <a:r>
              <a:rPr lang="en-US" sz="2000" dirty="0"/>
              <a:t> </a:t>
            </a:r>
            <a:r>
              <a:rPr lang="en-US" sz="2000" dirty="0" err="1"/>
              <a:t>produk</a:t>
            </a:r>
            <a:r>
              <a:rPr lang="en-US" sz="2000" dirty="0"/>
              <a:t>, </a:t>
            </a:r>
            <a:r>
              <a:rPr lang="en-US" sz="2000" dirty="0" err="1"/>
              <a:t>layanan</a:t>
            </a:r>
            <a:r>
              <a:rPr lang="en-US" sz="2000" dirty="0"/>
              <a:t>, </a:t>
            </a:r>
            <a:r>
              <a:rPr lang="en-US" sz="2000" dirty="0" err="1"/>
              <a:t>dan</a:t>
            </a:r>
            <a:r>
              <a:rPr lang="en-US" sz="2000" dirty="0"/>
              <a:t> </a:t>
            </a:r>
            <a:r>
              <a:rPr lang="en-US" sz="2000" dirty="0" err="1"/>
              <a:t>bahan</a:t>
            </a:r>
            <a:r>
              <a:rPr lang="en-US" sz="2000" dirty="0"/>
              <a:t> </a:t>
            </a:r>
            <a:r>
              <a:rPr lang="en-US" sz="2000" dirty="0" err="1"/>
              <a:t>tingkat</a:t>
            </a:r>
            <a:r>
              <a:rPr lang="en-US" sz="2000" dirty="0"/>
              <a:t> </a:t>
            </a:r>
            <a:r>
              <a:rPr lang="en-US" sz="2000" dirty="0" err="1"/>
              <a:t>rendah</a:t>
            </a:r>
            <a:r>
              <a:rPr lang="en-US" sz="2000" dirty="0"/>
              <a:t> </a:t>
            </a:r>
            <a:r>
              <a:rPr lang="en-US" sz="2000" dirty="0" err="1"/>
              <a:t>dari</a:t>
            </a:r>
            <a:r>
              <a:rPr lang="en-US" sz="2000" dirty="0"/>
              <a:t> </a:t>
            </a:r>
            <a:r>
              <a:rPr lang="en-US" sz="2000" dirty="0" err="1"/>
              <a:t>subkontraktor</a:t>
            </a:r>
            <a:r>
              <a:rPr lang="en-US" sz="2000" dirty="0"/>
              <a:t> </a:t>
            </a:r>
            <a:r>
              <a:rPr lang="en-US" sz="2000" dirty="0" err="1"/>
              <a:t>dan</a:t>
            </a:r>
            <a:r>
              <a:rPr lang="en-US" sz="2000" dirty="0"/>
              <a:t> </a:t>
            </a:r>
            <a:r>
              <a:rPr lang="en-US" sz="2000" dirty="0" err="1"/>
              <a:t>pemasok</a:t>
            </a:r>
            <a:r>
              <a:rPr lang="en-US" sz="2000" dirty="0"/>
              <a:t>.</a:t>
            </a:r>
          </a:p>
        </p:txBody>
      </p:sp>
    </p:spTree>
    <p:extLst>
      <p:ext uri="{BB962C8B-B14F-4D97-AF65-F5344CB8AC3E}">
        <p14:creationId xmlns:p14="http://schemas.microsoft.com/office/powerpoint/2010/main" val="121368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546998061"/>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50639" y="807636"/>
            <a:ext cx="2409056" cy="6050364"/>
            <a:chOff x="50639" y="807636"/>
            <a:chExt cx="2409056" cy="6050364"/>
          </a:xfrm>
        </p:grpSpPr>
        <p:sp>
          <p:nvSpPr>
            <p:cNvPr id="18" name="Freeform 17"/>
            <p:cNvSpPr/>
            <p:nvPr/>
          </p:nvSpPr>
          <p:spPr>
            <a:xfrm>
              <a:off x="50639" y="80763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9" name="Freeform 18"/>
            <p:cNvSpPr/>
            <p:nvPr/>
          </p:nvSpPr>
          <p:spPr>
            <a:xfrm>
              <a:off x="91368" y="13844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grpSp>
    </p:spTree>
    <p:extLst>
      <p:ext uri="{BB962C8B-B14F-4D97-AF65-F5344CB8AC3E}">
        <p14:creationId xmlns:p14="http://schemas.microsoft.com/office/powerpoint/2010/main" val="41439757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3316045530"/>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p:cNvGrpSpPr/>
          <p:nvPr/>
        </p:nvGrpSpPr>
        <p:grpSpPr>
          <a:xfrm>
            <a:off x="50639" y="807636"/>
            <a:ext cx="2409056" cy="6050364"/>
            <a:chOff x="50639" y="807636"/>
            <a:chExt cx="2409056" cy="6050364"/>
          </a:xfrm>
        </p:grpSpPr>
        <p:sp>
          <p:nvSpPr>
            <p:cNvPr id="19" name="Freeform 18"/>
            <p:cNvSpPr/>
            <p:nvPr/>
          </p:nvSpPr>
          <p:spPr>
            <a:xfrm>
              <a:off x="50639" y="80763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0" name="Freeform 19"/>
            <p:cNvSpPr/>
            <p:nvPr/>
          </p:nvSpPr>
          <p:spPr>
            <a:xfrm>
              <a:off x="91368" y="13844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grpSp>
    </p:spTree>
    <p:extLst>
      <p:ext uri="{BB962C8B-B14F-4D97-AF65-F5344CB8AC3E}">
        <p14:creationId xmlns:p14="http://schemas.microsoft.com/office/powerpoint/2010/main" val="8859722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3386786514"/>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p:cNvGrpSpPr/>
          <p:nvPr/>
        </p:nvGrpSpPr>
        <p:grpSpPr>
          <a:xfrm>
            <a:off x="50639" y="807636"/>
            <a:ext cx="2409056" cy="6050364"/>
            <a:chOff x="50639" y="807636"/>
            <a:chExt cx="2409056" cy="6050364"/>
          </a:xfrm>
        </p:grpSpPr>
        <p:sp>
          <p:nvSpPr>
            <p:cNvPr id="19" name="Freeform 18"/>
            <p:cNvSpPr/>
            <p:nvPr/>
          </p:nvSpPr>
          <p:spPr>
            <a:xfrm>
              <a:off x="50639" y="80763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0" name="Freeform 19"/>
            <p:cNvSpPr/>
            <p:nvPr/>
          </p:nvSpPr>
          <p:spPr>
            <a:xfrm>
              <a:off x="91368" y="13844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grpSp>
    </p:spTree>
    <p:extLst>
      <p:ext uri="{BB962C8B-B14F-4D97-AF65-F5344CB8AC3E}">
        <p14:creationId xmlns:p14="http://schemas.microsoft.com/office/powerpoint/2010/main" val="40992979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Procurement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8" name="Group 17"/>
          <p:cNvGrpSpPr/>
          <p:nvPr/>
        </p:nvGrpSpPr>
        <p:grpSpPr>
          <a:xfrm>
            <a:off x="50639" y="807636"/>
            <a:ext cx="2409056" cy="6050364"/>
            <a:chOff x="50639" y="807636"/>
            <a:chExt cx="2409056" cy="6050364"/>
          </a:xfrm>
        </p:grpSpPr>
        <p:sp>
          <p:nvSpPr>
            <p:cNvPr id="19" name="Freeform 18"/>
            <p:cNvSpPr/>
            <p:nvPr/>
          </p:nvSpPr>
          <p:spPr>
            <a:xfrm>
              <a:off x="50639" y="80763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0" name="Freeform 19"/>
            <p:cNvSpPr/>
            <p:nvPr/>
          </p:nvSpPr>
          <p:spPr>
            <a:xfrm>
              <a:off x="91368" y="1384442"/>
              <a:ext cx="2368327" cy="547355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Closed procurements</a:t>
              </a:r>
            </a:p>
            <a:p>
              <a:r>
                <a:rPr lang="en-US" sz="1200" dirty="0"/>
                <a:t>2. Work performance information</a:t>
              </a:r>
            </a:p>
            <a:p>
              <a:r>
                <a:rPr lang="en-US" sz="1200" dirty="0"/>
                <a:t>3. Procurement documentation</a:t>
              </a:r>
            </a:p>
            <a:p>
              <a:r>
                <a:rPr lang="en-US" sz="1200" dirty="0"/>
                <a:t>updates</a:t>
              </a:r>
            </a:p>
            <a:p>
              <a:r>
                <a:rPr lang="en-US" sz="1200" dirty="0"/>
                <a:t>4. Change requests</a:t>
              </a:r>
            </a:p>
            <a:p>
              <a:r>
                <a:rPr lang="en-US" sz="1200" dirty="0"/>
                <a:t>5. Project management plan</a:t>
              </a:r>
            </a:p>
            <a:p>
              <a:r>
                <a:rPr lang="en-US" sz="1200" dirty="0"/>
                <a:t>updates</a:t>
              </a:r>
            </a:p>
            <a:p>
              <a:pPr lvl="1"/>
              <a:r>
                <a:rPr lang="en-US" sz="1200" dirty="0"/>
                <a:t>• Risk management plan</a:t>
              </a:r>
            </a:p>
            <a:p>
              <a:pPr lvl="1"/>
              <a:r>
                <a:rPr lang="en-US" sz="1200" dirty="0"/>
                <a:t>• Procurement management plan</a:t>
              </a:r>
            </a:p>
            <a:p>
              <a:pPr lvl="1"/>
              <a:r>
                <a:rPr lang="en-US" sz="1200" dirty="0"/>
                <a:t>• Schedule baseline</a:t>
              </a:r>
            </a:p>
            <a:p>
              <a:pPr lvl="1"/>
              <a:r>
                <a:rPr lang="en-US" sz="1200" dirty="0"/>
                <a:t>• Cost baseline</a:t>
              </a:r>
            </a:p>
            <a:p>
              <a:r>
                <a:rPr lang="en-US" sz="1200" dirty="0"/>
                <a:t>.6 Project documents updates</a:t>
              </a:r>
            </a:p>
            <a:p>
              <a:pPr lvl="1"/>
              <a:r>
                <a:rPr lang="en-US" sz="1200" dirty="0"/>
                <a:t>• Lessons learned register</a:t>
              </a:r>
            </a:p>
            <a:p>
              <a:pPr lvl="1"/>
              <a:r>
                <a:rPr lang="en-US" sz="1200" dirty="0"/>
                <a:t>• Resource requirements</a:t>
              </a:r>
            </a:p>
            <a:p>
              <a:pPr lvl="1"/>
              <a:r>
                <a:rPr lang="en-US" sz="1200" dirty="0"/>
                <a:t>• Requirements traceability matrix</a:t>
              </a:r>
            </a:p>
            <a:p>
              <a:pPr lvl="1"/>
              <a:r>
                <a:rPr lang="en-US" sz="1200" dirty="0"/>
                <a:t>• Risk register</a:t>
              </a:r>
            </a:p>
            <a:p>
              <a:pPr lvl="1"/>
              <a:r>
                <a:rPr lang="en-US" sz="1200" dirty="0"/>
                <a:t>• Stakeholder register</a:t>
              </a:r>
            </a:p>
            <a:p>
              <a:r>
                <a:rPr lang="en-US" sz="1200" dirty="0"/>
                <a:t>7. Organizational process assets</a:t>
              </a:r>
            </a:p>
            <a:p>
              <a:r>
                <a:rPr lang="en-US" sz="1200" dirty="0"/>
                <a:t>updates</a:t>
              </a:r>
              <a:endParaRPr lang="en-US" sz="1200" b="0" kern="1200" dirty="0"/>
            </a:p>
          </p:txBody>
        </p:sp>
      </p:grpSp>
      <p:sp>
        <p:nvSpPr>
          <p:cNvPr id="21" name="Rectangle 20"/>
          <p:cNvSpPr/>
          <p:nvPr/>
        </p:nvSpPr>
        <p:spPr>
          <a:xfrm>
            <a:off x="2674371" y="742551"/>
            <a:ext cx="9376602" cy="5539978"/>
          </a:xfrm>
          <a:prstGeom prst="rect">
            <a:avLst/>
          </a:prstGeom>
          <a:solidFill>
            <a:schemeClr val="accent3">
              <a:lumMod val="20000"/>
              <a:lumOff val="80000"/>
            </a:schemeClr>
          </a:solidFill>
        </p:spPr>
        <p:txBody>
          <a:bodyPr wrap="square">
            <a:spAutoFit/>
          </a:bodyPr>
          <a:lstStyle/>
          <a:p>
            <a:r>
              <a:rPr lang="en-US" b="1" dirty="0"/>
              <a:t>7. Organizational process assets updates</a:t>
            </a:r>
            <a:r>
              <a:rPr lang="en-US" dirty="0"/>
              <a:t>, </a:t>
            </a:r>
            <a:r>
              <a:rPr lang="en-US" sz="1600" dirty="0"/>
              <a:t>yang </a:t>
            </a:r>
            <a:r>
              <a:rPr lang="en-US" sz="1600" dirty="0" err="1"/>
              <a:t>terdiri</a:t>
            </a:r>
            <a:r>
              <a:rPr lang="en-US" sz="1600" dirty="0"/>
              <a:t> </a:t>
            </a:r>
            <a:r>
              <a:rPr lang="en-US" sz="1600" dirty="0" err="1"/>
              <a:t>dari</a:t>
            </a:r>
            <a:r>
              <a:rPr lang="en-US" sz="1600" dirty="0"/>
              <a:t> :</a:t>
            </a:r>
          </a:p>
          <a:p>
            <a:endParaRPr lang="en-US" sz="1600" dirty="0"/>
          </a:p>
          <a:p>
            <a:pPr algn="just" fontAlgn="t"/>
            <a:r>
              <a:rPr lang="en-US" sz="1600" b="1" dirty="0"/>
              <a:t>Payment schedules and requests. </a:t>
            </a:r>
            <a:r>
              <a:rPr lang="en-US" sz="1600" dirty="0" err="1"/>
              <a:t>Semua</a:t>
            </a:r>
            <a:r>
              <a:rPr lang="en-US" sz="1600" dirty="0"/>
              <a:t> </a:t>
            </a:r>
            <a:r>
              <a:rPr lang="en-US" sz="1600" dirty="0" err="1"/>
              <a:t>pembayaran</a:t>
            </a:r>
            <a:r>
              <a:rPr lang="en-US" sz="1600" dirty="0"/>
              <a:t> </a:t>
            </a:r>
            <a:r>
              <a:rPr lang="en-US" sz="1600" dirty="0" err="1"/>
              <a:t>harus</a:t>
            </a:r>
            <a:r>
              <a:rPr lang="en-US" sz="1600" dirty="0"/>
              <a:t> </a:t>
            </a:r>
            <a:r>
              <a:rPr lang="en-US" sz="1600" dirty="0" err="1"/>
              <a:t>dilakukan</a:t>
            </a:r>
            <a:r>
              <a:rPr lang="en-US" sz="1600" dirty="0"/>
              <a:t> </a:t>
            </a:r>
            <a:r>
              <a:rPr lang="en-US" sz="1600" dirty="0" err="1"/>
              <a:t>sesuai</a:t>
            </a:r>
            <a:r>
              <a:rPr lang="en-US" sz="1600" dirty="0"/>
              <a:t> </a:t>
            </a:r>
            <a:r>
              <a:rPr lang="en-US" sz="1600" dirty="0" err="1"/>
              <a:t>dengan</a:t>
            </a:r>
            <a:r>
              <a:rPr lang="en-US" sz="1600" dirty="0"/>
              <a:t> </a:t>
            </a:r>
            <a:r>
              <a:rPr lang="en-US" sz="1600" dirty="0" err="1"/>
              <a:t>syarat</a:t>
            </a:r>
            <a:r>
              <a:rPr lang="en-US" sz="1600" dirty="0"/>
              <a:t> </a:t>
            </a:r>
            <a:r>
              <a:rPr lang="en-US" sz="1600" dirty="0" err="1"/>
              <a:t>dan</a:t>
            </a:r>
            <a:r>
              <a:rPr lang="en-US" sz="1600" dirty="0"/>
              <a:t> </a:t>
            </a:r>
            <a:r>
              <a:rPr lang="en-US" sz="1600" dirty="0" err="1"/>
              <a:t>ketentuan</a:t>
            </a:r>
            <a:r>
              <a:rPr lang="en-US" sz="1600" dirty="0"/>
              <a:t> </a:t>
            </a:r>
            <a:r>
              <a:rPr lang="en-US" sz="1600" dirty="0" err="1"/>
              <a:t>kontrak</a:t>
            </a:r>
            <a:r>
              <a:rPr lang="en-US" sz="1600" dirty="0"/>
              <a:t> </a:t>
            </a:r>
            <a:r>
              <a:rPr lang="en-US" sz="1600" dirty="0" err="1"/>
              <a:t>pengadaan</a:t>
            </a:r>
            <a:r>
              <a:rPr lang="en-US" sz="1600" dirty="0"/>
              <a:t>.</a:t>
            </a:r>
          </a:p>
          <a:p>
            <a:pPr algn="just" fontAlgn="t"/>
            <a:endParaRPr lang="en-US" sz="1600" dirty="0"/>
          </a:p>
          <a:p>
            <a:pPr algn="just" fontAlgn="t"/>
            <a:r>
              <a:rPr lang="en-US" sz="1600" b="1" dirty="0"/>
              <a:t>Seller performance evaluation documentation</a:t>
            </a:r>
            <a:r>
              <a:rPr lang="en-US" sz="1600" dirty="0"/>
              <a:t>. </a:t>
            </a:r>
            <a:r>
              <a:rPr lang="en-US" sz="1600" dirty="0" err="1"/>
              <a:t>Dokumentasi</a:t>
            </a:r>
            <a:r>
              <a:rPr lang="en-US" sz="1600" dirty="0"/>
              <a:t> </a:t>
            </a:r>
            <a:r>
              <a:rPr lang="en-US" sz="1600" dirty="0" err="1"/>
              <a:t>evaluasi</a:t>
            </a:r>
            <a:r>
              <a:rPr lang="en-US" sz="1600" dirty="0"/>
              <a:t> </a:t>
            </a:r>
            <a:r>
              <a:rPr lang="en-US" sz="1600" dirty="0" err="1"/>
              <a:t>kinerja</a:t>
            </a:r>
            <a:r>
              <a:rPr lang="en-US" sz="1600" dirty="0"/>
              <a:t> </a:t>
            </a:r>
            <a:r>
              <a:rPr lang="en-US" sz="1600" dirty="0" err="1"/>
              <a:t>penjual</a:t>
            </a:r>
            <a:r>
              <a:rPr lang="en-US" sz="1600" dirty="0"/>
              <a:t> </a:t>
            </a:r>
            <a:r>
              <a:rPr lang="en-US" sz="1600" dirty="0" err="1"/>
              <a:t>disiapkan</a:t>
            </a:r>
            <a:r>
              <a:rPr lang="en-US" sz="1600" dirty="0"/>
              <a:t> </a:t>
            </a:r>
            <a:r>
              <a:rPr lang="en-US" sz="1600" dirty="0" err="1"/>
              <a:t>oleh</a:t>
            </a:r>
            <a:r>
              <a:rPr lang="en-US" sz="1600" dirty="0"/>
              <a:t> </a:t>
            </a:r>
            <a:r>
              <a:rPr lang="en-US" sz="1600" dirty="0" err="1"/>
              <a:t>pembeli</a:t>
            </a:r>
            <a:r>
              <a:rPr lang="en-US" sz="1600" dirty="0"/>
              <a:t> </a:t>
            </a:r>
            <a:r>
              <a:rPr lang="en-US" sz="1600" dirty="0" err="1"/>
              <a:t>dan</a:t>
            </a:r>
            <a:r>
              <a:rPr lang="en-US" sz="1600" dirty="0"/>
              <a:t> </a:t>
            </a:r>
            <a:r>
              <a:rPr lang="en-US" sz="1600" dirty="0" err="1"/>
              <a:t>mendokumentasikan</a:t>
            </a:r>
            <a:r>
              <a:rPr lang="en-US" sz="1600" dirty="0"/>
              <a:t> </a:t>
            </a:r>
            <a:r>
              <a:rPr lang="en-US" sz="1600" dirty="0" err="1"/>
              <a:t>kemampuan</a:t>
            </a:r>
            <a:r>
              <a:rPr lang="en-US" sz="1600" dirty="0"/>
              <a:t> </a:t>
            </a:r>
            <a:r>
              <a:rPr lang="en-US" sz="1600" dirty="0" err="1"/>
              <a:t>penjual</a:t>
            </a:r>
            <a:r>
              <a:rPr lang="en-US" sz="1600" dirty="0"/>
              <a:t> </a:t>
            </a:r>
            <a:r>
              <a:rPr lang="en-US" sz="1600" dirty="0" err="1"/>
              <a:t>untuk</a:t>
            </a:r>
            <a:r>
              <a:rPr lang="en-US" sz="1600" dirty="0"/>
              <a:t> </a:t>
            </a:r>
            <a:r>
              <a:rPr lang="en-US" sz="1600" dirty="0" err="1"/>
              <a:t>terus</a:t>
            </a:r>
            <a:r>
              <a:rPr lang="en-US" sz="1600" dirty="0"/>
              <a:t> </a:t>
            </a:r>
            <a:r>
              <a:rPr lang="en-US" sz="1600" dirty="0" err="1"/>
              <a:t>melakukan</a:t>
            </a:r>
            <a:r>
              <a:rPr lang="en-US" sz="1600" dirty="0"/>
              <a:t> </a:t>
            </a:r>
            <a:r>
              <a:rPr lang="en-US" sz="1600" dirty="0" err="1"/>
              <a:t>pekerjaan</a:t>
            </a:r>
            <a:r>
              <a:rPr lang="en-US" sz="1600" dirty="0"/>
              <a:t> </a:t>
            </a:r>
            <a:r>
              <a:rPr lang="en-US" sz="1600" dirty="0" err="1"/>
              <a:t>pada</a:t>
            </a:r>
            <a:r>
              <a:rPr lang="en-US" sz="1600" dirty="0"/>
              <a:t> </a:t>
            </a:r>
            <a:r>
              <a:rPr lang="en-US" sz="1600" dirty="0" err="1"/>
              <a:t>kontrak</a:t>
            </a:r>
            <a:r>
              <a:rPr lang="en-US" sz="1600" dirty="0"/>
              <a:t> </a:t>
            </a:r>
            <a:r>
              <a:rPr lang="en-US" sz="1600" dirty="0" err="1"/>
              <a:t>saat</a:t>
            </a:r>
            <a:r>
              <a:rPr lang="en-US" sz="1600" dirty="0"/>
              <a:t> </a:t>
            </a:r>
            <a:r>
              <a:rPr lang="en-US" sz="1600" dirty="0" err="1"/>
              <a:t>ini</a:t>
            </a:r>
            <a:r>
              <a:rPr lang="en-US" sz="1600" dirty="0"/>
              <a:t>, </a:t>
            </a:r>
            <a:r>
              <a:rPr lang="en-US" sz="1600" dirty="0" err="1"/>
              <a:t>menunjukkan</a:t>
            </a:r>
            <a:r>
              <a:rPr lang="en-US" sz="1600" dirty="0"/>
              <a:t> </a:t>
            </a:r>
            <a:r>
              <a:rPr lang="en-US" sz="1600" dirty="0" err="1"/>
              <a:t>apakah</a:t>
            </a:r>
            <a:r>
              <a:rPr lang="en-US" sz="1600" dirty="0"/>
              <a:t> </a:t>
            </a:r>
            <a:r>
              <a:rPr lang="en-US" sz="1600" dirty="0" err="1"/>
              <a:t>penjual</a:t>
            </a:r>
            <a:r>
              <a:rPr lang="en-US" sz="1600" dirty="0"/>
              <a:t> </a:t>
            </a:r>
            <a:r>
              <a:rPr lang="en-US" sz="1600" dirty="0" err="1"/>
              <a:t>dapat</a:t>
            </a:r>
            <a:r>
              <a:rPr lang="en-US" sz="1600" dirty="0"/>
              <a:t> </a:t>
            </a:r>
            <a:r>
              <a:rPr lang="en-US" sz="1600" dirty="0" err="1"/>
              <a:t>diizinkan</a:t>
            </a:r>
            <a:r>
              <a:rPr lang="en-US" sz="1600" dirty="0"/>
              <a:t> </a:t>
            </a:r>
            <a:r>
              <a:rPr lang="en-US" sz="1600" dirty="0" err="1"/>
              <a:t>untuk</a:t>
            </a:r>
            <a:r>
              <a:rPr lang="en-US" sz="1600" dirty="0"/>
              <a:t> </a:t>
            </a:r>
            <a:r>
              <a:rPr lang="en-US" sz="1600" dirty="0" err="1"/>
              <a:t>melakukan</a:t>
            </a:r>
            <a:r>
              <a:rPr lang="en-US" sz="1600" dirty="0"/>
              <a:t> </a:t>
            </a:r>
            <a:r>
              <a:rPr lang="en-US" sz="1600" dirty="0" err="1"/>
              <a:t>pekerjaan</a:t>
            </a:r>
            <a:r>
              <a:rPr lang="en-US" sz="1600" dirty="0"/>
              <a:t> </a:t>
            </a:r>
            <a:r>
              <a:rPr lang="en-US" sz="1600" dirty="0" err="1"/>
              <a:t>pada</a:t>
            </a:r>
            <a:r>
              <a:rPr lang="en-US" sz="1600" dirty="0"/>
              <a:t> </a:t>
            </a:r>
            <a:r>
              <a:rPr lang="en-US" sz="1600" dirty="0" err="1"/>
              <a:t>proyek</a:t>
            </a:r>
            <a:r>
              <a:rPr lang="en-US" sz="1600" dirty="0"/>
              <a:t> masa </a:t>
            </a:r>
            <a:r>
              <a:rPr lang="en-US" sz="1600" dirty="0" err="1"/>
              <a:t>depan</a:t>
            </a:r>
            <a:r>
              <a:rPr lang="en-US" sz="1600" dirty="0"/>
              <a:t>, </a:t>
            </a:r>
            <a:r>
              <a:rPr lang="en-US" sz="1600" dirty="0" err="1"/>
              <a:t>atau</a:t>
            </a:r>
            <a:r>
              <a:rPr lang="en-US" sz="1600" dirty="0"/>
              <a:t> </a:t>
            </a:r>
            <a:r>
              <a:rPr lang="en-US" sz="1600" dirty="0" err="1"/>
              <a:t>menilai</a:t>
            </a:r>
            <a:r>
              <a:rPr lang="en-US" sz="1600" dirty="0"/>
              <a:t> </a:t>
            </a:r>
            <a:r>
              <a:rPr lang="en-US" sz="1600" dirty="0" err="1"/>
              <a:t>seberapa</a:t>
            </a:r>
            <a:r>
              <a:rPr lang="en-US" sz="1600" dirty="0"/>
              <a:t> </a:t>
            </a:r>
            <a:r>
              <a:rPr lang="en-US" sz="1600" dirty="0" err="1"/>
              <a:t>baik</a:t>
            </a:r>
            <a:r>
              <a:rPr lang="en-US" sz="1600" dirty="0"/>
              <a:t> </a:t>
            </a:r>
            <a:r>
              <a:rPr lang="en-US" sz="1600" dirty="0" err="1"/>
              <a:t>penjual</a:t>
            </a:r>
            <a:r>
              <a:rPr lang="en-US" sz="1600" dirty="0"/>
              <a:t> </a:t>
            </a:r>
            <a:r>
              <a:rPr lang="en-US" sz="1600" dirty="0" err="1"/>
              <a:t>melakukan</a:t>
            </a:r>
            <a:r>
              <a:rPr lang="en-US" sz="1600" dirty="0"/>
              <a:t> </a:t>
            </a:r>
            <a:r>
              <a:rPr lang="en-US" sz="1600" dirty="0" err="1"/>
              <a:t>pekerjaan</a:t>
            </a:r>
            <a:r>
              <a:rPr lang="en-US" sz="1600" dirty="0"/>
              <a:t> </a:t>
            </a:r>
            <a:r>
              <a:rPr lang="en-US" sz="1600" dirty="0" err="1"/>
              <a:t>proyek</a:t>
            </a:r>
            <a:r>
              <a:rPr lang="en-US" sz="1600" dirty="0"/>
              <a:t> </a:t>
            </a:r>
            <a:r>
              <a:rPr lang="en-US" sz="1600" dirty="0" err="1"/>
              <a:t>atau</a:t>
            </a:r>
            <a:r>
              <a:rPr lang="en-US" sz="1600" dirty="0"/>
              <a:t> </a:t>
            </a:r>
            <a:r>
              <a:rPr lang="en-US" sz="1600" dirty="0" err="1"/>
              <a:t>telah</a:t>
            </a:r>
            <a:r>
              <a:rPr lang="en-US" sz="1600" dirty="0"/>
              <a:t> </a:t>
            </a:r>
            <a:r>
              <a:rPr lang="en-US" sz="1600" dirty="0" err="1"/>
              <a:t>dilakukan</a:t>
            </a:r>
            <a:r>
              <a:rPr lang="en-US" sz="1600" dirty="0"/>
              <a:t> di masa </a:t>
            </a:r>
            <a:r>
              <a:rPr lang="en-US" sz="1600" dirty="0" err="1"/>
              <a:t>lalu</a:t>
            </a:r>
            <a:r>
              <a:rPr lang="en-US" sz="1600" dirty="0"/>
              <a:t>.</a:t>
            </a:r>
          </a:p>
          <a:p>
            <a:pPr algn="just" fontAlgn="t"/>
            <a:endParaRPr lang="en-US" sz="1600" dirty="0"/>
          </a:p>
          <a:p>
            <a:pPr algn="just" fontAlgn="t"/>
            <a:r>
              <a:rPr lang="en-US" sz="1600" b="1" dirty="0"/>
              <a:t>The prequalified seller lists updates</a:t>
            </a:r>
            <a:r>
              <a:rPr lang="en-US" sz="1600" dirty="0"/>
              <a:t>. </a:t>
            </a:r>
            <a:r>
              <a:rPr lang="en-US" sz="1600" dirty="0" err="1"/>
              <a:t>Daftar</a:t>
            </a:r>
            <a:r>
              <a:rPr lang="en-US" sz="1600" dirty="0"/>
              <a:t> </a:t>
            </a:r>
            <a:r>
              <a:rPr lang="en-US" sz="1600" dirty="0" err="1"/>
              <a:t>penjual</a:t>
            </a:r>
            <a:r>
              <a:rPr lang="en-US" sz="1600" dirty="0"/>
              <a:t> yang </a:t>
            </a:r>
            <a:r>
              <a:rPr lang="en-US" sz="1600" dirty="0" err="1"/>
              <a:t>terkualifikasi</a:t>
            </a:r>
            <a:r>
              <a:rPr lang="en-US" sz="1600" dirty="0"/>
              <a:t> </a:t>
            </a:r>
            <a:r>
              <a:rPr lang="en-US" sz="1600" dirty="0" err="1"/>
              <a:t>adalah</a:t>
            </a:r>
            <a:r>
              <a:rPr lang="en-US" sz="1600" dirty="0"/>
              <a:t> </a:t>
            </a:r>
            <a:r>
              <a:rPr lang="en-US" sz="1600" dirty="0" err="1"/>
              <a:t>daftar</a:t>
            </a:r>
            <a:r>
              <a:rPr lang="en-US" sz="1600" dirty="0"/>
              <a:t> </a:t>
            </a:r>
            <a:r>
              <a:rPr lang="en-US" sz="1600" dirty="0" err="1"/>
              <a:t>penjual</a:t>
            </a:r>
            <a:r>
              <a:rPr lang="en-US" sz="1600" dirty="0"/>
              <a:t> </a:t>
            </a:r>
            <a:r>
              <a:rPr lang="en-US" sz="1600" dirty="0" err="1"/>
              <a:t>potensial</a:t>
            </a:r>
            <a:r>
              <a:rPr lang="en-US" sz="1600" dirty="0"/>
              <a:t> yang </a:t>
            </a:r>
            <a:r>
              <a:rPr lang="en-US" sz="1600" dirty="0" err="1"/>
              <a:t>sebelumnya</a:t>
            </a:r>
            <a:r>
              <a:rPr lang="en-US" sz="1600" dirty="0"/>
              <a:t> </a:t>
            </a:r>
            <a:r>
              <a:rPr lang="en-US" sz="1600" dirty="0" err="1"/>
              <a:t>memenuhi</a:t>
            </a:r>
            <a:r>
              <a:rPr lang="en-US" sz="1600" dirty="0"/>
              <a:t> </a:t>
            </a:r>
            <a:r>
              <a:rPr lang="en-US" sz="1600" dirty="0" err="1"/>
              <a:t>syarat</a:t>
            </a:r>
            <a:r>
              <a:rPr lang="en-US" sz="1600" dirty="0"/>
              <a:t> (</a:t>
            </a:r>
            <a:r>
              <a:rPr lang="en-US" sz="1600" dirty="0" err="1"/>
              <a:t>disetujui</a:t>
            </a:r>
            <a:r>
              <a:rPr lang="en-US" sz="1600" dirty="0"/>
              <a:t>). </a:t>
            </a:r>
            <a:r>
              <a:rPr lang="en-US" sz="1600" dirty="0" err="1"/>
              <a:t>Daftar</a:t>
            </a:r>
            <a:r>
              <a:rPr lang="en-US" sz="1600" dirty="0"/>
              <a:t> </a:t>
            </a:r>
            <a:r>
              <a:rPr lang="en-US" sz="1600" dirty="0" err="1"/>
              <a:t>ini</a:t>
            </a:r>
            <a:r>
              <a:rPr lang="en-US" sz="1600" dirty="0"/>
              <a:t> </a:t>
            </a:r>
            <a:r>
              <a:rPr lang="en-US" sz="1600" dirty="0" err="1"/>
              <a:t>akan</a:t>
            </a:r>
            <a:r>
              <a:rPr lang="en-US" sz="1600" dirty="0"/>
              <a:t> </a:t>
            </a:r>
            <a:r>
              <a:rPr lang="en-US" sz="1600" dirty="0" err="1"/>
              <a:t>diperbarui</a:t>
            </a:r>
            <a:r>
              <a:rPr lang="en-US" sz="1600" dirty="0"/>
              <a:t> </a:t>
            </a:r>
            <a:r>
              <a:rPr lang="en-US" sz="1600" dirty="0" err="1"/>
              <a:t>sesuai</a:t>
            </a:r>
            <a:r>
              <a:rPr lang="en-US" sz="1600" dirty="0"/>
              <a:t> </a:t>
            </a:r>
            <a:r>
              <a:rPr lang="en-US" sz="1600" dirty="0" err="1"/>
              <a:t>dengan</a:t>
            </a:r>
            <a:r>
              <a:rPr lang="en-US" sz="1600" dirty="0"/>
              <a:t> </a:t>
            </a:r>
            <a:r>
              <a:rPr lang="en-US" sz="1600" dirty="0" err="1"/>
              <a:t>hasil</a:t>
            </a:r>
            <a:r>
              <a:rPr lang="en-US" sz="1600" dirty="0"/>
              <a:t> proses </a:t>
            </a:r>
            <a:r>
              <a:rPr lang="en-US" sz="1600" dirty="0" err="1"/>
              <a:t>Pengadaan</a:t>
            </a:r>
            <a:r>
              <a:rPr lang="en-US" sz="1600" dirty="0"/>
              <a:t> </a:t>
            </a:r>
            <a:r>
              <a:rPr lang="en-US" sz="1600" dirty="0" err="1"/>
              <a:t>Pengadaan</a:t>
            </a:r>
            <a:r>
              <a:rPr lang="en-US" sz="1600" dirty="0"/>
              <a:t> </a:t>
            </a:r>
            <a:r>
              <a:rPr lang="en-US" sz="1600" dirty="0" err="1"/>
              <a:t>karena</a:t>
            </a:r>
            <a:r>
              <a:rPr lang="en-US" sz="1600" dirty="0"/>
              <a:t> </a:t>
            </a:r>
            <a:r>
              <a:rPr lang="en-US" sz="1600" dirty="0" err="1"/>
              <a:t>penjual</a:t>
            </a:r>
            <a:r>
              <a:rPr lang="en-US" sz="1600" dirty="0"/>
              <a:t> </a:t>
            </a:r>
            <a:r>
              <a:rPr lang="en-US" sz="1600" dirty="0" err="1"/>
              <a:t>dapat</a:t>
            </a:r>
            <a:r>
              <a:rPr lang="en-US" sz="1600" dirty="0"/>
              <a:t> </a:t>
            </a:r>
            <a:r>
              <a:rPr lang="en-US" sz="1600" dirty="0" err="1"/>
              <a:t>didiskualifikasi</a:t>
            </a:r>
            <a:r>
              <a:rPr lang="en-US" sz="1600" dirty="0"/>
              <a:t> </a:t>
            </a:r>
            <a:r>
              <a:rPr lang="en-US" sz="1600" dirty="0" err="1"/>
              <a:t>dan</a:t>
            </a:r>
            <a:r>
              <a:rPr lang="en-US" sz="1600" dirty="0"/>
              <a:t> </a:t>
            </a:r>
            <a:r>
              <a:rPr lang="en-US" sz="1600" dirty="0" err="1"/>
              <a:t>dihapus</a:t>
            </a:r>
            <a:r>
              <a:rPr lang="en-US" sz="1600" dirty="0"/>
              <a:t> </a:t>
            </a:r>
            <a:r>
              <a:rPr lang="en-US" sz="1600" dirty="0" err="1"/>
              <a:t>dari</a:t>
            </a:r>
            <a:r>
              <a:rPr lang="en-US" sz="1600" dirty="0"/>
              <a:t> </a:t>
            </a:r>
            <a:r>
              <a:rPr lang="en-US" sz="1600" dirty="0" err="1"/>
              <a:t>daftar</a:t>
            </a:r>
            <a:r>
              <a:rPr lang="en-US" sz="1600" dirty="0"/>
              <a:t> </a:t>
            </a:r>
            <a:r>
              <a:rPr lang="en-US" sz="1600" dirty="0" err="1"/>
              <a:t>berdasarkan</a:t>
            </a:r>
            <a:r>
              <a:rPr lang="en-US" sz="1600" dirty="0"/>
              <a:t> </a:t>
            </a:r>
            <a:r>
              <a:rPr lang="en-US" sz="1600" dirty="0" err="1"/>
              <a:t>kinerja</a:t>
            </a:r>
            <a:r>
              <a:rPr lang="en-US" sz="1600" dirty="0"/>
              <a:t> yang </a:t>
            </a:r>
            <a:r>
              <a:rPr lang="en-US" sz="1600" dirty="0" err="1"/>
              <a:t>buruk</a:t>
            </a:r>
            <a:r>
              <a:rPr lang="en-US" sz="1600" dirty="0"/>
              <a:t>.</a:t>
            </a:r>
          </a:p>
          <a:p>
            <a:pPr algn="just" fontAlgn="t"/>
            <a:endParaRPr lang="en-US" sz="1600" dirty="0"/>
          </a:p>
          <a:p>
            <a:pPr algn="just" fontAlgn="t"/>
            <a:r>
              <a:rPr lang="en-US" sz="1600" b="1" dirty="0"/>
              <a:t>Lessons learned repository. </a:t>
            </a:r>
            <a:r>
              <a:rPr lang="en-US" sz="1600" dirty="0" err="1"/>
              <a:t>Pelajaran</a:t>
            </a:r>
            <a:r>
              <a:rPr lang="en-US" sz="1600" dirty="0"/>
              <a:t> yang </a:t>
            </a:r>
            <a:r>
              <a:rPr lang="en-US" sz="1600" dirty="0" err="1"/>
              <a:t>dipetik</a:t>
            </a:r>
            <a:r>
              <a:rPr lang="en-US" sz="1600" dirty="0"/>
              <a:t> </a:t>
            </a:r>
            <a:r>
              <a:rPr lang="en-US" sz="1600" dirty="0" err="1"/>
              <a:t>harus</a:t>
            </a:r>
            <a:r>
              <a:rPr lang="en-US" sz="1600" dirty="0"/>
              <a:t> </a:t>
            </a:r>
            <a:r>
              <a:rPr lang="en-US" sz="1600" dirty="0" err="1"/>
              <a:t>diarsipkan</a:t>
            </a:r>
            <a:r>
              <a:rPr lang="en-US" sz="1600" dirty="0"/>
              <a:t> </a:t>
            </a:r>
            <a:r>
              <a:rPr lang="en-US" sz="1600" dirty="0" err="1"/>
              <a:t>dalam</a:t>
            </a:r>
            <a:r>
              <a:rPr lang="en-US" sz="1600" dirty="0"/>
              <a:t> </a:t>
            </a:r>
            <a:r>
              <a:rPr lang="en-US" sz="1600" dirty="0" err="1"/>
              <a:t>repositori</a:t>
            </a:r>
            <a:r>
              <a:rPr lang="en-US" sz="1600" dirty="0"/>
              <a:t> </a:t>
            </a:r>
            <a:r>
              <a:rPr lang="en-US" sz="1600" dirty="0" err="1"/>
              <a:t>pelajaran</a:t>
            </a:r>
            <a:r>
              <a:rPr lang="en-US" sz="1600" dirty="0"/>
              <a:t> yang </a:t>
            </a:r>
            <a:r>
              <a:rPr lang="en-US" sz="1600" dirty="0" err="1"/>
              <a:t>dipetik</a:t>
            </a:r>
            <a:r>
              <a:rPr lang="en-US" sz="1600" dirty="0"/>
              <a:t> </a:t>
            </a:r>
            <a:r>
              <a:rPr lang="en-US" sz="1600" dirty="0" err="1"/>
              <a:t>untuk</a:t>
            </a:r>
            <a:r>
              <a:rPr lang="en-US" sz="1600" dirty="0"/>
              <a:t> </a:t>
            </a:r>
            <a:r>
              <a:rPr lang="en-US" sz="1600" dirty="0" err="1"/>
              <a:t>meningkatkan</a:t>
            </a:r>
            <a:r>
              <a:rPr lang="en-US" sz="1600" dirty="0"/>
              <a:t> </a:t>
            </a:r>
            <a:r>
              <a:rPr lang="en-US" sz="1600" dirty="0" err="1"/>
              <a:t>pengadaan</a:t>
            </a:r>
            <a:r>
              <a:rPr lang="en-US" sz="1600" dirty="0"/>
              <a:t> </a:t>
            </a:r>
            <a:r>
              <a:rPr lang="en-US" sz="1600" dirty="0" err="1"/>
              <a:t>proyek-proyek</a:t>
            </a:r>
            <a:r>
              <a:rPr lang="en-US" sz="1600" dirty="0"/>
              <a:t> masa </a:t>
            </a:r>
            <a:r>
              <a:rPr lang="en-US" sz="1600" dirty="0" err="1"/>
              <a:t>depan</a:t>
            </a:r>
            <a:r>
              <a:rPr lang="en-US" sz="1600" dirty="0"/>
              <a:t>. </a:t>
            </a:r>
            <a:r>
              <a:rPr lang="en-US" sz="1600" dirty="0" err="1"/>
              <a:t>Pada</a:t>
            </a:r>
            <a:r>
              <a:rPr lang="en-US" sz="1600" dirty="0"/>
              <a:t> </a:t>
            </a:r>
            <a:r>
              <a:rPr lang="en-US" sz="1600" dirty="0" err="1"/>
              <a:t>akhir</a:t>
            </a:r>
            <a:r>
              <a:rPr lang="en-US" sz="1600" dirty="0"/>
              <a:t> </a:t>
            </a:r>
            <a:r>
              <a:rPr lang="en-US" sz="1600" dirty="0" err="1"/>
              <a:t>kontrak</a:t>
            </a:r>
            <a:r>
              <a:rPr lang="en-US" sz="1600" dirty="0"/>
              <a:t>, </a:t>
            </a:r>
            <a:r>
              <a:rPr lang="en-US" sz="1600" dirty="0" err="1"/>
              <a:t>hasil</a:t>
            </a:r>
            <a:r>
              <a:rPr lang="en-US" sz="1600" dirty="0"/>
              <a:t> </a:t>
            </a:r>
            <a:r>
              <a:rPr lang="en-US" sz="1600" dirty="0" err="1"/>
              <a:t>aktual</a:t>
            </a:r>
            <a:r>
              <a:rPr lang="en-US" sz="1600" dirty="0"/>
              <a:t> </a:t>
            </a:r>
            <a:r>
              <a:rPr lang="en-US" sz="1600" dirty="0" err="1"/>
              <a:t>pengadaan</a:t>
            </a:r>
            <a:r>
              <a:rPr lang="en-US" sz="1600" dirty="0"/>
              <a:t> </a:t>
            </a:r>
            <a:r>
              <a:rPr lang="en-US" sz="1600" dirty="0" err="1"/>
              <a:t>dibandingkan</a:t>
            </a:r>
            <a:r>
              <a:rPr lang="en-US" sz="1600" dirty="0"/>
              <a:t> </a:t>
            </a:r>
            <a:r>
              <a:rPr lang="en-US" sz="1600" dirty="0" err="1"/>
              <a:t>dengan</a:t>
            </a:r>
            <a:r>
              <a:rPr lang="en-US" sz="1600" dirty="0"/>
              <a:t> </a:t>
            </a:r>
            <a:r>
              <a:rPr lang="en-US" sz="1600" dirty="0" err="1"/>
              <a:t>hasil</a:t>
            </a:r>
            <a:r>
              <a:rPr lang="en-US" sz="1600" dirty="0"/>
              <a:t> yang </a:t>
            </a:r>
            <a:r>
              <a:rPr lang="en-US" sz="1600" dirty="0" err="1"/>
              <a:t>diproyeksikan</a:t>
            </a:r>
            <a:r>
              <a:rPr lang="en-US" sz="1600" dirty="0"/>
              <a:t> </a:t>
            </a:r>
            <a:r>
              <a:rPr lang="en-US" sz="1600" dirty="0" err="1"/>
              <a:t>dalam</a:t>
            </a:r>
            <a:r>
              <a:rPr lang="en-US" sz="1600" dirty="0"/>
              <a:t> </a:t>
            </a:r>
            <a:r>
              <a:rPr lang="en-US" sz="1600" dirty="0" err="1"/>
              <a:t>rencana</a:t>
            </a:r>
            <a:r>
              <a:rPr lang="en-US" sz="1600" dirty="0"/>
              <a:t> </a:t>
            </a:r>
            <a:r>
              <a:rPr lang="en-US" sz="1600" dirty="0" err="1"/>
              <a:t>manajemen</a:t>
            </a:r>
            <a:r>
              <a:rPr lang="en-US" sz="1600" dirty="0"/>
              <a:t> </a:t>
            </a:r>
            <a:r>
              <a:rPr lang="en-US" sz="1600" dirty="0" err="1"/>
              <a:t>pengadaan</a:t>
            </a:r>
            <a:r>
              <a:rPr lang="en-US" sz="1600" dirty="0"/>
              <a:t> </a:t>
            </a:r>
            <a:r>
              <a:rPr lang="en-US" sz="1600" dirty="0" err="1"/>
              <a:t>asli</a:t>
            </a:r>
            <a:r>
              <a:rPr lang="en-US" sz="1600" dirty="0"/>
              <a:t>. </a:t>
            </a:r>
            <a:r>
              <a:rPr lang="en-US" sz="1600" dirty="0" err="1"/>
              <a:t>Pelajaran-pelajaran</a:t>
            </a:r>
            <a:r>
              <a:rPr lang="en-US" sz="1600" dirty="0"/>
              <a:t> </a:t>
            </a:r>
            <a:r>
              <a:rPr lang="en-US" sz="1600" dirty="0" err="1"/>
              <a:t>ini</a:t>
            </a:r>
            <a:r>
              <a:rPr lang="en-US" sz="1600" dirty="0"/>
              <a:t> </a:t>
            </a:r>
            <a:r>
              <a:rPr lang="en-US" sz="1600" dirty="0" err="1"/>
              <a:t>menyatakan</a:t>
            </a:r>
            <a:r>
              <a:rPr lang="en-US" sz="1600" dirty="0"/>
              <a:t> </a:t>
            </a:r>
            <a:r>
              <a:rPr lang="en-US" sz="1600" dirty="0" err="1"/>
              <a:t>apakah</a:t>
            </a:r>
            <a:endParaRPr lang="en-US" sz="1600" dirty="0"/>
          </a:p>
          <a:p>
            <a:pPr algn="just" fontAlgn="t"/>
            <a:r>
              <a:rPr lang="en-US" sz="1600" dirty="0" err="1"/>
              <a:t>tujuan</a:t>
            </a:r>
            <a:r>
              <a:rPr lang="en-US" sz="1600" dirty="0"/>
              <a:t> </a:t>
            </a:r>
            <a:r>
              <a:rPr lang="en-US" sz="1600" dirty="0" err="1"/>
              <a:t>proyek</a:t>
            </a:r>
            <a:r>
              <a:rPr lang="en-US" sz="1600" dirty="0"/>
              <a:t> </a:t>
            </a:r>
            <a:r>
              <a:rPr lang="en-US" sz="1600" dirty="0" err="1"/>
              <a:t>tercapai</a:t>
            </a:r>
            <a:r>
              <a:rPr lang="en-US" sz="1600" dirty="0"/>
              <a:t> </a:t>
            </a:r>
            <a:r>
              <a:rPr lang="en-US" sz="1600" dirty="0" err="1"/>
              <a:t>dan</a:t>
            </a:r>
            <a:r>
              <a:rPr lang="en-US" sz="1600" dirty="0"/>
              <a:t>, </a:t>
            </a:r>
            <a:r>
              <a:rPr lang="en-US" sz="1600" dirty="0" err="1"/>
              <a:t>jika</a:t>
            </a:r>
            <a:r>
              <a:rPr lang="en-US" sz="1600" dirty="0"/>
              <a:t> </a:t>
            </a:r>
            <a:r>
              <a:rPr lang="en-US" sz="1600" dirty="0" err="1"/>
              <a:t>tidak</a:t>
            </a:r>
            <a:r>
              <a:rPr lang="en-US" sz="1600" dirty="0"/>
              <a:t>, </a:t>
            </a:r>
            <a:r>
              <a:rPr lang="en-US" sz="1600" dirty="0" err="1"/>
              <a:t>memberikan</a:t>
            </a:r>
            <a:r>
              <a:rPr lang="en-US" sz="1600" dirty="0"/>
              <a:t> </a:t>
            </a:r>
            <a:r>
              <a:rPr lang="en-US" sz="1600" dirty="0" err="1"/>
              <a:t>alasan</a:t>
            </a:r>
            <a:r>
              <a:rPr lang="en-US" sz="1600" dirty="0"/>
              <a:t> </a:t>
            </a:r>
            <a:r>
              <a:rPr lang="en-US" sz="1600" dirty="0" err="1"/>
              <a:t>mereka</a:t>
            </a:r>
            <a:r>
              <a:rPr lang="en-US" sz="1600" dirty="0"/>
              <a:t> </a:t>
            </a:r>
            <a:r>
              <a:rPr lang="en-US" sz="1600" dirty="0" err="1"/>
              <a:t>tidak</a:t>
            </a:r>
            <a:r>
              <a:rPr lang="en-US" sz="1600" dirty="0"/>
              <a:t>.</a:t>
            </a:r>
          </a:p>
          <a:p>
            <a:pPr algn="just" fontAlgn="t"/>
            <a:endParaRPr lang="en-US" sz="1600" dirty="0"/>
          </a:p>
          <a:p>
            <a:pPr algn="just" fontAlgn="t"/>
            <a:r>
              <a:rPr lang="en-US" sz="1600" b="1" dirty="0"/>
              <a:t>Procurement file</a:t>
            </a:r>
            <a:r>
              <a:rPr lang="en-US" sz="1600" dirty="0"/>
              <a:t>. </a:t>
            </a:r>
            <a:r>
              <a:rPr lang="en-US" sz="1600" dirty="0" err="1"/>
              <a:t>Seperangkat</a:t>
            </a:r>
            <a:r>
              <a:rPr lang="en-US" sz="1600" dirty="0"/>
              <a:t> </a:t>
            </a:r>
            <a:r>
              <a:rPr lang="en-US" sz="1600" dirty="0" err="1"/>
              <a:t>dokumentasi</a:t>
            </a:r>
            <a:r>
              <a:rPr lang="en-US" sz="1600" dirty="0"/>
              <a:t> </a:t>
            </a:r>
            <a:r>
              <a:rPr lang="en-US" sz="1600" dirty="0" err="1"/>
              <a:t>kontrak</a:t>
            </a:r>
            <a:r>
              <a:rPr lang="en-US" sz="1600" dirty="0"/>
              <a:t> yang </a:t>
            </a:r>
            <a:r>
              <a:rPr lang="en-US" sz="1600" dirty="0" err="1"/>
              <a:t>diindeks</a:t>
            </a:r>
            <a:r>
              <a:rPr lang="en-US" sz="1600" dirty="0"/>
              <a:t> </a:t>
            </a:r>
            <a:r>
              <a:rPr lang="en-US" sz="1600" dirty="0" err="1"/>
              <a:t>lengkap</a:t>
            </a:r>
            <a:r>
              <a:rPr lang="en-US" sz="1600" dirty="0"/>
              <a:t>, </a:t>
            </a:r>
            <a:r>
              <a:rPr lang="en-US" sz="1600" dirty="0" err="1"/>
              <a:t>termasuk</a:t>
            </a:r>
            <a:r>
              <a:rPr lang="en-US" sz="1600" dirty="0"/>
              <a:t> </a:t>
            </a:r>
            <a:r>
              <a:rPr lang="en-US" sz="1600" dirty="0" err="1"/>
              <a:t>kontrak</a:t>
            </a:r>
            <a:r>
              <a:rPr lang="en-US" sz="1600" dirty="0"/>
              <a:t> </a:t>
            </a:r>
            <a:r>
              <a:rPr lang="en-US" sz="1600" dirty="0" err="1"/>
              <a:t>tertutup</a:t>
            </a:r>
            <a:r>
              <a:rPr lang="en-US" sz="1600" dirty="0"/>
              <a:t>, </a:t>
            </a:r>
            <a:r>
              <a:rPr lang="en-US" sz="1600" dirty="0" err="1"/>
              <a:t>disiapkan</a:t>
            </a:r>
            <a:r>
              <a:rPr lang="en-US" sz="1600" dirty="0"/>
              <a:t> </a:t>
            </a:r>
            <a:r>
              <a:rPr lang="en-US" sz="1600" dirty="0" err="1"/>
              <a:t>untuk</a:t>
            </a:r>
            <a:r>
              <a:rPr lang="en-US" sz="1600" dirty="0"/>
              <a:t> </a:t>
            </a:r>
            <a:r>
              <a:rPr lang="en-US" sz="1600" dirty="0" err="1"/>
              <a:t>disertakan</a:t>
            </a:r>
            <a:r>
              <a:rPr lang="en-US" sz="1600" dirty="0"/>
              <a:t> </a:t>
            </a:r>
            <a:r>
              <a:rPr lang="en-US" sz="1600" dirty="0" err="1"/>
              <a:t>dengan</a:t>
            </a:r>
            <a:r>
              <a:rPr lang="en-US" sz="1600" dirty="0"/>
              <a:t> file </a:t>
            </a:r>
            <a:r>
              <a:rPr lang="en-US" sz="1600" dirty="0" err="1"/>
              <a:t>proyek</a:t>
            </a:r>
            <a:r>
              <a:rPr lang="en-US" sz="1600" dirty="0"/>
              <a:t> </a:t>
            </a:r>
            <a:r>
              <a:rPr lang="en-US" sz="1600" dirty="0" err="1"/>
              <a:t>akhir</a:t>
            </a:r>
            <a:r>
              <a:rPr lang="en-US" sz="1600" dirty="0"/>
              <a:t>.</a:t>
            </a:r>
          </a:p>
        </p:txBody>
      </p:sp>
    </p:spTree>
    <p:extLst>
      <p:ext uri="{BB962C8B-B14F-4D97-AF65-F5344CB8AC3E}">
        <p14:creationId xmlns:p14="http://schemas.microsoft.com/office/powerpoint/2010/main" val="2387290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5263" y="1514901"/>
            <a:ext cx="3764470" cy="2661313"/>
          </a:xfrm>
          <a:prstGeom prst="rect">
            <a:avLst/>
          </a:prstGeom>
        </p:spPr>
      </p:pic>
      <p:sp>
        <p:nvSpPr>
          <p:cNvPr id="5" name="TextBox 4"/>
          <p:cNvSpPr txBox="1"/>
          <p:nvPr/>
        </p:nvSpPr>
        <p:spPr>
          <a:xfrm>
            <a:off x="2415654" y="3883826"/>
            <a:ext cx="7410734" cy="584775"/>
          </a:xfrm>
          <a:prstGeom prst="rect">
            <a:avLst/>
          </a:prstGeom>
          <a:noFill/>
        </p:spPr>
        <p:txBody>
          <a:bodyPr wrap="square" rtlCol="0">
            <a:spAutoFit/>
          </a:bodyPr>
          <a:lstStyle/>
          <a:p>
            <a:pPr algn="ctr"/>
            <a:r>
              <a:rPr lang="en-US" sz="3200" dirty="0">
                <a:latin typeface="Candara" panose="020E0502030303020204" pitchFamily="34" charset="0"/>
              </a:rPr>
              <a:t>T E R I M A   K A S I H</a:t>
            </a:r>
          </a:p>
        </p:txBody>
      </p:sp>
    </p:spTree>
    <p:extLst>
      <p:ext uri="{BB962C8B-B14F-4D97-AF65-F5344CB8AC3E}">
        <p14:creationId xmlns:p14="http://schemas.microsoft.com/office/powerpoint/2010/main" val="355214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61093" y="1908084"/>
            <a:ext cx="2438400" cy="1524000"/>
          </a:xfrm>
          <a:prstGeom prst="ellipse">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id-ID" b="1" dirty="0">
                <a:solidFill>
                  <a:srgbClr val="2F2B20"/>
                </a:solidFill>
                <a:latin typeface="Kalinga" pitchFamily="34" charset="0"/>
                <a:cs typeface="Kalinga" pitchFamily="34" charset="0"/>
              </a:rPr>
              <a:t>Project Procurement  Management</a:t>
            </a:r>
          </a:p>
        </p:txBody>
      </p:sp>
      <p:sp>
        <p:nvSpPr>
          <p:cNvPr id="5" name="Oval 4"/>
          <p:cNvSpPr/>
          <p:nvPr/>
        </p:nvSpPr>
        <p:spPr>
          <a:xfrm>
            <a:off x="7315200" y="4241800"/>
            <a:ext cx="2286000" cy="1524000"/>
          </a:xfrm>
          <a:prstGeom prst="ellipse">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id-ID" dirty="0">
                <a:solidFill>
                  <a:srgbClr val="2F2B20"/>
                </a:solidFill>
              </a:rPr>
              <a:t>Control Procurement</a:t>
            </a:r>
          </a:p>
        </p:txBody>
      </p:sp>
      <p:cxnSp>
        <p:nvCxnSpPr>
          <p:cNvPr id="6" name="Straight Arrow Connector 5"/>
          <p:cNvCxnSpPr/>
          <p:nvPr/>
        </p:nvCxnSpPr>
        <p:spPr>
          <a:xfrm>
            <a:off x="5087888" y="3432084"/>
            <a:ext cx="595422" cy="9473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H="1">
            <a:off x="3418717" y="3529551"/>
            <a:ext cx="850633" cy="8278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5699494" y="3203470"/>
            <a:ext cx="1844307" cy="10637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Oval 12"/>
          <p:cNvSpPr/>
          <p:nvPr/>
        </p:nvSpPr>
        <p:spPr>
          <a:xfrm>
            <a:off x="4790584" y="4379408"/>
            <a:ext cx="2286000" cy="1524000"/>
          </a:xfrm>
          <a:prstGeom prst="ellipse">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id-ID" dirty="0">
                <a:solidFill>
                  <a:srgbClr val="2F2B20"/>
                </a:solidFill>
              </a:rPr>
              <a:t>Conduct Procurement</a:t>
            </a:r>
          </a:p>
        </p:txBody>
      </p:sp>
      <p:sp>
        <p:nvSpPr>
          <p:cNvPr id="14" name="Oval 13"/>
          <p:cNvSpPr/>
          <p:nvPr/>
        </p:nvSpPr>
        <p:spPr>
          <a:xfrm>
            <a:off x="1983349" y="4357425"/>
            <a:ext cx="2286000" cy="1524000"/>
          </a:xfrm>
          <a:prstGeom prst="ellipse">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anchor="ctr"/>
          <a:lstStyle/>
          <a:p>
            <a:pPr algn="ctr">
              <a:defRPr/>
            </a:pPr>
            <a:r>
              <a:rPr lang="id-ID" dirty="0">
                <a:solidFill>
                  <a:srgbClr val="2F2B20"/>
                </a:solidFill>
              </a:rPr>
              <a:t>Plan Procurement</a:t>
            </a:r>
          </a:p>
        </p:txBody>
      </p:sp>
      <p:sp>
        <p:nvSpPr>
          <p:cNvPr id="1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Procurement </a:t>
            </a:r>
            <a:r>
              <a:rPr lang="en-US" sz="3600" b="1" dirty="0"/>
              <a:t>Management : </a:t>
            </a:r>
            <a:r>
              <a:rPr lang="en-US" sz="3600" dirty="0">
                <a:solidFill>
                  <a:srgbClr val="FF0000"/>
                </a:solidFill>
                <a:latin typeface="Algerian" panose="04020705040A02060702" pitchFamily="82" charset="0"/>
              </a:rPr>
              <a:t>INTRODUCTION</a:t>
            </a:r>
            <a:endParaRPr lang="id-ID" sz="3600" dirty="0">
              <a:solidFill>
                <a:srgbClr val="FF0000"/>
              </a:solidFill>
              <a:latin typeface="Algerian" panose="04020705040A02060702" pitchFamily="82" charset="0"/>
            </a:endParaRPr>
          </a:p>
        </p:txBody>
      </p:sp>
      <p:pic>
        <p:nvPicPr>
          <p:cNvPr id="18" name="Picture 17"/>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Tree>
    <p:extLst>
      <p:ext uri="{BB962C8B-B14F-4D97-AF65-F5344CB8AC3E}">
        <p14:creationId xmlns:p14="http://schemas.microsoft.com/office/powerpoint/2010/main" val="22625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PLAN PROCUREMENT MANAGEMENT</a:t>
            </a:r>
            <a:endParaRPr lang="id-ID" sz="3200" b="1" dirty="0">
              <a:cs typeface="Century Gothic" charset="0"/>
            </a:endParaRPr>
          </a:p>
        </p:txBody>
      </p:sp>
      <p:sp>
        <p:nvSpPr>
          <p:cNvPr id="21" name="Rounded Rectangle 20"/>
          <p:cNvSpPr/>
          <p:nvPr/>
        </p:nvSpPr>
        <p:spPr>
          <a:xfrm>
            <a:off x="374240" y="1585456"/>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713327" y="2593939"/>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316022" y="2267187"/>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619952" y="1616801"/>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93092" y="2630174"/>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63806" y="2275233"/>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69016" y="1598123"/>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78258" y="2636770"/>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921989" y="2279181"/>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75318" y="1621854"/>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94695" y="2643824"/>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75090" y="2302099"/>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921866" y="1583141"/>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147729" y="2671775"/>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93087" y="3430728"/>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Procurement Management</a:t>
            </a:r>
            <a:endParaRPr lang="en-US" sz="1600" b="1" kern="1200" dirty="0">
              <a:solidFill>
                <a:schemeClr val="tx1"/>
              </a:solidFill>
            </a:endParaRPr>
          </a:p>
        </p:txBody>
      </p:sp>
      <p:sp>
        <p:nvSpPr>
          <p:cNvPr id="38" name="Freeform 37"/>
          <p:cNvSpPr/>
          <p:nvPr/>
        </p:nvSpPr>
        <p:spPr>
          <a:xfrm>
            <a:off x="5143891" y="3413024"/>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Conduct Procurement</a:t>
            </a:r>
            <a:endParaRPr lang="en-US" sz="1600" b="1" kern="1200" dirty="0">
              <a:solidFill>
                <a:schemeClr val="tx1"/>
              </a:solidFill>
            </a:endParaRPr>
          </a:p>
        </p:txBody>
      </p:sp>
      <p:sp>
        <p:nvSpPr>
          <p:cNvPr id="20" name="Freeform 19"/>
          <p:cNvSpPr/>
          <p:nvPr/>
        </p:nvSpPr>
        <p:spPr>
          <a:xfrm>
            <a:off x="7494695" y="3413024"/>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Procurement</a:t>
            </a:r>
          </a:p>
        </p:txBody>
      </p:sp>
    </p:spTree>
    <p:extLst>
      <p:ext uri="{BB962C8B-B14F-4D97-AF65-F5344CB8AC3E}">
        <p14:creationId xmlns:p14="http://schemas.microsoft.com/office/powerpoint/2010/main" val="4136947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16951</TotalTime>
  <Words>9539</Words>
  <Application>Microsoft Office PowerPoint</Application>
  <PresentationFormat>Widescreen</PresentationFormat>
  <Paragraphs>1494</Paragraphs>
  <Slides>74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Algerian</vt:lpstr>
      <vt:lpstr>Arial</vt:lpstr>
      <vt:lpstr>Calibri</vt:lpstr>
      <vt:lpstr>Calibri Light</vt:lpstr>
      <vt:lpstr>Cambria</vt:lpstr>
      <vt:lpstr>Candara</vt:lpstr>
      <vt:lpstr>Century Gothic</vt:lpstr>
      <vt:lpstr>Kalinga</vt:lpstr>
      <vt:lpstr>Source Sans Pro</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Make-or-buy Analysis</vt:lpstr>
      <vt:lpstr>PowerPoint Presentation</vt:lpstr>
      <vt:lpstr>PowerPoint Presentation</vt:lpstr>
      <vt:lpstr>PowerPoint Presentation</vt:lpstr>
      <vt:lpstr>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 Telkomsel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Muhammad_N_Nurohim</dc:creator>
  <cp:lastModifiedBy>Dinisa</cp:lastModifiedBy>
  <cp:revision>937</cp:revision>
  <dcterms:created xsi:type="dcterms:W3CDTF">2017-04-05T03:35:24Z</dcterms:created>
  <dcterms:modified xsi:type="dcterms:W3CDTF">2020-09-04T04:16:25Z</dcterms:modified>
</cp:coreProperties>
</file>