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handoutMasterIdLst>
    <p:handoutMasterId r:id="rId121"/>
  </p:handoutMasterIdLst>
  <p:sldIdLst>
    <p:sldId id="257" r:id="rId2"/>
    <p:sldId id="1046" r:id="rId3"/>
    <p:sldId id="704" r:id="rId4"/>
    <p:sldId id="972" r:id="rId5"/>
    <p:sldId id="973" r:id="rId6"/>
    <p:sldId id="974" r:id="rId7"/>
    <p:sldId id="764" r:id="rId8"/>
    <p:sldId id="839" r:id="rId9"/>
    <p:sldId id="840" r:id="rId10"/>
    <p:sldId id="906" r:id="rId11"/>
    <p:sldId id="909" r:id="rId12"/>
    <p:sldId id="908" r:id="rId13"/>
    <p:sldId id="1019" r:id="rId14"/>
    <p:sldId id="907" r:id="rId15"/>
    <p:sldId id="609" r:id="rId16"/>
    <p:sldId id="726" r:id="rId17"/>
    <p:sldId id="766" r:id="rId18"/>
    <p:sldId id="428" r:id="rId19"/>
    <p:sldId id="910" r:id="rId20"/>
    <p:sldId id="911" r:id="rId21"/>
    <p:sldId id="912" r:id="rId22"/>
    <p:sldId id="501" r:id="rId23"/>
    <p:sldId id="850" r:id="rId24"/>
    <p:sldId id="779" r:id="rId25"/>
    <p:sldId id="916" r:id="rId26"/>
    <p:sldId id="502" r:id="rId27"/>
    <p:sldId id="913" r:id="rId28"/>
    <p:sldId id="1003" r:id="rId29"/>
    <p:sldId id="914" r:id="rId30"/>
    <p:sldId id="917" r:id="rId31"/>
    <p:sldId id="1004" r:id="rId32"/>
    <p:sldId id="915" r:id="rId33"/>
    <p:sldId id="439" r:id="rId34"/>
    <p:sldId id="432" r:id="rId35"/>
    <p:sldId id="1020" r:id="rId36"/>
    <p:sldId id="918" r:id="rId37"/>
    <p:sldId id="1021" r:id="rId38"/>
    <p:sldId id="1022" r:id="rId39"/>
    <p:sldId id="919" r:id="rId40"/>
    <p:sldId id="1023" r:id="rId41"/>
    <p:sldId id="1024" r:id="rId42"/>
    <p:sldId id="1005" r:id="rId43"/>
    <p:sldId id="1026" r:id="rId44"/>
    <p:sldId id="1029" r:id="rId45"/>
    <p:sldId id="1028" r:id="rId46"/>
    <p:sldId id="509" r:id="rId47"/>
    <p:sldId id="929" r:id="rId48"/>
    <p:sldId id="862" r:id="rId49"/>
    <p:sldId id="930" r:id="rId50"/>
    <p:sldId id="1030" r:id="rId51"/>
    <p:sldId id="931" r:id="rId52"/>
    <p:sldId id="870" r:id="rId53"/>
    <p:sldId id="873" r:id="rId54"/>
    <p:sldId id="871" r:id="rId55"/>
    <p:sldId id="933" r:id="rId56"/>
    <p:sldId id="863" r:id="rId57"/>
    <p:sldId id="741" r:id="rId58"/>
    <p:sldId id="937" r:id="rId59"/>
    <p:sldId id="938" r:id="rId60"/>
    <p:sldId id="934" r:id="rId61"/>
    <p:sldId id="935" r:id="rId62"/>
    <p:sldId id="880" r:id="rId63"/>
    <p:sldId id="936" r:id="rId64"/>
    <p:sldId id="815" r:id="rId65"/>
    <p:sldId id="884" r:id="rId66"/>
    <p:sldId id="885" r:id="rId67"/>
    <p:sldId id="816" r:id="rId68"/>
    <p:sldId id="939" r:id="rId69"/>
    <p:sldId id="522" r:id="rId70"/>
    <p:sldId id="940" r:id="rId71"/>
    <p:sldId id="941" r:id="rId72"/>
    <p:sldId id="942" r:id="rId73"/>
    <p:sldId id="943" r:id="rId74"/>
    <p:sldId id="944" r:id="rId75"/>
    <p:sldId id="945" r:id="rId76"/>
    <p:sldId id="946" r:id="rId77"/>
    <p:sldId id="947" r:id="rId78"/>
    <p:sldId id="662" r:id="rId79"/>
    <p:sldId id="948" r:id="rId80"/>
    <p:sldId id="950" r:id="rId81"/>
    <p:sldId id="951" r:id="rId82"/>
    <p:sldId id="969" r:id="rId83"/>
    <p:sldId id="952" r:id="rId84"/>
    <p:sldId id="953" r:id="rId85"/>
    <p:sldId id="954" r:id="rId86"/>
    <p:sldId id="970" r:id="rId87"/>
    <p:sldId id="956" r:id="rId88"/>
    <p:sldId id="967" r:id="rId89"/>
    <p:sldId id="968" r:id="rId90"/>
    <p:sldId id="971" r:id="rId91"/>
    <p:sldId id="976" r:id="rId92"/>
    <p:sldId id="977" r:id="rId93"/>
    <p:sldId id="965" r:id="rId94"/>
    <p:sldId id="966" r:id="rId95"/>
    <p:sldId id="978" r:id="rId96"/>
    <p:sldId id="979" r:id="rId97"/>
    <p:sldId id="1033" r:id="rId98"/>
    <p:sldId id="1034" r:id="rId99"/>
    <p:sldId id="1035" r:id="rId100"/>
    <p:sldId id="1036" r:id="rId101"/>
    <p:sldId id="1037" r:id="rId102"/>
    <p:sldId id="1038" r:id="rId103"/>
    <p:sldId id="1039" r:id="rId104"/>
    <p:sldId id="1044" r:id="rId105"/>
    <p:sldId id="980" r:id="rId106"/>
    <p:sldId id="981" r:id="rId107"/>
    <p:sldId id="983" r:id="rId108"/>
    <p:sldId id="984" r:id="rId109"/>
    <p:sldId id="997" r:id="rId110"/>
    <p:sldId id="985" r:id="rId111"/>
    <p:sldId id="986" r:id="rId112"/>
    <p:sldId id="998" r:id="rId113"/>
    <p:sldId id="999" r:id="rId114"/>
    <p:sldId id="1000" r:id="rId115"/>
    <p:sldId id="1001" r:id="rId116"/>
    <p:sldId id="993" r:id="rId117"/>
    <p:sldId id="1002" r:id="rId118"/>
    <p:sldId id="592"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lih_P_Fitrianto" initials="G" lastIdx="1" clrIdx="0">
    <p:extLst>
      <p:ext uri="{19B8F6BF-5375-455C-9EA6-DF929625EA0E}">
        <p15:presenceInfo xmlns:p15="http://schemas.microsoft.com/office/powerpoint/2012/main" userId="S-1-5-21-2078274474-486724840-2475996293-381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0B050"/>
    <a:srgbClr val="BDB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autoAdjust="0"/>
  </p:normalViewPr>
  <p:slideViewPr>
    <p:cSldViewPr snapToGrid="0">
      <p:cViewPr varScale="1">
        <p:scale>
          <a:sx n="69" d="100"/>
          <a:sy n="69" d="100"/>
        </p:scale>
        <p:origin x="42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3914"/>
    </p:cViewPr>
  </p:sorterViewPr>
  <p:notesViewPr>
    <p:cSldViewPr snapToGrid="0">
      <p:cViewPr varScale="1">
        <p:scale>
          <a:sx n="54" d="100"/>
          <a:sy n="54" d="100"/>
        </p:scale>
        <p:origin x="2898"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04F92-FD28-464D-89AA-77BFA59995AB}" type="doc">
      <dgm:prSet loTypeId="urn:microsoft.com/office/officeart/2005/8/layout/process3" loCatId="process" qsTypeId="urn:microsoft.com/office/officeart/2005/8/quickstyle/3d2" qsCatId="3D" csTypeId="urn:microsoft.com/office/officeart/2005/8/colors/colorful4" csCatId="colorful" phldr="1"/>
      <dgm:spPr/>
      <dgm:t>
        <a:bodyPr/>
        <a:lstStyle/>
        <a:p>
          <a:endParaRPr lang="en-US"/>
        </a:p>
      </dgm:t>
    </dgm:pt>
    <dgm:pt modelId="{8094AF4D-0B3A-4C99-BD6E-BDCE1E4FAF42}">
      <dgm:prSet phldrT="[Text]"/>
      <dgm:spPr/>
      <dgm:t>
        <a:bodyPr/>
        <a:lstStyle/>
        <a:p>
          <a:r>
            <a:rPr lang="en-US" b="0" dirty="0">
              <a:latin typeface="+mn-lt"/>
            </a:rPr>
            <a:t>Input</a:t>
          </a:r>
        </a:p>
      </dgm:t>
    </dgm:pt>
    <dgm:pt modelId="{A56FA7BF-6BF0-4AC1-A2D8-DB8DDF9016C3}" type="parTrans" cxnId="{574A219F-29B4-4832-9887-B185370E6A54}">
      <dgm:prSet/>
      <dgm:spPr/>
      <dgm:t>
        <a:bodyPr/>
        <a:lstStyle/>
        <a:p>
          <a:endParaRPr lang="en-US"/>
        </a:p>
      </dgm:t>
    </dgm:pt>
    <dgm:pt modelId="{AD2CD03A-FB16-4778-B388-0E6713F1F251}" type="sibTrans" cxnId="{574A219F-29B4-4832-9887-B185370E6A54}">
      <dgm:prSet/>
      <dgm:spPr/>
      <dgm:t>
        <a:bodyPr/>
        <a:lstStyle/>
        <a:p>
          <a:endParaRPr lang="en-US"/>
        </a:p>
      </dgm:t>
    </dgm:pt>
    <dgm:pt modelId="{8B671806-DC2F-4207-99C6-58A6FB3663E2}">
      <dgm:prSet phldrT="[Text]"/>
      <dgm:spPr>
        <a:solidFill>
          <a:schemeClr val="tx2">
            <a:lumMod val="20000"/>
            <a:lumOff val="80000"/>
            <a:alpha val="90000"/>
          </a:schemeClr>
        </a:solidFill>
      </dgm:spPr>
      <dgm:t>
        <a:bodyPr/>
        <a:lstStyle/>
        <a:p>
          <a:r>
            <a:rPr lang="en-US" b="0" dirty="0">
              <a:latin typeface="+mn-lt"/>
            </a:rPr>
            <a:t>1 Project management plan</a:t>
          </a:r>
        </a:p>
      </dgm:t>
    </dgm:pt>
    <dgm:pt modelId="{4412D633-6D11-4743-B874-D34F053B21DC}" type="parTrans" cxnId="{2FC1607A-7A86-42EB-BB96-C5077494573B}">
      <dgm:prSet/>
      <dgm:spPr/>
      <dgm:t>
        <a:bodyPr/>
        <a:lstStyle/>
        <a:p>
          <a:endParaRPr lang="en-US"/>
        </a:p>
      </dgm:t>
    </dgm:pt>
    <dgm:pt modelId="{1ABE8CC7-87B1-4917-81AD-C299A49BC462}" type="sibTrans" cxnId="{2FC1607A-7A86-42EB-BB96-C5077494573B}">
      <dgm:prSet/>
      <dgm:spPr/>
      <dgm:t>
        <a:bodyPr/>
        <a:lstStyle/>
        <a:p>
          <a:endParaRPr lang="en-US"/>
        </a:p>
      </dgm:t>
    </dgm:pt>
    <dgm:pt modelId="{3A2D715D-3895-45BC-B47B-06448DC70445}">
      <dgm:prSet phldrT="[Text]"/>
      <dgm:spPr/>
      <dgm:t>
        <a:bodyPr/>
        <a:lstStyle/>
        <a:p>
          <a:r>
            <a:rPr lang="en-US" b="0">
              <a:latin typeface="+mn-lt"/>
            </a:rPr>
            <a:t>Tools &amp; Techniques</a:t>
          </a:r>
          <a:endParaRPr lang="en-US" b="0" dirty="0">
            <a:latin typeface="+mn-lt"/>
          </a:endParaRPr>
        </a:p>
      </dgm:t>
    </dgm:pt>
    <dgm:pt modelId="{E1D919CD-7EF6-42F0-AAE6-E748A06D6BAA}" type="parTrans" cxnId="{F184A58A-895C-46C8-964D-DC63D986E711}">
      <dgm:prSet/>
      <dgm:spPr/>
      <dgm:t>
        <a:bodyPr/>
        <a:lstStyle/>
        <a:p>
          <a:endParaRPr lang="en-US"/>
        </a:p>
      </dgm:t>
    </dgm:pt>
    <dgm:pt modelId="{FCF5CE12-A2EC-429D-B2E0-6DBA8747C300}" type="sibTrans" cxnId="{F184A58A-895C-46C8-964D-DC63D986E711}">
      <dgm:prSet/>
      <dgm:spPr/>
      <dgm:t>
        <a:bodyPr/>
        <a:lstStyle/>
        <a:p>
          <a:endParaRPr lang="en-US"/>
        </a:p>
      </dgm:t>
    </dgm:pt>
    <dgm:pt modelId="{C9D3C6B1-A63C-4619-B5B0-2485E042BE80}">
      <dgm:prSet phldrT="[Text]"/>
      <dgm:spPr>
        <a:solidFill>
          <a:schemeClr val="bg2">
            <a:alpha val="90000"/>
          </a:schemeClr>
        </a:solidFill>
      </dgm:spPr>
      <dgm:t>
        <a:bodyPr/>
        <a:lstStyle/>
        <a:p>
          <a:r>
            <a:rPr kumimoji="0" lang="en-US" b="0" i="0" u="none" strike="noStrike" cap="none" spc="-4" normalizeH="0" baseline="0" noProof="0" dirty="0">
              <a:ln/>
              <a:effectLst/>
              <a:uLnTx/>
              <a:uFillTx/>
              <a:latin typeface="+mn-lt"/>
              <a:ea typeface="+mn-ea"/>
            </a:rPr>
            <a:t>1 Analytical techniques</a:t>
          </a:r>
          <a:endParaRPr lang="en-US" b="0" dirty="0">
            <a:latin typeface="+mn-lt"/>
          </a:endParaRPr>
        </a:p>
      </dgm:t>
    </dgm:pt>
    <dgm:pt modelId="{13EA442E-1D68-4FDC-84C4-63690CD7FFFD}" type="parTrans" cxnId="{74A83111-8742-40B7-BDB0-517883EA3281}">
      <dgm:prSet/>
      <dgm:spPr/>
      <dgm:t>
        <a:bodyPr/>
        <a:lstStyle/>
        <a:p>
          <a:endParaRPr lang="en-US"/>
        </a:p>
      </dgm:t>
    </dgm:pt>
    <dgm:pt modelId="{60B9232F-5F06-43DD-97B7-E699757DD82F}" type="sibTrans" cxnId="{74A83111-8742-40B7-BDB0-517883EA3281}">
      <dgm:prSet/>
      <dgm:spPr/>
      <dgm:t>
        <a:bodyPr/>
        <a:lstStyle/>
        <a:p>
          <a:endParaRPr lang="en-US"/>
        </a:p>
      </dgm:t>
    </dgm:pt>
    <dgm:pt modelId="{645B2E93-097F-4390-A8AE-2C1045749F8A}">
      <dgm:prSet phldrT="[Text]"/>
      <dgm:spPr/>
      <dgm:t>
        <a:bodyPr/>
        <a:lstStyle/>
        <a:p>
          <a:r>
            <a:rPr lang="en-US" b="0">
              <a:latin typeface="+mn-lt"/>
            </a:rPr>
            <a:t>Outputs</a:t>
          </a:r>
          <a:endParaRPr lang="en-US" b="0" dirty="0">
            <a:latin typeface="+mn-lt"/>
          </a:endParaRPr>
        </a:p>
      </dgm:t>
    </dgm:pt>
    <dgm:pt modelId="{EF52D8D0-2230-4896-8FBA-FB71B018A2C5}" type="parTrans" cxnId="{AC349027-5DDA-4BAE-9ADC-D05AFD694635}">
      <dgm:prSet/>
      <dgm:spPr/>
      <dgm:t>
        <a:bodyPr/>
        <a:lstStyle/>
        <a:p>
          <a:endParaRPr lang="en-US"/>
        </a:p>
      </dgm:t>
    </dgm:pt>
    <dgm:pt modelId="{476ECB86-E1AB-4A1B-9D3F-68CB60D09686}" type="sibTrans" cxnId="{AC349027-5DDA-4BAE-9ADC-D05AFD694635}">
      <dgm:prSet/>
      <dgm:spPr/>
      <dgm:t>
        <a:bodyPr/>
        <a:lstStyle/>
        <a:p>
          <a:endParaRPr lang="en-US"/>
        </a:p>
      </dgm:t>
    </dgm:pt>
    <dgm:pt modelId="{E909C48C-FEA5-463D-A540-45181B501653}">
      <dgm:prSet phldrT="[Text]"/>
      <dgm:spPr>
        <a:solidFill>
          <a:schemeClr val="bg2">
            <a:alpha val="90000"/>
          </a:schemeClr>
        </a:solidFill>
      </dgm:spPr>
      <dgm:t>
        <a:bodyPr/>
        <a:lstStyle/>
        <a:p>
          <a:r>
            <a:rPr lang="en-US" b="0" dirty="0">
              <a:latin typeface="+mn-lt"/>
            </a:rPr>
            <a:t>1. Risk  management plan</a:t>
          </a:r>
        </a:p>
      </dgm:t>
    </dgm:pt>
    <dgm:pt modelId="{B36322DF-2229-4B36-8815-26DE84DC125C}" type="parTrans" cxnId="{42388DAA-5862-458D-9723-78A2685B43D2}">
      <dgm:prSet/>
      <dgm:spPr/>
      <dgm:t>
        <a:bodyPr/>
        <a:lstStyle/>
        <a:p>
          <a:endParaRPr lang="en-US"/>
        </a:p>
      </dgm:t>
    </dgm:pt>
    <dgm:pt modelId="{88B91780-A0B6-4FB3-89DF-ED6E2F392BAC}" type="sibTrans" cxnId="{42388DAA-5862-458D-9723-78A2685B43D2}">
      <dgm:prSet/>
      <dgm:spPr/>
      <dgm:t>
        <a:bodyPr/>
        <a:lstStyle/>
        <a:p>
          <a:endParaRPr lang="en-US"/>
        </a:p>
      </dgm:t>
    </dgm:pt>
    <dgm:pt modelId="{D6A82D6C-6BFD-4502-8646-363A5AF9E937}">
      <dgm:prSet/>
      <dgm:spPr/>
      <dgm:t>
        <a:bodyPr/>
        <a:lstStyle/>
        <a:p>
          <a:r>
            <a:rPr lang="en-US" b="0" dirty="0">
              <a:latin typeface="+mn-lt"/>
            </a:rPr>
            <a:t>2 Project charter</a:t>
          </a:r>
        </a:p>
      </dgm:t>
    </dgm:pt>
    <dgm:pt modelId="{2F632362-DF98-4C04-ACE1-3D59479B3C77}" type="parTrans" cxnId="{85DB9DA3-0D3A-49CB-8666-657E8C1982AA}">
      <dgm:prSet/>
      <dgm:spPr/>
      <dgm:t>
        <a:bodyPr/>
        <a:lstStyle/>
        <a:p>
          <a:endParaRPr lang="en-US"/>
        </a:p>
      </dgm:t>
    </dgm:pt>
    <dgm:pt modelId="{827183DA-2824-4754-8F75-94A74C8A98FB}" type="sibTrans" cxnId="{85DB9DA3-0D3A-49CB-8666-657E8C1982AA}">
      <dgm:prSet/>
      <dgm:spPr/>
      <dgm:t>
        <a:bodyPr/>
        <a:lstStyle/>
        <a:p>
          <a:endParaRPr lang="en-US"/>
        </a:p>
      </dgm:t>
    </dgm:pt>
    <dgm:pt modelId="{E34ADC68-EA1D-40BF-92DF-BC19E4A388E4}">
      <dgm:prSet/>
      <dgm:spPr/>
      <dgm:t>
        <a:bodyPr/>
        <a:lstStyle/>
        <a:p>
          <a:r>
            <a:rPr lang="en-US" b="0" dirty="0">
              <a:latin typeface="+mn-lt"/>
            </a:rPr>
            <a:t>3 Stakeholder register</a:t>
          </a:r>
        </a:p>
      </dgm:t>
    </dgm:pt>
    <dgm:pt modelId="{E316A67D-3EB1-48B5-B444-610C7CBD7E9E}" type="parTrans" cxnId="{56C828FD-F3F4-41CF-AF6D-E89823D78997}">
      <dgm:prSet/>
      <dgm:spPr/>
      <dgm:t>
        <a:bodyPr/>
        <a:lstStyle/>
        <a:p>
          <a:endParaRPr lang="en-US"/>
        </a:p>
      </dgm:t>
    </dgm:pt>
    <dgm:pt modelId="{763BFA67-FF4D-4B63-B052-6F0F5C344E32}" type="sibTrans" cxnId="{56C828FD-F3F4-41CF-AF6D-E89823D78997}">
      <dgm:prSet/>
      <dgm:spPr/>
      <dgm:t>
        <a:bodyPr/>
        <a:lstStyle/>
        <a:p>
          <a:endParaRPr lang="en-US"/>
        </a:p>
      </dgm:t>
    </dgm:pt>
    <dgm:pt modelId="{A4DC7DAF-734D-4EE0-974E-BA64547D0B16}">
      <dgm:prSet/>
      <dgm:spPr/>
      <dgm:t>
        <a:bodyPr/>
        <a:lstStyle/>
        <a:p>
          <a:r>
            <a:rPr lang="en-US" b="0" dirty="0">
              <a:latin typeface="+mn-lt"/>
            </a:rPr>
            <a:t>4 Enterprise environmental factors</a:t>
          </a:r>
        </a:p>
      </dgm:t>
    </dgm:pt>
    <dgm:pt modelId="{456D0329-9FA6-4D97-A672-3D2B43AC6B39}" type="parTrans" cxnId="{FC0B815E-37BE-4018-AFC2-463A29EF6676}">
      <dgm:prSet/>
      <dgm:spPr/>
      <dgm:t>
        <a:bodyPr/>
        <a:lstStyle/>
        <a:p>
          <a:endParaRPr lang="en-US"/>
        </a:p>
      </dgm:t>
    </dgm:pt>
    <dgm:pt modelId="{C8F7C78C-D1BE-4F45-A674-52EA1169E3F2}" type="sibTrans" cxnId="{FC0B815E-37BE-4018-AFC2-463A29EF6676}">
      <dgm:prSet/>
      <dgm:spPr/>
      <dgm:t>
        <a:bodyPr/>
        <a:lstStyle/>
        <a:p>
          <a:endParaRPr lang="en-US"/>
        </a:p>
      </dgm:t>
    </dgm:pt>
    <dgm:pt modelId="{48AB4AB5-AB61-4F34-97D5-B9C7C14E7070}">
      <dgm:prSet/>
      <dgm:spPr/>
      <dgm:t>
        <a:bodyPr/>
        <a:lstStyle/>
        <a:p>
          <a:r>
            <a:rPr lang="en-US" b="0" dirty="0">
              <a:latin typeface="+mn-lt"/>
            </a:rPr>
            <a:t>5 Organizational process assets</a:t>
          </a:r>
        </a:p>
      </dgm:t>
    </dgm:pt>
    <dgm:pt modelId="{7E7B04A2-D278-40B6-998B-E5CAA5B74381}" type="parTrans" cxnId="{84CE4D91-DEFB-4F3A-95FC-DA682A1E5BB3}">
      <dgm:prSet/>
      <dgm:spPr/>
      <dgm:t>
        <a:bodyPr/>
        <a:lstStyle/>
        <a:p>
          <a:endParaRPr lang="en-US"/>
        </a:p>
      </dgm:t>
    </dgm:pt>
    <dgm:pt modelId="{E88F652C-6C30-4922-953E-C3CCEE5BD53B}" type="sibTrans" cxnId="{84CE4D91-DEFB-4F3A-95FC-DA682A1E5BB3}">
      <dgm:prSet/>
      <dgm:spPr/>
      <dgm:t>
        <a:bodyPr/>
        <a:lstStyle/>
        <a:p>
          <a:endParaRPr lang="en-US"/>
        </a:p>
      </dgm:t>
    </dgm:pt>
    <dgm:pt modelId="{1FA5EA0F-313E-49A8-B243-BFA6AB4F7DC3}">
      <dgm:prSet/>
      <dgm:spPr/>
      <dgm:t>
        <a:bodyPr/>
        <a:lstStyle/>
        <a:p>
          <a:r>
            <a:rPr kumimoji="0" lang="en-US" b="0" i="0" u="none" strike="noStrike" cap="none" spc="-4" normalizeH="0" baseline="0" noProof="0" dirty="0">
              <a:ln/>
              <a:effectLst/>
              <a:uLnTx/>
              <a:uFillTx/>
              <a:latin typeface="+mn-lt"/>
              <a:ea typeface="+mn-ea"/>
            </a:rPr>
            <a:t>2 Expert judgment</a:t>
          </a:r>
        </a:p>
      </dgm:t>
    </dgm:pt>
    <dgm:pt modelId="{71377B0D-2807-43FF-9B86-D6162D110956}" type="parTrans" cxnId="{73DA06BF-DF1F-47E8-88F6-84E6ABD89255}">
      <dgm:prSet/>
      <dgm:spPr/>
      <dgm:t>
        <a:bodyPr/>
        <a:lstStyle/>
        <a:p>
          <a:endParaRPr lang="en-US"/>
        </a:p>
      </dgm:t>
    </dgm:pt>
    <dgm:pt modelId="{AC3B2526-03F5-4C4D-83AD-B89C976BE40B}" type="sibTrans" cxnId="{73DA06BF-DF1F-47E8-88F6-84E6ABD89255}">
      <dgm:prSet/>
      <dgm:spPr/>
      <dgm:t>
        <a:bodyPr/>
        <a:lstStyle/>
        <a:p>
          <a:endParaRPr lang="en-US"/>
        </a:p>
      </dgm:t>
    </dgm:pt>
    <dgm:pt modelId="{6A16F297-F526-43C9-9017-8F659E91E6BC}">
      <dgm:prSet/>
      <dgm:spPr/>
      <dgm:t>
        <a:bodyPr/>
        <a:lstStyle/>
        <a:p>
          <a:r>
            <a:rPr kumimoji="0" lang="en-US" b="0" i="0" u="none" strike="noStrike" cap="none" spc="-4" normalizeH="0" baseline="0" noProof="0" dirty="0">
              <a:ln/>
              <a:effectLst/>
              <a:uLnTx/>
              <a:uFillTx/>
              <a:latin typeface="+mn-lt"/>
              <a:ea typeface="+mn-ea"/>
            </a:rPr>
            <a:t>3 Meetings</a:t>
          </a:r>
        </a:p>
      </dgm:t>
    </dgm:pt>
    <dgm:pt modelId="{452D5220-E9B4-45F1-9E82-5DC724F8996F}" type="parTrans" cxnId="{596DC4E6-4B4E-4834-9E7A-D9049D63DA11}">
      <dgm:prSet/>
      <dgm:spPr/>
      <dgm:t>
        <a:bodyPr/>
        <a:lstStyle/>
        <a:p>
          <a:endParaRPr lang="en-US"/>
        </a:p>
      </dgm:t>
    </dgm:pt>
    <dgm:pt modelId="{EFBD82A1-8534-497B-9E50-C8AB15DBC3D5}" type="sibTrans" cxnId="{596DC4E6-4B4E-4834-9E7A-D9049D63DA11}">
      <dgm:prSet/>
      <dgm:spPr/>
      <dgm:t>
        <a:bodyPr/>
        <a:lstStyle/>
        <a:p>
          <a:endParaRPr lang="en-US"/>
        </a:p>
      </dgm:t>
    </dgm:pt>
    <dgm:pt modelId="{CFB89EA6-C3C1-4C11-929A-BF5E499DCA62}" type="pres">
      <dgm:prSet presAssocID="{8EE04F92-FD28-464D-89AA-77BFA59995AB}" presName="linearFlow" presStyleCnt="0">
        <dgm:presLayoutVars>
          <dgm:dir/>
          <dgm:animLvl val="lvl"/>
          <dgm:resizeHandles val="exact"/>
        </dgm:presLayoutVars>
      </dgm:prSet>
      <dgm:spPr/>
    </dgm:pt>
    <dgm:pt modelId="{0AE91B55-7731-411B-8E3E-9BF8DA5630DE}" type="pres">
      <dgm:prSet presAssocID="{8094AF4D-0B3A-4C99-BD6E-BDCE1E4FAF42}" presName="composite" presStyleCnt="0"/>
      <dgm:spPr/>
    </dgm:pt>
    <dgm:pt modelId="{06801CD9-DACF-401C-8820-2478FE0CD8E9}" type="pres">
      <dgm:prSet presAssocID="{8094AF4D-0B3A-4C99-BD6E-BDCE1E4FAF42}" presName="parTx" presStyleLbl="node1" presStyleIdx="0" presStyleCnt="3">
        <dgm:presLayoutVars>
          <dgm:chMax val="0"/>
          <dgm:chPref val="0"/>
          <dgm:bulletEnabled val="1"/>
        </dgm:presLayoutVars>
      </dgm:prSet>
      <dgm:spPr/>
    </dgm:pt>
    <dgm:pt modelId="{5BC0E88B-BDAE-486A-84B9-DC4D56DB0215}" type="pres">
      <dgm:prSet presAssocID="{8094AF4D-0B3A-4C99-BD6E-BDCE1E4FAF42}" presName="parSh" presStyleLbl="node1" presStyleIdx="0" presStyleCnt="3"/>
      <dgm:spPr/>
    </dgm:pt>
    <dgm:pt modelId="{6393A725-404C-43BE-B2A3-41A8645FCEC1}" type="pres">
      <dgm:prSet presAssocID="{8094AF4D-0B3A-4C99-BD6E-BDCE1E4FAF42}" presName="desTx" presStyleLbl="fgAcc1" presStyleIdx="0" presStyleCnt="3" custLinFactNeighborY="683">
        <dgm:presLayoutVars>
          <dgm:bulletEnabled val="1"/>
        </dgm:presLayoutVars>
      </dgm:prSet>
      <dgm:spPr/>
    </dgm:pt>
    <dgm:pt modelId="{F03A484C-F809-464D-AB38-50710EBD6CDC}" type="pres">
      <dgm:prSet presAssocID="{AD2CD03A-FB16-4778-B388-0E6713F1F251}" presName="sibTrans" presStyleLbl="sibTrans2D1" presStyleIdx="0" presStyleCnt="2"/>
      <dgm:spPr/>
    </dgm:pt>
    <dgm:pt modelId="{B9D6688F-9862-469F-A4B7-A31E01DF16C1}" type="pres">
      <dgm:prSet presAssocID="{AD2CD03A-FB16-4778-B388-0E6713F1F251}" presName="connTx" presStyleLbl="sibTrans2D1" presStyleIdx="0" presStyleCnt="2"/>
      <dgm:spPr/>
    </dgm:pt>
    <dgm:pt modelId="{F26E9E08-94C6-4EC9-A481-525B36E105F9}" type="pres">
      <dgm:prSet presAssocID="{3A2D715D-3895-45BC-B47B-06448DC70445}" presName="composite" presStyleCnt="0"/>
      <dgm:spPr/>
    </dgm:pt>
    <dgm:pt modelId="{C38EA4BF-58BE-4920-99B5-434064201AC3}" type="pres">
      <dgm:prSet presAssocID="{3A2D715D-3895-45BC-B47B-06448DC70445}" presName="parTx" presStyleLbl="node1" presStyleIdx="0" presStyleCnt="3">
        <dgm:presLayoutVars>
          <dgm:chMax val="0"/>
          <dgm:chPref val="0"/>
          <dgm:bulletEnabled val="1"/>
        </dgm:presLayoutVars>
      </dgm:prSet>
      <dgm:spPr/>
    </dgm:pt>
    <dgm:pt modelId="{3F508ED5-0CC1-48A7-858B-9430E1B8F23E}" type="pres">
      <dgm:prSet presAssocID="{3A2D715D-3895-45BC-B47B-06448DC70445}" presName="parSh" presStyleLbl="node1" presStyleIdx="1" presStyleCnt="3"/>
      <dgm:spPr/>
    </dgm:pt>
    <dgm:pt modelId="{93849C52-3A8C-48CB-828E-783881352CC1}" type="pres">
      <dgm:prSet presAssocID="{3A2D715D-3895-45BC-B47B-06448DC70445}" presName="desTx" presStyleLbl="fgAcc1" presStyleIdx="1" presStyleCnt="3">
        <dgm:presLayoutVars>
          <dgm:bulletEnabled val="1"/>
        </dgm:presLayoutVars>
      </dgm:prSet>
      <dgm:spPr/>
    </dgm:pt>
    <dgm:pt modelId="{8A326388-BC30-47B3-926E-258600F61DDF}" type="pres">
      <dgm:prSet presAssocID="{FCF5CE12-A2EC-429D-B2E0-6DBA8747C300}" presName="sibTrans" presStyleLbl="sibTrans2D1" presStyleIdx="1" presStyleCnt="2"/>
      <dgm:spPr/>
    </dgm:pt>
    <dgm:pt modelId="{838DBE00-A3FE-4307-A5F7-59EF83BDDE2A}" type="pres">
      <dgm:prSet presAssocID="{FCF5CE12-A2EC-429D-B2E0-6DBA8747C300}" presName="connTx" presStyleLbl="sibTrans2D1" presStyleIdx="1" presStyleCnt="2"/>
      <dgm:spPr/>
    </dgm:pt>
    <dgm:pt modelId="{838926B4-5D3B-464F-B127-0023D26D35E2}" type="pres">
      <dgm:prSet presAssocID="{645B2E93-097F-4390-A8AE-2C1045749F8A}" presName="composite" presStyleCnt="0"/>
      <dgm:spPr/>
    </dgm:pt>
    <dgm:pt modelId="{F6DCB491-798F-4572-A106-219A7F5E6490}" type="pres">
      <dgm:prSet presAssocID="{645B2E93-097F-4390-A8AE-2C1045749F8A}" presName="parTx" presStyleLbl="node1" presStyleIdx="1" presStyleCnt="3">
        <dgm:presLayoutVars>
          <dgm:chMax val="0"/>
          <dgm:chPref val="0"/>
          <dgm:bulletEnabled val="1"/>
        </dgm:presLayoutVars>
      </dgm:prSet>
      <dgm:spPr/>
    </dgm:pt>
    <dgm:pt modelId="{B6F94264-5B6A-4BCA-A4EE-E30EC9C7C97A}" type="pres">
      <dgm:prSet presAssocID="{645B2E93-097F-4390-A8AE-2C1045749F8A}" presName="parSh" presStyleLbl="node1" presStyleIdx="2" presStyleCnt="3"/>
      <dgm:spPr/>
    </dgm:pt>
    <dgm:pt modelId="{586AB443-70A9-4BA1-9E98-E314067C0B91}" type="pres">
      <dgm:prSet presAssocID="{645B2E93-097F-4390-A8AE-2C1045749F8A}" presName="desTx" presStyleLbl="fgAcc1" presStyleIdx="2" presStyleCnt="3">
        <dgm:presLayoutVars>
          <dgm:bulletEnabled val="1"/>
        </dgm:presLayoutVars>
      </dgm:prSet>
      <dgm:spPr/>
    </dgm:pt>
  </dgm:ptLst>
  <dgm:cxnLst>
    <dgm:cxn modelId="{74A83111-8742-40B7-BDB0-517883EA3281}" srcId="{3A2D715D-3895-45BC-B47B-06448DC70445}" destId="{C9D3C6B1-A63C-4619-B5B0-2485E042BE80}" srcOrd="0" destOrd="0" parTransId="{13EA442E-1D68-4FDC-84C4-63690CD7FFFD}" sibTransId="{60B9232F-5F06-43DD-97B7-E699757DD82F}"/>
    <dgm:cxn modelId="{34A2DD25-34C4-4666-93B5-19723768583A}" type="presOf" srcId="{AD2CD03A-FB16-4778-B388-0E6713F1F251}" destId="{F03A484C-F809-464D-AB38-50710EBD6CDC}" srcOrd="0" destOrd="0" presId="urn:microsoft.com/office/officeart/2005/8/layout/process3"/>
    <dgm:cxn modelId="{AC349027-5DDA-4BAE-9ADC-D05AFD694635}" srcId="{8EE04F92-FD28-464D-89AA-77BFA59995AB}" destId="{645B2E93-097F-4390-A8AE-2C1045749F8A}" srcOrd="2" destOrd="0" parTransId="{EF52D8D0-2230-4896-8FBA-FB71B018A2C5}" sibTransId="{476ECB86-E1AB-4A1B-9D3F-68CB60D09686}"/>
    <dgm:cxn modelId="{E38BA032-B90A-45F1-9464-E8E3A5CB5913}" type="presOf" srcId="{C9D3C6B1-A63C-4619-B5B0-2485E042BE80}" destId="{93849C52-3A8C-48CB-828E-783881352CC1}" srcOrd="0" destOrd="0" presId="urn:microsoft.com/office/officeart/2005/8/layout/process3"/>
    <dgm:cxn modelId="{FC0B815E-37BE-4018-AFC2-463A29EF6676}" srcId="{8094AF4D-0B3A-4C99-BD6E-BDCE1E4FAF42}" destId="{A4DC7DAF-734D-4EE0-974E-BA64547D0B16}" srcOrd="3" destOrd="0" parTransId="{456D0329-9FA6-4D97-A672-3D2B43AC6B39}" sibTransId="{C8F7C78C-D1BE-4F45-A674-52EA1169E3F2}"/>
    <dgm:cxn modelId="{4DA18541-5AD7-40FA-9D15-466DED10C05B}" type="presOf" srcId="{FCF5CE12-A2EC-429D-B2E0-6DBA8747C300}" destId="{838DBE00-A3FE-4307-A5F7-59EF83BDDE2A}" srcOrd="1" destOrd="0" presId="urn:microsoft.com/office/officeart/2005/8/layout/process3"/>
    <dgm:cxn modelId="{1C85D141-7E8E-47F0-95E5-752A3886A1FD}" type="presOf" srcId="{FCF5CE12-A2EC-429D-B2E0-6DBA8747C300}" destId="{8A326388-BC30-47B3-926E-258600F61DDF}" srcOrd="0" destOrd="0" presId="urn:microsoft.com/office/officeart/2005/8/layout/process3"/>
    <dgm:cxn modelId="{3D41DC43-FC94-4E45-90B9-819AA3B6AC8A}" type="presOf" srcId="{D6A82D6C-6BFD-4502-8646-363A5AF9E937}" destId="{6393A725-404C-43BE-B2A3-41A8645FCEC1}" srcOrd="0" destOrd="1" presId="urn:microsoft.com/office/officeart/2005/8/layout/process3"/>
    <dgm:cxn modelId="{5852386E-26C6-42F2-82C8-8C65822E7870}" type="presOf" srcId="{E909C48C-FEA5-463D-A540-45181B501653}" destId="{586AB443-70A9-4BA1-9E98-E314067C0B91}" srcOrd="0" destOrd="0" presId="urn:microsoft.com/office/officeart/2005/8/layout/process3"/>
    <dgm:cxn modelId="{85C23371-1A86-4163-84C4-FA0857A7CA64}" type="presOf" srcId="{645B2E93-097F-4390-A8AE-2C1045749F8A}" destId="{F6DCB491-798F-4572-A106-219A7F5E6490}" srcOrd="0" destOrd="0" presId="urn:microsoft.com/office/officeart/2005/8/layout/process3"/>
    <dgm:cxn modelId="{8F844C56-7ABB-4BB1-AE11-81EDFDBD10D6}" type="presOf" srcId="{3A2D715D-3895-45BC-B47B-06448DC70445}" destId="{C38EA4BF-58BE-4920-99B5-434064201AC3}" srcOrd="0" destOrd="0" presId="urn:microsoft.com/office/officeart/2005/8/layout/process3"/>
    <dgm:cxn modelId="{2FC1607A-7A86-42EB-BB96-C5077494573B}" srcId="{8094AF4D-0B3A-4C99-BD6E-BDCE1E4FAF42}" destId="{8B671806-DC2F-4207-99C6-58A6FB3663E2}" srcOrd="0" destOrd="0" parTransId="{4412D633-6D11-4743-B874-D34F053B21DC}" sibTransId="{1ABE8CC7-87B1-4917-81AD-C299A49BC462}"/>
    <dgm:cxn modelId="{6A41D77B-E48B-408C-A6DE-182037BC4550}" type="presOf" srcId="{8094AF4D-0B3A-4C99-BD6E-BDCE1E4FAF42}" destId="{5BC0E88B-BDAE-486A-84B9-DC4D56DB0215}" srcOrd="1" destOrd="0" presId="urn:microsoft.com/office/officeart/2005/8/layout/process3"/>
    <dgm:cxn modelId="{F184A58A-895C-46C8-964D-DC63D986E711}" srcId="{8EE04F92-FD28-464D-89AA-77BFA59995AB}" destId="{3A2D715D-3895-45BC-B47B-06448DC70445}" srcOrd="1" destOrd="0" parTransId="{E1D919CD-7EF6-42F0-AAE6-E748A06D6BAA}" sibTransId="{FCF5CE12-A2EC-429D-B2E0-6DBA8747C300}"/>
    <dgm:cxn modelId="{84CE4D91-DEFB-4F3A-95FC-DA682A1E5BB3}" srcId="{8094AF4D-0B3A-4C99-BD6E-BDCE1E4FAF42}" destId="{48AB4AB5-AB61-4F34-97D5-B9C7C14E7070}" srcOrd="4" destOrd="0" parTransId="{7E7B04A2-D278-40B6-998B-E5CAA5B74381}" sibTransId="{E88F652C-6C30-4922-953E-C3CCEE5BD53B}"/>
    <dgm:cxn modelId="{A6A50C9C-40E5-4472-B436-F03C997D095C}" type="presOf" srcId="{645B2E93-097F-4390-A8AE-2C1045749F8A}" destId="{B6F94264-5B6A-4BCA-A4EE-E30EC9C7C97A}" srcOrd="1" destOrd="0" presId="urn:microsoft.com/office/officeart/2005/8/layout/process3"/>
    <dgm:cxn modelId="{574A219F-29B4-4832-9887-B185370E6A54}" srcId="{8EE04F92-FD28-464D-89AA-77BFA59995AB}" destId="{8094AF4D-0B3A-4C99-BD6E-BDCE1E4FAF42}" srcOrd="0" destOrd="0" parTransId="{A56FA7BF-6BF0-4AC1-A2D8-DB8DDF9016C3}" sibTransId="{AD2CD03A-FB16-4778-B388-0E6713F1F251}"/>
    <dgm:cxn modelId="{85DB9DA3-0D3A-49CB-8666-657E8C1982AA}" srcId="{8094AF4D-0B3A-4C99-BD6E-BDCE1E4FAF42}" destId="{D6A82D6C-6BFD-4502-8646-363A5AF9E937}" srcOrd="1" destOrd="0" parTransId="{2F632362-DF98-4C04-ACE1-3D59479B3C77}" sibTransId="{827183DA-2824-4754-8F75-94A74C8A98FB}"/>
    <dgm:cxn modelId="{2FF592A6-053E-499B-AB76-91E36CC0CC08}" type="presOf" srcId="{AD2CD03A-FB16-4778-B388-0E6713F1F251}" destId="{B9D6688F-9862-469F-A4B7-A31E01DF16C1}" srcOrd="1" destOrd="0" presId="urn:microsoft.com/office/officeart/2005/8/layout/process3"/>
    <dgm:cxn modelId="{42388DAA-5862-458D-9723-78A2685B43D2}" srcId="{645B2E93-097F-4390-A8AE-2C1045749F8A}" destId="{E909C48C-FEA5-463D-A540-45181B501653}" srcOrd="0" destOrd="0" parTransId="{B36322DF-2229-4B36-8815-26DE84DC125C}" sibTransId="{88B91780-A0B6-4FB3-89DF-ED6E2F392BAC}"/>
    <dgm:cxn modelId="{529DC1AC-ED35-41E9-8A11-794A77863370}" type="presOf" srcId="{3A2D715D-3895-45BC-B47B-06448DC70445}" destId="{3F508ED5-0CC1-48A7-858B-9430E1B8F23E}" srcOrd="1" destOrd="0" presId="urn:microsoft.com/office/officeart/2005/8/layout/process3"/>
    <dgm:cxn modelId="{73DA06BF-DF1F-47E8-88F6-84E6ABD89255}" srcId="{3A2D715D-3895-45BC-B47B-06448DC70445}" destId="{1FA5EA0F-313E-49A8-B243-BFA6AB4F7DC3}" srcOrd="1" destOrd="0" parTransId="{71377B0D-2807-43FF-9B86-D6162D110956}" sibTransId="{AC3B2526-03F5-4C4D-83AD-B89C976BE40B}"/>
    <dgm:cxn modelId="{AA488CC3-269D-415D-9D44-1367C0A0AB8F}" type="presOf" srcId="{A4DC7DAF-734D-4EE0-974E-BA64547D0B16}" destId="{6393A725-404C-43BE-B2A3-41A8645FCEC1}" srcOrd="0" destOrd="3" presId="urn:microsoft.com/office/officeart/2005/8/layout/process3"/>
    <dgm:cxn modelId="{58710DD0-DCE6-45D2-92B6-68DEE89691B8}" type="presOf" srcId="{6A16F297-F526-43C9-9017-8F659E91E6BC}" destId="{93849C52-3A8C-48CB-828E-783881352CC1}" srcOrd="0" destOrd="2" presId="urn:microsoft.com/office/officeart/2005/8/layout/process3"/>
    <dgm:cxn modelId="{6E3EB9DA-993D-4D01-AC40-27B6EEC9BC0F}" type="presOf" srcId="{E34ADC68-EA1D-40BF-92DF-BC19E4A388E4}" destId="{6393A725-404C-43BE-B2A3-41A8645FCEC1}" srcOrd="0" destOrd="2" presId="urn:microsoft.com/office/officeart/2005/8/layout/process3"/>
    <dgm:cxn modelId="{44382CE0-3F3C-4680-ADAC-7FA287F7C4F6}" type="presOf" srcId="{48AB4AB5-AB61-4F34-97D5-B9C7C14E7070}" destId="{6393A725-404C-43BE-B2A3-41A8645FCEC1}" srcOrd="0" destOrd="4" presId="urn:microsoft.com/office/officeart/2005/8/layout/process3"/>
    <dgm:cxn modelId="{481561E1-42FF-4B0D-8CA3-E8B8B1EF5A78}" type="presOf" srcId="{1FA5EA0F-313E-49A8-B243-BFA6AB4F7DC3}" destId="{93849C52-3A8C-48CB-828E-783881352CC1}" srcOrd="0" destOrd="1" presId="urn:microsoft.com/office/officeart/2005/8/layout/process3"/>
    <dgm:cxn modelId="{EAABF8E5-B5B2-4C49-B9A2-13EA9159BAFF}" type="presOf" srcId="{8EE04F92-FD28-464D-89AA-77BFA59995AB}" destId="{CFB89EA6-C3C1-4C11-929A-BF5E499DCA62}" srcOrd="0" destOrd="0" presId="urn:microsoft.com/office/officeart/2005/8/layout/process3"/>
    <dgm:cxn modelId="{596DC4E6-4B4E-4834-9E7A-D9049D63DA11}" srcId="{3A2D715D-3895-45BC-B47B-06448DC70445}" destId="{6A16F297-F526-43C9-9017-8F659E91E6BC}" srcOrd="2" destOrd="0" parTransId="{452D5220-E9B4-45F1-9E82-5DC724F8996F}" sibTransId="{EFBD82A1-8534-497B-9E50-C8AB15DBC3D5}"/>
    <dgm:cxn modelId="{5A6E9EF8-5290-4A6C-9ACD-9BCC91D4872B}" type="presOf" srcId="{8094AF4D-0B3A-4C99-BD6E-BDCE1E4FAF42}" destId="{06801CD9-DACF-401C-8820-2478FE0CD8E9}" srcOrd="0" destOrd="0" presId="urn:microsoft.com/office/officeart/2005/8/layout/process3"/>
    <dgm:cxn modelId="{56C828FD-F3F4-41CF-AF6D-E89823D78997}" srcId="{8094AF4D-0B3A-4C99-BD6E-BDCE1E4FAF42}" destId="{E34ADC68-EA1D-40BF-92DF-BC19E4A388E4}" srcOrd="2" destOrd="0" parTransId="{E316A67D-3EB1-48B5-B444-610C7CBD7E9E}" sibTransId="{763BFA67-FF4D-4B63-B052-6F0F5C344E32}"/>
    <dgm:cxn modelId="{D40782FF-76DE-4E0C-8D8E-04E034BE200A}" type="presOf" srcId="{8B671806-DC2F-4207-99C6-58A6FB3663E2}" destId="{6393A725-404C-43BE-B2A3-41A8645FCEC1}" srcOrd="0" destOrd="0" presId="urn:microsoft.com/office/officeart/2005/8/layout/process3"/>
    <dgm:cxn modelId="{B219FC55-EFA2-4B9D-9795-1F608B89905D}" type="presParOf" srcId="{CFB89EA6-C3C1-4C11-929A-BF5E499DCA62}" destId="{0AE91B55-7731-411B-8E3E-9BF8DA5630DE}" srcOrd="0" destOrd="0" presId="urn:microsoft.com/office/officeart/2005/8/layout/process3"/>
    <dgm:cxn modelId="{2DEEA505-3E5A-4C51-9062-88C8A2E4247A}" type="presParOf" srcId="{0AE91B55-7731-411B-8E3E-9BF8DA5630DE}" destId="{06801CD9-DACF-401C-8820-2478FE0CD8E9}" srcOrd="0" destOrd="0" presId="urn:microsoft.com/office/officeart/2005/8/layout/process3"/>
    <dgm:cxn modelId="{C85A4C47-4AEB-49FF-8C2B-66FF803D3F79}" type="presParOf" srcId="{0AE91B55-7731-411B-8E3E-9BF8DA5630DE}" destId="{5BC0E88B-BDAE-486A-84B9-DC4D56DB0215}" srcOrd="1" destOrd="0" presId="urn:microsoft.com/office/officeart/2005/8/layout/process3"/>
    <dgm:cxn modelId="{8FCF437E-1358-49C0-A321-9C932CE42C84}" type="presParOf" srcId="{0AE91B55-7731-411B-8E3E-9BF8DA5630DE}" destId="{6393A725-404C-43BE-B2A3-41A8645FCEC1}" srcOrd="2" destOrd="0" presId="urn:microsoft.com/office/officeart/2005/8/layout/process3"/>
    <dgm:cxn modelId="{0C0F7FE8-599E-4725-B02C-31031B8F11A3}" type="presParOf" srcId="{CFB89EA6-C3C1-4C11-929A-BF5E499DCA62}" destId="{F03A484C-F809-464D-AB38-50710EBD6CDC}" srcOrd="1" destOrd="0" presId="urn:microsoft.com/office/officeart/2005/8/layout/process3"/>
    <dgm:cxn modelId="{EA7783D3-974F-4397-864A-F2059414A762}" type="presParOf" srcId="{F03A484C-F809-464D-AB38-50710EBD6CDC}" destId="{B9D6688F-9862-469F-A4B7-A31E01DF16C1}" srcOrd="0" destOrd="0" presId="urn:microsoft.com/office/officeart/2005/8/layout/process3"/>
    <dgm:cxn modelId="{3DC976DD-E7F0-4400-BA67-3C8EF4C03DA8}" type="presParOf" srcId="{CFB89EA6-C3C1-4C11-929A-BF5E499DCA62}" destId="{F26E9E08-94C6-4EC9-A481-525B36E105F9}" srcOrd="2" destOrd="0" presId="urn:microsoft.com/office/officeart/2005/8/layout/process3"/>
    <dgm:cxn modelId="{92C85F59-AD4C-4F85-B38E-8ECB918A1AD4}" type="presParOf" srcId="{F26E9E08-94C6-4EC9-A481-525B36E105F9}" destId="{C38EA4BF-58BE-4920-99B5-434064201AC3}" srcOrd="0" destOrd="0" presId="urn:microsoft.com/office/officeart/2005/8/layout/process3"/>
    <dgm:cxn modelId="{FEBE9E50-E6B8-4741-8414-61C38A1537E1}" type="presParOf" srcId="{F26E9E08-94C6-4EC9-A481-525B36E105F9}" destId="{3F508ED5-0CC1-48A7-858B-9430E1B8F23E}" srcOrd="1" destOrd="0" presId="urn:microsoft.com/office/officeart/2005/8/layout/process3"/>
    <dgm:cxn modelId="{727EEEDF-93D5-43BB-86BE-F63B606CB02C}" type="presParOf" srcId="{F26E9E08-94C6-4EC9-A481-525B36E105F9}" destId="{93849C52-3A8C-48CB-828E-783881352CC1}" srcOrd="2" destOrd="0" presId="urn:microsoft.com/office/officeart/2005/8/layout/process3"/>
    <dgm:cxn modelId="{0163AA64-6B9D-4B69-B748-DBE6D7E2CD6F}" type="presParOf" srcId="{CFB89EA6-C3C1-4C11-929A-BF5E499DCA62}" destId="{8A326388-BC30-47B3-926E-258600F61DDF}" srcOrd="3" destOrd="0" presId="urn:microsoft.com/office/officeart/2005/8/layout/process3"/>
    <dgm:cxn modelId="{075CC576-C46F-4E25-B6B7-0216FA796169}" type="presParOf" srcId="{8A326388-BC30-47B3-926E-258600F61DDF}" destId="{838DBE00-A3FE-4307-A5F7-59EF83BDDE2A}" srcOrd="0" destOrd="0" presId="urn:microsoft.com/office/officeart/2005/8/layout/process3"/>
    <dgm:cxn modelId="{5FBBB5B5-DDED-4167-9494-8591AF083D33}" type="presParOf" srcId="{CFB89EA6-C3C1-4C11-929A-BF5E499DCA62}" destId="{838926B4-5D3B-464F-B127-0023D26D35E2}" srcOrd="4" destOrd="0" presId="urn:microsoft.com/office/officeart/2005/8/layout/process3"/>
    <dgm:cxn modelId="{781465DA-7AF2-454D-8221-E66B1C3BE1E5}" type="presParOf" srcId="{838926B4-5D3B-464F-B127-0023D26D35E2}" destId="{F6DCB491-798F-4572-A106-219A7F5E6490}" srcOrd="0" destOrd="0" presId="urn:microsoft.com/office/officeart/2005/8/layout/process3"/>
    <dgm:cxn modelId="{77BBF3C2-71F2-41D3-97E7-64AFD1278CB6}" type="presParOf" srcId="{838926B4-5D3B-464F-B127-0023D26D35E2}" destId="{B6F94264-5B6A-4BCA-A4EE-E30EC9C7C97A}" srcOrd="1" destOrd="0" presId="urn:microsoft.com/office/officeart/2005/8/layout/process3"/>
    <dgm:cxn modelId="{7A7FCEF8-7D3C-48AE-80DF-B4D2066B01B8}" type="presParOf" srcId="{838926B4-5D3B-464F-B127-0023D26D35E2}" destId="{586AB443-70A9-4BA1-9E98-E314067C0B9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kumimoji="0" lang="en-US" sz="3200" b="1" i="0" u="none" strike="noStrike" cap="none" spc="0" normalizeH="0" baseline="0" noProof="0" dirty="0">
              <a:ln>
                <a:noFill/>
              </a:ln>
              <a:solidFill>
                <a:srgbClr val="2F2B20"/>
              </a:solidFill>
              <a:effectLst/>
              <a:uLnTx/>
              <a:uFillTx/>
              <a:latin typeface="Calibri"/>
              <a:ea typeface="+mn-ea"/>
              <a:cs typeface="+mn-cs"/>
            </a:rPr>
            <a:t>b</a:t>
          </a:r>
          <a:r>
            <a:rPr kumimoji="0" lang="id-ID" sz="3200" b="1" i="0" u="none" strike="noStrike" cap="none" spc="0" normalizeH="0" baseline="0" noProof="0" dirty="0">
              <a:ln>
                <a:noFill/>
              </a:ln>
              <a:solidFill>
                <a:srgbClr val="2F2B20"/>
              </a:solidFill>
              <a:effectLst/>
              <a:uLnTx/>
              <a:uFillTx/>
              <a:latin typeface="Calibri"/>
              <a:ea typeface="+mn-ea"/>
              <a:cs typeface="+mn-cs"/>
            </a:rPr>
            <a:t>. </a:t>
          </a:r>
          <a:r>
            <a:rPr kumimoji="0" lang="en-US" sz="3200" b="1" i="0" u="none" strike="noStrike" cap="none" spc="0" normalizeH="0" baseline="0" noProof="0" dirty="0">
              <a:ln>
                <a:noFill/>
              </a:ln>
              <a:solidFill>
                <a:srgbClr val="2F2B20"/>
              </a:solidFill>
              <a:effectLst/>
              <a:uLnTx/>
              <a:uFillTx/>
              <a:latin typeface="Calibri"/>
              <a:ea typeface="+mn-ea"/>
              <a:cs typeface="+mn-cs"/>
            </a:rPr>
            <a:t>Probability of achieving cost and time objectives</a:t>
          </a:r>
          <a:endParaRPr lang="en-US" sz="3200" b="1" dirty="0">
            <a:solidFill>
              <a:schemeClr val="bg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3528E10F-83B6-42A8-8E03-67F33E8ED842}">
      <dgm:prSet/>
      <dgm:spPr/>
      <dgm:t>
        <a:bodyPr/>
        <a:lstStyle/>
        <a:p>
          <a:r>
            <a:rPr kumimoji="0" lang="en-US" b="0" i="0" u="none" strike="noStrike" cap="none" spc="0" normalizeH="0" baseline="0" noProof="0" dirty="0" err="1">
              <a:ln>
                <a:noFill/>
              </a:ln>
              <a:solidFill>
                <a:srgbClr val="2F2B20"/>
              </a:solidFill>
              <a:effectLst/>
              <a:uLnTx/>
              <a:uFillTx/>
              <a:latin typeface="Calibri"/>
              <a:ea typeface="+mn-ea"/>
              <a:cs typeface="+mn-cs"/>
            </a:rPr>
            <a:t>Dengan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resiko</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dihadapi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satu</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proyek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kemungkinan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mencapai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tujuan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proyek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dengan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rencana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terkini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dapat</a:t>
          </a:r>
          <a:r>
            <a:rPr kumimoji="0" lang="en-US" b="0" i="0" u="none" strike="noStrike" cap="none" spc="0" normalizeH="0" baseline="0" noProof="0" dirty="0">
              <a:ln>
                <a:noFill/>
              </a:ln>
              <a:solidFill>
                <a:srgbClr val="2F2B20"/>
              </a:solidFill>
              <a:effectLst/>
              <a:uLnTx/>
              <a:uFillTx/>
              <a:latin typeface="Calibri"/>
              <a:ea typeface="+mn-ea"/>
              <a:cs typeface="+mn-cs"/>
            </a:rPr>
            <a:t> di </a:t>
          </a:r>
          <a:r>
            <a:rPr kumimoji="0" lang="en-US" b="0" i="0" u="none" strike="noStrike" cap="none" spc="0" normalizeH="0" baseline="0" noProof="0" dirty="0" err="1">
              <a:ln>
                <a:noFill/>
              </a:ln>
              <a:solidFill>
                <a:srgbClr val="2F2B20"/>
              </a:solidFill>
              <a:effectLst/>
              <a:uLnTx/>
              <a:uFillTx/>
              <a:latin typeface="Calibri"/>
              <a:ea typeface="+mn-ea"/>
              <a:cs typeface="+mn-cs"/>
            </a:rPr>
            <a:t>estimasi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menggunakan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hasil</a:t>
          </a:r>
          <a:r>
            <a:rPr kumimoji="0" lang="en-US" b="0" i="0" u="none" strike="noStrike" cap="none" spc="0" normalizeH="0" baseline="0" noProof="0" dirty="0">
              <a:ln>
                <a:noFill/>
              </a:ln>
              <a:solidFill>
                <a:srgbClr val="2F2B20"/>
              </a:solidFill>
              <a:effectLst/>
              <a:uLnTx/>
              <a:uFillTx/>
              <a:latin typeface="Calibri"/>
              <a:ea typeface="+mn-ea"/>
              <a:cs typeface="+mn-cs"/>
            </a:rPr>
            <a:t> Quantitative Risk Analysis.</a:t>
          </a:r>
          <a:endParaRPr lang="id-ID" b="0" dirty="0">
            <a:solidFill>
              <a:schemeClr val="tx1"/>
            </a:solidFill>
          </a:endParaRPr>
        </a:p>
      </dgm:t>
    </dgm:pt>
    <dgm:pt modelId="{934619FC-00FF-4020-9C56-AF37F29BA592}" type="parTrans" cxnId="{A8F298B0-80E2-4A2E-83A7-F565CDFBF24A}">
      <dgm:prSet/>
      <dgm:spPr/>
      <dgm:t>
        <a:bodyPr/>
        <a:lstStyle/>
        <a:p>
          <a:endParaRPr lang="en-US"/>
        </a:p>
      </dgm:t>
    </dgm:pt>
    <dgm:pt modelId="{E8D384CA-6124-476F-8D26-4FA6655CDA30}" type="sibTrans" cxnId="{A8F298B0-80E2-4A2E-83A7-F565CDFBF24A}">
      <dgm:prSet/>
      <dgm:spPr/>
      <dgm:t>
        <a:bodyPr/>
        <a:lstStyle/>
        <a:p>
          <a:endParaRPr lang="en-US"/>
        </a:p>
      </dgm:t>
    </dgm:pt>
    <dgm:pt modelId="{95E2320C-6B82-426D-96A4-47A1BE1BF47A}">
      <dgm:prSet/>
      <dgm:spPr/>
      <dgm:t>
        <a:bodyPr/>
        <a:lstStyle/>
        <a:p>
          <a:pPr rtl="0"/>
          <a:r>
            <a:rPr kumimoji="0" lang="en-US" b="1" i="0" u="none" strike="noStrike" cap="none" spc="0" normalizeH="0" baseline="0" noProof="0" dirty="0">
              <a:ln>
                <a:noFill/>
              </a:ln>
              <a:solidFill>
                <a:srgbClr val="2F2B20"/>
              </a:solidFill>
              <a:effectLst/>
              <a:uLnTx/>
              <a:uFillTx/>
              <a:latin typeface="Calibri"/>
              <a:ea typeface="+mn-ea"/>
              <a:cs typeface="+mn-cs"/>
            </a:rPr>
            <a:t>c</a:t>
          </a:r>
          <a:r>
            <a:rPr kumimoji="0" lang="id-ID" b="1" i="0" u="none" strike="noStrike" cap="none" spc="0" normalizeH="0" baseline="0" noProof="0" dirty="0">
              <a:ln>
                <a:noFill/>
              </a:ln>
              <a:solidFill>
                <a:srgbClr val="2F2B20"/>
              </a:solidFill>
              <a:effectLst/>
              <a:uLnTx/>
              <a:uFillTx/>
              <a:latin typeface="Calibri"/>
              <a:ea typeface="+mn-ea"/>
              <a:cs typeface="+mn-cs"/>
            </a:rPr>
            <a:t>. </a:t>
          </a:r>
          <a:r>
            <a:rPr kumimoji="0" lang="en-US" b="1" i="0" u="none" strike="noStrike" cap="none" spc="0" normalizeH="0" baseline="0" noProof="0" dirty="0">
              <a:ln>
                <a:noFill/>
              </a:ln>
              <a:solidFill>
                <a:srgbClr val="2F2B20"/>
              </a:solidFill>
              <a:effectLst/>
              <a:uLnTx/>
              <a:uFillTx/>
              <a:latin typeface="Calibri"/>
              <a:ea typeface="+mn-ea"/>
              <a:cs typeface="+mn-cs"/>
            </a:rPr>
            <a:t>Prioritized list of quantified risks</a:t>
          </a:r>
          <a:endParaRPr lang="id-ID" b="0" dirty="0">
            <a:solidFill>
              <a:schemeClr val="tx1"/>
            </a:solidFill>
          </a:endParaRPr>
        </a:p>
      </dgm:t>
    </dgm:pt>
    <dgm:pt modelId="{E58D4BB0-EF4C-4007-AEE7-3EC03D38FF3F}" type="parTrans" cxnId="{9910E72F-9C9E-43AE-8221-EFC4B8E4725E}">
      <dgm:prSet/>
      <dgm:spPr/>
      <dgm:t>
        <a:bodyPr/>
        <a:lstStyle/>
        <a:p>
          <a:endParaRPr lang="en-US"/>
        </a:p>
      </dgm:t>
    </dgm:pt>
    <dgm:pt modelId="{DA68780B-27BA-4E7D-8DE4-4CB7A31E19AC}" type="sibTrans" cxnId="{9910E72F-9C9E-43AE-8221-EFC4B8E4725E}">
      <dgm:prSet/>
      <dgm:spPr/>
      <dgm:t>
        <a:bodyPr/>
        <a:lstStyle/>
        <a:p>
          <a:endParaRPr lang="en-US"/>
        </a:p>
      </dgm:t>
    </dgm:pt>
    <dgm:pt modelId="{80CD05B2-CC7B-45E2-B437-95A0FD384C8B}">
      <dgm:prSet/>
      <dgm:spPr/>
      <dgm:t>
        <a:bodyPr/>
        <a:lstStyle/>
        <a:p>
          <a:pPr rtl="0"/>
          <a:r>
            <a:rPr kumimoji="0" lang="en-US" b="0" i="0" u="none" strike="noStrike" cap="none" spc="0" normalizeH="0" baseline="0" noProof="0" dirty="0" err="1">
              <a:ln>
                <a:noFill/>
              </a:ln>
              <a:solidFill>
                <a:srgbClr val="2F2B20"/>
              </a:solidFill>
              <a:effectLst/>
              <a:uLnTx/>
              <a:uFillTx/>
              <a:latin typeface="Calibri"/>
              <a:ea typeface="+mn-ea"/>
              <a:cs typeface="+mn-cs"/>
            </a:rPr>
            <a:t>Daftar</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ini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termasuk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resiko-resiko</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menimbulkan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ancaman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terbesar</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dan</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menyajikan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kesempatan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terbaik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Termasuk</a:t>
          </a:r>
          <a:r>
            <a:rPr kumimoji="0" lang="en-US" b="0" i="0" u="none" strike="noStrike" cap="none" spc="0" normalizeH="0" baseline="0" noProof="0" dirty="0">
              <a:ln>
                <a:noFill/>
              </a:ln>
              <a:solidFill>
                <a:srgbClr val="2F2B20"/>
              </a:solidFill>
              <a:effectLst/>
              <a:uLnTx/>
              <a:uFillTx/>
              <a:latin typeface="Calibri"/>
              <a:ea typeface="+mn-ea"/>
              <a:cs typeface="+mn-cs"/>
            </a:rPr>
            <a:t> juga </a:t>
          </a:r>
          <a:r>
            <a:rPr kumimoji="0" lang="en-US" b="0" i="0" u="none" strike="noStrike" cap="none" spc="0" normalizeH="0" baseline="0" noProof="0" dirty="0" err="1">
              <a:ln>
                <a:noFill/>
              </a:ln>
              <a:solidFill>
                <a:srgbClr val="2F2B20"/>
              </a:solidFill>
              <a:effectLst/>
              <a:uLnTx/>
              <a:uFillTx/>
              <a:latin typeface="Calibri"/>
              <a:ea typeface="+mn-ea"/>
              <a:cs typeface="+mn-cs"/>
            </a:rPr>
            <a:t>resiko</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berdampak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pada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kontingensi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biaya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dan</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akan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mempengaruhi</a:t>
          </a:r>
          <a:r>
            <a:rPr kumimoji="0" lang="en-US" b="0" i="0" u="none" strike="noStrike" cap="none" spc="0" normalizeH="0" baseline="0" noProof="0" dirty="0">
              <a:ln>
                <a:noFill/>
              </a:ln>
              <a:solidFill>
                <a:srgbClr val="2F2B20"/>
              </a:solidFill>
              <a:effectLst/>
              <a:uLnTx/>
              <a:uFillTx/>
              <a:latin typeface="Calibri"/>
              <a:ea typeface="+mn-ea"/>
              <a:cs typeface="+mn-cs"/>
            </a:rPr>
            <a:t> critical path paling </a:t>
          </a:r>
          <a:r>
            <a:rPr kumimoji="0" lang="en-US" b="0" i="0" u="none" strike="noStrike" cap="none" spc="0" normalizeH="0" baseline="0" noProof="0" dirty="0" err="1">
              <a:ln>
                <a:noFill/>
              </a:ln>
              <a:solidFill>
                <a:srgbClr val="2F2B20"/>
              </a:solidFill>
              <a:effectLst/>
              <a:uLnTx/>
              <a:uFillTx/>
              <a:latin typeface="Calibri"/>
              <a:ea typeface="+mn-ea"/>
              <a:cs typeface="+mn-cs"/>
            </a:rPr>
            <a:t>mungkin</a:t>
          </a:r>
          <a:r>
            <a:rPr kumimoji="0" lang="en-US" b="0" i="0" u="none" strike="noStrike" cap="none" spc="0" normalizeH="0" baseline="0" noProof="0" dirty="0">
              <a:ln>
                <a:noFill/>
              </a:ln>
              <a:solidFill>
                <a:srgbClr val="2F2B20"/>
              </a:solidFill>
              <a:effectLst/>
              <a:uLnTx/>
              <a:uFillTx/>
              <a:latin typeface="Calibri"/>
              <a:ea typeface="+mn-ea"/>
              <a:cs typeface="+mn-cs"/>
            </a:rPr>
            <a:t>. </a:t>
          </a:r>
          <a:endParaRPr lang="id-ID" b="0" dirty="0">
            <a:solidFill>
              <a:schemeClr val="tx1"/>
            </a:solidFill>
          </a:endParaRPr>
        </a:p>
      </dgm:t>
    </dgm:pt>
    <dgm:pt modelId="{AC3E85FD-7C32-4CA0-ACD6-52E3EF1D05D7}" type="parTrans" cxnId="{C9B6BB49-A3C0-4F94-A19F-B4EB240158B7}">
      <dgm:prSet/>
      <dgm:spPr/>
      <dgm:t>
        <a:bodyPr/>
        <a:lstStyle/>
        <a:p>
          <a:endParaRPr lang="en-US"/>
        </a:p>
      </dgm:t>
    </dgm:pt>
    <dgm:pt modelId="{DC6B177A-A36F-4B54-913D-5DEC84DC3823}" type="sibTrans" cxnId="{C9B6BB49-A3C0-4F94-A19F-B4EB240158B7}">
      <dgm:prSet/>
      <dgm:spPr/>
      <dgm:t>
        <a:bodyPr/>
        <a:lstStyle/>
        <a:p>
          <a:endParaRPr lang="en-US"/>
        </a:p>
      </dgm:t>
    </dgm:pt>
    <dgm:pt modelId="{9602E398-55D8-4604-8B35-47C4FA2D4B05}">
      <dgm:prSet/>
      <dgm:spPr/>
      <dgm:t>
        <a:bodyPr/>
        <a:lstStyle/>
        <a:p>
          <a:pPr rtl="0"/>
          <a:r>
            <a:rPr kumimoji="0" lang="en-US" b="1" i="0" u="none" strike="noStrike" cap="none" spc="0" normalizeH="0" baseline="0" noProof="0" dirty="0">
              <a:ln>
                <a:noFill/>
              </a:ln>
              <a:solidFill>
                <a:srgbClr val="2F2B20"/>
              </a:solidFill>
              <a:effectLst/>
              <a:uLnTx/>
              <a:uFillTx/>
              <a:latin typeface="Calibri"/>
              <a:ea typeface="+mn-ea"/>
              <a:cs typeface="+mn-cs"/>
            </a:rPr>
            <a:t>d</a:t>
          </a:r>
          <a:r>
            <a:rPr kumimoji="0" lang="id-ID" b="1" i="0" u="none" strike="noStrike" cap="none" spc="0" normalizeH="0" baseline="0" noProof="0" dirty="0">
              <a:ln>
                <a:noFill/>
              </a:ln>
              <a:solidFill>
                <a:srgbClr val="2F2B20"/>
              </a:solidFill>
              <a:effectLst/>
              <a:uLnTx/>
              <a:uFillTx/>
              <a:latin typeface="Calibri"/>
              <a:ea typeface="+mn-ea"/>
              <a:cs typeface="+mn-cs"/>
            </a:rPr>
            <a:t>. </a:t>
          </a:r>
          <a:r>
            <a:rPr kumimoji="0" lang="en-US" b="1" i="0" u="none" strike="noStrike" cap="none" spc="0" normalizeH="0" baseline="0" noProof="0" dirty="0">
              <a:ln>
                <a:noFill/>
              </a:ln>
              <a:solidFill>
                <a:srgbClr val="2F2B20"/>
              </a:solidFill>
              <a:effectLst/>
              <a:uLnTx/>
              <a:uFillTx/>
              <a:latin typeface="Calibri"/>
              <a:ea typeface="+mn-ea"/>
              <a:cs typeface="+mn-cs"/>
            </a:rPr>
            <a:t>Trends in quantitative risk analysis results</a:t>
          </a:r>
          <a:endParaRPr lang="id-ID" b="0" dirty="0">
            <a:solidFill>
              <a:schemeClr val="tx1"/>
            </a:solidFill>
          </a:endParaRPr>
        </a:p>
      </dgm:t>
    </dgm:pt>
    <dgm:pt modelId="{3D68B894-AB62-4EFC-B2E3-07614E204BE6}" type="parTrans" cxnId="{1D98C162-2F9D-4F3F-8583-D4B6E7A51BA8}">
      <dgm:prSet/>
      <dgm:spPr/>
      <dgm:t>
        <a:bodyPr/>
        <a:lstStyle/>
        <a:p>
          <a:endParaRPr lang="en-US"/>
        </a:p>
      </dgm:t>
    </dgm:pt>
    <dgm:pt modelId="{B776ED5B-6714-46D5-B3E9-BC9848EBF077}" type="sibTrans" cxnId="{1D98C162-2F9D-4F3F-8583-D4B6E7A51BA8}">
      <dgm:prSet/>
      <dgm:spPr/>
      <dgm:t>
        <a:bodyPr/>
        <a:lstStyle/>
        <a:p>
          <a:endParaRPr lang="en-US"/>
        </a:p>
      </dgm:t>
    </dgm:pt>
    <dgm:pt modelId="{4402787B-E0E4-4D2B-A8A9-6BFF9E2624F2}">
      <dgm:prSet/>
      <dgm:spPr/>
      <dgm:t>
        <a:bodyPr/>
        <a:lstStyle/>
        <a:p>
          <a:pPr rtl="0"/>
          <a:r>
            <a:rPr lang="en-US" dirty="0" err="1"/>
            <a:t>Sebagaimana</a:t>
          </a:r>
          <a:r>
            <a:rPr lang="en-US" dirty="0"/>
            <a:t> </a:t>
          </a:r>
          <a:r>
            <a:rPr lang="en-US" dirty="0" err="1"/>
            <a:t>analisis</a:t>
          </a:r>
          <a:r>
            <a:rPr lang="en-US" dirty="0"/>
            <a:t> </a:t>
          </a:r>
          <a:r>
            <a:rPr lang="en-US" dirty="0" err="1"/>
            <a:t>berulang</a:t>
          </a:r>
          <a:r>
            <a:rPr lang="en-US" dirty="0"/>
            <a:t>, </a:t>
          </a:r>
          <a:r>
            <a:rPr lang="en-US" dirty="0" err="1"/>
            <a:t>tren</a:t>
          </a:r>
          <a:r>
            <a:rPr lang="en-US" dirty="0"/>
            <a:t> </a:t>
          </a:r>
          <a:r>
            <a:rPr lang="en-US" dirty="0" err="1"/>
            <a:t>dapat</a:t>
          </a:r>
          <a:r>
            <a:rPr lang="en-US" dirty="0"/>
            <a:t> </a:t>
          </a:r>
          <a:r>
            <a:rPr lang="en-US" dirty="0" err="1"/>
            <a:t>menjadi</a:t>
          </a:r>
          <a:r>
            <a:rPr lang="en-US" dirty="0"/>
            <a:t> </a:t>
          </a:r>
          <a:r>
            <a:rPr lang="en-US" dirty="0" err="1"/>
            <a:t>jelas</a:t>
          </a:r>
          <a:r>
            <a:rPr lang="en-US" dirty="0"/>
            <a:t> yang </a:t>
          </a:r>
          <a:r>
            <a:rPr lang="en-US" dirty="0" err="1"/>
            <a:t>mengarah</a:t>
          </a:r>
          <a:r>
            <a:rPr lang="en-US" dirty="0"/>
            <a:t> </a:t>
          </a:r>
          <a:r>
            <a:rPr lang="en-US" dirty="0" err="1"/>
            <a:t>pada</a:t>
          </a:r>
          <a:r>
            <a:rPr lang="en-US" dirty="0"/>
            <a:t> </a:t>
          </a:r>
          <a:r>
            <a:rPr lang="en-US" dirty="0" err="1"/>
            <a:t>kesimpulan</a:t>
          </a:r>
          <a:r>
            <a:rPr lang="en-US" dirty="0"/>
            <a:t> yang </a:t>
          </a:r>
          <a:r>
            <a:rPr lang="en-US" dirty="0" err="1"/>
            <a:t>mempengaruhi</a:t>
          </a:r>
          <a:r>
            <a:rPr lang="en-US" dirty="0"/>
            <a:t> </a:t>
          </a:r>
          <a:r>
            <a:rPr lang="en-US" dirty="0" err="1"/>
            <a:t>respon</a:t>
          </a:r>
          <a:r>
            <a:rPr lang="en-US" dirty="0"/>
            <a:t> </a:t>
          </a:r>
          <a:r>
            <a:rPr lang="en-US" dirty="0" err="1"/>
            <a:t>risiko</a:t>
          </a:r>
          <a:r>
            <a:rPr lang="en-US" dirty="0"/>
            <a:t>. </a:t>
          </a:r>
          <a:r>
            <a:rPr lang="en-US" dirty="0" err="1"/>
            <a:t>Informasi</a:t>
          </a:r>
          <a:r>
            <a:rPr lang="en-US" dirty="0"/>
            <a:t> </a:t>
          </a:r>
          <a:r>
            <a:rPr lang="en-US" dirty="0" err="1"/>
            <a:t>sejarah</a:t>
          </a:r>
          <a:r>
            <a:rPr lang="en-US" dirty="0"/>
            <a:t> </a:t>
          </a:r>
          <a:r>
            <a:rPr lang="en-US" dirty="0" err="1"/>
            <a:t>organisasi</a:t>
          </a:r>
          <a:r>
            <a:rPr lang="en-US" dirty="0"/>
            <a:t> </a:t>
          </a:r>
          <a:r>
            <a:rPr lang="en-US" dirty="0" err="1"/>
            <a:t>pada</a:t>
          </a:r>
          <a:r>
            <a:rPr lang="en-US" dirty="0"/>
            <a:t> </a:t>
          </a:r>
          <a:r>
            <a:rPr lang="en-US" dirty="0" err="1"/>
            <a:t>jadwal</a:t>
          </a:r>
          <a:r>
            <a:rPr lang="en-US" dirty="0"/>
            <a:t> </a:t>
          </a:r>
          <a:r>
            <a:rPr lang="en-US" dirty="0" err="1"/>
            <a:t>proyek</a:t>
          </a:r>
          <a:r>
            <a:rPr lang="en-US" dirty="0"/>
            <a:t>, </a:t>
          </a:r>
          <a:r>
            <a:rPr lang="en-US" dirty="0" err="1"/>
            <a:t>biaya</a:t>
          </a:r>
          <a:r>
            <a:rPr lang="en-US" dirty="0"/>
            <a:t>, </a:t>
          </a:r>
          <a:r>
            <a:rPr lang="en-US" dirty="0" err="1"/>
            <a:t>kualitas</a:t>
          </a:r>
          <a:r>
            <a:rPr lang="en-US" dirty="0"/>
            <a:t>, </a:t>
          </a:r>
          <a:r>
            <a:rPr lang="en-US" dirty="0" err="1"/>
            <a:t>dan</a:t>
          </a:r>
          <a:r>
            <a:rPr lang="en-US" dirty="0"/>
            <a:t> </a:t>
          </a:r>
          <a:r>
            <a:rPr lang="en-US" dirty="0" err="1"/>
            <a:t>kinerja</a:t>
          </a:r>
          <a:r>
            <a:rPr lang="en-US" dirty="0"/>
            <a:t> </a:t>
          </a:r>
          <a:r>
            <a:rPr lang="en-US" dirty="0" err="1"/>
            <a:t>harus</a:t>
          </a:r>
          <a:r>
            <a:rPr lang="en-US" dirty="0"/>
            <a:t> </a:t>
          </a:r>
          <a:r>
            <a:rPr lang="en-US" dirty="0" err="1"/>
            <a:t>mencerminkan</a:t>
          </a:r>
          <a:r>
            <a:rPr lang="en-US" dirty="0"/>
            <a:t> </a:t>
          </a:r>
          <a:r>
            <a:rPr lang="en-US" dirty="0" err="1"/>
            <a:t>wawasan</a:t>
          </a:r>
          <a:r>
            <a:rPr lang="en-US" dirty="0"/>
            <a:t> </a:t>
          </a:r>
          <a:r>
            <a:rPr lang="en-US" dirty="0" err="1"/>
            <a:t>baru</a:t>
          </a:r>
          <a:r>
            <a:rPr lang="en-US" dirty="0"/>
            <a:t> yang </a:t>
          </a:r>
          <a:r>
            <a:rPr lang="en-US" dirty="0" err="1"/>
            <a:t>diperoleh</a:t>
          </a:r>
          <a:r>
            <a:rPr lang="en-US" dirty="0"/>
            <a:t> </a:t>
          </a:r>
          <a:r>
            <a:rPr lang="en-US" dirty="0" err="1"/>
            <a:t>melalui</a:t>
          </a:r>
          <a:r>
            <a:rPr lang="en-US" dirty="0"/>
            <a:t> </a:t>
          </a:r>
          <a:r>
            <a:rPr lang="en-US" dirty="0" err="1"/>
            <a:t>menjalankan</a:t>
          </a:r>
          <a:r>
            <a:rPr lang="en-US" dirty="0"/>
            <a:t> proses Quantitative Risk Analysis. </a:t>
          </a:r>
          <a:endParaRPr lang="id-ID" b="0" dirty="0">
            <a:solidFill>
              <a:schemeClr val="tx1"/>
            </a:solidFill>
          </a:endParaRPr>
        </a:p>
      </dgm:t>
    </dgm:pt>
    <dgm:pt modelId="{BA58245D-4124-4085-9275-FC01DFB7DBCF}" type="parTrans" cxnId="{C6AAD3EA-1E05-46AD-80A1-C331CA3F1B77}">
      <dgm:prSet/>
      <dgm:spPr/>
      <dgm:t>
        <a:bodyPr/>
        <a:lstStyle/>
        <a:p>
          <a:endParaRPr lang="en-US"/>
        </a:p>
      </dgm:t>
    </dgm:pt>
    <dgm:pt modelId="{792C7835-83DB-4202-B2EB-1F4AD0567EE4}" type="sibTrans" cxnId="{C6AAD3EA-1E05-46AD-80A1-C331CA3F1B77}">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3" custLinFactNeighborX="-1281" custLinFactNeighborY="-44456">
        <dgm:presLayoutVars>
          <dgm:chMax val="0"/>
          <dgm:bulletEnabled val="1"/>
        </dgm:presLayoutVars>
      </dgm:prSet>
      <dgm:spPr/>
    </dgm:pt>
    <dgm:pt modelId="{44DBF284-EFB8-48CB-AA9A-57838DF88D90}" type="pres">
      <dgm:prSet presAssocID="{870269B6-4112-4E4F-ABD8-795DDFDD3198}" presName="childText" presStyleLbl="revTx" presStyleIdx="0" presStyleCnt="3">
        <dgm:presLayoutVars>
          <dgm:bulletEnabled val="1"/>
        </dgm:presLayoutVars>
      </dgm:prSet>
      <dgm:spPr/>
    </dgm:pt>
    <dgm:pt modelId="{A4C0B814-B559-4E69-83ED-FE6338B7516A}" type="pres">
      <dgm:prSet presAssocID="{95E2320C-6B82-426D-96A4-47A1BE1BF47A}" presName="parentText" presStyleLbl="node1" presStyleIdx="1" presStyleCnt="3">
        <dgm:presLayoutVars>
          <dgm:chMax val="0"/>
          <dgm:bulletEnabled val="1"/>
        </dgm:presLayoutVars>
      </dgm:prSet>
      <dgm:spPr/>
    </dgm:pt>
    <dgm:pt modelId="{08B2522D-7EAD-4D41-B708-528A6569FB49}" type="pres">
      <dgm:prSet presAssocID="{95E2320C-6B82-426D-96A4-47A1BE1BF47A}" presName="childText" presStyleLbl="revTx" presStyleIdx="1" presStyleCnt="3">
        <dgm:presLayoutVars>
          <dgm:bulletEnabled val="1"/>
        </dgm:presLayoutVars>
      </dgm:prSet>
      <dgm:spPr/>
    </dgm:pt>
    <dgm:pt modelId="{EC83AA86-979D-432D-B9B8-6C4C1447CBCA}" type="pres">
      <dgm:prSet presAssocID="{9602E398-55D8-4604-8B35-47C4FA2D4B05}" presName="parentText" presStyleLbl="node1" presStyleIdx="2" presStyleCnt="3">
        <dgm:presLayoutVars>
          <dgm:chMax val="0"/>
          <dgm:bulletEnabled val="1"/>
        </dgm:presLayoutVars>
      </dgm:prSet>
      <dgm:spPr/>
    </dgm:pt>
    <dgm:pt modelId="{6B7554D6-2E6A-4669-B1E5-4B6231657FFC}" type="pres">
      <dgm:prSet presAssocID="{9602E398-55D8-4604-8B35-47C4FA2D4B05}" presName="childText" presStyleLbl="revTx" presStyleIdx="2" presStyleCnt="3">
        <dgm:presLayoutVars>
          <dgm:bulletEnabled val="1"/>
        </dgm:presLayoutVars>
      </dgm:prSet>
      <dgm:spPr/>
    </dgm:pt>
  </dgm:ptLst>
  <dgm:cxnLst>
    <dgm:cxn modelId="{7B490F0D-4473-4577-B547-EC462F65D653}" type="presOf" srcId="{7BE175C2-43D5-BF47-B71D-4EF4D2107E03}" destId="{224CF469-C495-45B8-9E4A-119EC6AA03FC}" srcOrd="0" destOrd="0" presId="urn:microsoft.com/office/officeart/2005/8/layout/vList2"/>
    <dgm:cxn modelId="{3C62AE18-215B-4E01-A389-B166541AD145}" type="presOf" srcId="{95E2320C-6B82-426D-96A4-47A1BE1BF47A}" destId="{A4C0B814-B559-4E69-83ED-FE6338B7516A}" srcOrd="0" destOrd="0" presId="urn:microsoft.com/office/officeart/2005/8/layout/vList2"/>
    <dgm:cxn modelId="{E6D25622-EABD-044C-816E-41F198C2B326}" srcId="{7BE175C2-43D5-BF47-B71D-4EF4D2107E03}" destId="{870269B6-4112-4E4F-ABD8-795DDFDD3198}" srcOrd="0" destOrd="0" parTransId="{A1011F09-7E36-094F-8195-C8FACF5F9B59}" sibTransId="{9CF3B767-8600-AA44-91F2-FBC1438A0182}"/>
    <dgm:cxn modelId="{9910E72F-9C9E-43AE-8221-EFC4B8E4725E}" srcId="{7BE175C2-43D5-BF47-B71D-4EF4D2107E03}" destId="{95E2320C-6B82-426D-96A4-47A1BE1BF47A}" srcOrd="1" destOrd="0" parTransId="{E58D4BB0-EF4C-4007-AEE7-3EC03D38FF3F}" sibTransId="{DA68780B-27BA-4E7D-8DE4-4CB7A31E19AC}"/>
    <dgm:cxn modelId="{1D98C162-2F9D-4F3F-8583-D4B6E7A51BA8}" srcId="{7BE175C2-43D5-BF47-B71D-4EF4D2107E03}" destId="{9602E398-55D8-4604-8B35-47C4FA2D4B05}" srcOrd="2" destOrd="0" parTransId="{3D68B894-AB62-4EFC-B2E3-07614E204BE6}" sibTransId="{B776ED5B-6714-46D5-B3E9-BC9848EBF077}"/>
    <dgm:cxn modelId="{48FA3266-EF74-494C-BE11-6CF5B6E3F832}" type="presOf" srcId="{870269B6-4112-4E4F-ABD8-795DDFDD3198}" destId="{CA5515A7-FA4D-4B85-9DD9-17359CF050D2}" srcOrd="0" destOrd="0" presId="urn:microsoft.com/office/officeart/2005/8/layout/vList2"/>
    <dgm:cxn modelId="{C9B6BB49-A3C0-4F94-A19F-B4EB240158B7}" srcId="{95E2320C-6B82-426D-96A4-47A1BE1BF47A}" destId="{80CD05B2-CC7B-45E2-B437-95A0FD384C8B}" srcOrd="0" destOrd="0" parTransId="{AC3E85FD-7C32-4CA0-ACD6-52E3EF1D05D7}" sibTransId="{DC6B177A-A36F-4B54-913D-5DEC84DC3823}"/>
    <dgm:cxn modelId="{00FB7785-E83A-4C81-9284-36A0E2816D2A}" type="presOf" srcId="{80CD05B2-CC7B-45E2-B437-95A0FD384C8B}" destId="{08B2522D-7EAD-4D41-B708-528A6569FB49}" srcOrd="0" destOrd="0" presId="urn:microsoft.com/office/officeart/2005/8/layout/vList2"/>
    <dgm:cxn modelId="{A5DFCDA8-8DF9-46BD-BD4F-4943739BA52A}" type="presOf" srcId="{3528E10F-83B6-42A8-8E03-67F33E8ED842}" destId="{44DBF284-EFB8-48CB-AA9A-57838DF88D90}" srcOrd="0" destOrd="0" presId="urn:microsoft.com/office/officeart/2005/8/layout/vList2"/>
    <dgm:cxn modelId="{7F9B98B0-66BD-4F00-A640-F582DA5C7ECC}" type="presOf" srcId="{9602E398-55D8-4604-8B35-47C4FA2D4B05}" destId="{EC83AA86-979D-432D-B9B8-6C4C1447CBCA}" srcOrd="0" destOrd="0" presId="urn:microsoft.com/office/officeart/2005/8/layout/vList2"/>
    <dgm:cxn modelId="{A8F298B0-80E2-4A2E-83A7-F565CDFBF24A}" srcId="{870269B6-4112-4E4F-ABD8-795DDFDD3198}" destId="{3528E10F-83B6-42A8-8E03-67F33E8ED842}" srcOrd="0" destOrd="0" parTransId="{934619FC-00FF-4020-9C56-AF37F29BA592}" sibTransId="{E8D384CA-6124-476F-8D26-4FA6655CDA30}"/>
    <dgm:cxn modelId="{7B7429DD-CEDE-4F0A-95C4-ECCB8799EEF3}" type="presOf" srcId="{4402787B-E0E4-4D2B-A8A9-6BFF9E2624F2}" destId="{6B7554D6-2E6A-4669-B1E5-4B6231657FFC}" srcOrd="0" destOrd="0" presId="urn:microsoft.com/office/officeart/2005/8/layout/vList2"/>
    <dgm:cxn modelId="{C6AAD3EA-1E05-46AD-80A1-C331CA3F1B77}" srcId="{9602E398-55D8-4604-8B35-47C4FA2D4B05}" destId="{4402787B-E0E4-4D2B-A8A9-6BFF9E2624F2}" srcOrd="0" destOrd="0" parTransId="{BA58245D-4124-4085-9275-FC01DFB7DBCF}" sibTransId="{792C7835-83DB-4202-B2EB-1F4AD0567EE4}"/>
    <dgm:cxn modelId="{A88F9C00-A675-4A9E-9272-CE69C54C1064}" type="presParOf" srcId="{224CF469-C495-45B8-9E4A-119EC6AA03FC}" destId="{CA5515A7-FA4D-4B85-9DD9-17359CF050D2}" srcOrd="0" destOrd="0" presId="urn:microsoft.com/office/officeart/2005/8/layout/vList2"/>
    <dgm:cxn modelId="{8168D136-5C55-4391-A617-D75B2E2AB6B7}" type="presParOf" srcId="{224CF469-C495-45B8-9E4A-119EC6AA03FC}" destId="{44DBF284-EFB8-48CB-AA9A-57838DF88D90}" srcOrd="1" destOrd="0" presId="urn:microsoft.com/office/officeart/2005/8/layout/vList2"/>
    <dgm:cxn modelId="{84017FE2-C785-443F-937B-0A38570FEC15}" type="presParOf" srcId="{224CF469-C495-45B8-9E4A-119EC6AA03FC}" destId="{A4C0B814-B559-4E69-83ED-FE6338B7516A}" srcOrd="2" destOrd="0" presId="urn:microsoft.com/office/officeart/2005/8/layout/vList2"/>
    <dgm:cxn modelId="{8D7CF798-D2EC-4511-86C6-FA323387E6BA}" type="presParOf" srcId="{224CF469-C495-45B8-9E4A-119EC6AA03FC}" destId="{08B2522D-7EAD-4D41-B708-528A6569FB49}" srcOrd="3" destOrd="0" presId="urn:microsoft.com/office/officeart/2005/8/layout/vList2"/>
    <dgm:cxn modelId="{3908231D-207A-4E5B-9E95-206C182EF4B1}" type="presParOf" srcId="{224CF469-C495-45B8-9E4A-119EC6AA03FC}" destId="{EC83AA86-979D-432D-B9B8-6C4C1447CBCA}" srcOrd="4" destOrd="0" presId="urn:microsoft.com/office/officeart/2005/8/layout/vList2"/>
    <dgm:cxn modelId="{4DFF7C7E-0270-4CF3-BBF8-1096C69F8666}" type="presParOf" srcId="{224CF469-C495-45B8-9E4A-119EC6AA03FC}" destId="{6B7554D6-2E6A-4669-B1E5-4B6231657FF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B8772D23-0F11-4886-A04A-5242B17666A8}" type="doc">
      <dgm:prSet loTypeId="urn:microsoft.com/office/officeart/2008/layout/VerticalCurvedList" loCatId="list" qsTypeId="urn:microsoft.com/office/officeart/2005/8/quickstyle/3d1" qsCatId="3D" csTypeId="urn:microsoft.com/office/officeart/2005/8/colors/colorful3" csCatId="colorful" phldr="1"/>
      <dgm:spPr/>
      <dgm:t>
        <a:bodyPr/>
        <a:lstStyle/>
        <a:p>
          <a:endParaRPr lang="en-US"/>
        </a:p>
      </dgm:t>
    </dgm:pt>
    <dgm:pt modelId="{AB7C737E-429D-4B11-B28D-0100BDC4B417}">
      <dgm:prSet phldrT="[Text]"/>
      <dgm:spPr/>
      <dgm:t>
        <a:bodyPr/>
        <a:lstStyle/>
        <a:p>
          <a:r>
            <a:rPr lang="en-US" dirty="0"/>
            <a:t>Tingkat </a:t>
          </a:r>
          <a:r>
            <a:rPr lang="en-US" dirty="0" err="1"/>
            <a:t>keparahan</a:t>
          </a:r>
          <a:r>
            <a:rPr lang="en-US" dirty="0"/>
            <a:t> </a:t>
          </a:r>
          <a:r>
            <a:rPr lang="en-US" dirty="0" err="1"/>
            <a:t>risiko</a:t>
          </a:r>
          <a:r>
            <a:rPr lang="en-US" dirty="0"/>
            <a:t>.</a:t>
          </a:r>
        </a:p>
      </dgm:t>
    </dgm:pt>
    <dgm:pt modelId="{F9EE2E7A-5243-40E3-8EA7-74D8C3A1FE8C}" type="parTrans" cxnId="{8E2BF418-519A-46D3-A678-9F758A833ADD}">
      <dgm:prSet/>
      <dgm:spPr/>
      <dgm:t>
        <a:bodyPr/>
        <a:lstStyle/>
        <a:p>
          <a:endParaRPr lang="en-US"/>
        </a:p>
      </dgm:t>
    </dgm:pt>
    <dgm:pt modelId="{455FDEC5-30A1-4D09-8110-E4FAA3426FD9}" type="sibTrans" cxnId="{8E2BF418-519A-46D3-A678-9F758A833ADD}">
      <dgm:prSet/>
      <dgm:spPr/>
      <dgm:t>
        <a:bodyPr/>
        <a:lstStyle/>
        <a:p>
          <a:endParaRPr lang="en-US"/>
        </a:p>
      </dgm:t>
    </dgm:pt>
    <dgm:pt modelId="{7AAA35CD-451D-419B-A03D-4DDC32A05461}">
      <dgm:prSet/>
      <dgm:spPr/>
      <dgm:t>
        <a:bodyPr/>
        <a:lstStyle/>
        <a:p>
          <a:r>
            <a:rPr lang="en-US" dirty="0"/>
            <a:t>Biaya dalam memenuhi tantangan.</a:t>
          </a:r>
        </a:p>
      </dgm:t>
    </dgm:pt>
    <dgm:pt modelId="{F163493A-2659-45FA-9D4A-E54C0306A464}" type="parTrans" cxnId="{7DF88DAB-2229-4161-A71C-C430CC915FED}">
      <dgm:prSet/>
      <dgm:spPr/>
      <dgm:t>
        <a:bodyPr/>
        <a:lstStyle/>
        <a:p>
          <a:endParaRPr lang="en-US"/>
        </a:p>
      </dgm:t>
    </dgm:pt>
    <dgm:pt modelId="{CA8D4F48-89FF-4BCE-874B-0BBB8BC81BF6}" type="sibTrans" cxnId="{7DF88DAB-2229-4161-A71C-C430CC915FED}">
      <dgm:prSet/>
      <dgm:spPr/>
      <dgm:t>
        <a:bodyPr/>
        <a:lstStyle/>
        <a:p>
          <a:endParaRPr lang="en-US"/>
        </a:p>
      </dgm:t>
    </dgm:pt>
    <dgm:pt modelId="{FF970EBD-675D-4433-B089-98B49704E26C}">
      <dgm:prSet/>
      <dgm:spPr/>
      <dgm:t>
        <a:bodyPr/>
        <a:lstStyle/>
        <a:p>
          <a:r>
            <a:rPr lang="en-US" dirty="0"/>
            <a:t>Tepat waktu untuk menjadi sukses.</a:t>
          </a:r>
        </a:p>
      </dgm:t>
    </dgm:pt>
    <dgm:pt modelId="{E98D1B19-D7C5-4950-A0B5-2DDD8DF7EBFA}" type="parTrans" cxnId="{75863BFF-832B-4256-905D-33B6C25FF713}">
      <dgm:prSet/>
      <dgm:spPr/>
      <dgm:t>
        <a:bodyPr/>
        <a:lstStyle/>
        <a:p>
          <a:endParaRPr lang="en-US"/>
        </a:p>
      </dgm:t>
    </dgm:pt>
    <dgm:pt modelId="{4B28BC55-34FA-4ED9-B533-0CFF0795130A}" type="sibTrans" cxnId="{75863BFF-832B-4256-905D-33B6C25FF713}">
      <dgm:prSet/>
      <dgm:spPr/>
      <dgm:t>
        <a:bodyPr/>
        <a:lstStyle/>
        <a:p>
          <a:endParaRPr lang="en-US"/>
        </a:p>
      </dgm:t>
    </dgm:pt>
    <dgm:pt modelId="{E8DB4E41-9ECE-4284-B878-4D5F65B7F5D4}">
      <dgm:prSet/>
      <dgm:spPr/>
      <dgm:t>
        <a:bodyPr/>
        <a:lstStyle/>
        <a:p>
          <a:r>
            <a:rPr lang="en-US" dirty="0"/>
            <a:t>Realistis.</a:t>
          </a:r>
        </a:p>
      </dgm:t>
    </dgm:pt>
    <dgm:pt modelId="{6D695D1E-2757-407B-93F1-11A17A2274D9}" type="parTrans" cxnId="{FF22D138-18B1-443D-9CE5-31236E142495}">
      <dgm:prSet/>
      <dgm:spPr/>
      <dgm:t>
        <a:bodyPr/>
        <a:lstStyle/>
        <a:p>
          <a:endParaRPr lang="en-US"/>
        </a:p>
      </dgm:t>
    </dgm:pt>
    <dgm:pt modelId="{46136F07-FD3B-4D95-AC97-DFC8918E2340}" type="sibTrans" cxnId="{FF22D138-18B1-443D-9CE5-31236E142495}">
      <dgm:prSet/>
      <dgm:spPr/>
      <dgm:t>
        <a:bodyPr/>
        <a:lstStyle/>
        <a:p>
          <a:endParaRPr lang="en-US"/>
        </a:p>
      </dgm:t>
    </dgm:pt>
    <dgm:pt modelId="{46D2BED6-5323-46FC-B3ED-D8FC9D2F9C88}">
      <dgm:prSet/>
      <dgm:spPr/>
      <dgm:t>
        <a:bodyPr/>
        <a:lstStyle/>
        <a:p>
          <a:r>
            <a:rPr lang="en-US" dirty="0"/>
            <a:t>Disetujui oleh semua pihak.</a:t>
          </a:r>
        </a:p>
      </dgm:t>
    </dgm:pt>
    <dgm:pt modelId="{5BC8ACBE-3315-49E9-B7CC-69834516F102}" type="parTrans" cxnId="{6A5002BD-1DF6-46D9-959B-E821D62E6500}">
      <dgm:prSet/>
      <dgm:spPr/>
      <dgm:t>
        <a:bodyPr/>
        <a:lstStyle/>
        <a:p>
          <a:endParaRPr lang="en-US"/>
        </a:p>
      </dgm:t>
    </dgm:pt>
    <dgm:pt modelId="{D8DD9CE9-54F5-43A6-8A1C-6C72FE9D6A10}" type="sibTrans" cxnId="{6A5002BD-1DF6-46D9-959B-E821D62E6500}">
      <dgm:prSet/>
      <dgm:spPr/>
      <dgm:t>
        <a:bodyPr/>
        <a:lstStyle/>
        <a:p>
          <a:endParaRPr lang="en-US"/>
        </a:p>
      </dgm:t>
    </dgm:pt>
    <dgm:pt modelId="{5235EF9B-1423-4102-BA3F-6E66B925BB8B}">
      <dgm:prSet/>
      <dgm:spPr/>
      <dgm:t>
        <a:bodyPr/>
        <a:lstStyle/>
        <a:p>
          <a:r>
            <a:rPr lang="en-US" dirty="0"/>
            <a:t>Dimiliki oleh orang yang bertanggung jawab.</a:t>
          </a:r>
        </a:p>
      </dgm:t>
    </dgm:pt>
    <dgm:pt modelId="{54770B56-3322-4387-8830-19D45B79999E}" type="parTrans" cxnId="{9E1D19EE-E020-4E16-9939-72BA5B487B5E}">
      <dgm:prSet/>
      <dgm:spPr/>
      <dgm:t>
        <a:bodyPr/>
        <a:lstStyle/>
        <a:p>
          <a:endParaRPr lang="en-US"/>
        </a:p>
      </dgm:t>
    </dgm:pt>
    <dgm:pt modelId="{FDCCE55C-1C63-4FBC-843C-8C36E0EEF840}" type="sibTrans" cxnId="{9E1D19EE-E020-4E16-9939-72BA5B487B5E}">
      <dgm:prSet/>
      <dgm:spPr/>
      <dgm:t>
        <a:bodyPr/>
        <a:lstStyle/>
        <a:p>
          <a:endParaRPr lang="en-US"/>
        </a:p>
      </dgm:t>
    </dgm:pt>
    <dgm:pt modelId="{C2305595-56CA-4B2C-B387-C1A566DF9599}" type="pres">
      <dgm:prSet presAssocID="{B8772D23-0F11-4886-A04A-5242B17666A8}" presName="Name0" presStyleCnt="0">
        <dgm:presLayoutVars>
          <dgm:chMax val="7"/>
          <dgm:chPref val="7"/>
          <dgm:dir/>
        </dgm:presLayoutVars>
      </dgm:prSet>
      <dgm:spPr/>
    </dgm:pt>
    <dgm:pt modelId="{DF18EC37-A221-4C48-B0FB-3D1329ED4BBE}" type="pres">
      <dgm:prSet presAssocID="{B8772D23-0F11-4886-A04A-5242B17666A8}" presName="Name1" presStyleCnt="0"/>
      <dgm:spPr/>
    </dgm:pt>
    <dgm:pt modelId="{03C73B03-BD21-493D-A4F9-BCF72061C9F3}" type="pres">
      <dgm:prSet presAssocID="{B8772D23-0F11-4886-A04A-5242B17666A8}" presName="cycle" presStyleCnt="0"/>
      <dgm:spPr/>
    </dgm:pt>
    <dgm:pt modelId="{B82AC5FB-2520-44D5-B5C3-2CF85BC88CA5}" type="pres">
      <dgm:prSet presAssocID="{B8772D23-0F11-4886-A04A-5242B17666A8}" presName="srcNode" presStyleLbl="node1" presStyleIdx="0" presStyleCnt="6"/>
      <dgm:spPr/>
    </dgm:pt>
    <dgm:pt modelId="{8D73B4EB-7AEF-456F-B4AF-946A8B47D8C4}" type="pres">
      <dgm:prSet presAssocID="{B8772D23-0F11-4886-A04A-5242B17666A8}" presName="conn" presStyleLbl="parChTrans1D2" presStyleIdx="0" presStyleCnt="1"/>
      <dgm:spPr/>
    </dgm:pt>
    <dgm:pt modelId="{EFAB4F54-904F-44BE-B6A0-847618D64E3E}" type="pres">
      <dgm:prSet presAssocID="{B8772D23-0F11-4886-A04A-5242B17666A8}" presName="extraNode" presStyleLbl="node1" presStyleIdx="0" presStyleCnt="6"/>
      <dgm:spPr/>
    </dgm:pt>
    <dgm:pt modelId="{C6800E60-496C-40F0-AD5E-9130BFCF3111}" type="pres">
      <dgm:prSet presAssocID="{B8772D23-0F11-4886-A04A-5242B17666A8}" presName="dstNode" presStyleLbl="node1" presStyleIdx="0" presStyleCnt="6"/>
      <dgm:spPr/>
    </dgm:pt>
    <dgm:pt modelId="{822A54C8-64D4-4505-AEE9-87A6363953FC}" type="pres">
      <dgm:prSet presAssocID="{AB7C737E-429D-4B11-B28D-0100BDC4B417}" presName="text_1" presStyleLbl="node1" presStyleIdx="0" presStyleCnt="6">
        <dgm:presLayoutVars>
          <dgm:bulletEnabled val="1"/>
        </dgm:presLayoutVars>
      </dgm:prSet>
      <dgm:spPr/>
    </dgm:pt>
    <dgm:pt modelId="{86D50AA6-1BEB-4AB2-AB95-553E0D5524DB}" type="pres">
      <dgm:prSet presAssocID="{AB7C737E-429D-4B11-B28D-0100BDC4B417}" presName="accent_1" presStyleCnt="0"/>
      <dgm:spPr/>
    </dgm:pt>
    <dgm:pt modelId="{2A5CC1AF-25ED-4569-B949-B495C4AD04BD}" type="pres">
      <dgm:prSet presAssocID="{AB7C737E-429D-4B11-B28D-0100BDC4B417}" presName="accentRepeatNode" presStyleLbl="solidFgAcc1" presStyleIdx="0" presStyleCnt="6"/>
      <dgm:spPr/>
    </dgm:pt>
    <dgm:pt modelId="{6258E49C-C057-4411-9890-35EF75A98486}" type="pres">
      <dgm:prSet presAssocID="{7AAA35CD-451D-419B-A03D-4DDC32A05461}" presName="text_2" presStyleLbl="node1" presStyleIdx="1" presStyleCnt="6">
        <dgm:presLayoutVars>
          <dgm:bulletEnabled val="1"/>
        </dgm:presLayoutVars>
      </dgm:prSet>
      <dgm:spPr/>
    </dgm:pt>
    <dgm:pt modelId="{DFAB760C-4D9B-49CE-8262-8929E0F8D6FB}" type="pres">
      <dgm:prSet presAssocID="{7AAA35CD-451D-419B-A03D-4DDC32A05461}" presName="accent_2" presStyleCnt="0"/>
      <dgm:spPr/>
    </dgm:pt>
    <dgm:pt modelId="{8551581C-F712-43FB-80BA-4A8C6A0F5253}" type="pres">
      <dgm:prSet presAssocID="{7AAA35CD-451D-419B-A03D-4DDC32A05461}" presName="accentRepeatNode" presStyleLbl="solidFgAcc1" presStyleIdx="1" presStyleCnt="6"/>
      <dgm:spPr/>
    </dgm:pt>
    <dgm:pt modelId="{BC434AB5-4EA7-403D-AFD1-057D94E8A4C6}" type="pres">
      <dgm:prSet presAssocID="{FF970EBD-675D-4433-B089-98B49704E26C}" presName="text_3" presStyleLbl="node1" presStyleIdx="2" presStyleCnt="6">
        <dgm:presLayoutVars>
          <dgm:bulletEnabled val="1"/>
        </dgm:presLayoutVars>
      </dgm:prSet>
      <dgm:spPr/>
    </dgm:pt>
    <dgm:pt modelId="{79517202-2C0C-4FD4-B3C9-C957CCE75DD5}" type="pres">
      <dgm:prSet presAssocID="{FF970EBD-675D-4433-B089-98B49704E26C}" presName="accent_3" presStyleCnt="0"/>
      <dgm:spPr/>
    </dgm:pt>
    <dgm:pt modelId="{5AB245AB-1BF6-4EE9-A89B-ADF46DD1704C}" type="pres">
      <dgm:prSet presAssocID="{FF970EBD-675D-4433-B089-98B49704E26C}" presName="accentRepeatNode" presStyleLbl="solidFgAcc1" presStyleIdx="2" presStyleCnt="6"/>
      <dgm:spPr/>
    </dgm:pt>
    <dgm:pt modelId="{074EF066-5AB1-4DE7-A0C2-29DBA40C5752}" type="pres">
      <dgm:prSet presAssocID="{E8DB4E41-9ECE-4284-B878-4D5F65B7F5D4}" presName="text_4" presStyleLbl="node1" presStyleIdx="3" presStyleCnt="6">
        <dgm:presLayoutVars>
          <dgm:bulletEnabled val="1"/>
        </dgm:presLayoutVars>
      </dgm:prSet>
      <dgm:spPr/>
    </dgm:pt>
    <dgm:pt modelId="{8B56BA62-676C-41D0-B56D-3F3DE11D505B}" type="pres">
      <dgm:prSet presAssocID="{E8DB4E41-9ECE-4284-B878-4D5F65B7F5D4}" presName="accent_4" presStyleCnt="0"/>
      <dgm:spPr/>
    </dgm:pt>
    <dgm:pt modelId="{43CFD41E-FA17-45C1-B92A-175B4DD1B0D4}" type="pres">
      <dgm:prSet presAssocID="{E8DB4E41-9ECE-4284-B878-4D5F65B7F5D4}" presName="accentRepeatNode" presStyleLbl="solidFgAcc1" presStyleIdx="3" presStyleCnt="6"/>
      <dgm:spPr/>
    </dgm:pt>
    <dgm:pt modelId="{1BC6075C-9458-4785-8553-86D8F540A486}" type="pres">
      <dgm:prSet presAssocID="{46D2BED6-5323-46FC-B3ED-D8FC9D2F9C88}" presName="text_5" presStyleLbl="node1" presStyleIdx="4" presStyleCnt="6">
        <dgm:presLayoutVars>
          <dgm:bulletEnabled val="1"/>
        </dgm:presLayoutVars>
      </dgm:prSet>
      <dgm:spPr/>
    </dgm:pt>
    <dgm:pt modelId="{7A32DF57-618A-4D2C-84CB-E6FF7D43AF06}" type="pres">
      <dgm:prSet presAssocID="{46D2BED6-5323-46FC-B3ED-D8FC9D2F9C88}" presName="accent_5" presStyleCnt="0"/>
      <dgm:spPr/>
    </dgm:pt>
    <dgm:pt modelId="{105E98CA-165A-4516-A7B7-3143C0929019}" type="pres">
      <dgm:prSet presAssocID="{46D2BED6-5323-46FC-B3ED-D8FC9D2F9C88}" presName="accentRepeatNode" presStyleLbl="solidFgAcc1" presStyleIdx="4" presStyleCnt="6"/>
      <dgm:spPr/>
    </dgm:pt>
    <dgm:pt modelId="{4322246D-4F27-4CD8-919F-0602D27D2BDD}" type="pres">
      <dgm:prSet presAssocID="{5235EF9B-1423-4102-BA3F-6E66B925BB8B}" presName="text_6" presStyleLbl="node1" presStyleIdx="5" presStyleCnt="6">
        <dgm:presLayoutVars>
          <dgm:bulletEnabled val="1"/>
        </dgm:presLayoutVars>
      </dgm:prSet>
      <dgm:spPr/>
    </dgm:pt>
    <dgm:pt modelId="{20EC9AF9-9B0E-4488-ABBF-416CB4B219B2}" type="pres">
      <dgm:prSet presAssocID="{5235EF9B-1423-4102-BA3F-6E66B925BB8B}" presName="accent_6" presStyleCnt="0"/>
      <dgm:spPr/>
    </dgm:pt>
    <dgm:pt modelId="{168324EF-A5E6-4ACE-ABB1-4613DD66DD9E}" type="pres">
      <dgm:prSet presAssocID="{5235EF9B-1423-4102-BA3F-6E66B925BB8B}" presName="accentRepeatNode" presStyleLbl="solidFgAcc1" presStyleIdx="5" presStyleCnt="6"/>
      <dgm:spPr/>
    </dgm:pt>
  </dgm:ptLst>
  <dgm:cxnLst>
    <dgm:cxn modelId="{81110713-3D33-4ECF-BC2D-2E0262A7D578}" type="presOf" srcId="{5235EF9B-1423-4102-BA3F-6E66B925BB8B}" destId="{4322246D-4F27-4CD8-919F-0602D27D2BDD}" srcOrd="0" destOrd="0" presId="urn:microsoft.com/office/officeart/2008/layout/VerticalCurvedList"/>
    <dgm:cxn modelId="{8E2BF418-519A-46D3-A678-9F758A833ADD}" srcId="{B8772D23-0F11-4886-A04A-5242B17666A8}" destId="{AB7C737E-429D-4B11-B28D-0100BDC4B417}" srcOrd="0" destOrd="0" parTransId="{F9EE2E7A-5243-40E3-8EA7-74D8C3A1FE8C}" sibTransId="{455FDEC5-30A1-4D09-8110-E4FAA3426FD9}"/>
    <dgm:cxn modelId="{FF22D138-18B1-443D-9CE5-31236E142495}" srcId="{B8772D23-0F11-4886-A04A-5242B17666A8}" destId="{E8DB4E41-9ECE-4284-B878-4D5F65B7F5D4}" srcOrd="3" destOrd="0" parTransId="{6D695D1E-2757-407B-93F1-11A17A2274D9}" sibTransId="{46136F07-FD3B-4D95-AC97-DFC8918E2340}"/>
    <dgm:cxn modelId="{A0BDAA76-7B51-4FE0-A81B-C6567DF63DB7}" type="presOf" srcId="{7AAA35CD-451D-419B-A03D-4DDC32A05461}" destId="{6258E49C-C057-4411-9890-35EF75A98486}" srcOrd="0" destOrd="0" presId="urn:microsoft.com/office/officeart/2008/layout/VerticalCurvedList"/>
    <dgm:cxn modelId="{72BE0D7B-D777-4006-A508-D00250C9CE81}" type="presOf" srcId="{E8DB4E41-9ECE-4284-B878-4D5F65B7F5D4}" destId="{074EF066-5AB1-4DE7-A0C2-29DBA40C5752}" srcOrd="0" destOrd="0" presId="urn:microsoft.com/office/officeart/2008/layout/VerticalCurvedList"/>
    <dgm:cxn modelId="{60BCC0A1-8AB7-40A9-92F0-064E1C6E590C}" type="presOf" srcId="{B8772D23-0F11-4886-A04A-5242B17666A8}" destId="{C2305595-56CA-4B2C-B387-C1A566DF9599}" srcOrd="0" destOrd="0" presId="urn:microsoft.com/office/officeart/2008/layout/VerticalCurvedList"/>
    <dgm:cxn modelId="{7DF88DAB-2229-4161-A71C-C430CC915FED}" srcId="{B8772D23-0F11-4886-A04A-5242B17666A8}" destId="{7AAA35CD-451D-419B-A03D-4DDC32A05461}" srcOrd="1" destOrd="0" parTransId="{F163493A-2659-45FA-9D4A-E54C0306A464}" sibTransId="{CA8D4F48-89FF-4BCE-874B-0BBB8BC81BF6}"/>
    <dgm:cxn modelId="{35E89AAB-35B7-4D12-BD49-21DD9EF2DBEE}" type="presOf" srcId="{AB7C737E-429D-4B11-B28D-0100BDC4B417}" destId="{822A54C8-64D4-4505-AEE9-87A6363953FC}" srcOrd="0" destOrd="0" presId="urn:microsoft.com/office/officeart/2008/layout/VerticalCurvedList"/>
    <dgm:cxn modelId="{6A5002BD-1DF6-46D9-959B-E821D62E6500}" srcId="{B8772D23-0F11-4886-A04A-5242B17666A8}" destId="{46D2BED6-5323-46FC-B3ED-D8FC9D2F9C88}" srcOrd="4" destOrd="0" parTransId="{5BC8ACBE-3315-49E9-B7CC-69834516F102}" sibTransId="{D8DD9CE9-54F5-43A6-8A1C-6C72FE9D6A10}"/>
    <dgm:cxn modelId="{1FBDDDBE-F22A-4A70-BC17-6DA70976FC70}" type="presOf" srcId="{46D2BED6-5323-46FC-B3ED-D8FC9D2F9C88}" destId="{1BC6075C-9458-4785-8553-86D8F540A486}" srcOrd="0" destOrd="0" presId="urn:microsoft.com/office/officeart/2008/layout/VerticalCurvedList"/>
    <dgm:cxn modelId="{09A09FD3-C812-473D-8A9A-D16CA0F80227}" type="presOf" srcId="{FF970EBD-675D-4433-B089-98B49704E26C}" destId="{BC434AB5-4EA7-403D-AFD1-057D94E8A4C6}" srcOrd="0" destOrd="0" presId="urn:microsoft.com/office/officeart/2008/layout/VerticalCurvedList"/>
    <dgm:cxn modelId="{8A0D17DD-9BF0-4E6E-9AB7-D0E8A9DF985B}" type="presOf" srcId="{455FDEC5-30A1-4D09-8110-E4FAA3426FD9}" destId="{8D73B4EB-7AEF-456F-B4AF-946A8B47D8C4}" srcOrd="0" destOrd="0" presId="urn:microsoft.com/office/officeart/2008/layout/VerticalCurvedList"/>
    <dgm:cxn modelId="{9E1D19EE-E020-4E16-9939-72BA5B487B5E}" srcId="{B8772D23-0F11-4886-A04A-5242B17666A8}" destId="{5235EF9B-1423-4102-BA3F-6E66B925BB8B}" srcOrd="5" destOrd="0" parTransId="{54770B56-3322-4387-8830-19D45B79999E}" sibTransId="{FDCCE55C-1C63-4FBC-843C-8C36E0EEF840}"/>
    <dgm:cxn modelId="{75863BFF-832B-4256-905D-33B6C25FF713}" srcId="{B8772D23-0F11-4886-A04A-5242B17666A8}" destId="{FF970EBD-675D-4433-B089-98B49704E26C}" srcOrd="2" destOrd="0" parTransId="{E98D1B19-D7C5-4950-A0B5-2DDD8DF7EBFA}" sibTransId="{4B28BC55-34FA-4ED9-B533-0CFF0795130A}"/>
    <dgm:cxn modelId="{AEE3311C-61F4-45B1-AA83-079872981C63}" type="presParOf" srcId="{C2305595-56CA-4B2C-B387-C1A566DF9599}" destId="{DF18EC37-A221-4C48-B0FB-3D1329ED4BBE}" srcOrd="0" destOrd="0" presId="urn:microsoft.com/office/officeart/2008/layout/VerticalCurvedList"/>
    <dgm:cxn modelId="{6EB7E67F-3DA2-426F-8622-DC731772250B}" type="presParOf" srcId="{DF18EC37-A221-4C48-B0FB-3D1329ED4BBE}" destId="{03C73B03-BD21-493D-A4F9-BCF72061C9F3}" srcOrd="0" destOrd="0" presId="urn:microsoft.com/office/officeart/2008/layout/VerticalCurvedList"/>
    <dgm:cxn modelId="{F0C7D12D-B683-4D5C-A529-EF8544A6D6A4}" type="presParOf" srcId="{03C73B03-BD21-493D-A4F9-BCF72061C9F3}" destId="{B82AC5FB-2520-44D5-B5C3-2CF85BC88CA5}" srcOrd="0" destOrd="0" presId="urn:microsoft.com/office/officeart/2008/layout/VerticalCurvedList"/>
    <dgm:cxn modelId="{D201D1DF-23F7-4989-84A9-B97E84312CD2}" type="presParOf" srcId="{03C73B03-BD21-493D-A4F9-BCF72061C9F3}" destId="{8D73B4EB-7AEF-456F-B4AF-946A8B47D8C4}" srcOrd="1" destOrd="0" presId="urn:microsoft.com/office/officeart/2008/layout/VerticalCurvedList"/>
    <dgm:cxn modelId="{A7313344-796F-41C3-BB3A-5A6DB10A5D28}" type="presParOf" srcId="{03C73B03-BD21-493D-A4F9-BCF72061C9F3}" destId="{EFAB4F54-904F-44BE-B6A0-847618D64E3E}" srcOrd="2" destOrd="0" presId="urn:microsoft.com/office/officeart/2008/layout/VerticalCurvedList"/>
    <dgm:cxn modelId="{78F02BE8-3B86-4C74-89A3-D43F0F1B468C}" type="presParOf" srcId="{03C73B03-BD21-493D-A4F9-BCF72061C9F3}" destId="{C6800E60-496C-40F0-AD5E-9130BFCF3111}" srcOrd="3" destOrd="0" presId="urn:microsoft.com/office/officeart/2008/layout/VerticalCurvedList"/>
    <dgm:cxn modelId="{B52B50A7-7761-4C08-B92A-1AD48BCEA4FA}" type="presParOf" srcId="{DF18EC37-A221-4C48-B0FB-3D1329ED4BBE}" destId="{822A54C8-64D4-4505-AEE9-87A6363953FC}" srcOrd="1" destOrd="0" presId="urn:microsoft.com/office/officeart/2008/layout/VerticalCurvedList"/>
    <dgm:cxn modelId="{AA0FBD77-5BF2-428D-A12A-D9071C600FD4}" type="presParOf" srcId="{DF18EC37-A221-4C48-B0FB-3D1329ED4BBE}" destId="{86D50AA6-1BEB-4AB2-AB95-553E0D5524DB}" srcOrd="2" destOrd="0" presId="urn:microsoft.com/office/officeart/2008/layout/VerticalCurvedList"/>
    <dgm:cxn modelId="{67F18087-32C9-45A6-BC51-288DA6AB419C}" type="presParOf" srcId="{86D50AA6-1BEB-4AB2-AB95-553E0D5524DB}" destId="{2A5CC1AF-25ED-4569-B949-B495C4AD04BD}" srcOrd="0" destOrd="0" presId="urn:microsoft.com/office/officeart/2008/layout/VerticalCurvedList"/>
    <dgm:cxn modelId="{58BE09C0-BF69-45CE-A7B0-19584CFCDDB8}" type="presParOf" srcId="{DF18EC37-A221-4C48-B0FB-3D1329ED4BBE}" destId="{6258E49C-C057-4411-9890-35EF75A98486}" srcOrd="3" destOrd="0" presId="urn:microsoft.com/office/officeart/2008/layout/VerticalCurvedList"/>
    <dgm:cxn modelId="{F097FB00-375D-4982-949C-07C899679E5C}" type="presParOf" srcId="{DF18EC37-A221-4C48-B0FB-3D1329ED4BBE}" destId="{DFAB760C-4D9B-49CE-8262-8929E0F8D6FB}" srcOrd="4" destOrd="0" presId="urn:microsoft.com/office/officeart/2008/layout/VerticalCurvedList"/>
    <dgm:cxn modelId="{148C0CA6-158B-42ED-98D1-8538CB46E2AA}" type="presParOf" srcId="{DFAB760C-4D9B-49CE-8262-8929E0F8D6FB}" destId="{8551581C-F712-43FB-80BA-4A8C6A0F5253}" srcOrd="0" destOrd="0" presId="urn:microsoft.com/office/officeart/2008/layout/VerticalCurvedList"/>
    <dgm:cxn modelId="{AA786577-B8B3-47BF-9CDC-9632B90545A4}" type="presParOf" srcId="{DF18EC37-A221-4C48-B0FB-3D1329ED4BBE}" destId="{BC434AB5-4EA7-403D-AFD1-057D94E8A4C6}" srcOrd="5" destOrd="0" presId="urn:microsoft.com/office/officeart/2008/layout/VerticalCurvedList"/>
    <dgm:cxn modelId="{9B8BF0F6-2B26-4ACD-92F5-148469470254}" type="presParOf" srcId="{DF18EC37-A221-4C48-B0FB-3D1329ED4BBE}" destId="{79517202-2C0C-4FD4-B3C9-C957CCE75DD5}" srcOrd="6" destOrd="0" presId="urn:microsoft.com/office/officeart/2008/layout/VerticalCurvedList"/>
    <dgm:cxn modelId="{0422ACB4-7C28-4EA7-9BAE-1EF6B9B84567}" type="presParOf" srcId="{79517202-2C0C-4FD4-B3C9-C957CCE75DD5}" destId="{5AB245AB-1BF6-4EE9-A89B-ADF46DD1704C}" srcOrd="0" destOrd="0" presId="urn:microsoft.com/office/officeart/2008/layout/VerticalCurvedList"/>
    <dgm:cxn modelId="{64B7FACE-D965-493D-BEA3-12563691E7FE}" type="presParOf" srcId="{DF18EC37-A221-4C48-B0FB-3D1329ED4BBE}" destId="{074EF066-5AB1-4DE7-A0C2-29DBA40C5752}" srcOrd="7" destOrd="0" presId="urn:microsoft.com/office/officeart/2008/layout/VerticalCurvedList"/>
    <dgm:cxn modelId="{C895F359-61A8-4F90-8AAB-EA1131622D04}" type="presParOf" srcId="{DF18EC37-A221-4C48-B0FB-3D1329ED4BBE}" destId="{8B56BA62-676C-41D0-B56D-3F3DE11D505B}" srcOrd="8" destOrd="0" presId="urn:microsoft.com/office/officeart/2008/layout/VerticalCurvedList"/>
    <dgm:cxn modelId="{A2A10D52-3840-4FA2-82C7-8BE9EE2C850A}" type="presParOf" srcId="{8B56BA62-676C-41D0-B56D-3F3DE11D505B}" destId="{43CFD41E-FA17-45C1-B92A-175B4DD1B0D4}" srcOrd="0" destOrd="0" presId="urn:microsoft.com/office/officeart/2008/layout/VerticalCurvedList"/>
    <dgm:cxn modelId="{B8FDAA60-CAB2-4432-8E8C-973F7ECC7602}" type="presParOf" srcId="{DF18EC37-A221-4C48-B0FB-3D1329ED4BBE}" destId="{1BC6075C-9458-4785-8553-86D8F540A486}" srcOrd="9" destOrd="0" presId="urn:microsoft.com/office/officeart/2008/layout/VerticalCurvedList"/>
    <dgm:cxn modelId="{325E66BE-121B-45FA-A823-A2B4B9AF8056}" type="presParOf" srcId="{DF18EC37-A221-4C48-B0FB-3D1329ED4BBE}" destId="{7A32DF57-618A-4D2C-84CB-E6FF7D43AF06}" srcOrd="10" destOrd="0" presId="urn:microsoft.com/office/officeart/2008/layout/VerticalCurvedList"/>
    <dgm:cxn modelId="{CA7825D2-6782-409F-AE94-C76B0E44131D}" type="presParOf" srcId="{7A32DF57-618A-4D2C-84CB-E6FF7D43AF06}" destId="{105E98CA-165A-4516-A7B7-3143C0929019}" srcOrd="0" destOrd="0" presId="urn:microsoft.com/office/officeart/2008/layout/VerticalCurvedList"/>
    <dgm:cxn modelId="{F4D92A34-B013-412E-B1CE-5432D27AC4D3}" type="presParOf" srcId="{DF18EC37-A221-4C48-B0FB-3D1329ED4BBE}" destId="{4322246D-4F27-4CD8-919F-0602D27D2BDD}" srcOrd="11" destOrd="0" presId="urn:microsoft.com/office/officeart/2008/layout/VerticalCurvedList"/>
    <dgm:cxn modelId="{2B9704DB-F443-4C20-BB0F-E01B446207E3}" type="presParOf" srcId="{DF18EC37-A221-4C48-B0FB-3D1329ED4BBE}" destId="{20EC9AF9-9B0E-4488-ABBF-416CB4B219B2}" srcOrd="12" destOrd="0" presId="urn:microsoft.com/office/officeart/2008/layout/VerticalCurvedList"/>
    <dgm:cxn modelId="{00D131A8-0204-49B0-8742-77BEBEA7C2F3}" type="presParOf" srcId="{20EC9AF9-9B0E-4488-ABBF-416CB4B219B2}" destId="{168324EF-A5E6-4ACE-ABB1-4613DD66DD9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EE04F92-FD28-464D-89AA-77BFA59995AB}" type="doc">
      <dgm:prSet loTypeId="urn:microsoft.com/office/officeart/2005/8/layout/process3" loCatId="process" qsTypeId="urn:microsoft.com/office/officeart/2005/8/quickstyle/3d2" qsCatId="3D" csTypeId="urn:microsoft.com/office/officeart/2005/8/colors/colorful4" csCatId="colorful" phldr="1"/>
      <dgm:spPr/>
      <dgm:t>
        <a:bodyPr/>
        <a:lstStyle/>
        <a:p>
          <a:endParaRPr lang="en-US"/>
        </a:p>
      </dgm:t>
    </dgm:pt>
    <dgm:pt modelId="{8094AF4D-0B3A-4C99-BD6E-BDCE1E4FAF42}">
      <dgm:prSet phldrT="[Text]"/>
      <dgm:spPr/>
      <dgm:t>
        <a:bodyPr/>
        <a:lstStyle/>
        <a:p>
          <a:r>
            <a:rPr lang="en-US" b="0">
              <a:latin typeface="+mn-lt"/>
            </a:rPr>
            <a:t>Input</a:t>
          </a:r>
          <a:endParaRPr lang="en-US" b="0" dirty="0">
            <a:latin typeface="+mn-lt"/>
          </a:endParaRPr>
        </a:p>
      </dgm:t>
    </dgm:pt>
    <dgm:pt modelId="{A56FA7BF-6BF0-4AC1-A2D8-DB8DDF9016C3}" type="parTrans" cxnId="{574A219F-29B4-4832-9887-B185370E6A54}">
      <dgm:prSet/>
      <dgm:spPr/>
      <dgm:t>
        <a:bodyPr/>
        <a:lstStyle/>
        <a:p>
          <a:endParaRPr lang="en-US"/>
        </a:p>
      </dgm:t>
    </dgm:pt>
    <dgm:pt modelId="{AD2CD03A-FB16-4778-B388-0E6713F1F251}" type="sibTrans" cxnId="{574A219F-29B4-4832-9887-B185370E6A54}">
      <dgm:prSet/>
      <dgm:spPr/>
      <dgm:t>
        <a:bodyPr/>
        <a:lstStyle/>
        <a:p>
          <a:endParaRPr lang="en-US"/>
        </a:p>
      </dgm:t>
    </dgm:pt>
    <dgm:pt modelId="{8B671806-DC2F-4207-99C6-58A6FB3663E2}">
      <dgm:prSet phldrT="[Text]"/>
      <dgm:spPr>
        <a:solidFill>
          <a:schemeClr val="tx2">
            <a:lumMod val="20000"/>
            <a:lumOff val="80000"/>
            <a:alpha val="90000"/>
          </a:schemeClr>
        </a:solidFill>
      </dgm:spPr>
      <dgm:t>
        <a:bodyPr/>
        <a:lstStyle/>
        <a:p>
          <a:r>
            <a:rPr lang="en-US" b="0" dirty="0">
              <a:latin typeface="+mn-lt"/>
            </a:rPr>
            <a:t>1. Risk management plan</a:t>
          </a:r>
        </a:p>
      </dgm:t>
    </dgm:pt>
    <dgm:pt modelId="{4412D633-6D11-4743-B874-D34F053B21DC}" type="parTrans" cxnId="{2FC1607A-7A86-42EB-BB96-C5077494573B}">
      <dgm:prSet/>
      <dgm:spPr/>
      <dgm:t>
        <a:bodyPr/>
        <a:lstStyle/>
        <a:p>
          <a:endParaRPr lang="en-US"/>
        </a:p>
      </dgm:t>
    </dgm:pt>
    <dgm:pt modelId="{1ABE8CC7-87B1-4917-81AD-C299A49BC462}" type="sibTrans" cxnId="{2FC1607A-7A86-42EB-BB96-C5077494573B}">
      <dgm:prSet/>
      <dgm:spPr/>
      <dgm:t>
        <a:bodyPr/>
        <a:lstStyle/>
        <a:p>
          <a:endParaRPr lang="en-US"/>
        </a:p>
      </dgm:t>
    </dgm:pt>
    <dgm:pt modelId="{3A2D715D-3895-45BC-B47B-06448DC70445}">
      <dgm:prSet phldrT="[Text]"/>
      <dgm:spPr/>
      <dgm:t>
        <a:bodyPr/>
        <a:lstStyle/>
        <a:p>
          <a:r>
            <a:rPr lang="en-US" b="0" dirty="0">
              <a:latin typeface="+mn-lt"/>
            </a:rPr>
            <a:t>Tools &amp; Techniques</a:t>
          </a:r>
        </a:p>
      </dgm:t>
    </dgm:pt>
    <dgm:pt modelId="{E1D919CD-7EF6-42F0-AAE6-E748A06D6BAA}" type="parTrans" cxnId="{F184A58A-895C-46C8-964D-DC63D986E711}">
      <dgm:prSet/>
      <dgm:spPr/>
      <dgm:t>
        <a:bodyPr/>
        <a:lstStyle/>
        <a:p>
          <a:endParaRPr lang="en-US"/>
        </a:p>
      </dgm:t>
    </dgm:pt>
    <dgm:pt modelId="{FCF5CE12-A2EC-429D-B2E0-6DBA8747C300}" type="sibTrans" cxnId="{F184A58A-895C-46C8-964D-DC63D986E711}">
      <dgm:prSet/>
      <dgm:spPr/>
      <dgm:t>
        <a:bodyPr/>
        <a:lstStyle/>
        <a:p>
          <a:endParaRPr lang="en-US"/>
        </a:p>
      </dgm:t>
    </dgm:pt>
    <dgm:pt modelId="{C9D3C6B1-A63C-4619-B5B0-2485E042BE80}">
      <dgm:prSet phldrT="[Text]"/>
      <dgm:spPr>
        <a:solidFill>
          <a:schemeClr val="bg2">
            <a:alpha val="90000"/>
          </a:schemeClr>
        </a:solidFill>
      </dgm:spPr>
      <dgm:t>
        <a:bodyPr/>
        <a:lstStyle/>
        <a:p>
          <a:r>
            <a:rPr kumimoji="0" lang="en-US" b="0" i="0" u="none" strike="noStrike" cap="none" spc="-4" normalizeH="0" baseline="0" noProof="0" dirty="0">
              <a:ln/>
              <a:effectLst/>
              <a:uLnTx/>
              <a:uFillTx/>
              <a:latin typeface="+mn-lt"/>
              <a:ea typeface="+mn-ea"/>
            </a:rPr>
            <a:t>1. Strategies for negative risks or threats</a:t>
          </a:r>
          <a:endParaRPr lang="en-US" b="0" dirty="0">
            <a:latin typeface="+mn-lt"/>
          </a:endParaRPr>
        </a:p>
      </dgm:t>
    </dgm:pt>
    <dgm:pt modelId="{13EA442E-1D68-4FDC-84C4-63690CD7FFFD}" type="parTrans" cxnId="{74A83111-8742-40B7-BDB0-517883EA3281}">
      <dgm:prSet/>
      <dgm:spPr/>
      <dgm:t>
        <a:bodyPr/>
        <a:lstStyle/>
        <a:p>
          <a:endParaRPr lang="en-US"/>
        </a:p>
      </dgm:t>
    </dgm:pt>
    <dgm:pt modelId="{60B9232F-5F06-43DD-97B7-E699757DD82F}" type="sibTrans" cxnId="{74A83111-8742-40B7-BDB0-517883EA3281}">
      <dgm:prSet/>
      <dgm:spPr/>
      <dgm:t>
        <a:bodyPr/>
        <a:lstStyle/>
        <a:p>
          <a:endParaRPr lang="en-US"/>
        </a:p>
      </dgm:t>
    </dgm:pt>
    <dgm:pt modelId="{645B2E93-097F-4390-A8AE-2C1045749F8A}">
      <dgm:prSet phldrT="[Text]"/>
      <dgm:spPr/>
      <dgm:t>
        <a:bodyPr/>
        <a:lstStyle/>
        <a:p>
          <a:r>
            <a:rPr lang="en-US" b="0">
              <a:latin typeface="+mn-lt"/>
            </a:rPr>
            <a:t>Outputs</a:t>
          </a:r>
          <a:endParaRPr lang="en-US" b="0" dirty="0">
            <a:latin typeface="+mn-lt"/>
          </a:endParaRPr>
        </a:p>
      </dgm:t>
    </dgm:pt>
    <dgm:pt modelId="{EF52D8D0-2230-4896-8FBA-FB71B018A2C5}" type="parTrans" cxnId="{AC349027-5DDA-4BAE-9ADC-D05AFD694635}">
      <dgm:prSet/>
      <dgm:spPr/>
      <dgm:t>
        <a:bodyPr/>
        <a:lstStyle/>
        <a:p>
          <a:endParaRPr lang="en-US"/>
        </a:p>
      </dgm:t>
    </dgm:pt>
    <dgm:pt modelId="{476ECB86-E1AB-4A1B-9D3F-68CB60D09686}" type="sibTrans" cxnId="{AC349027-5DDA-4BAE-9ADC-D05AFD694635}">
      <dgm:prSet/>
      <dgm:spPr/>
      <dgm:t>
        <a:bodyPr/>
        <a:lstStyle/>
        <a:p>
          <a:endParaRPr lang="en-US"/>
        </a:p>
      </dgm:t>
    </dgm:pt>
    <dgm:pt modelId="{E909C48C-FEA5-463D-A540-45181B501653}">
      <dgm:prSet phldrT="[Text]"/>
      <dgm:spPr>
        <a:solidFill>
          <a:schemeClr val="bg2">
            <a:alpha val="90000"/>
          </a:schemeClr>
        </a:solidFill>
      </dgm:spPr>
      <dgm:t>
        <a:bodyPr/>
        <a:lstStyle/>
        <a:p>
          <a:r>
            <a:rPr lang="en-US" b="0" dirty="0">
              <a:latin typeface="+mn-lt"/>
            </a:rPr>
            <a:t>1. Project management plan updates</a:t>
          </a:r>
        </a:p>
      </dgm:t>
    </dgm:pt>
    <dgm:pt modelId="{B36322DF-2229-4B36-8815-26DE84DC125C}" type="parTrans" cxnId="{42388DAA-5862-458D-9723-78A2685B43D2}">
      <dgm:prSet/>
      <dgm:spPr/>
      <dgm:t>
        <a:bodyPr/>
        <a:lstStyle/>
        <a:p>
          <a:endParaRPr lang="en-US"/>
        </a:p>
      </dgm:t>
    </dgm:pt>
    <dgm:pt modelId="{88B91780-A0B6-4FB3-89DF-ED6E2F392BAC}" type="sibTrans" cxnId="{42388DAA-5862-458D-9723-78A2685B43D2}">
      <dgm:prSet/>
      <dgm:spPr/>
      <dgm:t>
        <a:bodyPr/>
        <a:lstStyle/>
        <a:p>
          <a:endParaRPr lang="en-US"/>
        </a:p>
      </dgm:t>
    </dgm:pt>
    <dgm:pt modelId="{FB46782E-2621-413C-BEDA-BDE05ABAD2B2}">
      <dgm:prSet/>
      <dgm:spPr/>
      <dgm:t>
        <a:bodyPr/>
        <a:lstStyle/>
        <a:p>
          <a:r>
            <a:rPr lang="en-US" b="0" dirty="0">
              <a:latin typeface="+mn-lt"/>
            </a:rPr>
            <a:t>2. Risk register</a:t>
          </a:r>
        </a:p>
      </dgm:t>
    </dgm:pt>
    <dgm:pt modelId="{BC846048-7D41-479D-82C3-E29D4B9E2005}" type="parTrans" cxnId="{1039CDCC-795B-4283-8C85-B0B5AD610AA2}">
      <dgm:prSet/>
      <dgm:spPr/>
      <dgm:t>
        <a:bodyPr/>
        <a:lstStyle/>
        <a:p>
          <a:endParaRPr lang="en-US"/>
        </a:p>
      </dgm:t>
    </dgm:pt>
    <dgm:pt modelId="{BE825FC6-F5C8-4B45-B553-3BF5143567BD}" type="sibTrans" cxnId="{1039CDCC-795B-4283-8C85-B0B5AD610AA2}">
      <dgm:prSet/>
      <dgm:spPr/>
      <dgm:t>
        <a:bodyPr/>
        <a:lstStyle/>
        <a:p>
          <a:endParaRPr lang="en-US"/>
        </a:p>
      </dgm:t>
    </dgm:pt>
    <dgm:pt modelId="{AEF7AA5D-F2C6-4F50-AACB-A56BC800788F}">
      <dgm:prSet/>
      <dgm:spPr/>
      <dgm:t>
        <a:bodyPr/>
        <a:lstStyle/>
        <a:p>
          <a:r>
            <a:rPr kumimoji="0" lang="en-US" b="0" i="0" u="none" strike="noStrike" cap="none" spc="-4" normalizeH="0" baseline="0" noProof="0" dirty="0">
              <a:ln/>
              <a:effectLst/>
              <a:uLnTx/>
              <a:uFillTx/>
              <a:latin typeface="+mn-lt"/>
              <a:ea typeface="+mn-ea"/>
            </a:rPr>
            <a:t>2. Strategies for positive risks or opportunities</a:t>
          </a:r>
        </a:p>
      </dgm:t>
    </dgm:pt>
    <dgm:pt modelId="{6DD19F41-DB45-4392-A40F-F5317FE8383C}" type="parTrans" cxnId="{767D57F1-3B4E-48B9-9820-33834558B19B}">
      <dgm:prSet/>
      <dgm:spPr/>
      <dgm:t>
        <a:bodyPr/>
        <a:lstStyle/>
        <a:p>
          <a:endParaRPr lang="en-US"/>
        </a:p>
      </dgm:t>
    </dgm:pt>
    <dgm:pt modelId="{EE4CAB64-EECE-4829-94FA-03F3A837F620}" type="sibTrans" cxnId="{767D57F1-3B4E-48B9-9820-33834558B19B}">
      <dgm:prSet/>
      <dgm:spPr/>
      <dgm:t>
        <a:bodyPr/>
        <a:lstStyle/>
        <a:p>
          <a:endParaRPr lang="en-US"/>
        </a:p>
      </dgm:t>
    </dgm:pt>
    <dgm:pt modelId="{43DAEE8A-39D6-40F6-BF33-A094F7FF6A01}">
      <dgm:prSet/>
      <dgm:spPr/>
      <dgm:t>
        <a:bodyPr/>
        <a:lstStyle/>
        <a:p>
          <a:r>
            <a:rPr kumimoji="0" lang="en-US" b="0" i="0" u="none" strike="noStrike" cap="none" spc="-4" normalizeH="0" baseline="0" noProof="0" dirty="0">
              <a:ln/>
              <a:effectLst/>
              <a:uLnTx/>
              <a:uFillTx/>
              <a:latin typeface="+mn-lt"/>
              <a:ea typeface="+mn-ea"/>
            </a:rPr>
            <a:t>3. Contingent response strategies</a:t>
          </a:r>
        </a:p>
      </dgm:t>
    </dgm:pt>
    <dgm:pt modelId="{70DA842F-1E8B-4CA3-A450-5A9C370BAC99}" type="parTrans" cxnId="{52D507CA-FB8D-452E-8832-713AD021A42B}">
      <dgm:prSet/>
      <dgm:spPr/>
      <dgm:t>
        <a:bodyPr/>
        <a:lstStyle/>
        <a:p>
          <a:endParaRPr lang="en-US"/>
        </a:p>
      </dgm:t>
    </dgm:pt>
    <dgm:pt modelId="{F61E3FA3-67EF-4562-BC1A-99A218387D42}" type="sibTrans" cxnId="{52D507CA-FB8D-452E-8832-713AD021A42B}">
      <dgm:prSet/>
      <dgm:spPr/>
      <dgm:t>
        <a:bodyPr/>
        <a:lstStyle/>
        <a:p>
          <a:endParaRPr lang="en-US"/>
        </a:p>
      </dgm:t>
    </dgm:pt>
    <dgm:pt modelId="{B31DBF28-7E40-4F9F-A38C-7BD49DECF96B}">
      <dgm:prSet/>
      <dgm:spPr/>
      <dgm:t>
        <a:bodyPr/>
        <a:lstStyle/>
        <a:p>
          <a:r>
            <a:rPr kumimoji="0" lang="en-US" b="0" i="0" u="none" strike="noStrike" cap="none" spc="-4" normalizeH="0" baseline="0" noProof="0" dirty="0">
              <a:ln/>
              <a:effectLst/>
              <a:uLnTx/>
              <a:uFillTx/>
              <a:latin typeface="+mn-lt"/>
              <a:ea typeface="+mn-ea"/>
            </a:rPr>
            <a:t>4. Expert judgment</a:t>
          </a:r>
        </a:p>
      </dgm:t>
    </dgm:pt>
    <dgm:pt modelId="{8C5F1D3D-8A3B-4370-90CE-2CF485034FCB}" type="parTrans" cxnId="{A9E464C7-B944-4B3E-BD4B-1B291F7F4338}">
      <dgm:prSet/>
      <dgm:spPr/>
      <dgm:t>
        <a:bodyPr/>
        <a:lstStyle/>
        <a:p>
          <a:endParaRPr lang="en-US"/>
        </a:p>
      </dgm:t>
    </dgm:pt>
    <dgm:pt modelId="{E3FE0B54-9779-4653-B03E-B2939AE51B6E}" type="sibTrans" cxnId="{A9E464C7-B944-4B3E-BD4B-1B291F7F4338}">
      <dgm:prSet/>
      <dgm:spPr/>
      <dgm:t>
        <a:bodyPr/>
        <a:lstStyle/>
        <a:p>
          <a:endParaRPr lang="en-US"/>
        </a:p>
      </dgm:t>
    </dgm:pt>
    <dgm:pt modelId="{AAED00CE-FBB6-4FEB-AECC-AD05762DC143}">
      <dgm:prSet/>
      <dgm:spPr/>
      <dgm:t>
        <a:bodyPr/>
        <a:lstStyle/>
        <a:p>
          <a:r>
            <a:rPr lang="en-US" b="0" dirty="0">
              <a:latin typeface="+mn-lt"/>
            </a:rPr>
            <a:t>2. Project documents updates</a:t>
          </a:r>
        </a:p>
      </dgm:t>
    </dgm:pt>
    <dgm:pt modelId="{8AE38C56-F2DE-4A06-A133-439BD23C9F65}" type="parTrans" cxnId="{FE96EFB3-B421-42F9-9BA8-D455912CB816}">
      <dgm:prSet/>
      <dgm:spPr/>
      <dgm:t>
        <a:bodyPr/>
        <a:lstStyle/>
        <a:p>
          <a:endParaRPr lang="en-US"/>
        </a:p>
      </dgm:t>
    </dgm:pt>
    <dgm:pt modelId="{EAA5F331-752D-4481-97CB-EFF34DB8B1E9}" type="sibTrans" cxnId="{FE96EFB3-B421-42F9-9BA8-D455912CB816}">
      <dgm:prSet/>
      <dgm:spPr/>
      <dgm:t>
        <a:bodyPr/>
        <a:lstStyle/>
        <a:p>
          <a:endParaRPr lang="en-US"/>
        </a:p>
      </dgm:t>
    </dgm:pt>
    <dgm:pt modelId="{CFB89EA6-C3C1-4C11-929A-BF5E499DCA62}" type="pres">
      <dgm:prSet presAssocID="{8EE04F92-FD28-464D-89AA-77BFA59995AB}" presName="linearFlow" presStyleCnt="0">
        <dgm:presLayoutVars>
          <dgm:dir/>
          <dgm:animLvl val="lvl"/>
          <dgm:resizeHandles val="exact"/>
        </dgm:presLayoutVars>
      </dgm:prSet>
      <dgm:spPr/>
    </dgm:pt>
    <dgm:pt modelId="{0AE91B55-7731-411B-8E3E-9BF8DA5630DE}" type="pres">
      <dgm:prSet presAssocID="{8094AF4D-0B3A-4C99-BD6E-BDCE1E4FAF42}" presName="composite" presStyleCnt="0"/>
      <dgm:spPr/>
    </dgm:pt>
    <dgm:pt modelId="{06801CD9-DACF-401C-8820-2478FE0CD8E9}" type="pres">
      <dgm:prSet presAssocID="{8094AF4D-0B3A-4C99-BD6E-BDCE1E4FAF42}" presName="parTx" presStyleLbl="node1" presStyleIdx="0" presStyleCnt="3">
        <dgm:presLayoutVars>
          <dgm:chMax val="0"/>
          <dgm:chPref val="0"/>
          <dgm:bulletEnabled val="1"/>
        </dgm:presLayoutVars>
      </dgm:prSet>
      <dgm:spPr/>
    </dgm:pt>
    <dgm:pt modelId="{5BC0E88B-BDAE-486A-84B9-DC4D56DB0215}" type="pres">
      <dgm:prSet presAssocID="{8094AF4D-0B3A-4C99-BD6E-BDCE1E4FAF42}" presName="parSh" presStyleLbl="node1" presStyleIdx="0" presStyleCnt="3"/>
      <dgm:spPr/>
    </dgm:pt>
    <dgm:pt modelId="{6393A725-404C-43BE-B2A3-41A8645FCEC1}" type="pres">
      <dgm:prSet presAssocID="{8094AF4D-0B3A-4C99-BD6E-BDCE1E4FAF42}" presName="desTx" presStyleLbl="fgAcc1" presStyleIdx="0" presStyleCnt="3" custScaleX="117267" custLinFactNeighborY="683">
        <dgm:presLayoutVars>
          <dgm:bulletEnabled val="1"/>
        </dgm:presLayoutVars>
      </dgm:prSet>
      <dgm:spPr/>
    </dgm:pt>
    <dgm:pt modelId="{F03A484C-F809-464D-AB38-50710EBD6CDC}" type="pres">
      <dgm:prSet presAssocID="{AD2CD03A-FB16-4778-B388-0E6713F1F251}" presName="sibTrans" presStyleLbl="sibTrans2D1" presStyleIdx="0" presStyleCnt="2"/>
      <dgm:spPr/>
    </dgm:pt>
    <dgm:pt modelId="{B9D6688F-9862-469F-A4B7-A31E01DF16C1}" type="pres">
      <dgm:prSet presAssocID="{AD2CD03A-FB16-4778-B388-0E6713F1F251}" presName="connTx" presStyleLbl="sibTrans2D1" presStyleIdx="0" presStyleCnt="2"/>
      <dgm:spPr/>
    </dgm:pt>
    <dgm:pt modelId="{F26E9E08-94C6-4EC9-A481-525B36E105F9}" type="pres">
      <dgm:prSet presAssocID="{3A2D715D-3895-45BC-B47B-06448DC70445}" presName="composite" presStyleCnt="0"/>
      <dgm:spPr/>
    </dgm:pt>
    <dgm:pt modelId="{C38EA4BF-58BE-4920-99B5-434064201AC3}" type="pres">
      <dgm:prSet presAssocID="{3A2D715D-3895-45BC-B47B-06448DC70445}" presName="parTx" presStyleLbl="node1" presStyleIdx="0" presStyleCnt="3">
        <dgm:presLayoutVars>
          <dgm:chMax val="0"/>
          <dgm:chPref val="0"/>
          <dgm:bulletEnabled val="1"/>
        </dgm:presLayoutVars>
      </dgm:prSet>
      <dgm:spPr/>
    </dgm:pt>
    <dgm:pt modelId="{3F508ED5-0CC1-48A7-858B-9430E1B8F23E}" type="pres">
      <dgm:prSet presAssocID="{3A2D715D-3895-45BC-B47B-06448DC70445}" presName="parSh" presStyleLbl="node1" presStyleIdx="1" presStyleCnt="3"/>
      <dgm:spPr/>
    </dgm:pt>
    <dgm:pt modelId="{93849C52-3A8C-48CB-828E-783881352CC1}" type="pres">
      <dgm:prSet presAssocID="{3A2D715D-3895-45BC-B47B-06448DC70445}" presName="desTx" presStyleLbl="fgAcc1" presStyleIdx="1" presStyleCnt="3" custScaleX="125543">
        <dgm:presLayoutVars>
          <dgm:bulletEnabled val="1"/>
        </dgm:presLayoutVars>
      </dgm:prSet>
      <dgm:spPr/>
    </dgm:pt>
    <dgm:pt modelId="{8A326388-BC30-47B3-926E-258600F61DDF}" type="pres">
      <dgm:prSet presAssocID="{FCF5CE12-A2EC-429D-B2E0-6DBA8747C300}" presName="sibTrans" presStyleLbl="sibTrans2D1" presStyleIdx="1" presStyleCnt="2"/>
      <dgm:spPr/>
    </dgm:pt>
    <dgm:pt modelId="{838DBE00-A3FE-4307-A5F7-59EF83BDDE2A}" type="pres">
      <dgm:prSet presAssocID="{FCF5CE12-A2EC-429D-B2E0-6DBA8747C300}" presName="connTx" presStyleLbl="sibTrans2D1" presStyleIdx="1" presStyleCnt="2"/>
      <dgm:spPr/>
    </dgm:pt>
    <dgm:pt modelId="{838926B4-5D3B-464F-B127-0023D26D35E2}" type="pres">
      <dgm:prSet presAssocID="{645B2E93-097F-4390-A8AE-2C1045749F8A}" presName="composite" presStyleCnt="0"/>
      <dgm:spPr/>
    </dgm:pt>
    <dgm:pt modelId="{F6DCB491-798F-4572-A106-219A7F5E6490}" type="pres">
      <dgm:prSet presAssocID="{645B2E93-097F-4390-A8AE-2C1045749F8A}" presName="parTx" presStyleLbl="node1" presStyleIdx="1" presStyleCnt="3">
        <dgm:presLayoutVars>
          <dgm:chMax val="0"/>
          <dgm:chPref val="0"/>
          <dgm:bulletEnabled val="1"/>
        </dgm:presLayoutVars>
      </dgm:prSet>
      <dgm:spPr/>
    </dgm:pt>
    <dgm:pt modelId="{B6F94264-5B6A-4BCA-A4EE-E30EC9C7C97A}" type="pres">
      <dgm:prSet presAssocID="{645B2E93-097F-4390-A8AE-2C1045749F8A}" presName="parSh" presStyleLbl="node1" presStyleIdx="2" presStyleCnt="3"/>
      <dgm:spPr/>
    </dgm:pt>
    <dgm:pt modelId="{586AB443-70A9-4BA1-9E98-E314067C0B91}" type="pres">
      <dgm:prSet presAssocID="{645B2E93-097F-4390-A8AE-2C1045749F8A}" presName="desTx" presStyleLbl="fgAcc1" presStyleIdx="2" presStyleCnt="3" custScaleX="120676">
        <dgm:presLayoutVars>
          <dgm:bulletEnabled val="1"/>
        </dgm:presLayoutVars>
      </dgm:prSet>
      <dgm:spPr/>
    </dgm:pt>
  </dgm:ptLst>
  <dgm:cxnLst>
    <dgm:cxn modelId="{74A83111-8742-40B7-BDB0-517883EA3281}" srcId="{3A2D715D-3895-45BC-B47B-06448DC70445}" destId="{C9D3C6B1-A63C-4619-B5B0-2485E042BE80}" srcOrd="0" destOrd="0" parTransId="{13EA442E-1D68-4FDC-84C4-63690CD7FFFD}" sibTransId="{60B9232F-5F06-43DD-97B7-E699757DD82F}"/>
    <dgm:cxn modelId="{4A138621-6DE3-465E-A7C7-25400371488A}" type="presOf" srcId="{43DAEE8A-39D6-40F6-BF33-A094F7FF6A01}" destId="{93849C52-3A8C-48CB-828E-783881352CC1}" srcOrd="0" destOrd="2" presId="urn:microsoft.com/office/officeart/2005/8/layout/process3"/>
    <dgm:cxn modelId="{18028A27-E09E-4B84-AFC2-F7A4B2F4DF21}" type="presOf" srcId="{B31DBF28-7E40-4F9F-A38C-7BD49DECF96B}" destId="{93849C52-3A8C-48CB-828E-783881352CC1}" srcOrd="0" destOrd="3" presId="urn:microsoft.com/office/officeart/2005/8/layout/process3"/>
    <dgm:cxn modelId="{AC349027-5DDA-4BAE-9ADC-D05AFD694635}" srcId="{8EE04F92-FD28-464D-89AA-77BFA59995AB}" destId="{645B2E93-097F-4390-A8AE-2C1045749F8A}" srcOrd="2" destOrd="0" parTransId="{EF52D8D0-2230-4896-8FBA-FB71B018A2C5}" sibTransId="{476ECB86-E1AB-4A1B-9D3F-68CB60D09686}"/>
    <dgm:cxn modelId="{EB54623E-5780-493B-B877-2EF045EC9C48}" type="presOf" srcId="{FCF5CE12-A2EC-429D-B2E0-6DBA8747C300}" destId="{8A326388-BC30-47B3-926E-258600F61DDF}" srcOrd="0" destOrd="0" presId="urn:microsoft.com/office/officeart/2005/8/layout/process3"/>
    <dgm:cxn modelId="{171E086D-516E-4F27-8930-2A0F34A0573E}" type="presOf" srcId="{8094AF4D-0B3A-4C99-BD6E-BDCE1E4FAF42}" destId="{5BC0E88B-BDAE-486A-84B9-DC4D56DB0215}" srcOrd="1" destOrd="0" presId="urn:microsoft.com/office/officeart/2005/8/layout/process3"/>
    <dgm:cxn modelId="{2FC1607A-7A86-42EB-BB96-C5077494573B}" srcId="{8094AF4D-0B3A-4C99-BD6E-BDCE1E4FAF42}" destId="{8B671806-DC2F-4207-99C6-58A6FB3663E2}" srcOrd="0" destOrd="0" parTransId="{4412D633-6D11-4743-B874-D34F053B21DC}" sibTransId="{1ABE8CC7-87B1-4917-81AD-C299A49BC462}"/>
    <dgm:cxn modelId="{4E736B82-7978-4EB9-A075-738C6DBDDFBF}" type="presOf" srcId="{645B2E93-097F-4390-A8AE-2C1045749F8A}" destId="{B6F94264-5B6A-4BCA-A4EE-E30EC9C7C97A}" srcOrd="1" destOrd="0" presId="urn:microsoft.com/office/officeart/2005/8/layout/process3"/>
    <dgm:cxn modelId="{CE011986-9CCC-4D62-A1FB-10C34E246403}" type="presOf" srcId="{AD2CD03A-FB16-4778-B388-0E6713F1F251}" destId="{F03A484C-F809-464D-AB38-50710EBD6CDC}" srcOrd="0" destOrd="0" presId="urn:microsoft.com/office/officeart/2005/8/layout/process3"/>
    <dgm:cxn modelId="{CF426189-3E0D-431A-BAB7-9259C3451D01}" type="presOf" srcId="{3A2D715D-3895-45BC-B47B-06448DC70445}" destId="{C38EA4BF-58BE-4920-99B5-434064201AC3}" srcOrd="0" destOrd="0" presId="urn:microsoft.com/office/officeart/2005/8/layout/process3"/>
    <dgm:cxn modelId="{F184A58A-895C-46C8-964D-DC63D986E711}" srcId="{8EE04F92-FD28-464D-89AA-77BFA59995AB}" destId="{3A2D715D-3895-45BC-B47B-06448DC70445}" srcOrd="1" destOrd="0" parTransId="{E1D919CD-7EF6-42F0-AAE6-E748A06D6BAA}" sibTransId="{FCF5CE12-A2EC-429D-B2E0-6DBA8747C300}"/>
    <dgm:cxn modelId="{6B4E068D-CB66-46B3-834B-66BF2088C7F5}" type="presOf" srcId="{3A2D715D-3895-45BC-B47B-06448DC70445}" destId="{3F508ED5-0CC1-48A7-858B-9430E1B8F23E}" srcOrd="1" destOrd="0" presId="urn:microsoft.com/office/officeart/2005/8/layout/process3"/>
    <dgm:cxn modelId="{2CE89A94-A2FD-4483-9F9B-5038CB6C2C07}" type="presOf" srcId="{AAED00CE-FBB6-4FEB-AECC-AD05762DC143}" destId="{586AB443-70A9-4BA1-9E98-E314067C0B91}" srcOrd="0" destOrd="1" presId="urn:microsoft.com/office/officeart/2005/8/layout/process3"/>
    <dgm:cxn modelId="{574A219F-29B4-4832-9887-B185370E6A54}" srcId="{8EE04F92-FD28-464D-89AA-77BFA59995AB}" destId="{8094AF4D-0B3A-4C99-BD6E-BDCE1E4FAF42}" srcOrd="0" destOrd="0" parTransId="{A56FA7BF-6BF0-4AC1-A2D8-DB8DDF9016C3}" sibTransId="{AD2CD03A-FB16-4778-B388-0E6713F1F251}"/>
    <dgm:cxn modelId="{42388DAA-5862-458D-9723-78A2685B43D2}" srcId="{645B2E93-097F-4390-A8AE-2C1045749F8A}" destId="{E909C48C-FEA5-463D-A540-45181B501653}" srcOrd="0" destOrd="0" parTransId="{B36322DF-2229-4B36-8815-26DE84DC125C}" sibTransId="{88B91780-A0B6-4FB3-89DF-ED6E2F392BAC}"/>
    <dgm:cxn modelId="{60E704AC-3612-41BF-84E9-A0E26AFED302}" type="presOf" srcId="{FCF5CE12-A2EC-429D-B2E0-6DBA8747C300}" destId="{838DBE00-A3FE-4307-A5F7-59EF83BDDE2A}" srcOrd="1" destOrd="0" presId="urn:microsoft.com/office/officeart/2005/8/layout/process3"/>
    <dgm:cxn modelId="{944532B0-A4DC-460F-9C46-51B53C4874FD}" type="presOf" srcId="{AEF7AA5D-F2C6-4F50-AACB-A56BC800788F}" destId="{93849C52-3A8C-48CB-828E-783881352CC1}" srcOrd="0" destOrd="1" presId="urn:microsoft.com/office/officeart/2005/8/layout/process3"/>
    <dgm:cxn modelId="{DEE184B2-13FC-4ABF-AC38-2B1C55477ABB}" type="presOf" srcId="{645B2E93-097F-4390-A8AE-2C1045749F8A}" destId="{F6DCB491-798F-4572-A106-219A7F5E6490}" srcOrd="0" destOrd="0" presId="urn:microsoft.com/office/officeart/2005/8/layout/process3"/>
    <dgm:cxn modelId="{FE96EFB3-B421-42F9-9BA8-D455912CB816}" srcId="{645B2E93-097F-4390-A8AE-2C1045749F8A}" destId="{AAED00CE-FBB6-4FEB-AECC-AD05762DC143}" srcOrd="1" destOrd="0" parTransId="{8AE38C56-F2DE-4A06-A133-439BD23C9F65}" sibTransId="{EAA5F331-752D-4481-97CB-EFF34DB8B1E9}"/>
    <dgm:cxn modelId="{1AFB52B5-4185-4471-9457-6EF9CC223966}" type="presOf" srcId="{C9D3C6B1-A63C-4619-B5B0-2485E042BE80}" destId="{93849C52-3A8C-48CB-828E-783881352CC1}" srcOrd="0" destOrd="0" presId="urn:microsoft.com/office/officeart/2005/8/layout/process3"/>
    <dgm:cxn modelId="{E4EAAFB8-C10A-4B4A-8289-6726154E6AC2}" type="presOf" srcId="{8094AF4D-0B3A-4C99-BD6E-BDCE1E4FAF42}" destId="{06801CD9-DACF-401C-8820-2478FE0CD8E9}" srcOrd="0" destOrd="0" presId="urn:microsoft.com/office/officeart/2005/8/layout/process3"/>
    <dgm:cxn modelId="{B5AE28BE-0CB0-41F3-B01B-27D05B3ADD28}" type="presOf" srcId="{8EE04F92-FD28-464D-89AA-77BFA59995AB}" destId="{CFB89EA6-C3C1-4C11-929A-BF5E499DCA62}" srcOrd="0" destOrd="0" presId="urn:microsoft.com/office/officeart/2005/8/layout/process3"/>
    <dgm:cxn modelId="{A9E464C7-B944-4B3E-BD4B-1B291F7F4338}" srcId="{3A2D715D-3895-45BC-B47B-06448DC70445}" destId="{B31DBF28-7E40-4F9F-A38C-7BD49DECF96B}" srcOrd="3" destOrd="0" parTransId="{8C5F1D3D-8A3B-4370-90CE-2CF485034FCB}" sibTransId="{E3FE0B54-9779-4653-B03E-B2939AE51B6E}"/>
    <dgm:cxn modelId="{52D507CA-FB8D-452E-8832-713AD021A42B}" srcId="{3A2D715D-3895-45BC-B47B-06448DC70445}" destId="{43DAEE8A-39D6-40F6-BF33-A094F7FF6A01}" srcOrd="2" destOrd="0" parTransId="{70DA842F-1E8B-4CA3-A450-5A9C370BAC99}" sibTransId="{F61E3FA3-67EF-4562-BC1A-99A218387D42}"/>
    <dgm:cxn modelId="{1039CDCC-795B-4283-8C85-B0B5AD610AA2}" srcId="{8094AF4D-0B3A-4C99-BD6E-BDCE1E4FAF42}" destId="{FB46782E-2621-413C-BEDA-BDE05ABAD2B2}" srcOrd="1" destOrd="0" parTransId="{BC846048-7D41-479D-82C3-E29D4B9E2005}" sibTransId="{BE825FC6-F5C8-4B45-B553-3BF5143567BD}"/>
    <dgm:cxn modelId="{67339EE2-AA3E-45C4-BBC5-8B6B4EAADA5C}" type="presOf" srcId="{E909C48C-FEA5-463D-A540-45181B501653}" destId="{586AB443-70A9-4BA1-9E98-E314067C0B91}" srcOrd="0" destOrd="0" presId="urn:microsoft.com/office/officeart/2005/8/layout/process3"/>
    <dgm:cxn modelId="{F33DB2E9-A799-4D60-808A-24E72F03B14D}" type="presOf" srcId="{FB46782E-2621-413C-BEDA-BDE05ABAD2B2}" destId="{6393A725-404C-43BE-B2A3-41A8645FCEC1}" srcOrd="0" destOrd="1" presId="urn:microsoft.com/office/officeart/2005/8/layout/process3"/>
    <dgm:cxn modelId="{767D57F1-3B4E-48B9-9820-33834558B19B}" srcId="{3A2D715D-3895-45BC-B47B-06448DC70445}" destId="{AEF7AA5D-F2C6-4F50-AACB-A56BC800788F}" srcOrd="1" destOrd="0" parTransId="{6DD19F41-DB45-4392-A40F-F5317FE8383C}" sibTransId="{EE4CAB64-EECE-4829-94FA-03F3A837F620}"/>
    <dgm:cxn modelId="{0E0230F8-F6FB-460B-8B1A-8642A8C18BC9}" type="presOf" srcId="{8B671806-DC2F-4207-99C6-58A6FB3663E2}" destId="{6393A725-404C-43BE-B2A3-41A8645FCEC1}" srcOrd="0" destOrd="0" presId="urn:microsoft.com/office/officeart/2005/8/layout/process3"/>
    <dgm:cxn modelId="{F19B7EFD-6181-44FA-8174-0365EDA6ACCF}" type="presOf" srcId="{AD2CD03A-FB16-4778-B388-0E6713F1F251}" destId="{B9D6688F-9862-469F-A4B7-A31E01DF16C1}" srcOrd="1" destOrd="0" presId="urn:microsoft.com/office/officeart/2005/8/layout/process3"/>
    <dgm:cxn modelId="{547A0D18-E5E1-4C35-871F-1078964BD31C}" type="presParOf" srcId="{CFB89EA6-C3C1-4C11-929A-BF5E499DCA62}" destId="{0AE91B55-7731-411B-8E3E-9BF8DA5630DE}" srcOrd="0" destOrd="0" presId="urn:microsoft.com/office/officeart/2005/8/layout/process3"/>
    <dgm:cxn modelId="{75759E98-A816-4908-8F05-EA374277ED56}" type="presParOf" srcId="{0AE91B55-7731-411B-8E3E-9BF8DA5630DE}" destId="{06801CD9-DACF-401C-8820-2478FE0CD8E9}" srcOrd="0" destOrd="0" presId="urn:microsoft.com/office/officeart/2005/8/layout/process3"/>
    <dgm:cxn modelId="{4DD4686D-6595-40F0-AB0C-BF7F333E48AC}" type="presParOf" srcId="{0AE91B55-7731-411B-8E3E-9BF8DA5630DE}" destId="{5BC0E88B-BDAE-486A-84B9-DC4D56DB0215}" srcOrd="1" destOrd="0" presId="urn:microsoft.com/office/officeart/2005/8/layout/process3"/>
    <dgm:cxn modelId="{C56C739A-2D12-42BB-8009-4535C537511A}" type="presParOf" srcId="{0AE91B55-7731-411B-8E3E-9BF8DA5630DE}" destId="{6393A725-404C-43BE-B2A3-41A8645FCEC1}" srcOrd="2" destOrd="0" presId="urn:microsoft.com/office/officeart/2005/8/layout/process3"/>
    <dgm:cxn modelId="{4C7C50C3-3B5C-44EB-90CD-B868C80A3BFB}" type="presParOf" srcId="{CFB89EA6-C3C1-4C11-929A-BF5E499DCA62}" destId="{F03A484C-F809-464D-AB38-50710EBD6CDC}" srcOrd="1" destOrd="0" presId="urn:microsoft.com/office/officeart/2005/8/layout/process3"/>
    <dgm:cxn modelId="{B253D40B-BFAD-45CA-AD4F-544D58C4853B}" type="presParOf" srcId="{F03A484C-F809-464D-AB38-50710EBD6CDC}" destId="{B9D6688F-9862-469F-A4B7-A31E01DF16C1}" srcOrd="0" destOrd="0" presId="urn:microsoft.com/office/officeart/2005/8/layout/process3"/>
    <dgm:cxn modelId="{FBC42B0D-E08D-4E2C-9F32-FF423758F26E}" type="presParOf" srcId="{CFB89EA6-C3C1-4C11-929A-BF5E499DCA62}" destId="{F26E9E08-94C6-4EC9-A481-525B36E105F9}" srcOrd="2" destOrd="0" presId="urn:microsoft.com/office/officeart/2005/8/layout/process3"/>
    <dgm:cxn modelId="{7A0901B4-832E-415F-8E3B-6E1733256133}" type="presParOf" srcId="{F26E9E08-94C6-4EC9-A481-525B36E105F9}" destId="{C38EA4BF-58BE-4920-99B5-434064201AC3}" srcOrd="0" destOrd="0" presId="urn:microsoft.com/office/officeart/2005/8/layout/process3"/>
    <dgm:cxn modelId="{163F2F49-8CD6-4AEF-9E12-C70300A2D59C}" type="presParOf" srcId="{F26E9E08-94C6-4EC9-A481-525B36E105F9}" destId="{3F508ED5-0CC1-48A7-858B-9430E1B8F23E}" srcOrd="1" destOrd="0" presId="urn:microsoft.com/office/officeart/2005/8/layout/process3"/>
    <dgm:cxn modelId="{33F4BEC2-FF9D-4394-8D47-31F0E993775B}" type="presParOf" srcId="{F26E9E08-94C6-4EC9-A481-525B36E105F9}" destId="{93849C52-3A8C-48CB-828E-783881352CC1}" srcOrd="2" destOrd="0" presId="urn:microsoft.com/office/officeart/2005/8/layout/process3"/>
    <dgm:cxn modelId="{0A01439C-A302-420C-B17E-B3B66522AB8A}" type="presParOf" srcId="{CFB89EA6-C3C1-4C11-929A-BF5E499DCA62}" destId="{8A326388-BC30-47B3-926E-258600F61DDF}" srcOrd="3" destOrd="0" presId="urn:microsoft.com/office/officeart/2005/8/layout/process3"/>
    <dgm:cxn modelId="{AA6C891F-B7DF-492E-95E6-D54F4D110AEB}" type="presParOf" srcId="{8A326388-BC30-47B3-926E-258600F61DDF}" destId="{838DBE00-A3FE-4307-A5F7-59EF83BDDE2A}" srcOrd="0" destOrd="0" presId="urn:microsoft.com/office/officeart/2005/8/layout/process3"/>
    <dgm:cxn modelId="{42D009A4-955C-49B8-B2D3-8AE4B65518BE}" type="presParOf" srcId="{CFB89EA6-C3C1-4C11-929A-BF5E499DCA62}" destId="{838926B4-5D3B-464F-B127-0023D26D35E2}" srcOrd="4" destOrd="0" presId="urn:microsoft.com/office/officeart/2005/8/layout/process3"/>
    <dgm:cxn modelId="{794643CB-D0ED-4DB2-8C72-DEB97EE88EE3}" type="presParOf" srcId="{838926B4-5D3B-464F-B127-0023D26D35E2}" destId="{F6DCB491-798F-4572-A106-219A7F5E6490}" srcOrd="0" destOrd="0" presId="urn:microsoft.com/office/officeart/2005/8/layout/process3"/>
    <dgm:cxn modelId="{AA6A3CF7-C5FA-4D9A-A47D-49BF4778FF12}" type="presParOf" srcId="{838926B4-5D3B-464F-B127-0023D26D35E2}" destId="{B6F94264-5B6A-4BCA-A4EE-E30EC9C7C97A}" srcOrd="1" destOrd="0" presId="urn:microsoft.com/office/officeart/2005/8/layout/process3"/>
    <dgm:cxn modelId="{F325BDBE-7F04-45E4-883E-F3A731B61D8D}" type="presParOf" srcId="{838926B4-5D3B-464F-B127-0023D26D35E2}" destId="{586AB443-70A9-4BA1-9E98-E314067C0B9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0B5DD1E-A821-4A72-8949-89926123AE49}"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F8E89DB3-1A67-4F7D-8AA5-0E7B5FC34A5E}">
      <dgm:prSet phldrT="[Text]"/>
      <dgm:spPr/>
      <dgm:t>
        <a:bodyPr/>
        <a:lstStyle/>
        <a:p>
          <a:r>
            <a:rPr lang="en-US" dirty="0"/>
            <a:t>1. Risk</a:t>
          </a:r>
          <a:r>
            <a:rPr lang="id-ID" dirty="0"/>
            <a:t> Management Plan</a:t>
          </a:r>
          <a:endParaRPr lang="en-US" dirty="0"/>
        </a:p>
      </dgm:t>
    </dgm:pt>
    <dgm:pt modelId="{CE842B11-6F30-45CB-9DA9-03E87B785792}" type="parTrans" cxnId="{F64F8107-95DD-4C8D-AA5A-7D389302025E}">
      <dgm:prSet/>
      <dgm:spPr/>
      <dgm:t>
        <a:bodyPr/>
        <a:lstStyle/>
        <a:p>
          <a:endParaRPr lang="en-US"/>
        </a:p>
      </dgm:t>
    </dgm:pt>
    <dgm:pt modelId="{46C6D8FC-9246-4CB6-BB9C-4A7391E32933}" type="sibTrans" cxnId="{F64F8107-95DD-4C8D-AA5A-7D389302025E}">
      <dgm:prSet/>
      <dgm:spPr/>
      <dgm:t>
        <a:bodyPr/>
        <a:lstStyle/>
        <a:p>
          <a:endParaRPr lang="en-US"/>
        </a:p>
      </dgm:t>
    </dgm:pt>
    <dgm:pt modelId="{55A31B0C-BBCB-4A5F-9523-ADD16659F28F}">
      <dgm:prSet phldrT="[Text]"/>
      <dgm:spPr/>
      <dgm:t>
        <a:bodyPr/>
        <a:lstStyle/>
        <a:p>
          <a:r>
            <a:rPr lang="id-ID" dirty="0"/>
            <a:t>Komponen penting dari rencana manajemen risiko meliputi peran dan tanggung jawab, definisi analisis resiko, waktu untuk review (dan untuk menghilangkan risiko dari review), dan treshold risiko untuk risiko rendah, sedang, dan tinggi. treshold resiko membantu mengidentifikasi resiko-resiko dimana respon2 khusus diperlukan.</a:t>
          </a:r>
          <a:endParaRPr lang="en-US" dirty="0"/>
        </a:p>
      </dgm:t>
    </dgm:pt>
    <dgm:pt modelId="{4EB0C575-2C9C-441D-9887-92351A28F05E}" type="parTrans" cxnId="{4A41312F-4898-4681-8C2F-1D727EB1FA70}">
      <dgm:prSet/>
      <dgm:spPr/>
      <dgm:t>
        <a:bodyPr/>
        <a:lstStyle/>
        <a:p>
          <a:endParaRPr lang="en-US"/>
        </a:p>
      </dgm:t>
    </dgm:pt>
    <dgm:pt modelId="{69827177-26BC-4A7D-9F0E-E2779EEDEBAA}" type="sibTrans" cxnId="{4A41312F-4898-4681-8C2F-1D727EB1FA70}">
      <dgm:prSet/>
      <dgm:spPr/>
      <dgm:t>
        <a:bodyPr/>
        <a:lstStyle/>
        <a:p>
          <a:endParaRPr lang="en-US"/>
        </a:p>
      </dgm:t>
    </dgm:pt>
    <dgm:pt modelId="{D4362DA9-7298-4B58-B899-B92451A405AD}">
      <dgm:prSet phldrT="[Text]"/>
      <dgm:spPr/>
      <dgm:t>
        <a:bodyPr/>
        <a:lstStyle/>
        <a:p>
          <a:r>
            <a:rPr kumimoji="0" lang="id-ID" b="1" i="0" u="none" strike="noStrike" cap="none" spc="0" normalizeH="0" baseline="0" noProof="0" dirty="0">
              <a:ln>
                <a:noFill/>
              </a:ln>
              <a:solidFill>
                <a:srgbClr val="800000"/>
              </a:solidFill>
              <a:effectLst/>
              <a:uLnTx/>
              <a:uFillTx/>
              <a:latin typeface="Calibri"/>
              <a:ea typeface="+mn-ea"/>
              <a:cs typeface="+mn-cs"/>
            </a:rPr>
            <a:t>2</a:t>
          </a:r>
          <a:r>
            <a:rPr kumimoji="0" lang="en-US" b="1" i="0" u="none" strike="noStrike" cap="none" spc="0" normalizeH="0" baseline="0" noProof="0" dirty="0">
              <a:ln>
                <a:noFill/>
              </a:ln>
              <a:solidFill>
                <a:srgbClr val="800000"/>
              </a:solidFill>
              <a:effectLst/>
              <a:uLnTx/>
              <a:uFillTx/>
              <a:latin typeface="Calibri"/>
              <a:ea typeface="+mn-ea"/>
              <a:cs typeface="+mn-cs"/>
            </a:rPr>
            <a:t>. </a:t>
          </a:r>
          <a:r>
            <a:rPr kumimoji="0" lang="id-ID" b="1" i="0" u="none" strike="noStrike" cap="none" spc="0" normalizeH="0" baseline="0" noProof="0" dirty="0">
              <a:ln>
                <a:noFill/>
              </a:ln>
              <a:solidFill>
                <a:srgbClr val="800000"/>
              </a:solidFill>
              <a:effectLst/>
              <a:uLnTx/>
              <a:uFillTx/>
              <a:latin typeface="Calibri"/>
              <a:ea typeface="+mn-ea"/>
              <a:cs typeface="+mn-cs"/>
            </a:rPr>
            <a:t>Risk Register</a:t>
          </a:r>
          <a:endParaRPr lang="en-US" dirty="0"/>
        </a:p>
      </dgm:t>
    </dgm:pt>
    <dgm:pt modelId="{B5BFFEB8-8B74-42BA-B91D-5A39E5006D6C}" type="parTrans" cxnId="{949AE6F8-9149-445B-9365-A94B5CB39DC2}">
      <dgm:prSet/>
      <dgm:spPr/>
      <dgm:t>
        <a:bodyPr/>
        <a:lstStyle/>
        <a:p>
          <a:endParaRPr lang="en-US"/>
        </a:p>
      </dgm:t>
    </dgm:pt>
    <dgm:pt modelId="{09542975-8CEB-4553-9487-3B6E99F71F83}" type="sibTrans" cxnId="{949AE6F8-9149-445B-9365-A94B5CB39DC2}">
      <dgm:prSet/>
      <dgm:spPr/>
      <dgm:t>
        <a:bodyPr/>
        <a:lstStyle/>
        <a:p>
          <a:endParaRPr lang="en-US"/>
        </a:p>
      </dgm:t>
    </dgm:pt>
    <dgm:pt modelId="{E48F9D45-382D-4F37-846F-A95400F5E542}">
      <dgm:prSet phldrT="[Text]"/>
      <dgm:spPr/>
      <dgm:t>
        <a:bodyPr/>
        <a:lstStyle/>
        <a:p>
          <a:r>
            <a:rPr kumimoji="0" lang="id-ID" b="0" i="0" u="none" strike="noStrike" cap="none" spc="0" normalizeH="0" baseline="0" noProof="0" dirty="0">
              <a:ln>
                <a:noFill/>
              </a:ln>
              <a:solidFill>
                <a:srgbClr val="2F2B20"/>
              </a:solidFill>
              <a:effectLst/>
              <a:uLnTx/>
              <a:uFillTx/>
              <a:latin typeface="Calibri"/>
              <a:ea typeface="+mn-ea"/>
              <a:cs typeface="+mn-cs"/>
            </a:rPr>
            <a:t>Risk register mengacu pada risiko yang teridentifikasi, akar penyebab risiko, daftar tanggapan potensial, resiko pemilik, gejala dan tanda-tanda peringatan, peringkat atau prioritas daftar resiko proyek yang relatif, resiko yang memerlukan respon dalam waktu dekat, resiko untuk analisis dan respon tambahan, tren dalam hasil analisis kualitatif, dan list pengamatan, yang merupakan list low priority risk dalam risk register.</a:t>
          </a:r>
          <a:endParaRPr lang="en-US" dirty="0"/>
        </a:p>
      </dgm:t>
    </dgm:pt>
    <dgm:pt modelId="{873D2417-0151-49AC-85BD-A8E7871B3E4B}" type="parTrans" cxnId="{4E0C8C17-BB44-4761-8FE4-4CC53EDEA366}">
      <dgm:prSet/>
      <dgm:spPr/>
      <dgm:t>
        <a:bodyPr/>
        <a:lstStyle/>
        <a:p>
          <a:endParaRPr lang="en-US"/>
        </a:p>
      </dgm:t>
    </dgm:pt>
    <dgm:pt modelId="{C96FFAF7-8D12-4503-A7E9-F0305B0E8605}" type="sibTrans" cxnId="{4E0C8C17-BB44-4761-8FE4-4CC53EDEA366}">
      <dgm:prSet/>
      <dgm:spPr/>
      <dgm:t>
        <a:bodyPr/>
        <a:lstStyle/>
        <a:p>
          <a:endParaRPr lang="en-US"/>
        </a:p>
      </dgm:t>
    </dgm:pt>
    <dgm:pt modelId="{B0BF93AB-7CDE-470C-8EAD-A09FF46CD870}" type="pres">
      <dgm:prSet presAssocID="{D0B5DD1E-A821-4A72-8949-89926123AE49}" presName="linear" presStyleCnt="0">
        <dgm:presLayoutVars>
          <dgm:animLvl val="lvl"/>
          <dgm:resizeHandles val="exact"/>
        </dgm:presLayoutVars>
      </dgm:prSet>
      <dgm:spPr/>
    </dgm:pt>
    <dgm:pt modelId="{FEA4A104-BD45-4B01-832A-5D8E1CE5A084}" type="pres">
      <dgm:prSet presAssocID="{F8E89DB3-1A67-4F7D-8AA5-0E7B5FC34A5E}" presName="parentText" presStyleLbl="node1" presStyleIdx="0" presStyleCnt="2">
        <dgm:presLayoutVars>
          <dgm:chMax val="0"/>
          <dgm:bulletEnabled val="1"/>
        </dgm:presLayoutVars>
      </dgm:prSet>
      <dgm:spPr/>
    </dgm:pt>
    <dgm:pt modelId="{9C219F7B-B4DD-42B5-8120-D2A7CB779D59}" type="pres">
      <dgm:prSet presAssocID="{F8E89DB3-1A67-4F7D-8AA5-0E7B5FC34A5E}" presName="childText" presStyleLbl="revTx" presStyleIdx="0" presStyleCnt="2">
        <dgm:presLayoutVars>
          <dgm:bulletEnabled val="1"/>
        </dgm:presLayoutVars>
      </dgm:prSet>
      <dgm:spPr/>
    </dgm:pt>
    <dgm:pt modelId="{FF51D4FC-83E3-42AB-8B97-5C08A8D443F1}" type="pres">
      <dgm:prSet presAssocID="{D4362DA9-7298-4B58-B899-B92451A405AD}" presName="parentText" presStyleLbl="node1" presStyleIdx="1" presStyleCnt="2">
        <dgm:presLayoutVars>
          <dgm:chMax val="0"/>
          <dgm:bulletEnabled val="1"/>
        </dgm:presLayoutVars>
      </dgm:prSet>
      <dgm:spPr/>
    </dgm:pt>
    <dgm:pt modelId="{A3EE3EDA-C1EE-4D1E-948D-2DA52AA35FFB}" type="pres">
      <dgm:prSet presAssocID="{D4362DA9-7298-4B58-B899-B92451A405AD}" presName="childText" presStyleLbl="revTx" presStyleIdx="1" presStyleCnt="2">
        <dgm:presLayoutVars>
          <dgm:bulletEnabled val="1"/>
        </dgm:presLayoutVars>
      </dgm:prSet>
      <dgm:spPr/>
    </dgm:pt>
  </dgm:ptLst>
  <dgm:cxnLst>
    <dgm:cxn modelId="{461C7602-75DB-4795-AFB7-11747A7DDA0D}" type="presOf" srcId="{55A31B0C-BBCB-4A5F-9523-ADD16659F28F}" destId="{9C219F7B-B4DD-42B5-8120-D2A7CB779D59}" srcOrd="0" destOrd="0" presId="urn:microsoft.com/office/officeart/2005/8/layout/vList2"/>
    <dgm:cxn modelId="{F64F8107-95DD-4C8D-AA5A-7D389302025E}" srcId="{D0B5DD1E-A821-4A72-8949-89926123AE49}" destId="{F8E89DB3-1A67-4F7D-8AA5-0E7B5FC34A5E}" srcOrd="0" destOrd="0" parTransId="{CE842B11-6F30-45CB-9DA9-03E87B785792}" sibTransId="{46C6D8FC-9246-4CB6-BB9C-4A7391E32933}"/>
    <dgm:cxn modelId="{905D7614-5DF9-482C-BDBD-31A64D7199F9}" type="presOf" srcId="{D0B5DD1E-A821-4A72-8949-89926123AE49}" destId="{B0BF93AB-7CDE-470C-8EAD-A09FF46CD870}" srcOrd="0" destOrd="0" presId="urn:microsoft.com/office/officeart/2005/8/layout/vList2"/>
    <dgm:cxn modelId="{4E0C8C17-BB44-4761-8FE4-4CC53EDEA366}" srcId="{D4362DA9-7298-4B58-B899-B92451A405AD}" destId="{E48F9D45-382D-4F37-846F-A95400F5E542}" srcOrd="0" destOrd="0" parTransId="{873D2417-0151-49AC-85BD-A8E7871B3E4B}" sibTransId="{C96FFAF7-8D12-4503-A7E9-F0305B0E8605}"/>
    <dgm:cxn modelId="{4A41312F-4898-4681-8C2F-1D727EB1FA70}" srcId="{F8E89DB3-1A67-4F7D-8AA5-0E7B5FC34A5E}" destId="{55A31B0C-BBCB-4A5F-9523-ADD16659F28F}" srcOrd="0" destOrd="0" parTransId="{4EB0C575-2C9C-441D-9887-92351A28F05E}" sibTransId="{69827177-26BC-4A7D-9F0E-E2779EEDEBAA}"/>
    <dgm:cxn modelId="{E1AC9E7A-8E09-4E13-8885-41129A57FD72}" type="presOf" srcId="{F8E89DB3-1A67-4F7D-8AA5-0E7B5FC34A5E}" destId="{FEA4A104-BD45-4B01-832A-5D8E1CE5A084}" srcOrd="0" destOrd="0" presId="urn:microsoft.com/office/officeart/2005/8/layout/vList2"/>
    <dgm:cxn modelId="{FF7DC0AD-5044-4B03-9C15-0336E9F5FE39}" type="presOf" srcId="{E48F9D45-382D-4F37-846F-A95400F5E542}" destId="{A3EE3EDA-C1EE-4D1E-948D-2DA52AA35FFB}" srcOrd="0" destOrd="0" presId="urn:microsoft.com/office/officeart/2005/8/layout/vList2"/>
    <dgm:cxn modelId="{2871E0C8-40D0-47BD-BB8D-64A1318CFA0A}" type="presOf" srcId="{D4362DA9-7298-4B58-B899-B92451A405AD}" destId="{FF51D4FC-83E3-42AB-8B97-5C08A8D443F1}" srcOrd="0" destOrd="0" presId="urn:microsoft.com/office/officeart/2005/8/layout/vList2"/>
    <dgm:cxn modelId="{949AE6F8-9149-445B-9365-A94B5CB39DC2}" srcId="{D0B5DD1E-A821-4A72-8949-89926123AE49}" destId="{D4362DA9-7298-4B58-B899-B92451A405AD}" srcOrd="1" destOrd="0" parTransId="{B5BFFEB8-8B74-42BA-B91D-5A39E5006D6C}" sibTransId="{09542975-8CEB-4553-9487-3B6E99F71F83}"/>
    <dgm:cxn modelId="{37D49A18-BC7B-4EDD-AA2A-3FDB716F4A5B}" type="presParOf" srcId="{B0BF93AB-7CDE-470C-8EAD-A09FF46CD870}" destId="{FEA4A104-BD45-4B01-832A-5D8E1CE5A084}" srcOrd="0" destOrd="0" presId="urn:microsoft.com/office/officeart/2005/8/layout/vList2"/>
    <dgm:cxn modelId="{13F0951E-54C0-4002-817A-70EB67B084DE}" type="presParOf" srcId="{B0BF93AB-7CDE-470C-8EAD-A09FF46CD870}" destId="{9C219F7B-B4DD-42B5-8120-D2A7CB779D59}" srcOrd="1" destOrd="0" presId="urn:microsoft.com/office/officeart/2005/8/layout/vList2"/>
    <dgm:cxn modelId="{454F2A63-A3DD-4E28-9D75-06BA9601E2B4}" type="presParOf" srcId="{B0BF93AB-7CDE-470C-8EAD-A09FF46CD870}" destId="{FF51D4FC-83E3-42AB-8B97-5C08A8D443F1}" srcOrd="2" destOrd="0" presId="urn:microsoft.com/office/officeart/2005/8/layout/vList2"/>
    <dgm:cxn modelId="{B52C3AC0-561F-4516-A99D-81C16D8EE5BC}" type="presParOf" srcId="{B0BF93AB-7CDE-470C-8EAD-A09FF46CD870}" destId="{A3EE3EDA-C1EE-4D1E-948D-2DA52AA35FF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B111E9D-5825-400B-ACC2-A58C152A50C0}" type="doc">
      <dgm:prSet loTypeId="urn:microsoft.com/office/officeart/2005/8/layout/hProcess7" loCatId="list" qsTypeId="urn:microsoft.com/office/officeart/2005/8/quickstyle/3d2" qsCatId="3D" csTypeId="urn:microsoft.com/office/officeart/2005/8/colors/accent0_3" csCatId="mainScheme" phldr="1"/>
      <dgm:spPr/>
      <dgm:t>
        <a:bodyPr/>
        <a:lstStyle/>
        <a:p>
          <a:endParaRPr lang="en-US"/>
        </a:p>
      </dgm:t>
    </dgm:pt>
    <dgm:pt modelId="{5D481702-1E5F-4D18-925F-FBD228701099}">
      <dgm:prSet phldrT="[Text]" custT="1"/>
      <dgm:spPr/>
      <dgm:t>
        <a:bodyPr/>
        <a:lstStyle/>
        <a:p>
          <a:r>
            <a:rPr lang="id-ID" sz="2000" b="1"/>
            <a:t>Avoid</a:t>
          </a:r>
          <a:endParaRPr lang="en-US" sz="2000" dirty="0"/>
        </a:p>
      </dgm:t>
    </dgm:pt>
    <dgm:pt modelId="{319EC859-2F72-46ED-BFC2-850634D6ED30}" type="parTrans" cxnId="{A045AFA5-2C0E-4EAA-AEAE-1A5A76700C17}">
      <dgm:prSet/>
      <dgm:spPr/>
      <dgm:t>
        <a:bodyPr/>
        <a:lstStyle/>
        <a:p>
          <a:endParaRPr lang="en-US"/>
        </a:p>
      </dgm:t>
    </dgm:pt>
    <dgm:pt modelId="{FAEAC2B8-6D41-45B4-948B-8CBD7C4DFB56}" type="sibTrans" cxnId="{A045AFA5-2C0E-4EAA-AEAE-1A5A76700C17}">
      <dgm:prSet/>
      <dgm:spPr/>
      <dgm:t>
        <a:bodyPr/>
        <a:lstStyle/>
        <a:p>
          <a:endParaRPr lang="en-US"/>
        </a:p>
      </dgm:t>
    </dgm:pt>
    <dgm:pt modelId="{C9D9B046-8546-4006-BD0C-929BECCE602B}">
      <dgm:prSet phldrT="[Text]" custT="1"/>
      <dgm:spPr/>
      <dgm:t>
        <a:bodyPr/>
        <a:lstStyle/>
        <a:p>
          <a:r>
            <a:rPr lang="id-ID" sz="2000" dirty="0"/>
            <a:t>Penghindaran resiko adalah strategi respon resiko dimana tim proyek bertindak untuk menghilangkan ancaman tersebut atau melindungi proyek dari dampaknya.</a:t>
          </a:r>
          <a:endParaRPr lang="en-US" sz="2000" dirty="0"/>
        </a:p>
      </dgm:t>
    </dgm:pt>
    <dgm:pt modelId="{4FF408FD-99A8-4C43-A36E-E1D4AA02331C}" type="parTrans" cxnId="{E016B355-9800-4B09-A88D-159CFBA9321F}">
      <dgm:prSet/>
      <dgm:spPr/>
      <dgm:t>
        <a:bodyPr/>
        <a:lstStyle/>
        <a:p>
          <a:endParaRPr lang="en-US"/>
        </a:p>
      </dgm:t>
    </dgm:pt>
    <dgm:pt modelId="{A54517F1-AC9C-4F6B-A17D-72D9CF341F75}" type="sibTrans" cxnId="{E016B355-9800-4B09-A88D-159CFBA9321F}">
      <dgm:prSet/>
      <dgm:spPr/>
      <dgm:t>
        <a:bodyPr/>
        <a:lstStyle/>
        <a:p>
          <a:endParaRPr lang="en-US"/>
        </a:p>
      </dgm:t>
    </dgm:pt>
    <dgm:pt modelId="{ECFEEBC5-D7F2-4DFB-9840-8417FD831C78}">
      <dgm:prSet phldrT="[Text]" custT="1"/>
      <dgm:spPr/>
      <dgm:t>
        <a:bodyPr/>
        <a:lstStyle/>
        <a:p>
          <a:r>
            <a:rPr lang="id-ID" sz="2000" b="1"/>
            <a:t>Transfer.</a:t>
          </a:r>
          <a:endParaRPr lang="en-US" sz="2000" dirty="0"/>
        </a:p>
      </dgm:t>
    </dgm:pt>
    <dgm:pt modelId="{13F2586C-651E-49C8-A079-94F61B6AAAD2}" type="parTrans" cxnId="{C7881082-89DF-40EE-9AA7-8B6C67038987}">
      <dgm:prSet/>
      <dgm:spPr/>
      <dgm:t>
        <a:bodyPr/>
        <a:lstStyle/>
        <a:p>
          <a:endParaRPr lang="en-US"/>
        </a:p>
      </dgm:t>
    </dgm:pt>
    <dgm:pt modelId="{0EBC5FFF-18FA-4076-B39F-61760FE8DDD8}" type="sibTrans" cxnId="{C7881082-89DF-40EE-9AA7-8B6C67038987}">
      <dgm:prSet/>
      <dgm:spPr/>
      <dgm:t>
        <a:bodyPr/>
        <a:lstStyle/>
        <a:p>
          <a:endParaRPr lang="en-US"/>
        </a:p>
      </dgm:t>
    </dgm:pt>
    <dgm:pt modelId="{D253C929-5A44-4FD4-BE67-03DF7DEAA4E9}">
      <dgm:prSet phldrT="[Text]" custT="1"/>
      <dgm:spPr/>
      <dgm:t>
        <a:bodyPr/>
        <a:lstStyle/>
        <a:p>
          <a:r>
            <a:rPr lang="id-ID" sz="2000" dirty="0"/>
            <a:t>Transfer resiko adalah strategi respon resiko dimana tim proyek menggeser dampak ancaman kepada pihak ketiga, bersama-sama dengan kepemilikan respon. </a:t>
          </a:r>
          <a:endParaRPr lang="en-US" sz="2000" dirty="0"/>
        </a:p>
      </dgm:t>
    </dgm:pt>
    <dgm:pt modelId="{267762AA-51E3-4040-AE4A-15D6C052B811}" type="parTrans" cxnId="{155C013A-525E-4DF7-942C-F094345B764F}">
      <dgm:prSet/>
      <dgm:spPr/>
      <dgm:t>
        <a:bodyPr/>
        <a:lstStyle/>
        <a:p>
          <a:endParaRPr lang="en-US"/>
        </a:p>
      </dgm:t>
    </dgm:pt>
    <dgm:pt modelId="{315A65B6-6D5D-4A0F-B7E8-63C94AADB834}" type="sibTrans" cxnId="{155C013A-525E-4DF7-942C-F094345B764F}">
      <dgm:prSet/>
      <dgm:spPr/>
      <dgm:t>
        <a:bodyPr/>
        <a:lstStyle/>
        <a:p>
          <a:endParaRPr lang="en-US"/>
        </a:p>
      </dgm:t>
    </dgm:pt>
    <dgm:pt modelId="{1F8DDF70-5E88-4171-9FA5-CB96EF6570D4}">
      <dgm:prSet phldrT="[Text]" custT="1"/>
      <dgm:spPr/>
      <dgm:t>
        <a:bodyPr/>
        <a:lstStyle/>
        <a:p>
          <a:r>
            <a:rPr lang="id-ID" sz="2000" b="1"/>
            <a:t>Mitigasi</a:t>
          </a:r>
          <a:endParaRPr lang="en-US" sz="2000" dirty="0"/>
        </a:p>
      </dgm:t>
    </dgm:pt>
    <dgm:pt modelId="{FA8257A4-3DF6-45A4-B582-666C332714B5}" type="parTrans" cxnId="{D6B32F5C-C0FD-4889-905B-A9D525598658}">
      <dgm:prSet/>
      <dgm:spPr/>
      <dgm:t>
        <a:bodyPr/>
        <a:lstStyle/>
        <a:p>
          <a:endParaRPr lang="en-US"/>
        </a:p>
      </dgm:t>
    </dgm:pt>
    <dgm:pt modelId="{372B277B-2C55-4EF0-911E-C70843CE0420}" type="sibTrans" cxnId="{D6B32F5C-C0FD-4889-905B-A9D525598658}">
      <dgm:prSet/>
      <dgm:spPr/>
      <dgm:t>
        <a:bodyPr/>
        <a:lstStyle/>
        <a:p>
          <a:endParaRPr lang="en-US"/>
        </a:p>
      </dgm:t>
    </dgm:pt>
    <dgm:pt modelId="{FC3048B6-7C54-42F4-A98A-6B3535FC3F9E}">
      <dgm:prSet phldrT="[Text]" custT="1"/>
      <dgm:spPr/>
      <dgm:t>
        <a:bodyPr/>
        <a:lstStyle/>
        <a:p>
          <a:r>
            <a:rPr lang="id-ID" sz="1400" dirty="0"/>
            <a:t>Mitigasi resiko adalah strategi respon resiko dimana tim proyek bertindak untuk mengurangi kemungkinan terjadinya atau dampak dari resiko. Ini menyiratkan pengurangan probabilitas dan / atau dampak risiko yang merugikan berada dalam ambang batas yang dapat diterima. Mengambil tindakan dini untuk mengurangi probabilitas dan / atau dampak dari risiko yang terjadi pada proyek sering lebih efektif daripada mencoba untuk memperbaiki kerusakan setelah resiko telah terjadi.</a:t>
          </a:r>
          <a:endParaRPr lang="en-US" sz="1400" dirty="0"/>
        </a:p>
      </dgm:t>
    </dgm:pt>
    <dgm:pt modelId="{05D435E1-C0C9-4678-9103-760E50680777}" type="parTrans" cxnId="{5F1DDA8A-8AFE-4A54-BBD2-0CEAD0F4D22C}">
      <dgm:prSet/>
      <dgm:spPr/>
      <dgm:t>
        <a:bodyPr/>
        <a:lstStyle/>
        <a:p>
          <a:endParaRPr lang="en-US"/>
        </a:p>
      </dgm:t>
    </dgm:pt>
    <dgm:pt modelId="{11537894-EC95-4D06-8BCA-952D0E4C7C79}" type="sibTrans" cxnId="{5F1DDA8A-8AFE-4A54-BBD2-0CEAD0F4D22C}">
      <dgm:prSet/>
      <dgm:spPr/>
      <dgm:t>
        <a:bodyPr/>
        <a:lstStyle/>
        <a:p>
          <a:endParaRPr lang="en-US"/>
        </a:p>
      </dgm:t>
    </dgm:pt>
    <dgm:pt modelId="{595C6B74-DA2F-4479-A8E2-5A5F7D3D336C}">
      <dgm:prSet phldrT="[Text]" custT="1"/>
      <dgm:spPr/>
      <dgm:t>
        <a:bodyPr/>
        <a:lstStyle/>
        <a:p>
          <a:r>
            <a:rPr lang="id-ID" sz="2000" b="1"/>
            <a:t>Accept</a:t>
          </a:r>
          <a:endParaRPr lang="en-US" sz="2000" dirty="0"/>
        </a:p>
      </dgm:t>
    </dgm:pt>
    <dgm:pt modelId="{BAD23BCD-1969-4779-B141-02E1FD969146}" type="parTrans" cxnId="{4D8447F5-70E4-42FC-8D96-1192B385D924}">
      <dgm:prSet/>
      <dgm:spPr/>
      <dgm:t>
        <a:bodyPr/>
        <a:lstStyle/>
        <a:p>
          <a:endParaRPr lang="en-US"/>
        </a:p>
      </dgm:t>
    </dgm:pt>
    <dgm:pt modelId="{AFAEADF4-FA35-47A6-90FA-1382E37CFA03}" type="sibTrans" cxnId="{4D8447F5-70E4-42FC-8D96-1192B385D924}">
      <dgm:prSet/>
      <dgm:spPr/>
      <dgm:t>
        <a:bodyPr/>
        <a:lstStyle/>
        <a:p>
          <a:endParaRPr lang="en-US"/>
        </a:p>
      </dgm:t>
    </dgm:pt>
    <dgm:pt modelId="{E2904A94-3F4C-4D56-B747-D95C9F163D23}">
      <dgm:prSet phldrT="[Text]" custT="1"/>
      <dgm:spPr/>
      <dgm:t>
        <a:bodyPr/>
        <a:lstStyle/>
        <a:p>
          <a:r>
            <a:rPr lang="id-ID" sz="1600" dirty="0"/>
            <a:t>Penerimaan risiko adalah strategi respon resiko dimana tim proyek memutuskan untuk mengakui risiko dan tidak mengambil tindakan apapun kecuali resiko terjadi. </a:t>
          </a:r>
          <a:r>
            <a:rPr lang="en-US" sz="1600" dirty="0"/>
            <a:t> </a:t>
          </a:r>
          <a:r>
            <a:rPr lang="id-ID" sz="1600" dirty="0"/>
            <a:t>Strategi ini menunjukkan bahwa tim proyek telah memutuskan untuk tidak mengubah rencana manajemen proyek untuk menangani risiko, atau tidak dapat mengidentifikasi strategi respon yang sesuai lainnya.</a:t>
          </a:r>
          <a:endParaRPr lang="en-US" sz="1600" dirty="0"/>
        </a:p>
      </dgm:t>
    </dgm:pt>
    <dgm:pt modelId="{21D31746-270E-4357-95E9-2FCC67EF2E02}" type="parTrans" cxnId="{5577E3DA-9E1B-4E26-A420-63AE650D9314}">
      <dgm:prSet/>
      <dgm:spPr/>
      <dgm:t>
        <a:bodyPr/>
        <a:lstStyle/>
        <a:p>
          <a:endParaRPr lang="en-US"/>
        </a:p>
      </dgm:t>
    </dgm:pt>
    <dgm:pt modelId="{CACBAB23-CC3A-4E27-B74A-CE64550F7B72}" type="sibTrans" cxnId="{5577E3DA-9E1B-4E26-A420-63AE650D9314}">
      <dgm:prSet/>
      <dgm:spPr/>
      <dgm:t>
        <a:bodyPr/>
        <a:lstStyle/>
        <a:p>
          <a:endParaRPr lang="en-US"/>
        </a:p>
      </dgm:t>
    </dgm:pt>
    <dgm:pt modelId="{C18B554D-7D4C-4846-BCAC-84BA687AAE77}" type="pres">
      <dgm:prSet presAssocID="{CB111E9D-5825-400B-ACC2-A58C152A50C0}" presName="Name0" presStyleCnt="0">
        <dgm:presLayoutVars>
          <dgm:dir/>
          <dgm:animLvl val="lvl"/>
          <dgm:resizeHandles val="exact"/>
        </dgm:presLayoutVars>
      </dgm:prSet>
      <dgm:spPr/>
    </dgm:pt>
    <dgm:pt modelId="{F2A36C2D-31D1-44E4-82C5-227FDD865B18}" type="pres">
      <dgm:prSet presAssocID="{5D481702-1E5F-4D18-925F-FBD228701099}" presName="compositeNode" presStyleCnt="0">
        <dgm:presLayoutVars>
          <dgm:bulletEnabled val="1"/>
        </dgm:presLayoutVars>
      </dgm:prSet>
      <dgm:spPr/>
    </dgm:pt>
    <dgm:pt modelId="{EFFDC4C0-28DA-494D-8D84-528E9676AC93}" type="pres">
      <dgm:prSet presAssocID="{5D481702-1E5F-4D18-925F-FBD228701099}" presName="bgRect" presStyleLbl="node1" presStyleIdx="0" presStyleCnt="4" custScaleY="136783"/>
      <dgm:spPr/>
    </dgm:pt>
    <dgm:pt modelId="{86C3EF0A-639B-4B02-BAF1-62AFAC316A1E}" type="pres">
      <dgm:prSet presAssocID="{5D481702-1E5F-4D18-925F-FBD228701099}" presName="parentNode" presStyleLbl="node1" presStyleIdx="0" presStyleCnt="4">
        <dgm:presLayoutVars>
          <dgm:chMax val="0"/>
          <dgm:bulletEnabled val="1"/>
        </dgm:presLayoutVars>
      </dgm:prSet>
      <dgm:spPr/>
    </dgm:pt>
    <dgm:pt modelId="{FD2994A4-ADBB-496E-B49F-30D08CB3B8B9}" type="pres">
      <dgm:prSet presAssocID="{5D481702-1E5F-4D18-925F-FBD228701099}" presName="childNode" presStyleLbl="node1" presStyleIdx="0" presStyleCnt="4">
        <dgm:presLayoutVars>
          <dgm:bulletEnabled val="1"/>
        </dgm:presLayoutVars>
      </dgm:prSet>
      <dgm:spPr/>
    </dgm:pt>
    <dgm:pt modelId="{A9432B35-7C47-4CB5-B211-C9B81C88B6E2}" type="pres">
      <dgm:prSet presAssocID="{FAEAC2B8-6D41-45B4-948B-8CBD7C4DFB56}" presName="hSp" presStyleCnt="0"/>
      <dgm:spPr/>
    </dgm:pt>
    <dgm:pt modelId="{3A89655B-874E-4E6E-ACCF-14575E0F8266}" type="pres">
      <dgm:prSet presAssocID="{FAEAC2B8-6D41-45B4-948B-8CBD7C4DFB56}" presName="vProcSp" presStyleCnt="0"/>
      <dgm:spPr/>
    </dgm:pt>
    <dgm:pt modelId="{87A36024-248F-47F6-9ED1-C0F73F230D09}" type="pres">
      <dgm:prSet presAssocID="{FAEAC2B8-6D41-45B4-948B-8CBD7C4DFB56}" presName="vSp1" presStyleCnt="0"/>
      <dgm:spPr/>
    </dgm:pt>
    <dgm:pt modelId="{9441F7E8-DFF5-4AAF-BFCC-9C54DA90A5BF}" type="pres">
      <dgm:prSet presAssocID="{FAEAC2B8-6D41-45B4-948B-8CBD7C4DFB56}" presName="simulatedConn" presStyleLbl="solidFgAcc1" presStyleIdx="0" presStyleCnt="3"/>
      <dgm:spPr/>
    </dgm:pt>
    <dgm:pt modelId="{76ABC54A-C8B6-43A1-9A02-7875C6C9446B}" type="pres">
      <dgm:prSet presAssocID="{FAEAC2B8-6D41-45B4-948B-8CBD7C4DFB56}" presName="vSp2" presStyleCnt="0"/>
      <dgm:spPr/>
    </dgm:pt>
    <dgm:pt modelId="{C342E9D1-341C-4E71-A313-264B0E1EF4F0}" type="pres">
      <dgm:prSet presAssocID="{FAEAC2B8-6D41-45B4-948B-8CBD7C4DFB56}" presName="sibTrans" presStyleCnt="0"/>
      <dgm:spPr/>
    </dgm:pt>
    <dgm:pt modelId="{B07D574D-E803-4610-8B38-26AF4C8E19C0}" type="pres">
      <dgm:prSet presAssocID="{ECFEEBC5-D7F2-4DFB-9840-8417FD831C78}" presName="compositeNode" presStyleCnt="0">
        <dgm:presLayoutVars>
          <dgm:bulletEnabled val="1"/>
        </dgm:presLayoutVars>
      </dgm:prSet>
      <dgm:spPr/>
    </dgm:pt>
    <dgm:pt modelId="{EC0D531F-183D-4B56-B581-EDF2F4491621}" type="pres">
      <dgm:prSet presAssocID="{ECFEEBC5-D7F2-4DFB-9840-8417FD831C78}" presName="bgRect" presStyleLbl="node1" presStyleIdx="1" presStyleCnt="4" custScaleY="130400"/>
      <dgm:spPr/>
    </dgm:pt>
    <dgm:pt modelId="{8C3958DA-0135-4ABF-B7DC-0277ACDEC762}" type="pres">
      <dgm:prSet presAssocID="{ECFEEBC5-D7F2-4DFB-9840-8417FD831C78}" presName="parentNode" presStyleLbl="node1" presStyleIdx="1" presStyleCnt="4">
        <dgm:presLayoutVars>
          <dgm:chMax val="0"/>
          <dgm:bulletEnabled val="1"/>
        </dgm:presLayoutVars>
      </dgm:prSet>
      <dgm:spPr/>
    </dgm:pt>
    <dgm:pt modelId="{61E35024-00A5-40BF-A289-494B830EFB04}" type="pres">
      <dgm:prSet presAssocID="{ECFEEBC5-D7F2-4DFB-9840-8417FD831C78}" presName="childNode" presStyleLbl="node1" presStyleIdx="1" presStyleCnt="4">
        <dgm:presLayoutVars>
          <dgm:bulletEnabled val="1"/>
        </dgm:presLayoutVars>
      </dgm:prSet>
      <dgm:spPr/>
    </dgm:pt>
    <dgm:pt modelId="{99B67EFC-6EBD-4834-B720-1B741F57C3E0}" type="pres">
      <dgm:prSet presAssocID="{0EBC5FFF-18FA-4076-B39F-61760FE8DDD8}" presName="hSp" presStyleCnt="0"/>
      <dgm:spPr/>
    </dgm:pt>
    <dgm:pt modelId="{6FDE633A-F19D-4223-AAD2-3614219FB7C2}" type="pres">
      <dgm:prSet presAssocID="{0EBC5FFF-18FA-4076-B39F-61760FE8DDD8}" presName="vProcSp" presStyleCnt="0"/>
      <dgm:spPr/>
    </dgm:pt>
    <dgm:pt modelId="{614C48D0-5DD9-47CA-BB63-EE769237654E}" type="pres">
      <dgm:prSet presAssocID="{0EBC5FFF-18FA-4076-B39F-61760FE8DDD8}" presName="vSp1" presStyleCnt="0"/>
      <dgm:spPr/>
    </dgm:pt>
    <dgm:pt modelId="{8EE89278-9530-40EF-BFCF-5C626017D38D}" type="pres">
      <dgm:prSet presAssocID="{0EBC5FFF-18FA-4076-B39F-61760FE8DDD8}" presName="simulatedConn" presStyleLbl="solidFgAcc1" presStyleIdx="1" presStyleCnt="3"/>
      <dgm:spPr/>
    </dgm:pt>
    <dgm:pt modelId="{54C4B01C-AE60-4C2F-8371-3E58433064CB}" type="pres">
      <dgm:prSet presAssocID="{0EBC5FFF-18FA-4076-B39F-61760FE8DDD8}" presName="vSp2" presStyleCnt="0"/>
      <dgm:spPr/>
    </dgm:pt>
    <dgm:pt modelId="{E4B075C3-167A-4D8B-B385-F3D3B142FC6A}" type="pres">
      <dgm:prSet presAssocID="{0EBC5FFF-18FA-4076-B39F-61760FE8DDD8}" presName="sibTrans" presStyleCnt="0"/>
      <dgm:spPr/>
    </dgm:pt>
    <dgm:pt modelId="{8B99529E-CCDB-4BC2-9D2A-AF35169EEBC1}" type="pres">
      <dgm:prSet presAssocID="{1F8DDF70-5E88-4171-9FA5-CB96EF6570D4}" presName="compositeNode" presStyleCnt="0">
        <dgm:presLayoutVars>
          <dgm:bulletEnabled val="1"/>
        </dgm:presLayoutVars>
      </dgm:prSet>
      <dgm:spPr/>
    </dgm:pt>
    <dgm:pt modelId="{B0E0F3B0-AD7B-4C05-87B7-9D93F097046A}" type="pres">
      <dgm:prSet presAssocID="{1F8DDF70-5E88-4171-9FA5-CB96EF6570D4}" presName="bgRect" presStyleLbl="node1" presStyleIdx="2" presStyleCnt="4" custScaleY="158664"/>
      <dgm:spPr/>
    </dgm:pt>
    <dgm:pt modelId="{A5C705F5-BE90-4743-8C29-4DFA2ED52513}" type="pres">
      <dgm:prSet presAssocID="{1F8DDF70-5E88-4171-9FA5-CB96EF6570D4}" presName="parentNode" presStyleLbl="node1" presStyleIdx="2" presStyleCnt="4">
        <dgm:presLayoutVars>
          <dgm:chMax val="0"/>
          <dgm:bulletEnabled val="1"/>
        </dgm:presLayoutVars>
      </dgm:prSet>
      <dgm:spPr/>
    </dgm:pt>
    <dgm:pt modelId="{17374031-AAF0-4461-968D-1233BA46F0B8}" type="pres">
      <dgm:prSet presAssocID="{1F8DDF70-5E88-4171-9FA5-CB96EF6570D4}" presName="childNode" presStyleLbl="node1" presStyleIdx="2" presStyleCnt="4">
        <dgm:presLayoutVars>
          <dgm:bulletEnabled val="1"/>
        </dgm:presLayoutVars>
      </dgm:prSet>
      <dgm:spPr/>
    </dgm:pt>
    <dgm:pt modelId="{59878324-6148-483A-A29C-414EE657172D}" type="pres">
      <dgm:prSet presAssocID="{372B277B-2C55-4EF0-911E-C70843CE0420}" presName="hSp" presStyleCnt="0"/>
      <dgm:spPr/>
    </dgm:pt>
    <dgm:pt modelId="{8B49B90B-B6AB-4328-899A-C353097AA4C2}" type="pres">
      <dgm:prSet presAssocID="{372B277B-2C55-4EF0-911E-C70843CE0420}" presName="vProcSp" presStyleCnt="0"/>
      <dgm:spPr/>
    </dgm:pt>
    <dgm:pt modelId="{907F1A48-37E6-4134-9FF5-469465CF2878}" type="pres">
      <dgm:prSet presAssocID="{372B277B-2C55-4EF0-911E-C70843CE0420}" presName="vSp1" presStyleCnt="0"/>
      <dgm:spPr/>
    </dgm:pt>
    <dgm:pt modelId="{304605FA-CC49-4EC6-9200-40451F6BB508}" type="pres">
      <dgm:prSet presAssocID="{372B277B-2C55-4EF0-911E-C70843CE0420}" presName="simulatedConn" presStyleLbl="solidFgAcc1" presStyleIdx="2" presStyleCnt="3"/>
      <dgm:spPr/>
    </dgm:pt>
    <dgm:pt modelId="{777ECE77-25B7-4F10-9966-5E79FEC77049}" type="pres">
      <dgm:prSet presAssocID="{372B277B-2C55-4EF0-911E-C70843CE0420}" presName="vSp2" presStyleCnt="0"/>
      <dgm:spPr/>
    </dgm:pt>
    <dgm:pt modelId="{49822A7E-DABE-4B17-99C0-23071F5D3B30}" type="pres">
      <dgm:prSet presAssocID="{372B277B-2C55-4EF0-911E-C70843CE0420}" presName="sibTrans" presStyleCnt="0"/>
      <dgm:spPr/>
    </dgm:pt>
    <dgm:pt modelId="{04219DD9-9304-4F61-89CF-62C9E22CF47C}" type="pres">
      <dgm:prSet presAssocID="{595C6B74-DA2F-4479-A8E2-5A5F7D3D336C}" presName="compositeNode" presStyleCnt="0">
        <dgm:presLayoutVars>
          <dgm:bulletEnabled val="1"/>
        </dgm:presLayoutVars>
      </dgm:prSet>
      <dgm:spPr/>
    </dgm:pt>
    <dgm:pt modelId="{9E32C92D-F537-46DA-8F1F-BD2EAB3373CA}" type="pres">
      <dgm:prSet presAssocID="{595C6B74-DA2F-4479-A8E2-5A5F7D3D336C}" presName="bgRect" presStyleLbl="node1" presStyleIdx="3" presStyleCnt="4" custScaleY="151245"/>
      <dgm:spPr/>
    </dgm:pt>
    <dgm:pt modelId="{EE7C3D5A-A68D-4A55-AEDD-97F6100341B7}" type="pres">
      <dgm:prSet presAssocID="{595C6B74-DA2F-4479-A8E2-5A5F7D3D336C}" presName="parentNode" presStyleLbl="node1" presStyleIdx="3" presStyleCnt="4">
        <dgm:presLayoutVars>
          <dgm:chMax val="0"/>
          <dgm:bulletEnabled val="1"/>
        </dgm:presLayoutVars>
      </dgm:prSet>
      <dgm:spPr/>
    </dgm:pt>
    <dgm:pt modelId="{36968469-2796-4B2E-84A4-8874E4797513}" type="pres">
      <dgm:prSet presAssocID="{595C6B74-DA2F-4479-A8E2-5A5F7D3D336C}" presName="childNode" presStyleLbl="node1" presStyleIdx="3" presStyleCnt="4">
        <dgm:presLayoutVars>
          <dgm:bulletEnabled val="1"/>
        </dgm:presLayoutVars>
      </dgm:prSet>
      <dgm:spPr/>
    </dgm:pt>
  </dgm:ptLst>
  <dgm:cxnLst>
    <dgm:cxn modelId="{1A02D830-D893-40D0-8229-644C3B179921}" type="presOf" srcId="{595C6B74-DA2F-4479-A8E2-5A5F7D3D336C}" destId="{9E32C92D-F537-46DA-8F1F-BD2EAB3373CA}" srcOrd="0" destOrd="0" presId="urn:microsoft.com/office/officeart/2005/8/layout/hProcess7"/>
    <dgm:cxn modelId="{E0E38838-D0B3-4F84-A53E-2B4956BE8DC3}" type="presOf" srcId="{D253C929-5A44-4FD4-BE67-03DF7DEAA4E9}" destId="{61E35024-00A5-40BF-A289-494B830EFB04}" srcOrd="0" destOrd="0" presId="urn:microsoft.com/office/officeart/2005/8/layout/hProcess7"/>
    <dgm:cxn modelId="{18FEA539-A2E7-4FEA-8B22-45D1937D739B}" type="presOf" srcId="{ECFEEBC5-D7F2-4DFB-9840-8417FD831C78}" destId="{8C3958DA-0135-4ABF-B7DC-0277ACDEC762}" srcOrd="1" destOrd="0" presId="urn:microsoft.com/office/officeart/2005/8/layout/hProcess7"/>
    <dgm:cxn modelId="{155C013A-525E-4DF7-942C-F094345B764F}" srcId="{ECFEEBC5-D7F2-4DFB-9840-8417FD831C78}" destId="{D253C929-5A44-4FD4-BE67-03DF7DEAA4E9}" srcOrd="0" destOrd="0" parTransId="{267762AA-51E3-4040-AE4A-15D6C052B811}" sibTransId="{315A65B6-6D5D-4A0F-B7E8-63C94AADB834}"/>
    <dgm:cxn modelId="{26CD095C-46D3-4116-AFEF-E9F5AFA0FF73}" type="presOf" srcId="{595C6B74-DA2F-4479-A8E2-5A5F7D3D336C}" destId="{EE7C3D5A-A68D-4A55-AEDD-97F6100341B7}" srcOrd="1" destOrd="0" presId="urn:microsoft.com/office/officeart/2005/8/layout/hProcess7"/>
    <dgm:cxn modelId="{D6B32F5C-C0FD-4889-905B-A9D525598658}" srcId="{CB111E9D-5825-400B-ACC2-A58C152A50C0}" destId="{1F8DDF70-5E88-4171-9FA5-CB96EF6570D4}" srcOrd="2" destOrd="0" parTransId="{FA8257A4-3DF6-45A4-B582-666C332714B5}" sibTransId="{372B277B-2C55-4EF0-911E-C70843CE0420}"/>
    <dgm:cxn modelId="{8A46DB5C-F5EF-409F-85DA-94B2EB1EB020}" type="presOf" srcId="{1F8DDF70-5E88-4171-9FA5-CB96EF6570D4}" destId="{B0E0F3B0-AD7B-4C05-87B7-9D93F097046A}" srcOrd="0" destOrd="0" presId="urn:microsoft.com/office/officeart/2005/8/layout/hProcess7"/>
    <dgm:cxn modelId="{1717C160-35F7-4F00-A302-0CEB52D481FC}" type="presOf" srcId="{5D481702-1E5F-4D18-925F-FBD228701099}" destId="{86C3EF0A-639B-4B02-BAF1-62AFAC316A1E}" srcOrd="1" destOrd="0" presId="urn:microsoft.com/office/officeart/2005/8/layout/hProcess7"/>
    <dgm:cxn modelId="{3BFD0264-F9BD-4E6D-B5EC-AD3DA30A98AD}" type="presOf" srcId="{FC3048B6-7C54-42F4-A98A-6B3535FC3F9E}" destId="{17374031-AAF0-4461-968D-1233BA46F0B8}" srcOrd="0" destOrd="0" presId="urn:microsoft.com/office/officeart/2005/8/layout/hProcess7"/>
    <dgm:cxn modelId="{190E3A70-BB3C-4719-A74A-AA9A73C535A8}" type="presOf" srcId="{E2904A94-3F4C-4D56-B747-D95C9F163D23}" destId="{36968469-2796-4B2E-84A4-8874E4797513}" srcOrd="0" destOrd="0" presId="urn:microsoft.com/office/officeart/2005/8/layout/hProcess7"/>
    <dgm:cxn modelId="{E016B355-9800-4B09-A88D-159CFBA9321F}" srcId="{5D481702-1E5F-4D18-925F-FBD228701099}" destId="{C9D9B046-8546-4006-BD0C-929BECCE602B}" srcOrd="0" destOrd="0" parTransId="{4FF408FD-99A8-4C43-A36E-E1D4AA02331C}" sibTransId="{A54517F1-AC9C-4F6B-A17D-72D9CF341F75}"/>
    <dgm:cxn modelId="{C7881082-89DF-40EE-9AA7-8B6C67038987}" srcId="{CB111E9D-5825-400B-ACC2-A58C152A50C0}" destId="{ECFEEBC5-D7F2-4DFB-9840-8417FD831C78}" srcOrd="1" destOrd="0" parTransId="{13F2586C-651E-49C8-A079-94F61B6AAAD2}" sibTransId="{0EBC5FFF-18FA-4076-B39F-61760FE8DDD8}"/>
    <dgm:cxn modelId="{5F1DDA8A-8AFE-4A54-BBD2-0CEAD0F4D22C}" srcId="{1F8DDF70-5E88-4171-9FA5-CB96EF6570D4}" destId="{FC3048B6-7C54-42F4-A98A-6B3535FC3F9E}" srcOrd="0" destOrd="0" parTransId="{05D435E1-C0C9-4678-9103-760E50680777}" sibTransId="{11537894-EC95-4D06-8BCA-952D0E4C7C79}"/>
    <dgm:cxn modelId="{55FD3997-01C2-4595-9EFA-480132C4CD7E}" type="presOf" srcId="{CB111E9D-5825-400B-ACC2-A58C152A50C0}" destId="{C18B554D-7D4C-4846-BCAC-84BA687AAE77}" srcOrd="0" destOrd="0" presId="urn:microsoft.com/office/officeart/2005/8/layout/hProcess7"/>
    <dgm:cxn modelId="{BFDAE597-D85E-41E3-B010-4E8B460BB39C}" type="presOf" srcId="{5D481702-1E5F-4D18-925F-FBD228701099}" destId="{EFFDC4C0-28DA-494D-8D84-528E9676AC93}" srcOrd="0" destOrd="0" presId="urn:microsoft.com/office/officeart/2005/8/layout/hProcess7"/>
    <dgm:cxn modelId="{74F4B4A0-D4F4-4CC4-9B5E-5A151910C64C}" type="presOf" srcId="{1F8DDF70-5E88-4171-9FA5-CB96EF6570D4}" destId="{A5C705F5-BE90-4743-8C29-4DFA2ED52513}" srcOrd="1" destOrd="0" presId="urn:microsoft.com/office/officeart/2005/8/layout/hProcess7"/>
    <dgm:cxn modelId="{A045AFA5-2C0E-4EAA-AEAE-1A5A76700C17}" srcId="{CB111E9D-5825-400B-ACC2-A58C152A50C0}" destId="{5D481702-1E5F-4D18-925F-FBD228701099}" srcOrd="0" destOrd="0" parTransId="{319EC859-2F72-46ED-BFC2-850634D6ED30}" sibTransId="{FAEAC2B8-6D41-45B4-948B-8CBD7C4DFB56}"/>
    <dgm:cxn modelId="{C741A6A7-668C-4D12-8208-71450C6AC3C8}" type="presOf" srcId="{C9D9B046-8546-4006-BD0C-929BECCE602B}" destId="{FD2994A4-ADBB-496E-B49F-30D08CB3B8B9}" srcOrd="0" destOrd="0" presId="urn:microsoft.com/office/officeart/2005/8/layout/hProcess7"/>
    <dgm:cxn modelId="{58FC7FCA-EC1B-44EB-B241-2D9324A09660}" type="presOf" srcId="{ECFEEBC5-D7F2-4DFB-9840-8417FD831C78}" destId="{EC0D531F-183D-4B56-B581-EDF2F4491621}" srcOrd="0" destOrd="0" presId="urn:microsoft.com/office/officeart/2005/8/layout/hProcess7"/>
    <dgm:cxn modelId="{5577E3DA-9E1B-4E26-A420-63AE650D9314}" srcId="{595C6B74-DA2F-4479-A8E2-5A5F7D3D336C}" destId="{E2904A94-3F4C-4D56-B747-D95C9F163D23}" srcOrd="0" destOrd="0" parTransId="{21D31746-270E-4357-95E9-2FCC67EF2E02}" sibTransId="{CACBAB23-CC3A-4E27-B74A-CE64550F7B72}"/>
    <dgm:cxn modelId="{4D8447F5-70E4-42FC-8D96-1192B385D924}" srcId="{CB111E9D-5825-400B-ACC2-A58C152A50C0}" destId="{595C6B74-DA2F-4479-A8E2-5A5F7D3D336C}" srcOrd="3" destOrd="0" parTransId="{BAD23BCD-1969-4779-B141-02E1FD969146}" sibTransId="{AFAEADF4-FA35-47A6-90FA-1382E37CFA03}"/>
    <dgm:cxn modelId="{83FB2557-A307-4183-A59B-EB4DA9B34960}" type="presParOf" srcId="{C18B554D-7D4C-4846-BCAC-84BA687AAE77}" destId="{F2A36C2D-31D1-44E4-82C5-227FDD865B18}" srcOrd="0" destOrd="0" presId="urn:microsoft.com/office/officeart/2005/8/layout/hProcess7"/>
    <dgm:cxn modelId="{8E96F7AE-0383-4479-AEC3-767A23F9F031}" type="presParOf" srcId="{F2A36C2D-31D1-44E4-82C5-227FDD865B18}" destId="{EFFDC4C0-28DA-494D-8D84-528E9676AC93}" srcOrd="0" destOrd="0" presId="urn:microsoft.com/office/officeart/2005/8/layout/hProcess7"/>
    <dgm:cxn modelId="{9F9FA6A3-0C32-48A3-AE73-353BD92E2754}" type="presParOf" srcId="{F2A36C2D-31D1-44E4-82C5-227FDD865B18}" destId="{86C3EF0A-639B-4B02-BAF1-62AFAC316A1E}" srcOrd="1" destOrd="0" presId="urn:microsoft.com/office/officeart/2005/8/layout/hProcess7"/>
    <dgm:cxn modelId="{D872E551-534A-423F-B6F6-01D7C46A48FC}" type="presParOf" srcId="{F2A36C2D-31D1-44E4-82C5-227FDD865B18}" destId="{FD2994A4-ADBB-496E-B49F-30D08CB3B8B9}" srcOrd="2" destOrd="0" presId="urn:microsoft.com/office/officeart/2005/8/layout/hProcess7"/>
    <dgm:cxn modelId="{06DFC93F-6A10-4870-A885-284F13900EA1}" type="presParOf" srcId="{C18B554D-7D4C-4846-BCAC-84BA687AAE77}" destId="{A9432B35-7C47-4CB5-B211-C9B81C88B6E2}" srcOrd="1" destOrd="0" presId="urn:microsoft.com/office/officeart/2005/8/layout/hProcess7"/>
    <dgm:cxn modelId="{2A0E2182-7434-462D-81EE-016EAEC8CF4D}" type="presParOf" srcId="{C18B554D-7D4C-4846-BCAC-84BA687AAE77}" destId="{3A89655B-874E-4E6E-ACCF-14575E0F8266}" srcOrd="2" destOrd="0" presId="urn:microsoft.com/office/officeart/2005/8/layout/hProcess7"/>
    <dgm:cxn modelId="{31F3FFAF-3B6E-413B-AD5E-C2CAFD90F6BE}" type="presParOf" srcId="{3A89655B-874E-4E6E-ACCF-14575E0F8266}" destId="{87A36024-248F-47F6-9ED1-C0F73F230D09}" srcOrd="0" destOrd="0" presId="urn:microsoft.com/office/officeart/2005/8/layout/hProcess7"/>
    <dgm:cxn modelId="{3B987D24-ECDB-4CD7-90D8-40D157D932D5}" type="presParOf" srcId="{3A89655B-874E-4E6E-ACCF-14575E0F8266}" destId="{9441F7E8-DFF5-4AAF-BFCC-9C54DA90A5BF}" srcOrd="1" destOrd="0" presId="urn:microsoft.com/office/officeart/2005/8/layout/hProcess7"/>
    <dgm:cxn modelId="{E76738D7-0167-4FFA-936B-1F0CC2C5D19A}" type="presParOf" srcId="{3A89655B-874E-4E6E-ACCF-14575E0F8266}" destId="{76ABC54A-C8B6-43A1-9A02-7875C6C9446B}" srcOrd="2" destOrd="0" presId="urn:microsoft.com/office/officeart/2005/8/layout/hProcess7"/>
    <dgm:cxn modelId="{4B63A837-C8BF-449E-9FE7-27E55791CD7C}" type="presParOf" srcId="{C18B554D-7D4C-4846-BCAC-84BA687AAE77}" destId="{C342E9D1-341C-4E71-A313-264B0E1EF4F0}" srcOrd="3" destOrd="0" presId="urn:microsoft.com/office/officeart/2005/8/layout/hProcess7"/>
    <dgm:cxn modelId="{C60DD50D-6742-4A6D-92E0-7AF621DFA84A}" type="presParOf" srcId="{C18B554D-7D4C-4846-BCAC-84BA687AAE77}" destId="{B07D574D-E803-4610-8B38-26AF4C8E19C0}" srcOrd="4" destOrd="0" presId="urn:microsoft.com/office/officeart/2005/8/layout/hProcess7"/>
    <dgm:cxn modelId="{8AFE0A1D-A285-46C0-8C67-56C5D2E73D91}" type="presParOf" srcId="{B07D574D-E803-4610-8B38-26AF4C8E19C0}" destId="{EC0D531F-183D-4B56-B581-EDF2F4491621}" srcOrd="0" destOrd="0" presId="urn:microsoft.com/office/officeart/2005/8/layout/hProcess7"/>
    <dgm:cxn modelId="{9283B551-7C62-49E4-AF39-E052EC6EE34C}" type="presParOf" srcId="{B07D574D-E803-4610-8B38-26AF4C8E19C0}" destId="{8C3958DA-0135-4ABF-B7DC-0277ACDEC762}" srcOrd="1" destOrd="0" presId="urn:microsoft.com/office/officeart/2005/8/layout/hProcess7"/>
    <dgm:cxn modelId="{9853C23C-BDB0-41D2-AB85-307379B23EE8}" type="presParOf" srcId="{B07D574D-E803-4610-8B38-26AF4C8E19C0}" destId="{61E35024-00A5-40BF-A289-494B830EFB04}" srcOrd="2" destOrd="0" presId="urn:microsoft.com/office/officeart/2005/8/layout/hProcess7"/>
    <dgm:cxn modelId="{E2BB9391-8BE5-4E69-A537-AD71C5BD28C0}" type="presParOf" srcId="{C18B554D-7D4C-4846-BCAC-84BA687AAE77}" destId="{99B67EFC-6EBD-4834-B720-1B741F57C3E0}" srcOrd="5" destOrd="0" presId="urn:microsoft.com/office/officeart/2005/8/layout/hProcess7"/>
    <dgm:cxn modelId="{3432349C-E75A-4BC7-BE5F-475DE2AA027D}" type="presParOf" srcId="{C18B554D-7D4C-4846-BCAC-84BA687AAE77}" destId="{6FDE633A-F19D-4223-AAD2-3614219FB7C2}" srcOrd="6" destOrd="0" presId="urn:microsoft.com/office/officeart/2005/8/layout/hProcess7"/>
    <dgm:cxn modelId="{DCFF4589-8372-4D7B-90EC-4207B4C56082}" type="presParOf" srcId="{6FDE633A-F19D-4223-AAD2-3614219FB7C2}" destId="{614C48D0-5DD9-47CA-BB63-EE769237654E}" srcOrd="0" destOrd="0" presId="urn:microsoft.com/office/officeart/2005/8/layout/hProcess7"/>
    <dgm:cxn modelId="{1C7B7404-53CE-4D43-B874-CAE573850470}" type="presParOf" srcId="{6FDE633A-F19D-4223-AAD2-3614219FB7C2}" destId="{8EE89278-9530-40EF-BFCF-5C626017D38D}" srcOrd="1" destOrd="0" presId="urn:microsoft.com/office/officeart/2005/8/layout/hProcess7"/>
    <dgm:cxn modelId="{67941D14-34B1-4959-94E3-ADED1E6E31FE}" type="presParOf" srcId="{6FDE633A-F19D-4223-AAD2-3614219FB7C2}" destId="{54C4B01C-AE60-4C2F-8371-3E58433064CB}" srcOrd="2" destOrd="0" presId="urn:microsoft.com/office/officeart/2005/8/layout/hProcess7"/>
    <dgm:cxn modelId="{FC75095C-A464-4E30-83ED-9ACE2EFDCEBC}" type="presParOf" srcId="{C18B554D-7D4C-4846-BCAC-84BA687AAE77}" destId="{E4B075C3-167A-4D8B-B385-F3D3B142FC6A}" srcOrd="7" destOrd="0" presId="urn:microsoft.com/office/officeart/2005/8/layout/hProcess7"/>
    <dgm:cxn modelId="{C2103063-7F4F-4400-91BC-DBEAA8C09F30}" type="presParOf" srcId="{C18B554D-7D4C-4846-BCAC-84BA687AAE77}" destId="{8B99529E-CCDB-4BC2-9D2A-AF35169EEBC1}" srcOrd="8" destOrd="0" presId="urn:microsoft.com/office/officeart/2005/8/layout/hProcess7"/>
    <dgm:cxn modelId="{0F2B0243-E3EA-4F71-BC28-7B40759A06B3}" type="presParOf" srcId="{8B99529E-CCDB-4BC2-9D2A-AF35169EEBC1}" destId="{B0E0F3B0-AD7B-4C05-87B7-9D93F097046A}" srcOrd="0" destOrd="0" presId="urn:microsoft.com/office/officeart/2005/8/layout/hProcess7"/>
    <dgm:cxn modelId="{3662E6BE-3954-4F03-9182-12E79BA42955}" type="presParOf" srcId="{8B99529E-CCDB-4BC2-9D2A-AF35169EEBC1}" destId="{A5C705F5-BE90-4743-8C29-4DFA2ED52513}" srcOrd="1" destOrd="0" presId="urn:microsoft.com/office/officeart/2005/8/layout/hProcess7"/>
    <dgm:cxn modelId="{A71480DB-8E9B-476E-B7E7-8BF563C396C2}" type="presParOf" srcId="{8B99529E-CCDB-4BC2-9D2A-AF35169EEBC1}" destId="{17374031-AAF0-4461-968D-1233BA46F0B8}" srcOrd="2" destOrd="0" presId="urn:microsoft.com/office/officeart/2005/8/layout/hProcess7"/>
    <dgm:cxn modelId="{9F6CA417-EE17-41FE-B103-56A80CA866E1}" type="presParOf" srcId="{C18B554D-7D4C-4846-BCAC-84BA687AAE77}" destId="{59878324-6148-483A-A29C-414EE657172D}" srcOrd="9" destOrd="0" presId="urn:microsoft.com/office/officeart/2005/8/layout/hProcess7"/>
    <dgm:cxn modelId="{A8D90710-0BF0-474A-A749-B1BE47B4AF21}" type="presParOf" srcId="{C18B554D-7D4C-4846-BCAC-84BA687AAE77}" destId="{8B49B90B-B6AB-4328-899A-C353097AA4C2}" srcOrd="10" destOrd="0" presId="urn:microsoft.com/office/officeart/2005/8/layout/hProcess7"/>
    <dgm:cxn modelId="{043E17FD-4CDC-41F0-8991-AFCECB28A8E5}" type="presParOf" srcId="{8B49B90B-B6AB-4328-899A-C353097AA4C2}" destId="{907F1A48-37E6-4134-9FF5-469465CF2878}" srcOrd="0" destOrd="0" presId="urn:microsoft.com/office/officeart/2005/8/layout/hProcess7"/>
    <dgm:cxn modelId="{408327EE-9F3B-4841-BE14-F81FFB60B77B}" type="presParOf" srcId="{8B49B90B-B6AB-4328-899A-C353097AA4C2}" destId="{304605FA-CC49-4EC6-9200-40451F6BB508}" srcOrd="1" destOrd="0" presId="urn:microsoft.com/office/officeart/2005/8/layout/hProcess7"/>
    <dgm:cxn modelId="{021C407A-AA11-465A-99FE-3F31DEB72D0B}" type="presParOf" srcId="{8B49B90B-B6AB-4328-899A-C353097AA4C2}" destId="{777ECE77-25B7-4F10-9966-5E79FEC77049}" srcOrd="2" destOrd="0" presId="urn:microsoft.com/office/officeart/2005/8/layout/hProcess7"/>
    <dgm:cxn modelId="{42B6C0F7-B09F-432D-9ED6-C1B1E285FA4A}" type="presParOf" srcId="{C18B554D-7D4C-4846-BCAC-84BA687AAE77}" destId="{49822A7E-DABE-4B17-99C0-23071F5D3B30}" srcOrd="11" destOrd="0" presId="urn:microsoft.com/office/officeart/2005/8/layout/hProcess7"/>
    <dgm:cxn modelId="{AE527CAF-208F-4105-8FA8-948F931F5AE5}" type="presParOf" srcId="{C18B554D-7D4C-4846-BCAC-84BA687AAE77}" destId="{04219DD9-9304-4F61-89CF-62C9E22CF47C}" srcOrd="12" destOrd="0" presId="urn:microsoft.com/office/officeart/2005/8/layout/hProcess7"/>
    <dgm:cxn modelId="{9796F4D8-BFB6-4F4C-A362-6B6C08599B24}" type="presParOf" srcId="{04219DD9-9304-4F61-89CF-62C9E22CF47C}" destId="{9E32C92D-F537-46DA-8F1F-BD2EAB3373CA}" srcOrd="0" destOrd="0" presId="urn:microsoft.com/office/officeart/2005/8/layout/hProcess7"/>
    <dgm:cxn modelId="{D684CB9B-570C-4D94-B25F-A92EDFADF057}" type="presParOf" srcId="{04219DD9-9304-4F61-89CF-62C9E22CF47C}" destId="{EE7C3D5A-A68D-4A55-AEDD-97F6100341B7}" srcOrd="1" destOrd="0" presId="urn:microsoft.com/office/officeart/2005/8/layout/hProcess7"/>
    <dgm:cxn modelId="{F9CF01A0-9AD2-4DA4-A85D-7A834EDDF5BA}" type="presParOf" srcId="{04219DD9-9304-4F61-89CF-62C9E22CF47C}" destId="{36968469-2796-4B2E-84A4-8874E4797513}"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F6EA28F-EE10-4743-B93A-6CDA7DCCC3B6}"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D2D52005-6ABA-407D-B09C-416B63F79BD0}">
      <dgm:prSet phldrT="[Text]" custT="1"/>
      <dgm:spPr/>
      <dgm:t>
        <a:bodyPr/>
        <a:lstStyle/>
        <a:p>
          <a:r>
            <a:rPr lang="id-ID" sz="2400"/>
            <a:t>Exploit</a:t>
          </a:r>
          <a:endParaRPr lang="en-US" sz="2400" dirty="0"/>
        </a:p>
      </dgm:t>
    </dgm:pt>
    <dgm:pt modelId="{471E0588-754A-4DEB-B680-A81368058F60}" type="parTrans" cxnId="{8C7B044C-737F-4280-86B7-4A57D0A35460}">
      <dgm:prSet/>
      <dgm:spPr/>
      <dgm:t>
        <a:bodyPr/>
        <a:lstStyle/>
        <a:p>
          <a:endParaRPr lang="en-US"/>
        </a:p>
      </dgm:t>
    </dgm:pt>
    <dgm:pt modelId="{ABF4942C-22E2-430B-9883-ECA6D08612DF}" type="sibTrans" cxnId="{8C7B044C-737F-4280-86B7-4A57D0A35460}">
      <dgm:prSet/>
      <dgm:spPr/>
      <dgm:t>
        <a:bodyPr/>
        <a:lstStyle/>
        <a:p>
          <a:endParaRPr lang="en-US"/>
        </a:p>
      </dgm:t>
    </dgm:pt>
    <dgm:pt modelId="{315BAD21-1070-4097-A5E3-E7CEC5CFCF29}">
      <dgm:prSet phldrT="[Text]" custT="1"/>
      <dgm:spPr/>
      <dgm:t>
        <a:bodyPr/>
        <a:lstStyle/>
        <a:p>
          <a:r>
            <a:rPr lang="id-ID" sz="1400" dirty="0"/>
            <a:t>Strategi exploit dapat dipilih untuk resiko dengan dampak positif dimana organisasi ingin memastikan bahwa peluang tersebut direalisasikan. Strategi ini berusaha untuk menghilangkan ketidakpastian terkait dengan risiko terbalik tertentu dengan memastikan kesempatan yang pasti terjadi.</a:t>
          </a:r>
          <a:endParaRPr lang="en-US" sz="1400" dirty="0"/>
        </a:p>
      </dgm:t>
    </dgm:pt>
    <dgm:pt modelId="{612F31F9-3228-4F8D-A7BA-993540B1FE08}" type="parTrans" cxnId="{60AE7F96-689E-455B-9901-DC82229DBBF3}">
      <dgm:prSet/>
      <dgm:spPr/>
      <dgm:t>
        <a:bodyPr/>
        <a:lstStyle/>
        <a:p>
          <a:endParaRPr lang="en-US"/>
        </a:p>
      </dgm:t>
    </dgm:pt>
    <dgm:pt modelId="{8B91321F-4E57-477B-B406-DA1CA1C2F1C8}" type="sibTrans" cxnId="{60AE7F96-689E-455B-9901-DC82229DBBF3}">
      <dgm:prSet/>
      <dgm:spPr/>
      <dgm:t>
        <a:bodyPr/>
        <a:lstStyle/>
        <a:p>
          <a:endParaRPr lang="en-US"/>
        </a:p>
      </dgm:t>
    </dgm:pt>
    <dgm:pt modelId="{B3A814CD-B3EF-40A3-B77A-C0364F082E02}">
      <dgm:prSet phldrT="[Text]"/>
      <dgm:spPr/>
      <dgm:t>
        <a:bodyPr/>
        <a:lstStyle/>
        <a:p>
          <a:r>
            <a:rPr lang="id-ID"/>
            <a:t>Enhance</a:t>
          </a:r>
          <a:endParaRPr lang="en-US" dirty="0"/>
        </a:p>
      </dgm:t>
    </dgm:pt>
    <dgm:pt modelId="{C524F61F-310B-4410-A7EB-9D4783031223}" type="parTrans" cxnId="{497AD3CE-1F11-49F4-9AF9-9B11D348C6AE}">
      <dgm:prSet/>
      <dgm:spPr/>
      <dgm:t>
        <a:bodyPr/>
        <a:lstStyle/>
        <a:p>
          <a:endParaRPr lang="en-US"/>
        </a:p>
      </dgm:t>
    </dgm:pt>
    <dgm:pt modelId="{13D256AA-96E9-4FC6-BADB-D39C1B7E80BC}" type="sibTrans" cxnId="{497AD3CE-1F11-49F4-9AF9-9B11D348C6AE}">
      <dgm:prSet/>
      <dgm:spPr/>
      <dgm:t>
        <a:bodyPr/>
        <a:lstStyle/>
        <a:p>
          <a:endParaRPr lang="en-US"/>
        </a:p>
      </dgm:t>
    </dgm:pt>
    <dgm:pt modelId="{500EFF25-4E2E-47B0-A5C8-DFB9283ADDA6}">
      <dgm:prSet phldrT="[Text]"/>
      <dgm:spPr/>
      <dgm:t>
        <a:bodyPr/>
        <a:lstStyle/>
        <a:p>
          <a:r>
            <a:rPr lang="id-ID"/>
            <a:t>Strategi enhance digunakan untuk meningkatkan probabilitas dan / atau dampak positif dari kesempatan. Mengidentifikasi dan memaksimalkan pendorong utama dari  dampak resiko positif  dapat  mungkin meningkatkan kemungkinan terjadinya tersebut. Contoh meningkatkan peluang termasuk menambahkan lebih banyak sumber daya untuk suatu kegiatan untuk menyelesaikan secepatnya.</a:t>
          </a:r>
          <a:endParaRPr lang="en-US" dirty="0"/>
        </a:p>
      </dgm:t>
    </dgm:pt>
    <dgm:pt modelId="{9E77B7E0-D6C5-44B0-AE73-AFD7B5CE1751}" type="parTrans" cxnId="{4F38D3EE-3B70-4DE0-B965-F3E72F098B76}">
      <dgm:prSet/>
      <dgm:spPr/>
      <dgm:t>
        <a:bodyPr/>
        <a:lstStyle/>
        <a:p>
          <a:endParaRPr lang="en-US"/>
        </a:p>
      </dgm:t>
    </dgm:pt>
    <dgm:pt modelId="{0D27D271-64C3-4270-88F6-3229D72A5BDC}" type="sibTrans" cxnId="{4F38D3EE-3B70-4DE0-B965-F3E72F098B76}">
      <dgm:prSet/>
      <dgm:spPr/>
      <dgm:t>
        <a:bodyPr/>
        <a:lstStyle/>
        <a:p>
          <a:endParaRPr lang="en-US"/>
        </a:p>
      </dgm:t>
    </dgm:pt>
    <dgm:pt modelId="{1ECD2740-D93F-42F8-AC3E-002D7400C9EE}">
      <dgm:prSet phldrT="[Text]" custT="1"/>
      <dgm:spPr/>
      <dgm:t>
        <a:bodyPr/>
        <a:lstStyle/>
        <a:p>
          <a:r>
            <a:rPr lang="id-ID" sz="3200"/>
            <a:t>Share</a:t>
          </a:r>
          <a:endParaRPr lang="en-US" sz="3200" dirty="0"/>
        </a:p>
      </dgm:t>
    </dgm:pt>
    <dgm:pt modelId="{DC91FB2D-30C9-487C-BEF2-82ECC21F9D77}" type="parTrans" cxnId="{E0C8C4A3-39E7-486B-BBF8-F32A5383852A}">
      <dgm:prSet/>
      <dgm:spPr/>
      <dgm:t>
        <a:bodyPr/>
        <a:lstStyle/>
        <a:p>
          <a:endParaRPr lang="en-US"/>
        </a:p>
      </dgm:t>
    </dgm:pt>
    <dgm:pt modelId="{E55E6116-1052-48FF-B083-ACF9F105E27A}" type="sibTrans" cxnId="{E0C8C4A3-39E7-486B-BBF8-F32A5383852A}">
      <dgm:prSet/>
      <dgm:spPr/>
      <dgm:t>
        <a:bodyPr/>
        <a:lstStyle/>
        <a:p>
          <a:endParaRPr lang="en-US"/>
        </a:p>
      </dgm:t>
    </dgm:pt>
    <dgm:pt modelId="{8A9044A3-4DD9-44B6-AD5E-8BAA52AD5A47}">
      <dgm:prSet phldrT="[Text]" custT="1"/>
      <dgm:spPr/>
      <dgm:t>
        <a:bodyPr/>
        <a:lstStyle/>
        <a:p>
          <a:r>
            <a:rPr lang="id-ID" sz="1800" dirty="0"/>
            <a:t>Berbagi resiko positif melibatkan pengalokasian sebagian atau seluruh kepemilikan kesempatan kepada pihak ketiga yang paling mampu menangkap peluang untuk kepentingan proyek. </a:t>
          </a:r>
          <a:endParaRPr lang="en-US" sz="1800" dirty="0"/>
        </a:p>
      </dgm:t>
    </dgm:pt>
    <dgm:pt modelId="{59ADB20E-464F-4A38-9BB8-46D68639DA52}" type="parTrans" cxnId="{DBE95058-6FE7-4253-B03E-835DA50B03B7}">
      <dgm:prSet/>
      <dgm:spPr/>
      <dgm:t>
        <a:bodyPr/>
        <a:lstStyle/>
        <a:p>
          <a:endParaRPr lang="en-US"/>
        </a:p>
      </dgm:t>
    </dgm:pt>
    <dgm:pt modelId="{ED0DAAF7-FE6B-46EE-8A9A-A944422084AA}" type="sibTrans" cxnId="{DBE95058-6FE7-4253-B03E-835DA50B03B7}">
      <dgm:prSet/>
      <dgm:spPr/>
      <dgm:t>
        <a:bodyPr/>
        <a:lstStyle/>
        <a:p>
          <a:endParaRPr lang="en-US"/>
        </a:p>
      </dgm:t>
    </dgm:pt>
    <dgm:pt modelId="{357226F9-A0C0-4FBF-99FF-6FE9FA543672}">
      <dgm:prSet phldrT="[Text]" custT="1"/>
      <dgm:spPr/>
      <dgm:t>
        <a:bodyPr/>
        <a:lstStyle/>
        <a:p>
          <a:r>
            <a:rPr lang="id-ID" sz="3200"/>
            <a:t>Accept</a:t>
          </a:r>
          <a:endParaRPr lang="en-US" sz="3200" dirty="0"/>
        </a:p>
      </dgm:t>
    </dgm:pt>
    <dgm:pt modelId="{F27D392F-EFB3-4847-8054-256AA264B583}" type="parTrans" cxnId="{36696D43-0EAB-4AD3-823F-4F4899BB5B36}">
      <dgm:prSet/>
      <dgm:spPr/>
      <dgm:t>
        <a:bodyPr/>
        <a:lstStyle/>
        <a:p>
          <a:endParaRPr lang="en-US"/>
        </a:p>
      </dgm:t>
    </dgm:pt>
    <dgm:pt modelId="{E9CEA6E5-1162-4622-BB12-C1008B1FCF3C}" type="sibTrans" cxnId="{36696D43-0EAB-4AD3-823F-4F4899BB5B36}">
      <dgm:prSet/>
      <dgm:spPr/>
      <dgm:t>
        <a:bodyPr/>
        <a:lstStyle/>
        <a:p>
          <a:endParaRPr lang="en-US"/>
        </a:p>
      </dgm:t>
    </dgm:pt>
    <dgm:pt modelId="{7EC15A5A-3A83-43F3-9D8F-7C153676F3E7}">
      <dgm:prSet phldrT="[Text]" custT="1"/>
      <dgm:spPr/>
      <dgm:t>
        <a:bodyPr/>
        <a:lstStyle/>
        <a:p>
          <a:r>
            <a:rPr lang="id-ID" sz="1800" dirty="0"/>
            <a:t>Menerima kesempatan dapat memungkinkan untuk mengambil keuntungan dari kesempatan jika terjadi, tetapi tidak aktif dalam mengejar itu.</a:t>
          </a:r>
          <a:endParaRPr lang="en-US" sz="1800" dirty="0"/>
        </a:p>
      </dgm:t>
    </dgm:pt>
    <dgm:pt modelId="{A667A49D-A670-41BE-BB5E-D71EF38DBBC3}" type="parTrans" cxnId="{627A1DC1-2689-46ED-A588-05605E6BAD8F}">
      <dgm:prSet/>
      <dgm:spPr/>
      <dgm:t>
        <a:bodyPr/>
        <a:lstStyle/>
        <a:p>
          <a:endParaRPr lang="en-US"/>
        </a:p>
      </dgm:t>
    </dgm:pt>
    <dgm:pt modelId="{4646E495-6E8D-4EEE-8F27-55CB32A07382}" type="sibTrans" cxnId="{627A1DC1-2689-46ED-A588-05605E6BAD8F}">
      <dgm:prSet/>
      <dgm:spPr/>
      <dgm:t>
        <a:bodyPr/>
        <a:lstStyle/>
        <a:p>
          <a:endParaRPr lang="en-US"/>
        </a:p>
      </dgm:t>
    </dgm:pt>
    <dgm:pt modelId="{72DAD040-4958-4214-92CA-EAB121A94F58}" type="pres">
      <dgm:prSet presAssocID="{3F6EA28F-EE10-4743-B93A-6CDA7DCCC3B6}" presName="Name0" presStyleCnt="0">
        <dgm:presLayoutVars>
          <dgm:dir/>
          <dgm:resizeHandles val="exact"/>
        </dgm:presLayoutVars>
      </dgm:prSet>
      <dgm:spPr/>
    </dgm:pt>
    <dgm:pt modelId="{E5D76660-A6A1-4701-ABFE-0BFD89DF104B}" type="pres">
      <dgm:prSet presAssocID="{D2D52005-6ABA-407D-B09C-416B63F79BD0}" presName="node" presStyleLbl="node1" presStyleIdx="0" presStyleCnt="4">
        <dgm:presLayoutVars>
          <dgm:bulletEnabled val="1"/>
        </dgm:presLayoutVars>
      </dgm:prSet>
      <dgm:spPr/>
    </dgm:pt>
    <dgm:pt modelId="{E116C661-C827-406F-8CDA-D3DB8BAAF17F}" type="pres">
      <dgm:prSet presAssocID="{ABF4942C-22E2-430B-9883-ECA6D08612DF}" presName="sibTrans" presStyleCnt="0"/>
      <dgm:spPr/>
    </dgm:pt>
    <dgm:pt modelId="{7B804C4D-035A-463E-810B-EF62C289C651}" type="pres">
      <dgm:prSet presAssocID="{B3A814CD-B3EF-40A3-B77A-C0364F082E02}" presName="node" presStyleLbl="node1" presStyleIdx="1" presStyleCnt="4">
        <dgm:presLayoutVars>
          <dgm:bulletEnabled val="1"/>
        </dgm:presLayoutVars>
      </dgm:prSet>
      <dgm:spPr/>
    </dgm:pt>
    <dgm:pt modelId="{4E2FFFC0-829D-48AB-9BD2-FA50902A5DB6}" type="pres">
      <dgm:prSet presAssocID="{13D256AA-96E9-4FC6-BADB-D39C1B7E80BC}" presName="sibTrans" presStyleCnt="0"/>
      <dgm:spPr/>
    </dgm:pt>
    <dgm:pt modelId="{53AE1F7A-558D-4C93-8E46-53C5B2B4DDD0}" type="pres">
      <dgm:prSet presAssocID="{1ECD2740-D93F-42F8-AC3E-002D7400C9EE}" presName="node" presStyleLbl="node1" presStyleIdx="2" presStyleCnt="4">
        <dgm:presLayoutVars>
          <dgm:bulletEnabled val="1"/>
        </dgm:presLayoutVars>
      </dgm:prSet>
      <dgm:spPr/>
    </dgm:pt>
    <dgm:pt modelId="{05534615-76EB-4058-A949-9588E05259F4}" type="pres">
      <dgm:prSet presAssocID="{E55E6116-1052-48FF-B083-ACF9F105E27A}" presName="sibTrans" presStyleCnt="0"/>
      <dgm:spPr/>
    </dgm:pt>
    <dgm:pt modelId="{7CA63372-1EF4-4F0C-8A2B-B5258A031C47}" type="pres">
      <dgm:prSet presAssocID="{357226F9-A0C0-4FBF-99FF-6FE9FA543672}" presName="node" presStyleLbl="node1" presStyleIdx="3" presStyleCnt="4">
        <dgm:presLayoutVars>
          <dgm:bulletEnabled val="1"/>
        </dgm:presLayoutVars>
      </dgm:prSet>
      <dgm:spPr/>
    </dgm:pt>
  </dgm:ptLst>
  <dgm:cxnLst>
    <dgm:cxn modelId="{6FD1B00A-EFDE-4BD2-B46D-F12AFD115635}" type="presOf" srcId="{B3A814CD-B3EF-40A3-B77A-C0364F082E02}" destId="{7B804C4D-035A-463E-810B-EF62C289C651}" srcOrd="0" destOrd="0" presId="urn:microsoft.com/office/officeart/2005/8/layout/hList6"/>
    <dgm:cxn modelId="{36696D43-0EAB-4AD3-823F-4F4899BB5B36}" srcId="{3F6EA28F-EE10-4743-B93A-6CDA7DCCC3B6}" destId="{357226F9-A0C0-4FBF-99FF-6FE9FA543672}" srcOrd="3" destOrd="0" parTransId="{F27D392F-EFB3-4847-8054-256AA264B583}" sibTransId="{E9CEA6E5-1162-4622-BB12-C1008B1FCF3C}"/>
    <dgm:cxn modelId="{1338D543-B999-46BA-9355-6150CEE42E4E}" type="presOf" srcId="{D2D52005-6ABA-407D-B09C-416B63F79BD0}" destId="{E5D76660-A6A1-4701-ABFE-0BFD89DF104B}" srcOrd="0" destOrd="0" presId="urn:microsoft.com/office/officeart/2005/8/layout/hList6"/>
    <dgm:cxn modelId="{8C7B044C-737F-4280-86B7-4A57D0A35460}" srcId="{3F6EA28F-EE10-4743-B93A-6CDA7DCCC3B6}" destId="{D2D52005-6ABA-407D-B09C-416B63F79BD0}" srcOrd="0" destOrd="0" parTransId="{471E0588-754A-4DEB-B680-A81368058F60}" sibTransId="{ABF4942C-22E2-430B-9883-ECA6D08612DF}"/>
    <dgm:cxn modelId="{62BAC170-B734-406E-812E-EBB05EDCC8B4}" type="presOf" srcId="{357226F9-A0C0-4FBF-99FF-6FE9FA543672}" destId="{7CA63372-1EF4-4F0C-8A2B-B5258A031C47}" srcOrd="0" destOrd="0" presId="urn:microsoft.com/office/officeart/2005/8/layout/hList6"/>
    <dgm:cxn modelId="{E1D99576-BF4C-4163-8E3A-3668D83BB6A8}" type="presOf" srcId="{315BAD21-1070-4097-A5E3-E7CEC5CFCF29}" destId="{E5D76660-A6A1-4701-ABFE-0BFD89DF104B}" srcOrd="0" destOrd="1" presId="urn:microsoft.com/office/officeart/2005/8/layout/hList6"/>
    <dgm:cxn modelId="{DBE95058-6FE7-4253-B03E-835DA50B03B7}" srcId="{1ECD2740-D93F-42F8-AC3E-002D7400C9EE}" destId="{8A9044A3-4DD9-44B6-AD5E-8BAA52AD5A47}" srcOrd="0" destOrd="0" parTransId="{59ADB20E-464F-4A38-9BB8-46D68639DA52}" sibTransId="{ED0DAAF7-FE6B-46EE-8A9A-A944422084AA}"/>
    <dgm:cxn modelId="{AA059F92-BBB9-484A-BC15-1095CDD1B2B2}" type="presOf" srcId="{7EC15A5A-3A83-43F3-9D8F-7C153676F3E7}" destId="{7CA63372-1EF4-4F0C-8A2B-B5258A031C47}" srcOrd="0" destOrd="1" presId="urn:microsoft.com/office/officeart/2005/8/layout/hList6"/>
    <dgm:cxn modelId="{60AE7F96-689E-455B-9901-DC82229DBBF3}" srcId="{D2D52005-6ABA-407D-B09C-416B63F79BD0}" destId="{315BAD21-1070-4097-A5E3-E7CEC5CFCF29}" srcOrd="0" destOrd="0" parTransId="{612F31F9-3228-4F8D-A7BA-993540B1FE08}" sibTransId="{8B91321F-4E57-477B-B406-DA1CA1C2F1C8}"/>
    <dgm:cxn modelId="{91E094A2-BF01-443A-AA52-D0479B07D2C6}" type="presOf" srcId="{1ECD2740-D93F-42F8-AC3E-002D7400C9EE}" destId="{53AE1F7A-558D-4C93-8E46-53C5B2B4DDD0}" srcOrd="0" destOrd="0" presId="urn:microsoft.com/office/officeart/2005/8/layout/hList6"/>
    <dgm:cxn modelId="{E0C8C4A3-39E7-486B-BBF8-F32A5383852A}" srcId="{3F6EA28F-EE10-4743-B93A-6CDA7DCCC3B6}" destId="{1ECD2740-D93F-42F8-AC3E-002D7400C9EE}" srcOrd="2" destOrd="0" parTransId="{DC91FB2D-30C9-487C-BEF2-82ECC21F9D77}" sibTransId="{E55E6116-1052-48FF-B083-ACF9F105E27A}"/>
    <dgm:cxn modelId="{93B600BD-E01E-4E6E-B5C8-BED938A1DB18}" type="presOf" srcId="{8A9044A3-4DD9-44B6-AD5E-8BAA52AD5A47}" destId="{53AE1F7A-558D-4C93-8E46-53C5B2B4DDD0}" srcOrd="0" destOrd="1" presId="urn:microsoft.com/office/officeart/2005/8/layout/hList6"/>
    <dgm:cxn modelId="{627A1DC1-2689-46ED-A588-05605E6BAD8F}" srcId="{357226F9-A0C0-4FBF-99FF-6FE9FA543672}" destId="{7EC15A5A-3A83-43F3-9D8F-7C153676F3E7}" srcOrd="0" destOrd="0" parTransId="{A667A49D-A670-41BE-BB5E-D71EF38DBBC3}" sibTransId="{4646E495-6E8D-4EEE-8F27-55CB32A07382}"/>
    <dgm:cxn modelId="{497AD3CE-1F11-49F4-9AF9-9B11D348C6AE}" srcId="{3F6EA28F-EE10-4743-B93A-6CDA7DCCC3B6}" destId="{B3A814CD-B3EF-40A3-B77A-C0364F082E02}" srcOrd="1" destOrd="0" parTransId="{C524F61F-310B-4410-A7EB-9D4783031223}" sibTransId="{13D256AA-96E9-4FC6-BADB-D39C1B7E80BC}"/>
    <dgm:cxn modelId="{4F38D3EE-3B70-4DE0-B965-F3E72F098B76}" srcId="{B3A814CD-B3EF-40A3-B77A-C0364F082E02}" destId="{500EFF25-4E2E-47B0-A5C8-DFB9283ADDA6}" srcOrd="0" destOrd="0" parTransId="{9E77B7E0-D6C5-44B0-AE73-AFD7B5CE1751}" sibTransId="{0D27D271-64C3-4270-88F6-3229D72A5BDC}"/>
    <dgm:cxn modelId="{D142C2FC-FB8A-4273-A70B-F1B69D563E90}" type="presOf" srcId="{3F6EA28F-EE10-4743-B93A-6CDA7DCCC3B6}" destId="{72DAD040-4958-4214-92CA-EAB121A94F58}" srcOrd="0" destOrd="0" presId="urn:microsoft.com/office/officeart/2005/8/layout/hList6"/>
    <dgm:cxn modelId="{EBC31AFE-2359-405E-B724-01E5CD45D6FF}" type="presOf" srcId="{500EFF25-4E2E-47B0-A5C8-DFB9283ADDA6}" destId="{7B804C4D-035A-463E-810B-EF62C289C651}" srcOrd="0" destOrd="1" presId="urn:microsoft.com/office/officeart/2005/8/layout/hList6"/>
    <dgm:cxn modelId="{46ECDF7A-2947-4E03-AE4A-6C2B0FA13675}" type="presParOf" srcId="{72DAD040-4958-4214-92CA-EAB121A94F58}" destId="{E5D76660-A6A1-4701-ABFE-0BFD89DF104B}" srcOrd="0" destOrd="0" presId="urn:microsoft.com/office/officeart/2005/8/layout/hList6"/>
    <dgm:cxn modelId="{FB77EB6B-BAC3-4566-8CF8-CB83F52714AB}" type="presParOf" srcId="{72DAD040-4958-4214-92CA-EAB121A94F58}" destId="{E116C661-C827-406F-8CDA-D3DB8BAAF17F}" srcOrd="1" destOrd="0" presId="urn:microsoft.com/office/officeart/2005/8/layout/hList6"/>
    <dgm:cxn modelId="{0D6F0EFE-7090-479D-ADB8-11FF74CCEDC5}" type="presParOf" srcId="{72DAD040-4958-4214-92CA-EAB121A94F58}" destId="{7B804C4D-035A-463E-810B-EF62C289C651}" srcOrd="2" destOrd="0" presId="urn:microsoft.com/office/officeart/2005/8/layout/hList6"/>
    <dgm:cxn modelId="{4E995D9A-9F6E-411B-8D33-7C0C6CE78064}" type="presParOf" srcId="{72DAD040-4958-4214-92CA-EAB121A94F58}" destId="{4E2FFFC0-829D-48AB-9BD2-FA50902A5DB6}" srcOrd="3" destOrd="0" presId="urn:microsoft.com/office/officeart/2005/8/layout/hList6"/>
    <dgm:cxn modelId="{0A7F9BB8-27F6-4EFB-A932-A2C157A20781}" type="presParOf" srcId="{72DAD040-4958-4214-92CA-EAB121A94F58}" destId="{53AE1F7A-558D-4C93-8E46-53C5B2B4DDD0}" srcOrd="4" destOrd="0" presId="urn:microsoft.com/office/officeart/2005/8/layout/hList6"/>
    <dgm:cxn modelId="{EEC7A687-E17E-4DD0-B7DF-6F85689D6A07}" type="presParOf" srcId="{72DAD040-4958-4214-92CA-EAB121A94F58}" destId="{05534615-76EB-4058-A949-9588E05259F4}" srcOrd="5" destOrd="0" presId="urn:microsoft.com/office/officeart/2005/8/layout/hList6"/>
    <dgm:cxn modelId="{18AF1A46-80E7-47B2-8E06-38F8D1A2394E}" type="presParOf" srcId="{72DAD040-4958-4214-92CA-EAB121A94F58}" destId="{7CA63372-1EF4-4F0C-8A2B-B5258A031C47}"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0B5DD1E-A821-4A72-8949-89926123AE49}"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F8E89DB3-1A67-4F7D-8AA5-0E7B5FC34A5E}">
      <dgm:prSet phldrT="[Text]"/>
      <dgm:spPr/>
      <dgm:t>
        <a:bodyPr/>
        <a:lstStyle/>
        <a:p>
          <a:r>
            <a:rPr lang="en-US" dirty="0"/>
            <a:t>1. Project</a:t>
          </a:r>
          <a:r>
            <a:rPr lang="id-ID" dirty="0"/>
            <a:t> Management Plan</a:t>
          </a:r>
          <a:endParaRPr lang="en-US" dirty="0"/>
        </a:p>
      </dgm:t>
    </dgm:pt>
    <dgm:pt modelId="{CE842B11-6F30-45CB-9DA9-03E87B785792}" type="parTrans" cxnId="{F64F8107-95DD-4C8D-AA5A-7D389302025E}">
      <dgm:prSet/>
      <dgm:spPr/>
      <dgm:t>
        <a:bodyPr/>
        <a:lstStyle/>
        <a:p>
          <a:endParaRPr lang="en-US"/>
        </a:p>
      </dgm:t>
    </dgm:pt>
    <dgm:pt modelId="{46C6D8FC-9246-4CB6-BB9C-4A7391E32933}" type="sibTrans" cxnId="{F64F8107-95DD-4C8D-AA5A-7D389302025E}">
      <dgm:prSet/>
      <dgm:spPr/>
      <dgm:t>
        <a:bodyPr/>
        <a:lstStyle/>
        <a:p>
          <a:endParaRPr lang="en-US"/>
        </a:p>
      </dgm:t>
    </dgm:pt>
    <dgm:pt modelId="{55A31B0C-BBCB-4A5F-9523-ADD16659F28F}">
      <dgm:prSet phldrT="[Text]"/>
      <dgm:spPr/>
      <dgm:t>
        <a:bodyPr/>
        <a:lstStyle/>
        <a:p>
          <a:r>
            <a:rPr lang="en-US" dirty="0" err="1"/>
            <a:t>Meliputi</a:t>
          </a:r>
          <a:r>
            <a:rPr lang="en-US" dirty="0"/>
            <a:t> risk management plan, </a:t>
          </a:r>
          <a:r>
            <a:rPr lang="en-US" dirty="0" err="1"/>
            <a:t>menyediakan</a:t>
          </a:r>
          <a:r>
            <a:rPr lang="en-US" dirty="0"/>
            <a:t> </a:t>
          </a:r>
          <a:r>
            <a:rPr lang="en-US" dirty="0" err="1"/>
            <a:t>pedoman</a:t>
          </a:r>
          <a:r>
            <a:rPr lang="en-US" dirty="0"/>
            <a:t> </a:t>
          </a:r>
          <a:r>
            <a:rPr lang="en-US" dirty="0" err="1"/>
            <a:t>untuk</a:t>
          </a:r>
          <a:r>
            <a:rPr lang="en-US" dirty="0"/>
            <a:t> risk monitoring </a:t>
          </a:r>
          <a:r>
            <a:rPr lang="en-US" dirty="0" err="1"/>
            <a:t>dan</a:t>
          </a:r>
          <a:r>
            <a:rPr lang="en-US" dirty="0"/>
            <a:t> controlling.</a:t>
          </a:r>
        </a:p>
      </dgm:t>
    </dgm:pt>
    <dgm:pt modelId="{4EB0C575-2C9C-441D-9887-92351A28F05E}" type="parTrans" cxnId="{4A41312F-4898-4681-8C2F-1D727EB1FA70}">
      <dgm:prSet/>
      <dgm:spPr/>
      <dgm:t>
        <a:bodyPr/>
        <a:lstStyle/>
        <a:p>
          <a:endParaRPr lang="en-US"/>
        </a:p>
      </dgm:t>
    </dgm:pt>
    <dgm:pt modelId="{69827177-26BC-4A7D-9F0E-E2779EEDEBAA}" type="sibTrans" cxnId="{4A41312F-4898-4681-8C2F-1D727EB1FA70}">
      <dgm:prSet/>
      <dgm:spPr/>
      <dgm:t>
        <a:bodyPr/>
        <a:lstStyle/>
        <a:p>
          <a:endParaRPr lang="en-US"/>
        </a:p>
      </dgm:t>
    </dgm:pt>
    <dgm:pt modelId="{D4362DA9-7298-4B58-B899-B92451A405AD}">
      <dgm:prSet phldrT="[Text]"/>
      <dgm:spPr/>
      <dgm:t>
        <a:bodyPr/>
        <a:lstStyle/>
        <a:p>
          <a:r>
            <a:rPr kumimoji="0" lang="id-ID" b="1" i="0" u="none" strike="noStrike" cap="none" spc="0" normalizeH="0" baseline="0" noProof="0" dirty="0">
              <a:ln>
                <a:noFill/>
              </a:ln>
              <a:solidFill>
                <a:srgbClr val="800000"/>
              </a:solidFill>
              <a:effectLst/>
              <a:uLnTx/>
              <a:uFillTx/>
              <a:latin typeface="Calibri"/>
              <a:ea typeface="+mn-ea"/>
              <a:cs typeface="+mn-cs"/>
            </a:rPr>
            <a:t>2</a:t>
          </a:r>
          <a:r>
            <a:rPr kumimoji="0" lang="en-US" b="1" i="0" u="none" strike="noStrike" cap="none" spc="0" normalizeH="0" baseline="0" noProof="0" dirty="0">
              <a:ln>
                <a:noFill/>
              </a:ln>
              <a:solidFill>
                <a:srgbClr val="800000"/>
              </a:solidFill>
              <a:effectLst/>
              <a:uLnTx/>
              <a:uFillTx/>
              <a:latin typeface="Calibri"/>
              <a:ea typeface="+mn-ea"/>
              <a:cs typeface="+mn-cs"/>
            </a:rPr>
            <a:t>. Project Document</a:t>
          </a:r>
          <a:endParaRPr lang="en-US" dirty="0"/>
        </a:p>
      </dgm:t>
    </dgm:pt>
    <dgm:pt modelId="{B5BFFEB8-8B74-42BA-B91D-5A39E5006D6C}" type="parTrans" cxnId="{949AE6F8-9149-445B-9365-A94B5CB39DC2}">
      <dgm:prSet/>
      <dgm:spPr/>
      <dgm:t>
        <a:bodyPr/>
        <a:lstStyle/>
        <a:p>
          <a:endParaRPr lang="en-US"/>
        </a:p>
      </dgm:t>
    </dgm:pt>
    <dgm:pt modelId="{09542975-8CEB-4553-9487-3B6E99F71F83}" type="sibTrans" cxnId="{949AE6F8-9149-445B-9365-A94B5CB39DC2}">
      <dgm:prSet/>
      <dgm:spPr/>
      <dgm:t>
        <a:bodyPr/>
        <a:lstStyle/>
        <a:p>
          <a:endParaRPr lang="en-US"/>
        </a:p>
      </dgm:t>
    </dgm:pt>
    <dgm:pt modelId="{B0BF93AB-7CDE-470C-8EAD-A09FF46CD870}" type="pres">
      <dgm:prSet presAssocID="{D0B5DD1E-A821-4A72-8949-89926123AE49}" presName="linear" presStyleCnt="0">
        <dgm:presLayoutVars>
          <dgm:animLvl val="lvl"/>
          <dgm:resizeHandles val="exact"/>
        </dgm:presLayoutVars>
      </dgm:prSet>
      <dgm:spPr/>
    </dgm:pt>
    <dgm:pt modelId="{FEA4A104-BD45-4B01-832A-5D8E1CE5A084}" type="pres">
      <dgm:prSet presAssocID="{F8E89DB3-1A67-4F7D-8AA5-0E7B5FC34A5E}" presName="parentText" presStyleLbl="node1" presStyleIdx="0" presStyleCnt="2">
        <dgm:presLayoutVars>
          <dgm:chMax val="0"/>
          <dgm:bulletEnabled val="1"/>
        </dgm:presLayoutVars>
      </dgm:prSet>
      <dgm:spPr/>
    </dgm:pt>
    <dgm:pt modelId="{9C219F7B-B4DD-42B5-8120-D2A7CB779D59}" type="pres">
      <dgm:prSet presAssocID="{F8E89DB3-1A67-4F7D-8AA5-0E7B5FC34A5E}" presName="childText" presStyleLbl="revTx" presStyleIdx="0" presStyleCnt="1">
        <dgm:presLayoutVars>
          <dgm:bulletEnabled val="1"/>
        </dgm:presLayoutVars>
      </dgm:prSet>
      <dgm:spPr/>
    </dgm:pt>
    <dgm:pt modelId="{FF51D4FC-83E3-42AB-8B97-5C08A8D443F1}" type="pres">
      <dgm:prSet presAssocID="{D4362DA9-7298-4B58-B899-B92451A405AD}" presName="parentText" presStyleLbl="node1" presStyleIdx="1" presStyleCnt="2">
        <dgm:presLayoutVars>
          <dgm:chMax val="0"/>
          <dgm:bulletEnabled val="1"/>
        </dgm:presLayoutVars>
      </dgm:prSet>
      <dgm:spPr/>
    </dgm:pt>
  </dgm:ptLst>
  <dgm:cxnLst>
    <dgm:cxn modelId="{F64F8107-95DD-4C8D-AA5A-7D389302025E}" srcId="{D0B5DD1E-A821-4A72-8949-89926123AE49}" destId="{F8E89DB3-1A67-4F7D-8AA5-0E7B5FC34A5E}" srcOrd="0" destOrd="0" parTransId="{CE842B11-6F30-45CB-9DA9-03E87B785792}" sibTransId="{46C6D8FC-9246-4CB6-BB9C-4A7391E32933}"/>
    <dgm:cxn modelId="{4A41312F-4898-4681-8C2F-1D727EB1FA70}" srcId="{F8E89DB3-1A67-4F7D-8AA5-0E7B5FC34A5E}" destId="{55A31B0C-BBCB-4A5F-9523-ADD16659F28F}" srcOrd="0" destOrd="0" parTransId="{4EB0C575-2C9C-441D-9887-92351A28F05E}" sibTransId="{69827177-26BC-4A7D-9F0E-E2779EEDEBAA}"/>
    <dgm:cxn modelId="{074578A8-1141-4DD3-B280-56D50D064567}" type="presOf" srcId="{55A31B0C-BBCB-4A5F-9523-ADD16659F28F}" destId="{9C219F7B-B4DD-42B5-8120-D2A7CB779D59}" srcOrd="0" destOrd="0" presId="urn:microsoft.com/office/officeart/2005/8/layout/vList2"/>
    <dgm:cxn modelId="{3E7879B1-28E6-4FE3-8563-244735CB57F2}" type="presOf" srcId="{D0B5DD1E-A821-4A72-8949-89926123AE49}" destId="{B0BF93AB-7CDE-470C-8EAD-A09FF46CD870}" srcOrd="0" destOrd="0" presId="urn:microsoft.com/office/officeart/2005/8/layout/vList2"/>
    <dgm:cxn modelId="{2CA74CBD-F3CB-4C32-99F1-8AC940748D31}" type="presOf" srcId="{D4362DA9-7298-4B58-B899-B92451A405AD}" destId="{FF51D4FC-83E3-42AB-8B97-5C08A8D443F1}" srcOrd="0" destOrd="0" presId="urn:microsoft.com/office/officeart/2005/8/layout/vList2"/>
    <dgm:cxn modelId="{F2F6FBCA-B1AC-4C44-B2DE-691B754C4E46}" type="presOf" srcId="{F8E89DB3-1A67-4F7D-8AA5-0E7B5FC34A5E}" destId="{FEA4A104-BD45-4B01-832A-5D8E1CE5A084}" srcOrd="0" destOrd="0" presId="urn:microsoft.com/office/officeart/2005/8/layout/vList2"/>
    <dgm:cxn modelId="{949AE6F8-9149-445B-9365-A94B5CB39DC2}" srcId="{D0B5DD1E-A821-4A72-8949-89926123AE49}" destId="{D4362DA9-7298-4B58-B899-B92451A405AD}" srcOrd="1" destOrd="0" parTransId="{B5BFFEB8-8B74-42BA-B91D-5A39E5006D6C}" sibTransId="{09542975-8CEB-4553-9487-3B6E99F71F83}"/>
    <dgm:cxn modelId="{4ACCF1A7-605D-462D-A321-0EBA38E69D3C}" type="presParOf" srcId="{B0BF93AB-7CDE-470C-8EAD-A09FF46CD870}" destId="{FEA4A104-BD45-4B01-832A-5D8E1CE5A084}" srcOrd="0" destOrd="0" presId="urn:microsoft.com/office/officeart/2005/8/layout/vList2"/>
    <dgm:cxn modelId="{9E22DC45-E815-4661-987E-D892ED0B3802}" type="presParOf" srcId="{B0BF93AB-7CDE-470C-8EAD-A09FF46CD870}" destId="{9C219F7B-B4DD-42B5-8120-D2A7CB779D59}" srcOrd="1" destOrd="0" presId="urn:microsoft.com/office/officeart/2005/8/layout/vList2"/>
    <dgm:cxn modelId="{3E45740C-D7E6-4A11-9F43-E0BD413DEB58}" type="presParOf" srcId="{B0BF93AB-7CDE-470C-8EAD-A09FF46CD870}" destId="{FF51D4FC-83E3-42AB-8B97-5C08A8D443F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0B5DD1E-A821-4A72-8949-89926123AE49}"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F8E89DB3-1A67-4F7D-8AA5-0E7B5FC34A5E}">
      <dgm:prSet phldrT="[Text]"/>
      <dgm:spPr/>
      <dgm:t>
        <a:bodyPr/>
        <a:lstStyle/>
        <a:p>
          <a:r>
            <a:rPr lang="en-US" dirty="0"/>
            <a:t>3. Organizational process assets</a:t>
          </a:r>
        </a:p>
      </dgm:t>
    </dgm:pt>
    <dgm:pt modelId="{CE842B11-6F30-45CB-9DA9-03E87B785792}" type="parTrans" cxnId="{F64F8107-95DD-4C8D-AA5A-7D389302025E}">
      <dgm:prSet/>
      <dgm:spPr/>
      <dgm:t>
        <a:bodyPr/>
        <a:lstStyle/>
        <a:p>
          <a:endParaRPr lang="en-US"/>
        </a:p>
      </dgm:t>
    </dgm:pt>
    <dgm:pt modelId="{46C6D8FC-9246-4CB6-BB9C-4A7391E32933}" type="sibTrans" cxnId="{F64F8107-95DD-4C8D-AA5A-7D389302025E}">
      <dgm:prSet/>
      <dgm:spPr/>
      <dgm:t>
        <a:bodyPr/>
        <a:lstStyle/>
        <a:p>
          <a:endParaRPr lang="en-US"/>
        </a:p>
      </dgm:t>
    </dgm:pt>
    <dgm:pt modelId="{55A31B0C-BBCB-4A5F-9523-ADD16659F28F}">
      <dgm:prSet phldrT="[Text]"/>
      <dgm:spPr/>
      <dgm:t>
        <a:bodyPr/>
        <a:lstStyle/>
        <a:p>
          <a:r>
            <a:rPr kumimoji="0" lang="en-US" b="0" i="0" u="none" strike="noStrike" cap="none" spc="0" normalizeH="0" baseline="0" noProof="0" dirty="0" err="1">
              <a:ln>
                <a:noFill/>
              </a:ln>
              <a:solidFill>
                <a:srgbClr val="2F2B20"/>
              </a:solidFill>
              <a:effectLst/>
              <a:uLnTx/>
              <a:uFillTx/>
              <a:latin typeface="Calibri"/>
              <a:ea typeface="+mn-ea"/>
              <a:cs typeface="+mn-cs"/>
            </a:rPr>
            <a:t>Pelajaran</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diambil</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dari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repositori</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serupa</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mengindikasikan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efektivitas</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respon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risiko</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tertentu</a:t>
          </a:r>
          <a:r>
            <a:rPr kumimoji="0" lang="en-US" b="0" i="0" u="none" strike="noStrike" cap="none" spc="0" normalizeH="0" baseline="0" noProof="0" dirty="0">
              <a:ln>
                <a:noFill/>
              </a:ln>
              <a:solidFill>
                <a:srgbClr val="2F2B20"/>
              </a:solidFill>
              <a:effectLst/>
              <a:uLnTx/>
              <a:uFillTx/>
              <a:latin typeface="Calibri"/>
              <a:ea typeface="+mn-ea"/>
              <a:cs typeface="+mn-cs"/>
            </a:rPr>
            <a:t>.</a:t>
          </a:r>
          <a:endParaRPr lang="en-US" dirty="0"/>
        </a:p>
      </dgm:t>
    </dgm:pt>
    <dgm:pt modelId="{4EB0C575-2C9C-441D-9887-92351A28F05E}" type="parTrans" cxnId="{4A41312F-4898-4681-8C2F-1D727EB1FA70}">
      <dgm:prSet/>
      <dgm:spPr/>
      <dgm:t>
        <a:bodyPr/>
        <a:lstStyle/>
        <a:p>
          <a:endParaRPr lang="en-US"/>
        </a:p>
      </dgm:t>
    </dgm:pt>
    <dgm:pt modelId="{69827177-26BC-4A7D-9F0E-E2779EEDEBAA}" type="sibTrans" cxnId="{4A41312F-4898-4681-8C2F-1D727EB1FA70}">
      <dgm:prSet/>
      <dgm:spPr/>
      <dgm:t>
        <a:bodyPr/>
        <a:lstStyle/>
        <a:p>
          <a:endParaRPr lang="en-US"/>
        </a:p>
      </dgm:t>
    </dgm:pt>
    <dgm:pt modelId="{B0BF93AB-7CDE-470C-8EAD-A09FF46CD870}" type="pres">
      <dgm:prSet presAssocID="{D0B5DD1E-A821-4A72-8949-89926123AE49}" presName="linear" presStyleCnt="0">
        <dgm:presLayoutVars>
          <dgm:animLvl val="lvl"/>
          <dgm:resizeHandles val="exact"/>
        </dgm:presLayoutVars>
      </dgm:prSet>
      <dgm:spPr/>
    </dgm:pt>
    <dgm:pt modelId="{FEA4A104-BD45-4B01-832A-5D8E1CE5A084}" type="pres">
      <dgm:prSet presAssocID="{F8E89DB3-1A67-4F7D-8AA5-0E7B5FC34A5E}" presName="parentText" presStyleLbl="node1" presStyleIdx="0" presStyleCnt="1">
        <dgm:presLayoutVars>
          <dgm:chMax val="0"/>
          <dgm:bulletEnabled val="1"/>
        </dgm:presLayoutVars>
      </dgm:prSet>
      <dgm:spPr/>
    </dgm:pt>
    <dgm:pt modelId="{9C219F7B-B4DD-42B5-8120-D2A7CB779D59}" type="pres">
      <dgm:prSet presAssocID="{F8E89DB3-1A67-4F7D-8AA5-0E7B5FC34A5E}" presName="childText" presStyleLbl="revTx" presStyleIdx="0" presStyleCnt="1">
        <dgm:presLayoutVars>
          <dgm:bulletEnabled val="1"/>
        </dgm:presLayoutVars>
      </dgm:prSet>
      <dgm:spPr/>
    </dgm:pt>
  </dgm:ptLst>
  <dgm:cxnLst>
    <dgm:cxn modelId="{F64F8107-95DD-4C8D-AA5A-7D389302025E}" srcId="{D0B5DD1E-A821-4A72-8949-89926123AE49}" destId="{F8E89DB3-1A67-4F7D-8AA5-0E7B5FC34A5E}" srcOrd="0" destOrd="0" parTransId="{CE842B11-6F30-45CB-9DA9-03E87B785792}" sibTransId="{46C6D8FC-9246-4CB6-BB9C-4A7391E32933}"/>
    <dgm:cxn modelId="{44D6D80D-AE1D-4031-A9F1-95E1A594F68E}" type="presOf" srcId="{F8E89DB3-1A67-4F7D-8AA5-0E7B5FC34A5E}" destId="{FEA4A104-BD45-4B01-832A-5D8E1CE5A084}" srcOrd="0" destOrd="0" presId="urn:microsoft.com/office/officeart/2005/8/layout/vList2"/>
    <dgm:cxn modelId="{4A41312F-4898-4681-8C2F-1D727EB1FA70}" srcId="{F8E89DB3-1A67-4F7D-8AA5-0E7B5FC34A5E}" destId="{55A31B0C-BBCB-4A5F-9523-ADD16659F28F}" srcOrd="0" destOrd="0" parTransId="{4EB0C575-2C9C-441D-9887-92351A28F05E}" sibTransId="{69827177-26BC-4A7D-9F0E-E2779EEDEBAA}"/>
    <dgm:cxn modelId="{1794BA66-A056-4BED-BE97-972D4054793A}" type="presOf" srcId="{55A31B0C-BBCB-4A5F-9523-ADD16659F28F}" destId="{9C219F7B-B4DD-42B5-8120-D2A7CB779D59}" srcOrd="0" destOrd="0" presId="urn:microsoft.com/office/officeart/2005/8/layout/vList2"/>
    <dgm:cxn modelId="{19F15959-0CBE-4F65-95F4-3BB8D3CB2E26}" type="presOf" srcId="{D0B5DD1E-A821-4A72-8949-89926123AE49}" destId="{B0BF93AB-7CDE-470C-8EAD-A09FF46CD870}" srcOrd="0" destOrd="0" presId="urn:microsoft.com/office/officeart/2005/8/layout/vList2"/>
    <dgm:cxn modelId="{111DC3E5-92C1-404D-B941-A9A4977E4A6F}" type="presParOf" srcId="{B0BF93AB-7CDE-470C-8EAD-A09FF46CD870}" destId="{FEA4A104-BD45-4B01-832A-5D8E1CE5A084}" srcOrd="0" destOrd="0" presId="urn:microsoft.com/office/officeart/2005/8/layout/vList2"/>
    <dgm:cxn modelId="{8B53B7EB-34BA-4AA2-9B9D-3C5514C8F649}" type="presParOf" srcId="{B0BF93AB-7CDE-470C-8EAD-A09FF46CD870}" destId="{9C219F7B-B4DD-42B5-8120-D2A7CB779D5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EE04F92-FD28-464D-89AA-77BFA59995AB}" type="doc">
      <dgm:prSet loTypeId="urn:microsoft.com/office/officeart/2005/8/layout/process3" loCatId="process" qsTypeId="urn:microsoft.com/office/officeart/2005/8/quickstyle/3d2" qsCatId="3D" csTypeId="urn:microsoft.com/office/officeart/2005/8/colors/colorful4" csCatId="colorful" phldr="1"/>
      <dgm:spPr/>
      <dgm:t>
        <a:bodyPr/>
        <a:lstStyle/>
        <a:p>
          <a:endParaRPr lang="en-US"/>
        </a:p>
      </dgm:t>
    </dgm:pt>
    <dgm:pt modelId="{8094AF4D-0B3A-4C99-BD6E-BDCE1E4FAF42}">
      <dgm:prSet phldrT="[Text]"/>
      <dgm:spPr/>
      <dgm:t>
        <a:bodyPr/>
        <a:lstStyle/>
        <a:p>
          <a:r>
            <a:rPr lang="en-US" b="0">
              <a:latin typeface="+mn-lt"/>
            </a:rPr>
            <a:t>Input</a:t>
          </a:r>
          <a:endParaRPr lang="en-US" b="0" dirty="0">
            <a:latin typeface="+mn-lt"/>
          </a:endParaRPr>
        </a:p>
      </dgm:t>
    </dgm:pt>
    <dgm:pt modelId="{A56FA7BF-6BF0-4AC1-A2D8-DB8DDF9016C3}" type="parTrans" cxnId="{574A219F-29B4-4832-9887-B185370E6A54}">
      <dgm:prSet/>
      <dgm:spPr/>
      <dgm:t>
        <a:bodyPr/>
        <a:lstStyle/>
        <a:p>
          <a:endParaRPr lang="en-US"/>
        </a:p>
      </dgm:t>
    </dgm:pt>
    <dgm:pt modelId="{AD2CD03A-FB16-4778-B388-0E6713F1F251}" type="sibTrans" cxnId="{574A219F-29B4-4832-9887-B185370E6A54}">
      <dgm:prSet/>
      <dgm:spPr/>
      <dgm:t>
        <a:bodyPr/>
        <a:lstStyle/>
        <a:p>
          <a:endParaRPr lang="en-US"/>
        </a:p>
      </dgm:t>
    </dgm:pt>
    <dgm:pt modelId="{8B671806-DC2F-4207-99C6-58A6FB3663E2}">
      <dgm:prSet phldrT="[Text]"/>
      <dgm:spPr>
        <a:solidFill>
          <a:schemeClr val="tx2">
            <a:lumMod val="20000"/>
            <a:lumOff val="80000"/>
            <a:alpha val="90000"/>
          </a:schemeClr>
        </a:solidFill>
      </dgm:spPr>
      <dgm:t>
        <a:bodyPr/>
        <a:lstStyle/>
        <a:p>
          <a:r>
            <a:rPr lang="en-US" b="0" dirty="0">
              <a:latin typeface="+mn-lt"/>
            </a:rPr>
            <a:t>1. Project management plan</a:t>
          </a:r>
        </a:p>
      </dgm:t>
    </dgm:pt>
    <dgm:pt modelId="{4412D633-6D11-4743-B874-D34F053B21DC}" type="parTrans" cxnId="{2FC1607A-7A86-42EB-BB96-C5077494573B}">
      <dgm:prSet/>
      <dgm:spPr/>
      <dgm:t>
        <a:bodyPr/>
        <a:lstStyle/>
        <a:p>
          <a:endParaRPr lang="en-US"/>
        </a:p>
      </dgm:t>
    </dgm:pt>
    <dgm:pt modelId="{1ABE8CC7-87B1-4917-81AD-C299A49BC462}" type="sibTrans" cxnId="{2FC1607A-7A86-42EB-BB96-C5077494573B}">
      <dgm:prSet/>
      <dgm:spPr/>
      <dgm:t>
        <a:bodyPr/>
        <a:lstStyle/>
        <a:p>
          <a:endParaRPr lang="en-US"/>
        </a:p>
      </dgm:t>
    </dgm:pt>
    <dgm:pt modelId="{3A2D715D-3895-45BC-B47B-06448DC70445}">
      <dgm:prSet phldrT="[Text]"/>
      <dgm:spPr/>
      <dgm:t>
        <a:bodyPr/>
        <a:lstStyle/>
        <a:p>
          <a:r>
            <a:rPr lang="en-US" b="0" dirty="0">
              <a:latin typeface="+mn-lt"/>
            </a:rPr>
            <a:t>Tools &amp; Techniques</a:t>
          </a:r>
        </a:p>
      </dgm:t>
    </dgm:pt>
    <dgm:pt modelId="{E1D919CD-7EF6-42F0-AAE6-E748A06D6BAA}" type="parTrans" cxnId="{F184A58A-895C-46C8-964D-DC63D986E711}">
      <dgm:prSet/>
      <dgm:spPr/>
      <dgm:t>
        <a:bodyPr/>
        <a:lstStyle/>
        <a:p>
          <a:endParaRPr lang="en-US"/>
        </a:p>
      </dgm:t>
    </dgm:pt>
    <dgm:pt modelId="{FCF5CE12-A2EC-429D-B2E0-6DBA8747C300}" type="sibTrans" cxnId="{F184A58A-895C-46C8-964D-DC63D986E711}">
      <dgm:prSet/>
      <dgm:spPr/>
      <dgm:t>
        <a:bodyPr/>
        <a:lstStyle/>
        <a:p>
          <a:endParaRPr lang="en-US"/>
        </a:p>
      </dgm:t>
    </dgm:pt>
    <dgm:pt modelId="{C9D3C6B1-A63C-4619-B5B0-2485E042BE80}">
      <dgm:prSet phldrT="[Text]"/>
      <dgm:spPr>
        <a:solidFill>
          <a:schemeClr val="bg2">
            <a:alpha val="90000"/>
          </a:schemeClr>
        </a:solidFill>
      </dgm:spPr>
      <dgm:t>
        <a:bodyPr/>
        <a:lstStyle/>
        <a:p>
          <a:r>
            <a:rPr kumimoji="0" lang="en-US" b="0" i="0" u="none" strike="noStrike" cap="none" spc="-4" normalizeH="0" baseline="0" noProof="0" dirty="0">
              <a:ln/>
              <a:effectLst/>
              <a:uLnTx/>
              <a:uFillTx/>
              <a:latin typeface="+mn-lt"/>
              <a:ea typeface="+mn-ea"/>
            </a:rPr>
            <a:t>1. Risk reassessment</a:t>
          </a:r>
          <a:endParaRPr lang="en-US" b="0" dirty="0">
            <a:latin typeface="+mn-lt"/>
          </a:endParaRPr>
        </a:p>
      </dgm:t>
    </dgm:pt>
    <dgm:pt modelId="{13EA442E-1D68-4FDC-84C4-63690CD7FFFD}" type="parTrans" cxnId="{74A83111-8742-40B7-BDB0-517883EA3281}">
      <dgm:prSet/>
      <dgm:spPr/>
      <dgm:t>
        <a:bodyPr/>
        <a:lstStyle/>
        <a:p>
          <a:endParaRPr lang="en-US"/>
        </a:p>
      </dgm:t>
    </dgm:pt>
    <dgm:pt modelId="{60B9232F-5F06-43DD-97B7-E699757DD82F}" type="sibTrans" cxnId="{74A83111-8742-40B7-BDB0-517883EA3281}">
      <dgm:prSet/>
      <dgm:spPr/>
      <dgm:t>
        <a:bodyPr/>
        <a:lstStyle/>
        <a:p>
          <a:endParaRPr lang="en-US"/>
        </a:p>
      </dgm:t>
    </dgm:pt>
    <dgm:pt modelId="{645B2E93-097F-4390-A8AE-2C1045749F8A}">
      <dgm:prSet phldrT="[Text]"/>
      <dgm:spPr/>
      <dgm:t>
        <a:bodyPr/>
        <a:lstStyle/>
        <a:p>
          <a:r>
            <a:rPr lang="en-US" b="0">
              <a:latin typeface="+mn-lt"/>
            </a:rPr>
            <a:t>Outputs</a:t>
          </a:r>
          <a:endParaRPr lang="en-US" b="0" dirty="0">
            <a:latin typeface="+mn-lt"/>
          </a:endParaRPr>
        </a:p>
      </dgm:t>
    </dgm:pt>
    <dgm:pt modelId="{EF52D8D0-2230-4896-8FBA-FB71B018A2C5}" type="parTrans" cxnId="{AC349027-5DDA-4BAE-9ADC-D05AFD694635}">
      <dgm:prSet/>
      <dgm:spPr/>
      <dgm:t>
        <a:bodyPr/>
        <a:lstStyle/>
        <a:p>
          <a:endParaRPr lang="en-US"/>
        </a:p>
      </dgm:t>
    </dgm:pt>
    <dgm:pt modelId="{476ECB86-E1AB-4A1B-9D3F-68CB60D09686}" type="sibTrans" cxnId="{AC349027-5DDA-4BAE-9ADC-D05AFD694635}">
      <dgm:prSet/>
      <dgm:spPr/>
      <dgm:t>
        <a:bodyPr/>
        <a:lstStyle/>
        <a:p>
          <a:endParaRPr lang="en-US"/>
        </a:p>
      </dgm:t>
    </dgm:pt>
    <dgm:pt modelId="{E909C48C-FEA5-463D-A540-45181B501653}">
      <dgm:prSet phldrT="[Text]"/>
      <dgm:spPr>
        <a:solidFill>
          <a:schemeClr val="bg2">
            <a:alpha val="90000"/>
          </a:schemeClr>
        </a:solidFill>
      </dgm:spPr>
      <dgm:t>
        <a:bodyPr/>
        <a:lstStyle/>
        <a:p>
          <a:r>
            <a:rPr lang="en-US" b="0" dirty="0">
              <a:latin typeface="+mn-lt"/>
            </a:rPr>
            <a:t>1. Work performance information</a:t>
          </a:r>
        </a:p>
      </dgm:t>
    </dgm:pt>
    <dgm:pt modelId="{B36322DF-2229-4B36-8815-26DE84DC125C}" type="parTrans" cxnId="{42388DAA-5862-458D-9723-78A2685B43D2}">
      <dgm:prSet/>
      <dgm:spPr/>
      <dgm:t>
        <a:bodyPr/>
        <a:lstStyle/>
        <a:p>
          <a:endParaRPr lang="en-US"/>
        </a:p>
      </dgm:t>
    </dgm:pt>
    <dgm:pt modelId="{88B91780-A0B6-4FB3-89DF-ED6E2F392BAC}" type="sibTrans" cxnId="{42388DAA-5862-458D-9723-78A2685B43D2}">
      <dgm:prSet/>
      <dgm:spPr/>
      <dgm:t>
        <a:bodyPr/>
        <a:lstStyle/>
        <a:p>
          <a:endParaRPr lang="en-US"/>
        </a:p>
      </dgm:t>
    </dgm:pt>
    <dgm:pt modelId="{7B61A296-112E-4060-9AB3-3A2C6F4BF976}">
      <dgm:prSet/>
      <dgm:spPr/>
      <dgm:t>
        <a:bodyPr/>
        <a:lstStyle/>
        <a:p>
          <a:r>
            <a:rPr lang="en-US" b="0" dirty="0">
              <a:latin typeface="+mn-lt"/>
            </a:rPr>
            <a:t>2. Risk register</a:t>
          </a:r>
        </a:p>
      </dgm:t>
    </dgm:pt>
    <dgm:pt modelId="{566256CC-E502-4CAF-AB65-7F6660A77142}" type="parTrans" cxnId="{C2E56D17-34B9-49CA-A5B1-EBE47D2C40D1}">
      <dgm:prSet/>
      <dgm:spPr/>
      <dgm:t>
        <a:bodyPr/>
        <a:lstStyle/>
        <a:p>
          <a:endParaRPr lang="en-US"/>
        </a:p>
      </dgm:t>
    </dgm:pt>
    <dgm:pt modelId="{BCAEA25C-D3FC-4531-91B8-FB7B85AEB2D9}" type="sibTrans" cxnId="{C2E56D17-34B9-49CA-A5B1-EBE47D2C40D1}">
      <dgm:prSet/>
      <dgm:spPr/>
      <dgm:t>
        <a:bodyPr/>
        <a:lstStyle/>
        <a:p>
          <a:endParaRPr lang="en-US"/>
        </a:p>
      </dgm:t>
    </dgm:pt>
    <dgm:pt modelId="{894938C5-FE5A-46C1-BDF7-DC3DB0536336}">
      <dgm:prSet/>
      <dgm:spPr/>
      <dgm:t>
        <a:bodyPr/>
        <a:lstStyle/>
        <a:p>
          <a:r>
            <a:rPr lang="en-US" b="0" dirty="0">
              <a:latin typeface="+mn-lt"/>
            </a:rPr>
            <a:t>3. Work performance data</a:t>
          </a:r>
        </a:p>
      </dgm:t>
    </dgm:pt>
    <dgm:pt modelId="{03B8286D-26A5-46D2-B576-FA679231BDEF}" type="parTrans" cxnId="{CF4A288B-519C-417F-BCDD-366AABC12D18}">
      <dgm:prSet/>
      <dgm:spPr/>
      <dgm:t>
        <a:bodyPr/>
        <a:lstStyle/>
        <a:p>
          <a:endParaRPr lang="en-US"/>
        </a:p>
      </dgm:t>
    </dgm:pt>
    <dgm:pt modelId="{46F3F944-8E5C-4CF5-A6ED-C51EEC4AF943}" type="sibTrans" cxnId="{CF4A288B-519C-417F-BCDD-366AABC12D18}">
      <dgm:prSet/>
      <dgm:spPr/>
      <dgm:t>
        <a:bodyPr/>
        <a:lstStyle/>
        <a:p>
          <a:endParaRPr lang="en-US"/>
        </a:p>
      </dgm:t>
    </dgm:pt>
    <dgm:pt modelId="{77F58BAC-D625-4312-8488-256BE433FE7F}">
      <dgm:prSet/>
      <dgm:spPr/>
      <dgm:t>
        <a:bodyPr/>
        <a:lstStyle/>
        <a:p>
          <a:r>
            <a:rPr lang="en-US" b="0" dirty="0">
              <a:latin typeface="+mn-lt"/>
            </a:rPr>
            <a:t>4. Work performance reports</a:t>
          </a:r>
        </a:p>
      </dgm:t>
    </dgm:pt>
    <dgm:pt modelId="{E05B7B83-D9FD-415A-AA89-76CF8C3D25C5}" type="parTrans" cxnId="{B96C7450-DBA4-436D-97BC-FA756406261A}">
      <dgm:prSet/>
      <dgm:spPr/>
      <dgm:t>
        <a:bodyPr/>
        <a:lstStyle/>
        <a:p>
          <a:endParaRPr lang="en-US"/>
        </a:p>
      </dgm:t>
    </dgm:pt>
    <dgm:pt modelId="{F755E18E-464F-42EC-9F66-2D49A3C97867}" type="sibTrans" cxnId="{B96C7450-DBA4-436D-97BC-FA756406261A}">
      <dgm:prSet/>
      <dgm:spPr/>
      <dgm:t>
        <a:bodyPr/>
        <a:lstStyle/>
        <a:p>
          <a:endParaRPr lang="en-US"/>
        </a:p>
      </dgm:t>
    </dgm:pt>
    <dgm:pt modelId="{954A3EA4-6B24-4F96-AF73-E6DB2955617E}">
      <dgm:prSet/>
      <dgm:spPr/>
      <dgm:t>
        <a:bodyPr/>
        <a:lstStyle/>
        <a:p>
          <a:r>
            <a:rPr kumimoji="0" lang="en-US" b="0" i="0" u="none" strike="noStrike" cap="none" spc="-4" normalizeH="0" baseline="0" noProof="0" dirty="0">
              <a:ln/>
              <a:effectLst/>
              <a:uLnTx/>
              <a:uFillTx/>
              <a:latin typeface="+mn-lt"/>
              <a:ea typeface="+mn-ea"/>
            </a:rPr>
            <a:t>2. Risk audits</a:t>
          </a:r>
        </a:p>
      </dgm:t>
    </dgm:pt>
    <dgm:pt modelId="{B8014DCB-8048-4415-95C0-905C50D1FF84}" type="parTrans" cxnId="{3E0C1C4E-3C02-4CDA-9553-ECFF0417F0D4}">
      <dgm:prSet/>
      <dgm:spPr/>
      <dgm:t>
        <a:bodyPr/>
        <a:lstStyle/>
        <a:p>
          <a:endParaRPr lang="en-US"/>
        </a:p>
      </dgm:t>
    </dgm:pt>
    <dgm:pt modelId="{A64AC456-97DE-4B13-85EF-6B9C322515B9}" type="sibTrans" cxnId="{3E0C1C4E-3C02-4CDA-9553-ECFF0417F0D4}">
      <dgm:prSet/>
      <dgm:spPr/>
      <dgm:t>
        <a:bodyPr/>
        <a:lstStyle/>
        <a:p>
          <a:endParaRPr lang="en-US"/>
        </a:p>
      </dgm:t>
    </dgm:pt>
    <dgm:pt modelId="{F07EA3DE-8587-4B41-96EC-B0E8237C9733}">
      <dgm:prSet/>
      <dgm:spPr/>
      <dgm:t>
        <a:bodyPr/>
        <a:lstStyle/>
        <a:p>
          <a:r>
            <a:rPr kumimoji="0" lang="en-US" b="0" i="0" u="none" strike="noStrike" cap="none" spc="-4" normalizeH="0" baseline="0" noProof="0" dirty="0">
              <a:ln/>
              <a:effectLst/>
              <a:uLnTx/>
              <a:uFillTx/>
              <a:latin typeface="+mn-lt"/>
              <a:ea typeface="+mn-ea"/>
            </a:rPr>
            <a:t>3. Variance and trend analysis</a:t>
          </a:r>
        </a:p>
      </dgm:t>
    </dgm:pt>
    <dgm:pt modelId="{2B65C009-9868-4CD8-82C7-CABE1967ACFE}" type="parTrans" cxnId="{06A448BF-B38F-42D6-AD2A-0EC731D30778}">
      <dgm:prSet/>
      <dgm:spPr/>
      <dgm:t>
        <a:bodyPr/>
        <a:lstStyle/>
        <a:p>
          <a:endParaRPr lang="en-US"/>
        </a:p>
      </dgm:t>
    </dgm:pt>
    <dgm:pt modelId="{A69F056A-4F24-4E42-9056-51DC18BDC9F7}" type="sibTrans" cxnId="{06A448BF-B38F-42D6-AD2A-0EC731D30778}">
      <dgm:prSet/>
      <dgm:spPr/>
      <dgm:t>
        <a:bodyPr/>
        <a:lstStyle/>
        <a:p>
          <a:endParaRPr lang="en-US"/>
        </a:p>
      </dgm:t>
    </dgm:pt>
    <dgm:pt modelId="{91F553CE-187E-47F8-AA1E-025D4076E09C}">
      <dgm:prSet/>
      <dgm:spPr/>
      <dgm:t>
        <a:bodyPr/>
        <a:lstStyle/>
        <a:p>
          <a:r>
            <a:rPr kumimoji="0" lang="en-US" b="0" i="0" u="none" strike="noStrike" cap="none" spc="-4" normalizeH="0" baseline="0" noProof="0" dirty="0">
              <a:ln/>
              <a:effectLst/>
              <a:uLnTx/>
              <a:uFillTx/>
              <a:latin typeface="+mn-lt"/>
              <a:ea typeface="+mn-ea"/>
            </a:rPr>
            <a:t>4. Technical performance measurement</a:t>
          </a:r>
        </a:p>
      </dgm:t>
    </dgm:pt>
    <dgm:pt modelId="{464696C6-7DD2-4433-A7BA-61F4232E97C0}" type="parTrans" cxnId="{2AB7D090-BDD2-4226-9220-9F23BFBCEDDA}">
      <dgm:prSet/>
      <dgm:spPr/>
      <dgm:t>
        <a:bodyPr/>
        <a:lstStyle/>
        <a:p>
          <a:endParaRPr lang="en-US"/>
        </a:p>
      </dgm:t>
    </dgm:pt>
    <dgm:pt modelId="{F3A648CE-994D-4FC5-99EA-B9B64BF5EF3C}" type="sibTrans" cxnId="{2AB7D090-BDD2-4226-9220-9F23BFBCEDDA}">
      <dgm:prSet/>
      <dgm:spPr/>
      <dgm:t>
        <a:bodyPr/>
        <a:lstStyle/>
        <a:p>
          <a:endParaRPr lang="en-US"/>
        </a:p>
      </dgm:t>
    </dgm:pt>
    <dgm:pt modelId="{13DCC8D2-68E5-40B9-8522-6F16DC81A729}">
      <dgm:prSet/>
      <dgm:spPr/>
      <dgm:t>
        <a:bodyPr/>
        <a:lstStyle/>
        <a:p>
          <a:r>
            <a:rPr kumimoji="0" lang="en-US" b="0" i="0" u="none" strike="noStrike" cap="none" spc="-4" normalizeH="0" baseline="0" noProof="0" dirty="0">
              <a:ln/>
              <a:effectLst/>
              <a:uLnTx/>
              <a:uFillTx/>
              <a:latin typeface="+mn-lt"/>
              <a:ea typeface="+mn-ea"/>
            </a:rPr>
            <a:t>5. Reserve analysis</a:t>
          </a:r>
        </a:p>
      </dgm:t>
    </dgm:pt>
    <dgm:pt modelId="{6D8E241E-C7CF-46EF-99D1-FC41C08659CE}" type="parTrans" cxnId="{6E99CAF0-A424-4D4A-8F74-D25CCB1BD333}">
      <dgm:prSet/>
      <dgm:spPr/>
      <dgm:t>
        <a:bodyPr/>
        <a:lstStyle/>
        <a:p>
          <a:endParaRPr lang="en-US"/>
        </a:p>
      </dgm:t>
    </dgm:pt>
    <dgm:pt modelId="{BB0D32A8-1B47-4E20-80F3-1D4A13EA0369}" type="sibTrans" cxnId="{6E99CAF0-A424-4D4A-8F74-D25CCB1BD333}">
      <dgm:prSet/>
      <dgm:spPr/>
      <dgm:t>
        <a:bodyPr/>
        <a:lstStyle/>
        <a:p>
          <a:endParaRPr lang="en-US"/>
        </a:p>
      </dgm:t>
    </dgm:pt>
    <dgm:pt modelId="{2551FC45-6CB8-4CF1-B8B1-FF0CD5D5C51E}">
      <dgm:prSet/>
      <dgm:spPr/>
      <dgm:t>
        <a:bodyPr/>
        <a:lstStyle/>
        <a:p>
          <a:r>
            <a:rPr kumimoji="0" lang="en-US" b="0" i="0" u="none" strike="noStrike" cap="none" spc="-4" normalizeH="0" baseline="0" noProof="0" dirty="0">
              <a:ln/>
              <a:effectLst/>
              <a:uLnTx/>
              <a:uFillTx/>
              <a:latin typeface="+mn-lt"/>
              <a:ea typeface="+mn-ea"/>
            </a:rPr>
            <a:t>6. Meetings</a:t>
          </a:r>
        </a:p>
      </dgm:t>
    </dgm:pt>
    <dgm:pt modelId="{E6F3D5E7-8B37-446F-A474-57EB9C0885DB}" type="parTrans" cxnId="{E6C4962D-0C9D-4C13-8E4B-5A0ECE77E2CF}">
      <dgm:prSet/>
      <dgm:spPr/>
      <dgm:t>
        <a:bodyPr/>
        <a:lstStyle/>
        <a:p>
          <a:endParaRPr lang="en-US"/>
        </a:p>
      </dgm:t>
    </dgm:pt>
    <dgm:pt modelId="{67566D91-0101-42FF-92B0-3D91E19E4787}" type="sibTrans" cxnId="{E6C4962D-0C9D-4C13-8E4B-5A0ECE77E2CF}">
      <dgm:prSet/>
      <dgm:spPr/>
      <dgm:t>
        <a:bodyPr/>
        <a:lstStyle/>
        <a:p>
          <a:endParaRPr lang="en-US"/>
        </a:p>
      </dgm:t>
    </dgm:pt>
    <dgm:pt modelId="{17E43BF8-A76B-456D-A2D4-5B52A2A461E9}">
      <dgm:prSet/>
      <dgm:spPr/>
      <dgm:t>
        <a:bodyPr/>
        <a:lstStyle/>
        <a:p>
          <a:r>
            <a:rPr lang="en-US" b="0" dirty="0">
              <a:latin typeface="+mn-lt"/>
            </a:rPr>
            <a:t>2. Change requests</a:t>
          </a:r>
        </a:p>
      </dgm:t>
    </dgm:pt>
    <dgm:pt modelId="{156A9C6E-B8B5-4BC7-ABD6-7FC91C06BDE8}" type="parTrans" cxnId="{3228876E-B27C-4EEF-BB3B-B4FB50524C52}">
      <dgm:prSet/>
      <dgm:spPr/>
      <dgm:t>
        <a:bodyPr/>
        <a:lstStyle/>
        <a:p>
          <a:endParaRPr lang="en-US"/>
        </a:p>
      </dgm:t>
    </dgm:pt>
    <dgm:pt modelId="{E576D41A-E7E5-4666-B371-539B8E5A95F6}" type="sibTrans" cxnId="{3228876E-B27C-4EEF-BB3B-B4FB50524C52}">
      <dgm:prSet/>
      <dgm:spPr/>
      <dgm:t>
        <a:bodyPr/>
        <a:lstStyle/>
        <a:p>
          <a:endParaRPr lang="en-US"/>
        </a:p>
      </dgm:t>
    </dgm:pt>
    <dgm:pt modelId="{2A914717-5735-45C7-A95E-099A50C44969}">
      <dgm:prSet/>
      <dgm:spPr/>
      <dgm:t>
        <a:bodyPr/>
        <a:lstStyle/>
        <a:p>
          <a:r>
            <a:rPr lang="en-US" b="0" dirty="0">
              <a:latin typeface="+mn-lt"/>
            </a:rPr>
            <a:t>3. Project management plan updates</a:t>
          </a:r>
        </a:p>
      </dgm:t>
    </dgm:pt>
    <dgm:pt modelId="{41727B3C-02F6-4B03-93BD-3AEF67079D0A}" type="parTrans" cxnId="{AA4C3CD0-88DB-4959-8B2A-4D5E9EAA4506}">
      <dgm:prSet/>
      <dgm:spPr/>
      <dgm:t>
        <a:bodyPr/>
        <a:lstStyle/>
        <a:p>
          <a:endParaRPr lang="en-US"/>
        </a:p>
      </dgm:t>
    </dgm:pt>
    <dgm:pt modelId="{4584DCC7-61EE-4B04-95D3-FE3E6334A409}" type="sibTrans" cxnId="{AA4C3CD0-88DB-4959-8B2A-4D5E9EAA4506}">
      <dgm:prSet/>
      <dgm:spPr/>
      <dgm:t>
        <a:bodyPr/>
        <a:lstStyle/>
        <a:p>
          <a:endParaRPr lang="en-US"/>
        </a:p>
      </dgm:t>
    </dgm:pt>
    <dgm:pt modelId="{6F3F8111-9F8B-4EED-A634-98736D67D885}">
      <dgm:prSet/>
      <dgm:spPr/>
      <dgm:t>
        <a:bodyPr/>
        <a:lstStyle/>
        <a:p>
          <a:r>
            <a:rPr lang="en-US" b="0" dirty="0">
              <a:latin typeface="+mn-lt"/>
            </a:rPr>
            <a:t>4. Project documents updates</a:t>
          </a:r>
        </a:p>
      </dgm:t>
    </dgm:pt>
    <dgm:pt modelId="{102845FE-A1E6-4B2A-9609-2A02A67480F6}" type="parTrans" cxnId="{92F6FED1-C935-41A8-AFB1-EB72736574EE}">
      <dgm:prSet/>
      <dgm:spPr/>
      <dgm:t>
        <a:bodyPr/>
        <a:lstStyle/>
        <a:p>
          <a:endParaRPr lang="en-US"/>
        </a:p>
      </dgm:t>
    </dgm:pt>
    <dgm:pt modelId="{EC85D8AC-3F76-4C09-8D00-EDFB3A348F5D}" type="sibTrans" cxnId="{92F6FED1-C935-41A8-AFB1-EB72736574EE}">
      <dgm:prSet/>
      <dgm:spPr/>
      <dgm:t>
        <a:bodyPr/>
        <a:lstStyle/>
        <a:p>
          <a:endParaRPr lang="en-US"/>
        </a:p>
      </dgm:t>
    </dgm:pt>
    <dgm:pt modelId="{AE1EE700-616D-4393-B5E9-29FD855047A3}">
      <dgm:prSet/>
      <dgm:spPr/>
      <dgm:t>
        <a:bodyPr/>
        <a:lstStyle/>
        <a:p>
          <a:r>
            <a:rPr lang="en-US" b="0" dirty="0">
              <a:latin typeface="+mn-lt"/>
            </a:rPr>
            <a:t>5. Organizational process assets updates</a:t>
          </a:r>
        </a:p>
      </dgm:t>
    </dgm:pt>
    <dgm:pt modelId="{1C1CD2E0-6B10-4930-BB80-33E7811C538F}" type="parTrans" cxnId="{831008D9-BC7D-41CE-89F6-2E5A47A7C933}">
      <dgm:prSet/>
      <dgm:spPr/>
      <dgm:t>
        <a:bodyPr/>
        <a:lstStyle/>
        <a:p>
          <a:endParaRPr lang="en-US"/>
        </a:p>
      </dgm:t>
    </dgm:pt>
    <dgm:pt modelId="{9553662B-2C45-4830-8F77-2F78DFA37F91}" type="sibTrans" cxnId="{831008D9-BC7D-41CE-89F6-2E5A47A7C933}">
      <dgm:prSet/>
      <dgm:spPr/>
      <dgm:t>
        <a:bodyPr/>
        <a:lstStyle/>
        <a:p>
          <a:endParaRPr lang="en-US"/>
        </a:p>
      </dgm:t>
    </dgm:pt>
    <dgm:pt modelId="{CFB89EA6-C3C1-4C11-929A-BF5E499DCA62}" type="pres">
      <dgm:prSet presAssocID="{8EE04F92-FD28-464D-89AA-77BFA59995AB}" presName="linearFlow" presStyleCnt="0">
        <dgm:presLayoutVars>
          <dgm:dir/>
          <dgm:animLvl val="lvl"/>
          <dgm:resizeHandles val="exact"/>
        </dgm:presLayoutVars>
      </dgm:prSet>
      <dgm:spPr/>
    </dgm:pt>
    <dgm:pt modelId="{0AE91B55-7731-411B-8E3E-9BF8DA5630DE}" type="pres">
      <dgm:prSet presAssocID="{8094AF4D-0B3A-4C99-BD6E-BDCE1E4FAF42}" presName="composite" presStyleCnt="0"/>
      <dgm:spPr/>
    </dgm:pt>
    <dgm:pt modelId="{06801CD9-DACF-401C-8820-2478FE0CD8E9}" type="pres">
      <dgm:prSet presAssocID="{8094AF4D-0B3A-4C99-BD6E-BDCE1E4FAF42}" presName="parTx" presStyleLbl="node1" presStyleIdx="0" presStyleCnt="3">
        <dgm:presLayoutVars>
          <dgm:chMax val="0"/>
          <dgm:chPref val="0"/>
          <dgm:bulletEnabled val="1"/>
        </dgm:presLayoutVars>
      </dgm:prSet>
      <dgm:spPr/>
    </dgm:pt>
    <dgm:pt modelId="{5BC0E88B-BDAE-486A-84B9-DC4D56DB0215}" type="pres">
      <dgm:prSet presAssocID="{8094AF4D-0B3A-4C99-BD6E-BDCE1E4FAF42}" presName="parSh" presStyleLbl="node1" presStyleIdx="0" presStyleCnt="3"/>
      <dgm:spPr/>
    </dgm:pt>
    <dgm:pt modelId="{6393A725-404C-43BE-B2A3-41A8645FCEC1}" type="pres">
      <dgm:prSet presAssocID="{8094AF4D-0B3A-4C99-BD6E-BDCE1E4FAF42}" presName="desTx" presStyleLbl="fgAcc1" presStyleIdx="0" presStyleCnt="3" custScaleX="117267" custLinFactNeighborY="683">
        <dgm:presLayoutVars>
          <dgm:bulletEnabled val="1"/>
        </dgm:presLayoutVars>
      </dgm:prSet>
      <dgm:spPr/>
    </dgm:pt>
    <dgm:pt modelId="{F03A484C-F809-464D-AB38-50710EBD6CDC}" type="pres">
      <dgm:prSet presAssocID="{AD2CD03A-FB16-4778-B388-0E6713F1F251}" presName="sibTrans" presStyleLbl="sibTrans2D1" presStyleIdx="0" presStyleCnt="2"/>
      <dgm:spPr/>
    </dgm:pt>
    <dgm:pt modelId="{B9D6688F-9862-469F-A4B7-A31E01DF16C1}" type="pres">
      <dgm:prSet presAssocID="{AD2CD03A-FB16-4778-B388-0E6713F1F251}" presName="connTx" presStyleLbl="sibTrans2D1" presStyleIdx="0" presStyleCnt="2"/>
      <dgm:spPr/>
    </dgm:pt>
    <dgm:pt modelId="{F26E9E08-94C6-4EC9-A481-525B36E105F9}" type="pres">
      <dgm:prSet presAssocID="{3A2D715D-3895-45BC-B47B-06448DC70445}" presName="composite" presStyleCnt="0"/>
      <dgm:spPr/>
    </dgm:pt>
    <dgm:pt modelId="{C38EA4BF-58BE-4920-99B5-434064201AC3}" type="pres">
      <dgm:prSet presAssocID="{3A2D715D-3895-45BC-B47B-06448DC70445}" presName="parTx" presStyleLbl="node1" presStyleIdx="0" presStyleCnt="3">
        <dgm:presLayoutVars>
          <dgm:chMax val="0"/>
          <dgm:chPref val="0"/>
          <dgm:bulletEnabled val="1"/>
        </dgm:presLayoutVars>
      </dgm:prSet>
      <dgm:spPr/>
    </dgm:pt>
    <dgm:pt modelId="{3F508ED5-0CC1-48A7-858B-9430E1B8F23E}" type="pres">
      <dgm:prSet presAssocID="{3A2D715D-3895-45BC-B47B-06448DC70445}" presName="parSh" presStyleLbl="node1" presStyleIdx="1" presStyleCnt="3"/>
      <dgm:spPr/>
    </dgm:pt>
    <dgm:pt modelId="{93849C52-3A8C-48CB-828E-783881352CC1}" type="pres">
      <dgm:prSet presAssocID="{3A2D715D-3895-45BC-B47B-06448DC70445}" presName="desTx" presStyleLbl="fgAcc1" presStyleIdx="1" presStyleCnt="3" custScaleX="125543">
        <dgm:presLayoutVars>
          <dgm:bulletEnabled val="1"/>
        </dgm:presLayoutVars>
      </dgm:prSet>
      <dgm:spPr/>
    </dgm:pt>
    <dgm:pt modelId="{8A326388-BC30-47B3-926E-258600F61DDF}" type="pres">
      <dgm:prSet presAssocID="{FCF5CE12-A2EC-429D-B2E0-6DBA8747C300}" presName="sibTrans" presStyleLbl="sibTrans2D1" presStyleIdx="1" presStyleCnt="2"/>
      <dgm:spPr/>
    </dgm:pt>
    <dgm:pt modelId="{838DBE00-A3FE-4307-A5F7-59EF83BDDE2A}" type="pres">
      <dgm:prSet presAssocID="{FCF5CE12-A2EC-429D-B2E0-6DBA8747C300}" presName="connTx" presStyleLbl="sibTrans2D1" presStyleIdx="1" presStyleCnt="2"/>
      <dgm:spPr/>
    </dgm:pt>
    <dgm:pt modelId="{838926B4-5D3B-464F-B127-0023D26D35E2}" type="pres">
      <dgm:prSet presAssocID="{645B2E93-097F-4390-A8AE-2C1045749F8A}" presName="composite" presStyleCnt="0"/>
      <dgm:spPr/>
    </dgm:pt>
    <dgm:pt modelId="{F6DCB491-798F-4572-A106-219A7F5E6490}" type="pres">
      <dgm:prSet presAssocID="{645B2E93-097F-4390-A8AE-2C1045749F8A}" presName="parTx" presStyleLbl="node1" presStyleIdx="1" presStyleCnt="3">
        <dgm:presLayoutVars>
          <dgm:chMax val="0"/>
          <dgm:chPref val="0"/>
          <dgm:bulletEnabled val="1"/>
        </dgm:presLayoutVars>
      </dgm:prSet>
      <dgm:spPr/>
    </dgm:pt>
    <dgm:pt modelId="{B6F94264-5B6A-4BCA-A4EE-E30EC9C7C97A}" type="pres">
      <dgm:prSet presAssocID="{645B2E93-097F-4390-A8AE-2C1045749F8A}" presName="parSh" presStyleLbl="node1" presStyleIdx="2" presStyleCnt="3"/>
      <dgm:spPr/>
    </dgm:pt>
    <dgm:pt modelId="{586AB443-70A9-4BA1-9E98-E314067C0B91}" type="pres">
      <dgm:prSet presAssocID="{645B2E93-097F-4390-A8AE-2C1045749F8A}" presName="desTx" presStyleLbl="fgAcc1" presStyleIdx="2" presStyleCnt="3" custScaleX="120676">
        <dgm:presLayoutVars>
          <dgm:bulletEnabled val="1"/>
        </dgm:presLayoutVars>
      </dgm:prSet>
      <dgm:spPr/>
    </dgm:pt>
  </dgm:ptLst>
  <dgm:cxnLst>
    <dgm:cxn modelId="{23436C02-F5E6-4D17-BC9E-352558A88A18}" type="presOf" srcId="{3A2D715D-3895-45BC-B47B-06448DC70445}" destId="{3F508ED5-0CC1-48A7-858B-9430E1B8F23E}" srcOrd="1" destOrd="0" presId="urn:microsoft.com/office/officeart/2005/8/layout/process3"/>
    <dgm:cxn modelId="{A6648D09-B195-4188-B48F-82D608FB803F}" type="presOf" srcId="{77F58BAC-D625-4312-8488-256BE433FE7F}" destId="{6393A725-404C-43BE-B2A3-41A8645FCEC1}" srcOrd="0" destOrd="3" presId="urn:microsoft.com/office/officeart/2005/8/layout/process3"/>
    <dgm:cxn modelId="{5561FD0A-3964-453A-B5A2-AC5DE0F7B843}" type="presOf" srcId="{8EE04F92-FD28-464D-89AA-77BFA59995AB}" destId="{CFB89EA6-C3C1-4C11-929A-BF5E499DCA62}" srcOrd="0" destOrd="0" presId="urn:microsoft.com/office/officeart/2005/8/layout/process3"/>
    <dgm:cxn modelId="{3179D80F-8675-481B-9283-242DD50E54CC}" type="presOf" srcId="{13DCC8D2-68E5-40B9-8522-6F16DC81A729}" destId="{93849C52-3A8C-48CB-828E-783881352CC1}" srcOrd="0" destOrd="4" presId="urn:microsoft.com/office/officeart/2005/8/layout/process3"/>
    <dgm:cxn modelId="{FE8F8C10-6859-401F-B405-053A7029EF66}" type="presOf" srcId="{AE1EE700-616D-4393-B5E9-29FD855047A3}" destId="{586AB443-70A9-4BA1-9E98-E314067C0B91}" srcOrd="0" destOrd="4" presId="urn:microsoft.com/office/officeart/2005/8/layout/process3"/>
    <dgm:cxn modelId="{74A83111-8742-40B7-BDB0-517883EA3281}" srcId="{3A2D715D-3895-45BC-B47B-06448DC70445}" destId="{C9D3C6B1-A63C-4619-B5B0-2485E042BE80}" srcOrd="0" destOrd="0" parTransId="{13EA442E-1D68-4FDC-84C4-63690CD7FFFD}" sibTransId="{60B9232F-5F06-43DD-97B7-E699757DD82F}"/>
    <dgm:cxn modelId="{C2E56D17-34B9-49CA-A5B1-EBE47D2C40D1}" srcId="{8094AF4D-0B3A-4C99-BD6E-BDCE1E4FAF42}" destId="{7B61A296-112E-4060-9AB3-3A2C6F4BF976}" srcOrd="1" destOrd="0" parTransId="{566256CC-E502-4CAF-AB65-7F6660A77142}" sibTransId="{BCAEA25C-D3FC-4531-91B8-FB7B85AEB2D9}"/>
    <dgm:cxn modelId="{8CD3D620-88FF-40F7-AC29-9A24F940A55C}" type="presOf" srcId="{8094AF4D-0B3A-4C99-BD6E-BDCE1E4FAF42}" destId="{06801CD9-DACF-401C-8820-2478FE0CD8E9}" srcOrd="0" destOrd="0" presId="urn:microsoft.com/office/officeart/2005/8/layout/process3"/>
    <dgm:cxn modelId="{AC349027-5DDA-4BAE-9ADC-D05AFD694635}" srcId="{8EE04F92-FD28-464D-89AA-77BFA59995AB}" destId="{645B2E93-097F-4390-A8AE-2C1045749F8A}" srcOrd="2" destOrd="0" parTransId="{EF52D8D0-2230-4896-8FBA-FB71B018A2C5}" sibTransId="{476ECB86-E1AB-4A1B-9D3F-68CB60D09686}"/>
    <dgm:cxn modelId="{1B48AD28-9152-44EA-A4CD-951C5E3A0190}" type="presOf" srcId="{AD2CD03A-FB16-4778-B388-0E6713F1F251}" destId="{B9D6688F-9862-469F-A4B7-A31E01DF16C1}" srcOrd="1" destOrd="0" presId="urn:microsoft.com/office/officeart/2005/8/layout/process3"/>
    <dgm:cxn modelId="{E6C4962D-0C9D-4C13-8E4B-5A0ECE77E2CF}" srcId="{3A2D715D-3895-45BC-B47B-06448DC70445}" destId="{2551FC45-6CB8-4CF1-B8B1-FF0CD5D5C51E}" srcOrd="5" destOrd="0" parTransId="{E6F3D5E7-8B37-446F-A474-57EB9C0885DB}" sibTransId="{67566D91-0101-42FF-92B0-3D91E19E4787}"/>
    <dgm:cxn modelId="{034F5F40-98D8-4EA1-91E5-E8DA4703AE46}" type="presOf" srcId="{6F3F8111-9F8B-4EED-A634-98736D67D885}" destId="{586AB443-70A9-4BA1-9E98-E314067C0B91}" srcOrd="0" destOrd="3" presId="urn:microsoft.com/office/officeart/2005/8/layout/process3"/>
    <dgm:cxn modelId="{76A1E565-28F8-40AE-A312-0F50BD2B9D99}" type="presOf" srcId="{645B2E93-097F-4390-A8AE-2C1045749F8A}" destId="{B6F94264-5B6A-4BCA-A4EE-E30EC9C7C97A}" srcOrd="1" destOrd="0" presId="urn:microsoft.com/office/officeart/2005/8/layout/process3"/>
    <dgm:cxn modelId="{8C0BA747-AD4F-4672-8672-6182549687C2}" type="presOf" srcId="{17E43BF8-A76B-456D-A2D4-5B52A2A461E9}" destId="{586AB443-70A9-4BA1-9E98-E314067C0B91}" srcOrd="0" destOrd="1" presId="urn:microsoft.com/office/officeart/2005/8/layout/process3"/>
    <dgm:cxn modelId="{3E0C1C4E-3C02-4CDA-9553-ECFF0417F0D4}" srcId="{3A2D715D-3895-45BC-B47B-06448DC70445}" destId="{954A3EA4-6B24-4F96-AF73-E6DB2955617E}" srcOrd="1" destOrd="0" parTransId="{B8014DCB-8048-4415-95C0-905C50D1FF84}" sibTransId="{A64AC456-97DE-4B13-85EF-6B9C322515B9}"/>
    <dgm:cxn modelId="{3228876E-B27C-4EEF-BB3B-B4FB50524C52}" srcId="{645B2E93-097F-4390-A8AE-2C1045749F8A}" destId="{17E43BF8-A76B-456D-A2D4-5B52A2A461E9}" srcOrd="1" destOrd="0" parTransId="{156A9C6E-B8B5-4BC7-ABD6-7FC91C06BDE8}" sibTransId="{E576D41A-E7E5-4666-B371-539B8E5A95F6}"/>
    <dgm:cxn modelId="{B96C7450-DBA4-436D-97BC-FA756406261A}" srcId="{8094AF4D-0B3A-4C99-BD6E-BDCE1E4FAF42}" destId="{77F58BAC-D625-4312-8488-256BE433FE7F}" srcOrd="3" destOrd="0" parTransId="{E05B7B83-D9FD-415A-AA89-76CF8C3D25C5}" sibTransId="{F755E18E-464F-42EC-9F66-2D49A3C97867}"/>
    <dgm:cxn modelId="{382FC550-CE87-412D-9409-A3E558CBCAD9}" type="presOf" srcId="{FCF5CE12-A2EC-429D-B2E0-6DBA8747C300}" destId="{8A326388-BC30-47B3-926E-258600F61DDF}" srcOrd="0" destOrd="0" presId="urn:microsoft.com/office/officeart/2005/8/layout/process3"/>
    <dgm:cxn modelId="{6F537053-A716-42F5-9C29-A2273FBD3F20}" type="presOf" srcId="{91F553CE-187E-47F8-AA1E-025D4076E09C}" destId="{93849C52-3A8C-48CB-828E-783881352CC1}" srcOrd="0" destOrd="3" presId="urn:microsoft.com/office/officeart/2005/8/layout/process3"/>
    <dgm:cxn modelId="{43C07E74-D865-41D7-9553-9B326CF79617}" type="presOf" srcId="{894938C5-FE5A-46C1-BDF7-DC3DB0536336}" destId="{6393A725-404C-43BE-B2A3-41A8645FCEC1}" srcOrd="0" destOrd="2" presId="urn:microsoft.com/office/officeart/2005/8/layout/process3"/>
    <dgm:cxn modelId="{464A3755-DCB0-43A6-B708-E00DD4529237}" type="presOf" srcId="{E909C48C-FEA5-463D-A540-45181B501653}" destId="{586AB443-70A9-4BA1-9E98-E314067C0B91}" srcOrd="0" destOrd="0" presId="urn:microsoft.com/office/officeart/2005/8/layout/process3"/>
    <dgm:cxn modelId="{66067878-5034-401F-A915-3A29FFAF68DE}" type="presOf" srcId="{645B2E93-097F-4390-A8AE-2C1045749F8A}" destId="{F6DCB491-798F-4572-A106-219A7F5E6490}" srcOrd="0" destOrd="0" presId="urn:microsoft.com/office/officeart/2005/8/layout/process3"/>
    <dgm:cxn modelId="{2FC1607A-7A86-42EB-BB96-C5077494573B}" srcId="{8094AF4D-0B3A-4C99-BD6E-BDCE1E4FAF42}" destId="{8B671806-DC2F-4207-99C6-58A6FB3663E2}" srcOrd="0" destOrd="0" parTransId="{4412D633-6D11-4743-B874-D34F053B21DC}" sibTransId="{1ABE8CC7-87B1-4917-81AD-C299A49BC462}"/>
    <dgm:cxn modelId="{1106485A-94F2-4ACA-A230-57DC1A5204DC}" type="presOf" srcId="{AD2CD03A-FB16-4778-B388-0E6713F1F251}" destId="{F03A484C-F809-464D-AB38-50710EBD6CDC}" srcOrd="0" destOrd="0" presId="urn:microsoft.com/office/officeart/2005/8/layout/process3"/>
    <dgm:cxn modelId="{F184A58A-895C-46C8-964D-DC63D986E711}" srcId="{8EE04F92-FD28-464D-89AA-77BFA59995AB}" destId="{3A2D715D-3895-45BC-B47B-06448DC70445}" srcOrd="1" destOrd="0" parTransId="{E1D919CD-7EF6-42F0-AAE6-E748A06D6BAA}" sibTransId="{FCF5CE12-A2EC-429D-B2E0-6DBA8747C300}"/>
    <dgm:cxn modelId="{CF4A288B-519C-417F-BCDD-366AABC12D18}" srcId="{8094AF4D-0B3A-4C99-BD6E-BDCE1E4FAF42}" destId="{894938C5-FE5A-46C1-BDF7-DC3DB0536336}" srcOrd="2" destOrd="0" parTransId="{03B8286D-26A5-46D2-B576-FA679231BDEF}" sibTransId="{46F3F944-8E5C-4CF5-A6ED-C51EEC4AF943}"/>
    <dgm:cxn modelId="{5BC1E78F-27FD-4076-96F4-1AAAEE2E3045}" type="presOf" srcId="{FCF5CE12-A2EC-429D-B2E0-6DBA8747C300}" destId="{838DBE00-A3FE-4307-A5F7-59EF83BDDE2A}" srcOrd="1" destOrd="0" presId="urn:microsoft.com/office/officeart/2005/8/layout/process3"/>
    <dgm:cxn modelId="{2AB7D090-BDD2-4226-9220-9F23BFBCEDDA}" srcId="{3A2D715D-3895-45BC-B47B-06448DC70445}" destId="{91F553CE-187E-47F8-AA1E-025D4076E09C}" srcOrd="3" destOrd="0" parTransId="{464696C6-7DD2-4433-A7BA-61F4232E97C0}" sibTransId="{F3A648CE-994D-4FC5-99EA-B9B64BF5EF3C}"/>
    <dgm:cxn modelId="{B326E298-9DF7-4861-9E3C-E1C405B2BA2A}" type="presOf" srcId="{954A3EA4-6B24-4F96-AF73-E6DB2955617E}" destId="{93849C52-3A8C-48CB-828E-783881352CC1}" srcOrd="0" destOrd="1" presId="urn:microsoft.com/office/officeart/2005/8/layout/process3"/>
    <dgm:cxn modelId="{574A219F-29B4-4832-9887-B185370E6A54}" srcId="{8EE04F92-FD28-464D-89AA-77BFA59995AB}" destId="{8094AF4D-0B3A-4C99-BD6E-BDCE1E4FAF42}" srcOrd="0" destOrd="0" parTransId="{A56FA7BF-6BF0-4AC1-A2D8-DB8DDF9016C3}" sibTransId="{AD2CD03A-FB16-4778-B388-0E6713F1F251}"/>
    <dgm:cxn modelId="{24FF4CA1-E7FB-40DB-84B8-C5FE8EAB758A}" type="presOf" srcId="{2551FC45-6CB8-4CF1-B8B1-FF0CD5D5C51E}" destId="{93849C52-3A8C-48CB-828E-783881352CC1}" srcOrd="0" destOrd="5" presId="urn:microsoft.com/office/officeart/2005/8/layout/process3"/>
    <dgm:cxn modelId="{5BA218A4-7C46-40FD-9372-9E2CE8A4A922}" type="presOf" srcId="{8094AF4D-0B3A-4C99-BD6E-BDCE1E4FAF42}" destId="{5BC0E88B-BDAE-486A-84B9-DC4D56DB0215}" srcOrd="1" destOrd="0" presId="urn:microsoft.com/office/officeart/2005/8/layout/process3"/>
    <dgm:cxn modelId="{22AF91A6-D631-4F53-87A0-6B8089B4FA2C}" type="presOf" srcId="{F07EA3DE-8587-4B41-96EC-B0E8237C9733}" destId="{93849C52-3A8C-48CB-828E-783881352CC1}" srcOrd="0" destOrd="2" presId="urn:microsoft.com/office/officeart/2005/8/layout/process3"/>
    <dgm:cxn modelId="{42388DAA-5862-458D-9723-78A2685B43D2}" srcId="{645B2E93-097F-4390-A8AE-2C1045749F8A}" destId="{E909C48C-FEA5-463D-A540-45181B501653}" srcOrd="0" destOrd="0" parTransId="{B36322DF-2229-4B36-8815-26DE84DC125C}" sibTransId="{88B91780-A0B6-4FB3-89DF-ED6E2F392BAC}"/>
    <dgm:cxn modelId="{06A448BF-B38F-42D6-AD2A-0EC731D30778}" srcId="{3A2D715D-3895-45BC-B47B-06448DC70445}" destId="{F07EA3DE-8587-4B41-96EC-B0E8237C9733}" srcOrd="2" destOrd="0" parTransId="{2B65C009-9868-4CD8-82C7-CABE1967ACFE}" sibTransId="{A69F056A-4F24-4E42-9056-51DC18BDC9F7}"/>
    <dgm:cxn modelId="{ADD6AAC2-1FF2-43E6-8F88-73903B5941E9}" type="presOf" srcId="{C9D3C6B1-A63C-4619-B5B0-2485E042BE80}" destId="{93849C52-3A8C-48CB-828E-783881352CC1}" srcOrd="0" destOrd="0" presId="urn:microsoft.com/office/officeart/2005/8/layout/process3"/>
    <dgm:cxn modelId="{AA4C3CD0-88DB-4959-8B2A-4D5E9EAA4506}" srcId="{645B2E93-097F-4390-A8AE-2C1045749F8A}" destId="{2A914717-5735-45C7-A95E-099A50C44969}" srcOrd="2" destOrd="0" parTransId="{41727B3C-02F6-4B03-93BD-3AEF67079D0A}" sibTransId="{4584DCC7-61EE-4B04-95D3-FE3E6334A409}"/>
    <dgm:cxn modelId="{B265CFD1-B194-40CE-B9E2-B022BAEA7FF6}" type="presOf" srcId="{3A2D715D-3895-45BC-B47B-06448DC70445}" destId="{C38EA4BF-58BE-4920-99B5-434064201AC3}" srcOrd="0" destOrd="0" presId="urn:microsoft.com/office/officeart/2005/8/layout/process3"/>
    <dgm:cxn modelId="{92F6FED1-C935-41A8-AFB1-EB72736574EE}" srcId="{645B2E93-097F-4390-A8AE-2C1045749F8A}" destId="{6F3F8111-9F8B-4EED-A634-98736D67D885}" srcOrd="3" destOrd="0" parTransId="{102845FE-A1E6-4B2A-9609-2A02A67480F6}" sibTransId="{EC85D8AC-3F76-4C09-8D00-EDFB3A348F5D}"/>
    <dgm:cxn modelId="{029ED6D3-8D9B-48DA-8AD3-C98A7AE17E5C}" type="presOf" srcId="{2A914717-5735-45C7-A95E-099A50C44969}" destId="{586AB443-70A9-4BA1-9E98-E314067C0B91}" srcOrd="0" destOrd="2" presId="urn:microsoft.com/office/officeart/2005/8/layout/process3"/>
    <dgm:cxn modelId="{831008D9-BC7D-41CE-89F6-2E5A47A7C933}" srcId="{645B2E93-097F-4390-A8AE-2C1045749F8A}" destId="{AE1EE700-616D-4393-B5E9-29FD855047A3}" srcOrd="4" destOrd="0" parTransId="{1C1CD2E0-6B10-4930-BB80-33E7811C538F}" sibTransId="{9553662B-2C45-4830-8F77-2F78DFA37F91}"/>
    <dgm:cxn modelId="{1013B4DE-6C73-45AC-8C5E-85E68FE8A6B9}" type="presOf" srcId="{7B61A296-112E-4060-9AB3-3A2C6F4BF976}" destId="{6393A725-404C-43BE-B2A3-41A8645FCEC1}" srcOrd="0" destOrd="1" presId="urn:microsoft.com/office/officeart/2005/8/layout/process3"/>
    <dgm:cxn modelId="{6E99CAF0-A424-4D4A-8F74-D25CCB1BD333}" srcId="{3A2D715D-3895-45BC-B47B-06448DC70445}" destId="{13DCC8D2-68E5-40B9-8522-6F16DC81A729}" srcOrd="4" destOrd="0" parTransId="{6D8E241E-C7CF-46EF-99D1-FC41C08659CE}" sibTransId="{BB0D32A8-1B47-4E20-80F3-1D4A13EA0369}"/>
    <dgm:cxn modelId="{D49E52F1-1CDE-4656-BF20-8510564EDA58}" type="presOf" srcId="{8B671806-DC2F-4207-99C6-58A6FB3663E2}" destId="{6393A725-404C-43BE-B2A3-41A8645FCEC1}" srcOrd="0" destOrd="0" presId="urn:microsoft.com/office/officeart/2005/8/layout/process3"/>
    <dgm:cxn modelId="{7CB3FC21-777E-4C4A-B038-74604B1D4F4D}" type="presParOf" srcId="{CFB89EA6-C3C1-4C11-929A-BF5E499DCA62}" destId="{0AE91B55-7731-411B-8E3E-9BF8DA5630DE}" srcOrd="0" destOrd="0" presId="urn:microsoft.com/office/officeart/2005/8/layout/process3"/>
    <dgm:cxn modelId="{00E17DAE-BD99-4821-B508-FD377E4CC52E}" type="presParOf" srcId="{0AE91B55-7731-411B-8E3E-9BF8DA5630DE}" destId="{06801CD9-DACF-401C-8820-2478FE0CD8E9}" srcOrd="0" destOrd="0" presId="urn:microsoft.com/office/officeart/2005/8/layout/process3"/>
    <dgm:cxn modelId="{FABBBDD8-00A5-4338-8183-44E69CA5E75B}" type="presParOf" srcId="{0AE91B55-7731-411B-8E3E-9BF8DA5630DE}" destId="{5BC0E88B-BDAE-486A-84B9-DC4D56DB0215}" srcOrd="1" destOrd="0" presId="urn:microsoft.com/office/officeart/2005/8/layout/process3"/>
    <dgm:cxn modelId="{E5E81CEA-28B4-4BE2-83D3-D7F50CE44D42}" type="presParOf" srcId="{0AE91B55-7731-411B-8E3E-9BF8DA5630DE}" destId="{6393A725-404C-43BE-B2A3-41A8645FCEC1}" srcOrd="2" destOrd="0" presId="urn:microsoft.com/office/officeart/2005/8/layout/process3"/>
    <dgm:cxn modelId="{09FEB618-E40E-4E20-91DB-77067A93DE99}" type="presParOf" srcId="{CFB89EA6-C3C1-4C11-929A-BF5E499DCA62}" destId="{F03A484C-F809-464D-AB38-50710EBD6CDC}" srcOrd="1" destOrd="0" presId="urn:microsoft.com/office/officeart/2005/8/layout/process3"/>
    <dgm:cxn modelId="{0D1F55CE-FB2B-4934-BC9F-5975E28AE3B7}" type="presParOf" srcId="{F03A484C-F809-464D-AB38-50710EBD6CDC}" destId="{B9D6688F-9862-469F-A4B7-A31E01DF16C1}" srcOrd="0" destOrd="0" presId="urn:microsoft.com/office/officeart/2005/8/layout/process3"/>
    <dgm:cxn modelId="{D10A945E-C100-4D76-B032-CD2A111D366C}" type="presParOf" srcId="{CFB89EA6-C3C1-4C11-929A-BF5E499DCA62}" destId="{F26E9E08-94C6-4EC9-A481-525B36E105F9}" srcOrd="2" destOrd="0" presId="urn:microsoft.com/office/officeart/2005/8/layout/process3"/>
    <dgm:cxn modelId="{66F00727-CFEC-4AF8-A123-8BE1B34FDBC9}" type="presParOf" srcId="{F26E9E08-94C6-4EC9-A481-525B36E105F9}" destId="{C38EA4BF-58BE-4920-99B5-434064201AC3}" srcOrd="0" destOrd="0" presId="urn:microsoft.com/office/officeart/2005/8/layout/process3"/>
    <dgm:cxn modelId="{31F06D86-E82A-45D6-AF7C-F2A9CBC0E6DD}" type="presParOf" srcId="{F26E9E08-94C6-4EC9-A481-525B36E105F9}" destId="{3F508ED5-0CC1-48A7-858B-9430E1B8F23E}" srcOrd="1" destOrd="0" presId="urn:microsoft.com/office/officeart/2005/8/layout/process3"/>
    <dgm:cxn modelId="{21E5706B-0AA8-4950-AD13-D6E577F34B5B}" type="presParOf" srcId="{F26E9E08-94C6-4EC9-A481-525B36E105F9}" destId="{93849C52-3A8C-48CB-828E-783881352CC1}" srcOrd="2" destOrd="0" presId="urn:microsoft.com/office/officeart/2005/8/layout/process3"/>
    <dgm:cxn modelId="{6D25FB86-ADA4-43F7-84EB-319158283667}" type="presParOf" srcId="{CFB89EA6-C3C1-4C11-929A-BF5E499DCA62}" destId="{8A326388-BC30-47B3-926E-258600F61DDF}" srcOrd="3" destOrd="0" presId="urn:microsoft.com/office/officeart/2005/8/layout/process3"/>
    <dgm:cxn modelId="{5A2B0B83-536F-4FE6-942D-BBA41FEB33F5}" type="presParOf" srcId="{8A326388-BC30-47B3-926E-258600F61DDF}" destId="{838DBE00-A3FE-4307-A5F7-59EF83BDDE2A}" srcOrd="0" destOrd="0" presId="urn:microsoft.com/office/officeart/2005/8/layout/process3"/>
    <dgm:cxn modelId="{E9A75F87-C556-4E18-B940-CB89D73E2E98}" type="presParOf" srcId="{CFB89EA6-C3C1-4C11-929A-BF5E499DCA62}" destId="{838926B4-5D3B-464F-B127-0023D26D35E2}" srcOrd="4" destOrd="0" presId="urn:microsoft.com/office/officeart/2005/8/layout/process3"/>
    <dgm:cxn modelId="{70393062-C163-460F-9BB4-C41060F924B5}" type="presParOf" srcId="{838926B4-5D3B-464F-B127-0023D26D35E2}" destId="{F6DCB491-798F-4572-A106-219A7F5E6490}" srcOrd="0" destOrd="0" presId="urn:microsoft.com/office/officeart/2005/8/layout/process3"/>
    <dgm:cxn modelId="{268BB1FC-AE50-4AAD-9C12-A06F1B14EE31}" type="presParOf" srcId="{838926B4-5D3B-464F-B127-0023D26D35E2}" destId="{B6F94264-5B6A-4BCA-A4EE-E30EC9C7C97A}" srcOrd="1" destOrd="0" presId="urn:microsoft.com/office/officeart/2005/8/layout/process3"/>
    <dgm:cxn modelId="{C95F9EC7-D3FE-476F-908E-66821EB3D7BE}" type="presParOf" srcId="{838926B4-5D3B-464F-B127-0023D26D35E2}" destId="{586AB443-70A9-4BA1-9E98-E314067C0B9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0B5DD1E-A821-4A72-8949-89926123AE49}"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F8E89DB3-1A67-4F7D-8AA5-0E7B5FC34A5E}">
      <dgm:prSet phldrT="[Text]"/>
      <dgm:spPr/>
      <dgm:t>
        <a:bodyPr/>
        <a:lstStyle/>
        <a:p>
          <a:r>
            <a:rPr lang="en-US" dirty="0"/>
            <a:t>1. Project</a:t>
          </a:r>
          <a:r>
            <a:rPr lang="id-ID" dirty="0"/>
            <a:t> Management Plan</a:t>
          </a:r>
          <a:endParaRPr lang="en-US" dirty="0"/>
        </a:p>
      </dgm:t>
    </dgm:pt>
    <dgm:pt modelId="{CE842B11-6F30-45CB-9DA9-03E87B785792}" type="parTrans" cxnId="{F64F8107-95DD-4C8D-AA5A-7D389302025E}">
      <dgm:prSet/>
      <dgm:spPr/>
      <dgm:t>
        <a:bodyPr/>
        <a:lstStyle/>
        <a:p>
          <a:endParaRPr lang="en-US"/>
        </a:p>
      </dgm:t>
    </dgm:pt>
    <dgm:pt modelId="{46C6D8FC-9246-4CB6-BB9C-4A7391E32933}" type="sibTrans" cxnId="{F64F8107-95DD-4C8D-AA5A-7D389302025E}">
      <dgm:prSet/>
      <dgm:spPr/>
      <dgm:t>
        <a:bodyPr/>
        <a:lstStyle/>
        <a:p>
          <a:endParaRPr lang="en-US"/>
        </a:p>
      </dgm:t>
    </dgm:pt>
    <dgm:pt modelId="{55A31B0C-BBCB-4A5F-9523-ADD16659F28F}">
      <dgm:prSet phldrT="[Text]"/>
      <dgm:spPr/>
      <dgm:t>
        <a:bodyPr/>
        <a:lstStyle/>
        <a:p>
          <a:r>
            <a:rPr lang="en-US" dirty="0" err="1"/>
            <a:t>Meliputi</a:t>
          </a:r>
          <a:r>
            <a:rPr lang="en-US" dirty="0"/>
            <a:t> risk management plan, </a:t>
          </a:r>
          <a:r>
            <a:rPr lang="en-US" dirty="0" err="1"/>
            <a:t>menyediakan</a:t>
          </a:r>
          <a:r>
            <a:rPr lang="en-US" dirty="0"/>
            <a:t> </a:t>
          </a:r>
          <a:r>
            <a:rPr lang="en-US" dirty="0" err="1"/>
            <a:t>pedoman</a:t>
          </a:r>
          <a:r>
            <a:rPr lang="en-US" dirty="0"/>
            <a:t> </a:t>
          </a:r>
          <a:r>
            <a:rPr lang="en-US" dirty="0" err="1"/>
            <a:t>untuk</a:t>
          </a:r>
          <a:r>
            <a:rPr lang="en-US" dirty="0"/>
            <a:t> risk monitoring </a:t>
          </a:r>
          <a:r>
            <a:rPr lang="en-US" dirty="0" err="1"/>
            <a:t>dan</a:t>
          </a:r>
          <a:r>
            <a:rPr lang="en-US" dirty="0"/>
            <a:t> controlling.</a:t>
          </a:r>
        </a:p>
      </dgm:t>
    </dgm:pt>
    <dgm:pt modelId="{4EB0C575-2C9C-441D-9887-92351A28F05E}" type="parTrans" cxnId="{4A41312F-4898-4681-8C2F-1D727EB1FA70}">
      <dgm:prSet/>
      <dgm:spPr/>
      <dgm:t>
        <a:bodyPr/>
        <a:lstStyle/>
        <a:p>
          <a:endParaRPr lang="en-US"/>
        </a:p>
      </dgm:t>
    </dgm:pt>
    <dgm:pt modelId="{69827177-26BC-4A7D-9F0E-E2779EEDEBAA}" type="sibTrans" cxnId="{4A41312F-4898-4681-8C2F-1D727EB1FA70}">
      <dgm:prSet/>
      <dgm:spPr/>
      <dgm:t>
        <a:bodyPr/>
        <a:lstStyle/>
        <a:p>
          <a:endParaRPr lang="en-US"/>
        </a:p>
      </dgm:t>
    </dgm:pt>
    <dgm:pt modelId="{D4362DA9-7298-4B58-B899-B92451A405AD}">
      <dgm:prSet phldrT="[Text]"/>
      <dgm:spPr/>
      <dgm:t>
        <a:bodyPr/>
        <a:lstStyle/>
        <a:p>
          <a:r>
            <a:rPr kumimoji="0" lang="id-ID" b="1" i="0" u="none" strike="noStrike" cap="none" spc="0" normalizeH="0" baseline="0" noProof="0" dirty="0">
              <a:ln>
                <a:noFill/>
              </a:ln>
              <a:solidFill>
                <a:srgbClr val="800000"/>
              </a:solidFill>
              <a:effectLst/>
              <a:uLnTx/>
              <a:uFillTx/>
              <a:latin typeface="Calibri"/>
              <a:ea typeface="+mn-ea"/>
              <a:cs typeface="+mn-cs"/>
            </a:rPr>
            <a:t>2</a:t>
          </a:r>
          <a:r>
            <a:rPr kumimoji="0" lang="en-US" b="1" i="0" u="none" strike="noStrike" cap="none" spc="0" normalizeH="0" baseline="0" noProof="0" dirty="0">
              <a:ln>
                <a:noFill/>
              </a:ln>
              <a:solidFill>
                <a:srgbClr val="800000"/>
              </a:solidFill>
              <a:effectLst/>
              <a:uLnTx/>
              <a:uFillTx/>
              <a:latin typeface="Calibri"/>
              <a:ea typeface="+mn-ea"/>
              <a:cs typeface="+mn-cs"/>
            </a:rPr>
            <a:t>. </a:t>
          </a:r>
          <a:r>
            <a:rPr kumimoji="0" lang="id-ID" b="1" i="0" u="none" strike="noStrike" cap="none" spc="0" normalizeH="0" baseline="0" noProof="0" dirty="0">
              <a:ln>
                <a:noFill/>
              </a:ln>
              <a:solidFill>
                <a:srgbClr val="800000"/>
              </a:solidFill>
              <a:effectLst/>
              <a:uLnTx/>
              <a:uFillTx/>
              <a:latin typeface="Calibri"/>
              <a:ea typeface="+mn-ea"/>
              <a:cs typeface="+mn-cs"/>
            </a:rPr>
            <a:t>Risk Register</a:t>
          </a:r>
          <a:endParaRPr lang="en-US" dirty="0"/>
        </a:p>
      </dgm:t>
    </dgm:pt>
    <dgm:pt modelId="{B5BFFEB8-8B74-42BA-B91D-5A39E5006D6C}" type="parTrans" cxnId="{949AE6F8-9149-445B-9365-A94B5CB39DC2}">
      <dgm:prSet/>
      <dgm:spPr/>
      <dgm:t>
        <a:bodyPr/>
        <a:lstStyle/>
        <a:p>
          <a:endParaRPr lang="en-US"/>
        </a:p>
      </dgm:t>
    </dgm:pt>
    <dgm:pt modelId="{09542975-8CEB-4553-9487-3B6E99F71F83}" type="sibTrans" cxnId="{949AE6F8-9149-445B-9365-A94B5CB39DC2}">
      <dgm:prSet/>
      <dgm:spPr/>
      <dgm:t>
        <a:bodyPr/>
        <a:lstStyle/>
        <a:p>
          <a:endParaRPr lang="en-US"/>
        </a:p>
      </dgm:t>
    </dgm:pt>
    <dgm:pt modelId="{E48F9D45-382D-4F37-846F-A95400F5E542}">
      <dgm:prSet phldrT="[Text]"/>
      <dgm:spPr/>
      <dgm:t>
        <a:bodyPr/>
        <a:lstStyle/>
        <a:p>
          <a:r>
            <a:rPr kumimoji="0" lang="en-US" b="0" i="0" u="none" strike="noStrike" cap="none" spc="0" normalizeH="0" baseline="0" noProof="0" dirty="0">
              <a:ln>
                <a:noFill/>
              </a:ln>
              <a:solidFill>
                <a:srgbClr val="2F2B20"/>
              </a:solidFill>
              <a:effectLst/>
              <a:uLnTx/>
              <a:uFillTx/>
              <a:latin typeface="Calibri"/>
              <a:ea typeface="+mn-ea"/>
              <a:cs typeface="+mn-cs"/>
            </a:rPr>
            <a:t>Risk Register, </a:t>
          </a:r>
          <a:r>
            <a:rPr kumimoji="0" lang="en-US" b="0" i="0" u="none" strike="noStrike" cap="none" spc="0" normalizeH="0" baseline="0" noProof="0" dirty="0" err="1">
              <a:ln>
                <a:noFill/>
              </a:ln>
              <a:solidFill>
                <a:srgbClr val="2F2B20"/>
              </a:solidFill>
              <a:effectLst/>
              <a:uLnTx/>
              <a:uFillTx/>
              <a:latin typeface="Calibri"/>
              <a:ea typeface="+mn-ea"/>
              <a:cs typeface="+mn-cs"/>
            </a:rPr>
            <a:t>dokumen</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berisi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daftar</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potensi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kejadian-kejadian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risiko</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telah</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teridentifikasi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beserta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dengan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penyebabnya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gejala-gejalanya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probabilitas</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dampak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dari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setiap</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kejadian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risiko</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tersebut</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bagi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organisasi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pemilik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risiko</a:t>
          </a:r>
          <a:r>
            <a:rPr kumimoji="0" lang="en-US" b="0" i="0" u="none" strike="noStrike" cap="none" spc="0" normalizeH="0" baseline="0" noProof="0" dirty="0">
              <a:ln>
                <a:noFill/>
              </a:ln>
              <a:solidFill>
                <a:srgbClr val="2F2B20"/>
              </a:solidFill>
              <a:effectLst/>
              <a:uLnTx/>
              <a:uFillTx/>
              <a:latin typeface="Calibri"/>
              <a:ea typeface="+mn-ea"/>
              <a:cs typeface="+mn-cs"/>
            </a:rPr>
            <a:t> (risk owner), </a:t>
          </a:r>
          <a:r>
            <a:rPr kumimoji="0" lang="en-US" b="0" i="0" u="none" strike="noStrike" cap="none" spc="0" normalizeH="0" baseline="0" noProof="0" dirty="0" err="1">
              <a:ln>
                <a:noFill/>
              </a:ln>
              <a:solidFill>
                <a:srgbClr val="2F2B20"/>
              </a:solidFill>
              <a:effectLst/>
              <a:uLnTx/>
              <a:uFillTx/>
              <a:latin typeface="Calibri"/>
              <a:ea typeface="+mn-ea"/>
              <a:cs typeface="+mn-cs"/>
            </a:rPr>
            <a:t>ukuran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risiko</a:t>
          </a:r>
          <a:r>
            <a:rPr kumimoji="0" lang="en-US" b="0" i="0" u="none" strike="noStrike" cap="none" spc="0" normalizeH="0" baseline="0" noProof="0" dirty="0">
              <a:ln>
                <a:noFill/>
              </a:ln>
              <a:solidFill>
                <a:srgbClr val="2F2B20"/>
              </a:solidFill>
              <a:effectLst/>
              <a:uLnTx/>
              <a:uFillTx/>
              <a:latin typeface="Calibri"/>
              <a:ea typeface="+mn-ea"/>
              <a:cs typeface="+mn-cs"/>
            </a:rPr>
            <a:t> inherent, </a:t>
          </a:r>
          <a:r>
            <a:rPr kumimoji="0" lang="en-US" b="0" i="0" u="none" strike="noStrike" cap="none" spc="0" normalizeH="0" baseline="0" noProof="0" dirty="0" err="1">
              <a:ln>
                <a:noFill/>
              </a:ln>
              <a:solidFill>
                <a:srgbClr val="2F2B20"/>
              </a:solidFill>
              <a:effectLst/>
              <a:uLnTx/>
              <a:uFillTx/>
              <a:latin typeface="Calibri"/>
              <a:ea typeface="+mn-ea"/>
              <a:cs typeface="+mn-cs"/>
            </a:rPr>
            <a:t>rencana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tindakan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respons</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akan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dilakukan</a:t>
          </a:r>
          <a:r>
            <a:rPr kumimoji="0" lang="en-US" b="0" i="0" u="none" strike="noStrike" cap="none" spc="0" normalizeH="0" baseline="0" noProof="0" dirty="0">
              <a:ln>
                <a:noFill/>
              </a:ln>
              <a:solidFill>
                <a:srgbClr val="2F2B20"/>
              </a:solidFill>
              <a:effectLst/>
              <a:uLnTx/>
              <a:uFillTx/>
              <a:latin typeface="Calibri"/>
              <a:ea typeface="+mn-ea"/>
              <a:cs typeface="+mn-cs"/>
            </a:rPr>
            <a:t> (risk treatment plan) </a:t>
          </a:r>
          <a:r>
            <a:rPr kumimoji="0" lang="en-US" b="0" i="0" u="none" strike="noStrike" cap="none" spc="0" normalizeH="0" baseline="0" noProof="0" dirty="0" err="1">
              <a:ln>
                <a:noFill/>
              </a:ln>
              <a:solidFill>
                <a:srgbClr val="2F2B20"/>
              </a:solidFill>
              <a:effectLst/>
              <a:uLnTx/>
              <a:uFillTx/>
              <a:latin typeface="Calibri"/>
              <a:ea typeface="+mn-ea"/>
              <a:cs typeface="+mn-cs"/>
            </a:rPr>
            <a:t>serta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ukuran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risiko</a:t>
          </a:r>
          <a:r>
            <a:rPr kumimoji="0" lang="en-US" b="0" i="0" u="none" strike="noStrike" cap="none" spc="0" normalizeH="0" baseline="0" noProof="0" dirty="0">
              <a:ln>
                <a:noFill/>
              </a:ln>
              <a:solidFill>
                <a:srgbClr val="2F2B20"/>
              </a:solidFill>
              <a:effectLst/>
              <a:uLnTx/>
              <a:uFillTx/>
              <a:latin typeface="Calibri"/>
              <a:ea typeface="+mn-ea"/>
              <a:cs typeface="+mn-cs"/>
            </a:rPr>
            <a:t> residual.</a:t>
          </a:r>
          <a:endParaRPr lang="en-US" dirty="0"/>
        </a:p>
      </dgm:t>
    </dgm:pt>
    <dgm:pt modelId="{873D2417-0151-49AC-85BD-A8E7871B3E4B}" type="parTrans" cxnId="{4E0C8C17-BB44-4761-8FE4-4CC53EDEA366}">
      <dgm:prSet/>
      <dgm:spPr/>
      <dgm:t>
        <a:bodyPr/>
        <a:lstStyle/>
        <a:p>
          <a:endParaRPr lang="en-US"/>
        </a:p>
      </dgm:t>
    </dgm:pt>
    <dgm:pt modelId="{C96FFAF7-8D12-4503-A7E9-F0305B0E8605}" type="sibTrans" cxnId="{4E0C8C17-BB44-4761-8FE4-4CC53EDEA366}">
      <dgm:prSet/>
      <dgm:spPr/>
      <dgm:t>
        <a:bodyPr/>
        <a:lstStyle/>
        <a:p>
          <a:endParaRPr lang="en-US"/>
        </a:p>
      </dgm:t>
    </dgm:pt>
    <dgm:pt modelId="{B0BF93AB-7CDE-470C-8EAD-A09FF46CD870}" type="pres">
      <dgm:prSet presAssocID="{D0B5DD1E-A821-4A72-8949-89926123AE49}" presName="linear" presStyleCnt="0">
        <dgm:presLayoutVars>
          <dgm:animLvl val="lvl"/>
          <dgm:resizeHandles val="exact"/>
        </dgm:presLayoutVars>
      </dgm:prSet>
      <dgm:spPr/>
    </dgm:pt>
    <dgm:pt modelId="{FEA4A104-BD45-4B01-832A-5D8E1CE5A084}" type="pres">
      <dgm:prSet presAssocID="{F8E89DB3-1A67-4F7D-8AA5-0E7B5FC34A5E}" presName="parentText" presStyleLbl="node1" presStyleIdx="0" presStyleCnt="2">
        <dgm:presLayoutVars>
          <dgm:chMax val="0"/>
          <dgm:bulletEnabled val="1"/>
        </dgm:presLayoutVars>
      </dgm:prSet>
      <dgm:spPr/>
    </dgm:pt>
    <dgm:pt modelId="{9C219F7B-B4DD-42B5-8120-D2A7CB779D59}" type="pres">
      <dgm:prSet presAssocID="{F8E89DB3-1A67-4F7D-8AA5-0E7B5FC34A5E}" presName="childText" presStyleLbl="revTx" presStyleIdx="0" presStyleCnt="2">
        <dgm:presLayoutVars>
          <dgm:bulletEnabled val="1"/>
        </dgm:presLayoutVars>
      </dgm:prSet>
      <dgm:spPr/>
    </dgm:pt>
    <dgm:pt modelId="{FF51D4FC-83E3-42AB-8B97-5C08A8D443F1}" type="pres">
      <dgm:prSet presAssocID="{D4362DA9-7298-4B58-B899-B92451A405AD}" presName="parentText" presStyleLbl="node1" presStyleIdx="1" presStyleCnt="2">
        <dgm:presLayoutVars>
          <dgm:chMax val="0"/>
          <dgm:bulletEnabled val="1"/>
        </dgm:presLayoutVars>
      </dgm:prSet>
      <dgm:spPr/>
    </dgm:pt>
    <dgm:pt modelId="{A3EE3EDA-C1EE-4D1E-948D-2DA52AA35FFB}" type="pres">
      <dgm:prSet presAssocID="{D4362DA9-7298-4B58-B899-B92451A405AD}" presName="childText" presStyleLbl="revTx" presStyleIdx="1" presStyleCnt="2">
        <dgm:presLayoutVars>
          <dgm:bulletEnabled val="1"/>
        </dgm:presLayoutVars>
      </dgm:prSet>
      <dgm:spPr/>
    </dgm:pt>
  </dgm:ptLst>
  <dgm:cxnLst>
    <dgm:cxn modelId="{F64F8107-95DD-4C8D-AA5A-7D389302025E}" srcId="{D0B5DD1E-A821-4A72-8949-89926123AE49}" destId="{F8E89DB3-1A67-4F7D-8AA5-0E7B5FC34A5E}" srcOrd="0" destOrd="0" parTransId="{CE842B11-6F30-45CB-9DA9-03E87B785792}" sibTransId="{46C6D8FC-9246-4CB6-BB9C-4A7391E32933}"/>
    <dgm:cxn modelId="{4E0C8C17-BB44-4761-8FE4-4CC53EDEA366}" srcId="{D4362DA9-7298-4B58-B899-B92451A405AD}" destId="{E48F9D45-382D-4F37-846F-A95400F5E542}" srcOrd="0" destOrd="0" parTransId="{873D2417-0151-49AC-85BD-A8E7871B3E4B}" sibTransId="{C96FFAF7-8D12-4503-A7E9-F0305B0E8605}"/>
    <dgm:cxn modelId="{4A41312F-4898-4681-8C2F-1D727EB1FA70}" srcId="{F8E89DB3-1A67-4F7D-8AA5-0E7B5FC34A5E}" destId="{55A31B0C-BBCB-4A5F-9523-ADD16659F28F}" srcOrd="0" destOrd="0" parTransId="{4EB0C575-2C9C-441D-9887-92351A28F05E}" sibTransId="{69827177-26BC-4A7D-9F0E-E2779EEDEBAA}"/>
    <dgm:cxn modelId="{3E991A51-43BD-408E-95CF-FD321F053F25}" type="presOf" srcId="{F8E89DB3-1A67-4F7D-8AA5-0E7B5FC34A5E}" destId="{FEA4A104-BD45-4B01-832A-5D8E1CE5A084}" srcOrd="0" destOrd="0" presId="urn:microsoft.com/office/officeart/2005/8/layout/vList2"/>
    <dgm:cxn modelId="{955E03B2-6DF1-4902-949A-58261CAF1D8F}" type="presOf" srcId="{55A31B0C-BBCB-4A5F-9523-ADD16659F28F}" destId="{9C219F7B-B4DD-42B5-8120-D2A7CB779D59}" srcOrd="0" destOrd="0" presId="urn:microsoft.com/office/officeart/2005/8/layout/vList2"/>
    <dgm:cxn modelId="{434DCBB3-7A66-4984-81C7-19C820ACD20C}" type="presOf" srcId="{D0B5DD1E-A821-4A72-8949-89926123AE49}" destId="{B0BF93AB-7CDE-470C-8EAD-A09FF46CD870}" srcOrd="0" destOrd="0" presId="urn:microsoft.com/office/officeart/2005/8/layout/vList2"/>
    <dgm:cxn modelId="{06B832B8-2299-44BA-8B07-4F634991CCF2}" type="presOf" srcId="{E48F9D45-382D-4F37-846F-A95400F5E542}" destId="{A3EE3EDA-C1EE-4D1E-948D-2DA52AA35FFB}" srcOrd="0" destOrd="0" presId="urn:microsoft.com/office/officeart/2005/8/layout/vList2"/>
    <dgm:cxn modelId="{E59E30E8-D703-4E91-9B58-D622DD9AC25C}" type="presOf" srcId="{D4362DA9-7298-4B58-B899-B92451A405AD}" destId="{FF51D4FC-83E3-42AB-8B97-5C08A8D443F1}" srcOrd="0" destOrd="0" presId="urn:microsoft.com/office/officeart/2005/8/layout/vList2"/>
    <dgm:cxn modelId="{949AE6F8-9149-445B-9365-A94B5CB39DC2}" srcId="{D0B5DD1E-A821-4A72-8949-89926123AE49}" destId="{D4362DA9-7298-4B58-B899-B92451A405AD}" srcOrd="1" destOrd="0" parTransId="{B5BFFEB8-8B74-42BA-B91D-5A39E5006D6C}" sibTransId="{09542975-8CEB-4553-9487-3B6E99F71F83}"/>
    <dgm:cxn modelId="{19444844-A673-4234-9F25-27BF86785E48}" type="presParOf" srcId="{B0BF93AB-7CDE-470C-8EAD-A09FF46CD870}" destId="{FEA4A104-BD45-4B01-832A-5D8E1CE5A084}" srcOrd="0" destOrd="0" presId="urn:microsoft.com/office/officeart/2005/8/layout/vList2"/>
    <dgm:cxn modelId="{270FEDBD-5FD4-4B23-99AA-B713348EED98}" type="presParOf" srcId="{B0BF93AB-7CDE-470C-8EAD-A09FF46CD870}" destId="{9C219F7B-B4DD-42B5-8120-D2A7CB779D59}" srcOrd="1" destOrd="0" presId="urn:microsoft.com/office/officeart/2005/8/layout/vList2"/>
    <dgm:cxn modelId="{7A32FADB-2A15-4EC7-A59A-C7A7D30BC266}" type="presParOf" srcId="{B0BF93AB-7CDE-470C-8EAD-A09FF46CD870}" destId="{FF51D4FC-83E3-42AB-8B97-5C08A8D443F1}" srcOrd="2" destOrd="0" presId="urn:microsoft.com/office/officeart/2005/8/layout/vList2"/>
    <dgm:cxn modelId="{0037B8B0-BEFB-406D-AB2C-9C80E4E66B1B}" type="presParOf" srcId="{B0BF93AB-7CDE-470C-8EAD-A09FF46CD870}" destId="{A3EE3EDA-C1EE-4D1E-948D-2DA52AA35FF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C71810-782D-429C-B343-9F2A85294FFE}" type="doc">
      <dgm:prSet loTypeId="urn:microsoft.com/office/officeart/2005/8/layout/radial6" loCatId="cycle" qsTypeId="urn:microsoft.com/office/officeart/2005/8/quickstyle/3d1" qsCatId="3D" csTypeId="urn:microsoft.com/office/officeart/2005/8/colors/colorful3" csCatId="colorful" phldr="1"/>
      <dgm:spPr/>
      <dgm:t>
        <a:bodyPr/>
        <a:lstStyle/>
        <a:p>
          <a:endParaRPr lang="en-US"/>
        </a:p>
      </dgm:t>
    </dgm:pt>
    <dgm:pt modelId="{4468B0E6-E019-4D0B-901C-9607E6DF495F}">
      <dgm:prSet phldrT="[Text]" custT="1"/>
      <dgm:spPr/>
      <dgm:t>
        <a:bodyPr/>
        <a:lstStyle/>
        <a:p>
          <a:r>
            <a:rPr lang="en-US" sz="2000" b="1" dirty="0"/>
            <a:t>Tools and Techniques</a:t>
          </a:r>
        </a:p>
      </dgm:t>
    </dgm:pt>
    <dgm:pt modelId="{670F2D63-F840-4625-B6F9-BAAEB62DDA85}" type="parTrans" cxnId="{19DA4A3E-1CB1-4500-B619-F8EC1235B78B}">
      <dgm:prSet/>
      <dgm:spPr/>
      <dgm:t>
        <a:bodyPr/>
        <a:lstStyle/>
        <a:p>
          <a:endParaRPr lang="en-US"/>
        </a:p>
      </dgm:t>
    </dgm:pt>
    <dgm:pt modelId="{7B8997EE-559D-42C9-91BA-74E28BC9B10D}" type="sibTrans" cxnId="{19DA4A3E-1CB1-4500-B619-F8EC1235B78B}">
      <dgm:prSet/>
      <dgm:spPr/>
      <dgm:t>
        <a:bodyPr/>
        <a:lstStyle/>
        <a:p>
          <a:endParaRPr lang="en-US"/>
        </a:p>
      </dgm:t>
    </dgm:pt>
    <dgm:pt modelId="{6589170C-CE07-43E7-9DC9-3120DA650FC9}">
      <dgm:prSet phldrT="[Text]" custT="1"/>
      <dgm:spPr/>
      <dgm:t>
        <a:bodyPr/>
        <a:lstStyle/>
        <a:p>
          <a:r>
            <a:rPr lang="en-US" sz="1400" b="0" dirty="0"/>
            <a:t>(2)</a:t>
          </a:r>
        </a:p>
        <a:p>
          <a:r>
            <a:rPr lang="en-US" sz="1400" b="0" dirty="0"/>
            <a:t>Expert Judgment</a:t>
          </a:r>
        </a:p>
      </dgm:t>
    </dgm:pt>
    <dgm:pt modelId="{697C7522-ADE1-4BC4-B87A-7A24DB29FA7C}" type="parTrans" cxnId="{780D09B9-CD53-4C9F-B927-E63867D2B158}">
      <dgm:prSet/>
      <dgm:spPr/>
      <dgm:t>
        <a:bodyPr/>
        <a:lstStyle/>
        <a:p>
          <a:endParaRPr lang="en-US"/>
        </a:p>
      </dgm:t>
    </dgm:pt>
    <dgm:pt modelId="{7C7711E3-959F-4532-96F8-24B350956570}" type="sibTrans" cxnId="{780D09B9-CD53-4C9F-B927-E63867D2B158}">
      <dgm:prSet/>
      <dgm:spPr/>
      <dgm:t>
        <a:bodyPr/>
        <a:lstStyle/>
        <a:p>
          <a:endParaRPr lang="en-US" sz="3200"/>
        </a:p>
      </dgm:t>
    </dgm:pt>
    <dgm:pt modelId="{E1F3744F-0330-4D6B-BF5E-EFAA875803F9}">
      <dgm:prSet phldrT="[Text]" custT="1"/>
      <dgm:spPr/>
      <dgm:t>
        <a:bodyPr/>
        <a:lstStyle/>
        <a:p>
          <a:r>
            <a:rPr lang="en-US" sz="1400" b="0" dirty="0"/>
            <a:t>(3)</a:t>
          </a:r>
        </a:p>
        <a:p>
          <a:r>
            <a:rPr lang="en-US" sz="1400" b="0" dirty="0"/>
            <a:t>Meetings</a:t>
          </a:r>
        </a:p>
      </dgm:t>
    </dgm:pt>
    <dgm:pt modelId="{0A7C2D05-49C8-4C78-8091-416C785113F3}" type="parTrans" cxnId="{F11E226A-AFC2-4C54-885B-BB3D4C38D146}">
      <dgm:prSet/>
      <dgm:spPr/>
      <dgm:t>
        <a:bodyPr/>
        <a:lstStyle/>
        <a:p>
          <a:endParaRPr lang="en-US"/>
        </a:p>
      </dgm:t>
    </dgm:pt>
    <dgm:pt modelId="{4121E482-A812-4A6A-B91C-D4203FD9DBC3}" type="sibTrans" cxnId="{F11E226A-AFC2-4C54-885B-BB3D4C38D146}">
      <dgm:prSet/>
      <dgm:spPr/>
      <dgm:t>
        <a:bodyPr/>
        <a:lstStyle/>
        <a:p>
          <a:endParaRPr lang="en-US" sz="3200"/>
        </a:p>
      </dgm:t>
    </dgm:pt>
    <dgm:pt modelId="{6E8CEAD1-2D85-46AA-9DBB-BCE6EE477F13}">
      <dgm:prSet custT="1"/>
      <dgm:spPr/>
      <dgm:t>
        <a:bodyPr/>
        <a:lstStyle/>
        <a:p>
          <a:r>
            <a:rPr lang="en-US" sz="1400" b="0" dirty="0"/>
            <a:t>(1)</a:t>
          </a:r>
        </a:p>
        <a:p>
          <a:r>
            <a:rPr lang="en-US" sz="1400" b="0" dirty="0"/>
            <a:t>Analytical Techniques</a:t>
          </a:r>
        </a:p>
      </dgm:t>
    </dgm:pt>
    <dgm:pt modelId="{96909CAE-E7B0-456A-851A-A8527B69426E}" type="parTrans" cxnId="{76C14B87-8F66-4324-A893-CA8985DB5D5D}">
      <dgm:prSet/>
      <dgm:spPr/>
      <dgm:t>
        <a:bodyPr/>
        <a:lstStyle/>
        <a:p>
          <a:endParaRPr lang="en-US"/>
        </a:p>
      </dgm:t>
    </dgm:pt>
    <dgm:pt modelId="{76930B00-E0A6-49C7-8C3A-8549D9D80452}" type="sibTrans" cxnId="{76C14B87-8F66-4324-A893-CA8985DB5D5D}">
      <dgm:prSet/>
      <dgm:spPr/>
      <dgm:t>
        <a:bodyPr/>
        <a:lstStyle/>
        <a:p>
          <a:endParaRPr lang="en-US" sz="3200"/>
        </a:p>
      </dgm:t>
    </dgm:pt>
    <dgm:pt modelId="{7A1E8D0A-D6ED-417F-948E-CD158DF072FC}">
      <dgm:prSet/>
      <dgm:spPr/>
      <dgm:t>
        <a:bodyPr/>
        <a:lstStyle/>
        <a:p>
          <a:endParaRPr lang="id-ID"/>
        </a:p>
      </dgm:t>
    </dgm:pt>
    <dgm:pt modelId="{4604196B-F394-440A-97A1-EF906E0D1EF3}" type="parTrans" cxnId="{59D0FE17-0745-4702-B429-F176B3CA35B3}">
      <dgm:prSet/>
      <dgm:spPr/>
      <dgm:t>
        <a:bodyPr/>
        <a:lstStyle/>
        <a:p>
          <a:endParaRPr lang="en-US"/>
        </a:p>
      </dgm:t>
    </dgm:pt>
    <dgm:pt modelId="{1418A7F9-E239-495E-8EA3-C54771DA4116}" type="sibTrans" cxnId="{59D0FE17-0745-4702-B429-F176B3CA35B3}">
      <dgm:prSet/>
      <dgm:spPr/>
      <dgm:t>
        <a:bodyPr/>
        <a:lstStyle/>
        <a:p>
          <a:endParaRPr lang="en-US"/>
        </a:p>
      </dgm:t>
    </dgm:pt>
    <dgm:pt modelId="{715FDC2E-1641-479A-B876-36E8F93AF7DA}">
      <dgm:prSet/>
      <dgm:spPr/>
      <dgm:t>
        <a:bodyPr/>
        <a:lstStyle/>
        <a:p>
          <a:endParaRPr lang="id-ID"/>
        </a:p>
      </dgm:t>
    </dgm:pt>
    <dgm:pt modelId="{7B628DF0-176B-4DC1-A571-B54F821C8FC4}" type="parTrans" cxnId="{DE4D64E0-1786-4D47-9CDE-E63FAFEFF56D}">
      <dgm:prSet/>
      <dgm:spPr/>
      <dgm:t>
        <a:bodyPr/>
        <a:lstStyle/>
        <a:p>
          <a:endParaRPr lang="en-US"/>
        </a:p>
      </dgm:t>
    </dgm:pt>
    <dgm:pt modelId="{EEFA3149-2A09-4472-B643-82564BE09C10}" type="sibTrans" cxnId="{DE4D64E0-1786-4D47-9CDE-E63FAFEFF56D}">
      <dgm:prSet/>
      <dgm:spPr/>
      <dgm:t>
        <a:bodyPr/>
        <a:lstStyle/>
        <a:p>
          <a:endParaRPr lang="en-US"/>
        </a:p>
      </dgm:t>
    </dgm:pt>
    <dgm:pt modelId="{26D03B86-51C3-4013-936B-4FE5C4FC5416}">
      <dgm:prSet/>
      <dgm:spPr/>
      <dgm:t>
        <a:bodyPr/>
        <a:lstStyle/>
        <a:p>
          <a:endParaRPr lang="en-US" dirty="0"/>
        </a:p>
      </dgm:t>
    </dgm:pt>
    <dgm:pt modelId="{F66CD3E8-6CD0-4F24-8843-821167787C46}" type="parTrans" cxnId="{CEAFC1A3-EC09-48C0-9432-DE69874E50FC}">
      <dgm:prSet/>
      <dgm:spPr/>
      <dgm:t>
        <a:bodyPr/>
        <a:lstStyle/>
        <a:p>
          <a:endParaRPr lang="en-US"/>
        </a:p>
      </dgm:t>
    </dgm:pt>
    <dgm:pt modelId="{B09E3373-8E71-45B2-830D-DED8A4053C63}" type="sibTrans" cxnId="{CEAFC1A3-EC09-48C0-9432-DE69874E50FC}">
      <dgm:prSet/>
      <dgm:spPr/>
      <dgm:t>
        <a:bodyPr/>
        <a:lstStyle/>
        <a:p>
          <a:endParaRPr lang="en-US"/>
        </a:p>
      </dgm:t>
    </dgm:pt>
    <dgm:pt modelId="{BABBD237-4F34-4D2A-B460-4E7F1D4A87BF}">
      <dgm:prSet/>
      <dgm:spPr/>
      <dgm:t>
        <a:bodyPr/>
        <a:lstStyle/>
        <a:p>
          <a:endParaRPr lang="id-ID"/>
        </a:p>
      </dgm:t>
    </dgm:pt>
    <dgm:pt modelId="{958E7476-9830-4815-AE2F-937F6F1BBF43}" type="parTrans" cxnId="{E5C2DF69-225B-4735-80E0-6625BDBBAF50}">
      <dgm:prSet/>
      <dgm:spPr/>
      <dgm:t>
        <a:bodyPr/>
        <a:lstStyle/>
        <a:p>
          <a:endParaRPr lang="en-US"/>
        </a:p>
      </dgm:t>
    </dgm:pt>
    <dgm:pt modelId="{AEE99BD9-BCB7-4F2B-804C-921C7A2BB7AC}" type="sibTrans" cxnId="{E5C2DF69-225B-4735-80E0-6625BDBBAF50}">
      <dgm:prSet/>
      <dgm:spPr/>
      <dgm:t>
        <a:bodyPr/>
        <a:lstStyle/>
        <a:p>
          <a:endParaRPr lang="en-US"/>
        </a:p>
      </dgm:t>
    </dgm:pt>
    <dgm:pt modelId="{13A62D1C-B0DE-4553-BFA7-85CF3422EFE0}">
      <dgm:prSet/>
      <dgm:spPr/>
      <dgm:t>
        <a:bodyPr/>
        <a:lstStyle/>
        <a:p>
          <a:endParaRPr lang="en-US" dirty="0"/>
        </a:p>
      </dgm:t>
    </dgm:pt>
    <dgm:pt modelId="{30F48C4F-35CF-4FC4-A9A6-BE88CB6B3220}" type="parTrans" cxnId="{C087D6E2-2A69-4042-83C3-516DA95AD4C9}">
      <dgm:prSet/>
      <dgm:spPr/>
      <dgm:t>
        <a:bodyPr/>
        <a:lstStyle/>
        <a:p>
          <a:endParaRPr lang="en-US"/>
        </a:p>
      </dgm:t>
    </dgm:pt>
    <dgm:pt modelId="{E36BD116-AE12-4B74-BF8F-8AD0D619099B}" type="sibTrans" cxnId="{C087D6E2-2A69-4042-83C3-516DA95AD4C9}">
      <dgm:prSet/>
      <dgm:spPr/>
      <dgm:t>
        <a:bodyPr/>
        <a:lstStyle/>
        <a:p>
          <a:endParaRPr lang="en-US"/>
        </a:p>
      </dgm:t>
    </dgm:pt>
    <dgm:pt modelId="{5C10A638-31A3-4FC1-813C-AA41058B33AB}">
      <dgm:prSet/>
      <dgm:spPr/>
      <dgm:t>
        <a:bodyPr/>
        <a:lstStyle/>
        <a:p>
          <a:endParaRPr lang="id-ID"/>
        </a:p>
      </dgm:t>
    </dgm:pt>
    <dgm:pt modelId="{CB932210-B302-43D7-8040-3A6C79EABB69}" type="parTrans" cxnId="{B6914EF1-65E3-4546-B25C-B4DEBA353CC7}">
      <dgm:prSet/>
      <dgm:spPr/>
      <dgm:t>
        <a:bodyPr/>
        <a:lstStyle/>
        <a:p>
          <a:endParaRPr lang="en-US"/>
        </a:p>
      </dgm:t>
    </dgm:pt>
    <dgm:pt modelId="{3A2AB51E-0D5A-4FA6-80BD-0037151E49BF}" type="sibTrans" cxnId="{B6914EF1-65E3-4546-B25C-B4DEBA353CC7}">
      <dgm:prSet/>
      <dgm:spPr/>
      <dgm:t>
        <a:bodyPr/>
        <a:lstStyle/>
        <a:p>
          <a:endParaRPr lang="en-US"/>
        </a:p>
      </dgm:t>
    </dgm:pt>
    <dgm:pt modelId="{4502FB0E-7C29-4BBE-9AC7-6B5C02194121}">
      <dgm:prSet/>
      <dgm:spPr/>
      <dgm:t>
        <a:bodyPr/>
        <a:lstStyle/>
        <a:p>
          <a:endParaRPr lang="en-US" dirty="0"/>
        </a:p>
      </dgm:t>
    </dgm:pt>
    <dgm:pt modelId="{DD031AE7-91C4-4805-88E0-4E3D1527DBF4}" type="parTrans" cxnId="{15C6A35A-72FF-4E20-AFEA-3526FBA37A85}">
      <dgm:prSet/>
      <dgm:spPr/>
      <dgm:t>
        <a:bodyPr/>
        <a:lstStyle/>
        <a:p>
          <a:endParaRPr lang="en-US"/>
        </a:p>
      </dgm:t>
    </dgm:pt>
    <dgm:pt modelId="{6C54E315-37A3-4B1D-9F16-400BCAC3B8EA}" type="sibTrans" cxnId="{15C6A35A-72FF-4E20-AFEA-3526FBA37A85}">
      <dgm:prSet/>
      <dgm:spPr/>
      <dgm:t>
        <a:bodyPr/>
        <a:lstStyle/>
        <a:p>
          <a:endParaRPr lang="en-US"/>
        </a:p>
      </dgm:t>
    </dgm:pt>
    <dgm:pt modelId="{C5DF4563-1783-459A-82CB-FA79C4DC0877}" type="pres">
      <dgm:prSet presAssocID="{ADC71810-782D-429C-B343-9F2A85294FFE}" presName="Name0" presStyleCnt="0">
        <dgm:presLayoutVars>
          <dgm:chMax val="1"/>
          <dgm:dir/>
          <dgm:animLvl val="ctr"/>
          <dgm:resizeHandles val="exact"/>
        </dgm:presLayoutVars>
      </dgm:prSet>
      <dgm:spPr/>
    </dgm:pt>
    <dgm:pt modelId="{23D13516-DAD4-4B31-8626-563354503913}" type="pres">
      <dgm:prSet presAssocID="{4468B0E6-E019-4D0B-901C-9607E6DF495F}" presName="centerShape" presStyleLbl="node0" presStyleIdx="0" presStyleCnt="1" custScaleX="124889" custLinFactNeighborY="-3319"/>
      <dgm:spPr/>
    </dgm:pt>
    <dgm:pt modelId="{80CC5646-B9A9-450B-8069-CBFC12C6AD76}" type="pres">
      <dgm:prSet presAssocID="{6E8CEAD1-2D85-46AA-9DBB-BCE6EE477F13}" presName="node" presStyleLbl="node1" presStyleIdx="0" presStyleCnt="3" custScaleX="127596">
        <dgm:presLayoutVars>
          <dgm:bulletEnabled val="1"/>
        </dgm:presLayoutVars>
      </dgm:prSet>
      <dgm:spPr/>
    </dgm:pt>
    <dgm:pt modelId="{1BE51ACD-57B5-456A-A23D-7DB391E1B7E0}" type="pres">
      <dgm:prSet presAssocID="{6E8CEAD1-2D85-46AA-9DBB-BCE6EE477F13}" presName="dummy" presStyleCnt="0"/>
      <dgm:spPr/>
    </dgm:pt>
    <dgm:pt modelId="{9A3E97F3-737A-47E5-898B-9B1B6C3124B9}" type="pres">
      <dgm:prSet presAssocID="{76930B00-E0A6-49C7-8C3A-8549D9D80452}" presName="sibTrans" presStyleLbl="sibTrans2D1" presStyleIdx="0" presStyleCnt="3"/>
      <dgm:spPr/>
    </dgm:pt>
    <dgm:pt modelId="{7D0218AE-DA82-47C5-8A4B-B85B1A7D337A}" type="pres">
      <dgm:prSet presAssocID="{6589170C-CE07-43E7-9DC9-3120DA650FC9}" presName="node" presStyleLbl="node1" presStyleIdx="1" presStyleCnt="3" custScaleX="122641">
        <dgm:presLayoutVars>
          <dgm:bulletEnabled val="1"/>
        </dgm:presLayoutVars>
      </dgm:prSet>
      <dgm:spPr/>
    </dgm:pt>
    <dgm:pt modelId="{CA6DDE8D-BBF1-4715-83B4-113AFBB6F94A}" type="pres">
      <dgm:prSet presAssocID="{6589170C-CE07-43E7-9DC9-3120DA650FC9}" presName="dummy" presStyleCnt="0"/>
      <dgm:spPr/>
    </dgm:pt>
    <dgm:pt modelId="{D69FF3A0-3817-4EBF-A35A-1A271B7FAA71}" type="pres">
      <dgm:prSet presAssocID="{7C7711E3-959F-4532-96F8-24B350956570}" presName="sibTrans" presStyleLbl="sibTrans2D1" presStyleIdx="1" presStyleCnt="3"/>
      <dgm:spPr/>
    </dgm:pt>
    <dgm:pt modelId="{31F656AF-1EF9-4108-90E6-FBEEEEB8EF8A}" type="pres">
      <dgm:prSet presAssocID="{E1F3744F-0330-4D6B-BF5E-EFAA875803F9}" presName="node" presStyleLbl="node1" presStyleIdx="2" presStyleCnt="3" custScaleX="129584">
        <dgm:presLayoutVars>
          <dgm:bulletEnabled val="1"/>
        </dgm:presLayoutVars>
      </dgm:prSet>
      <dgm:spPr/>
    </dgm:pt>
    <dgm:pt modelId="{4C92DBB1-1966-40E1-9D2F-204904699F72}" type="pres">
      <dgm:prSet presAssocID="{E1F3744F-0330-4D6B-BF5E-EFAA875803F9}" presName="dummy" presStyleCnt="0"/>
      <dgm:spPr/>
    </dgm:pt>
    <dgm:pt modelId="{653EF975-431B-446D-B059-4C5F27169B7E}" type="pres">
      <dgm:prSet presAssocID="{4121E482-A812-4A6A-B91C-D4203FD9DBC3}" presName="sibTrans" presStyleLbl="sibTrans2D1" presStyleIdx="2" presStyleCnt="3"/>
      <dgm:spPr/>
    </dgm:pt>
  </dgm:ptLst>
  <dgm:cxnLst>
    <dgm:cxn modelId="{59D0FE17-0745-4702-B429-F176B3CA35B3}" srcId="{ADC71810-782D-429C-B343-9F2A85294FFE}" destId="{7A1E8D0A-D6ED-417F-948E-CD158DF072FC}" srcOrd="1" destOrd="0" parTransId="{4604196B-F394-440A-97A1-EF906E0D1EF3}" sibTransId="{1418A7F9-E239-495E-8EA3-C54771DA4116}"/>
    <dgm:cxn modelId="{D1704F36-2DF9-4103-A02C-FE907E1C6AA8}" type="presOf" srcId="{ADC71810-782D-429C-B343-9F2A85294FFE}" destId="{C5DF4563-1783-459A-82CB-FA79C4DC0877}" srcOrd="0" destOrd="0" presId="urn:microsoft.com/office/officeart/2005/8/layout/radial6"/>
    <dgm:cxn modelId="{19DA4A3E-1CB1-4500-B619-F8EC1235B78B}" srcId="{ADC71810-782D-429C-B343-9F2A85294FFE}" destId="{4468B0E6-E019-4D0B-901C-9607E6DF495F}" srcOrd="0" destOrd="0" parTransId="{670F2D63-F840-4625-B6F9-BAAEB62DDA85}" sibTransId="{7B8997EE-559D-42C9-91BA-74E28BC9B10D}"/>
    <dgm:cxn modelId="{179FA35B-D7F8-4EBB-8DF0-E90EFA8A0B34}" type="presOf" srcId="{76930B00-E0A6-49C7-8C3A-8549D9D80452}" destId="{9A3E97F3-737A-47E5-898B-9B1B6C3124B9}" srcOrd="0" destOrd="0" presId="urn:microsoft.com/office/officeart/2005/8/layout/radial6"/>
    <dgm:cxn modelId="{622DEB5E-12B9-424D-B2B8-577C7FB71E51}" type="presOf" srcId="{4121E482-A812-4A6A-B91C-D4203FD9DBC3}" destId="{653EF975-431B-446D-B059-4C5F27169B7E}" srcOrd="0" destOrd="0" presId="urn:microsoft.com/office/officeart/2005/8/layout/radial6"/>
    <dgm:cxn modelId="{E5C2DF69-225B-4735-80E0-6625BDBBAF50}" srcId="{ADC71810-782D-429C-B343-9F2A85294FFE}" destId="{BABBD237-4F34-4D2A-B460-4E7F1D4A87BF}" srcOrd="4" destOrd="0" parTransId="{958E7476-9830-4815-AE2F-937F6F1BBF43}" sibTransId="{AEE99BD9-BCB7-4F2B-804C-921C7A2BB7AC}"/>
    <dgm:cxn modelId="{F11E226A-AFC2-4C54-885B-BB3D4C38D146}" srcId="{4468B0E6-E019-4D0B-901C-9607E6DF495F}" destId="{E1F3744F-0330-4D6B-BF5E-EFAA875803F9}" srcOrd="2" destOrd="0" parTransId="{0A7C2D05-49C8-4C78-8091-416C785113F3}" sibTransId="{4121E482-A812-4A6A-B91C-D4203FD9DBC3}"/>
    <dgm:cxn modelId="{47B5AC4B-A690-4746-B82B-622FBAF7F79A}" type="presOf" srcId="{E1F3744F-0330-4D6B-BF5E-EFAA875803F9}" destId="{31F656AF-1EF9-4108-90E6-FBEEEEB8EF8A}" srcOrd="0" destOrd="0" presId="urn:microsoft.com/office/officeart/2005/8/layout/radial6"/>
    <dgm:cxn modelId="{98321753-DEC4-4ED3-8B96-841D0AF856C0}" type="presOf" srcId="{7C7711E3-959F-4532-96F8-24B350956570}" destId="{D69FF3A0-3817-4EBF-A35A-1A271B7FAA71}" srcOrd="0" destOrd="0" presId="urn:microsoft.com/office/officeart/2005/8/layout/radial6"/>
    <dgm:cxn modelId="{15C6A35A-72FF-4E20-AFEA-3526FBA37A85}" srcId="{ADC71810-782D-429C-B343-9F2A85294FFE}" destId="{4502FB0E-7C29-4BBE-9AC7-6B5C02194121}" srcOrd="7" destOrd="0" parTransId="{DD031AE7-91C4-4805-88E0-4E3D1527DBF4}" sibTransId="{6C54E315-37A3-4B1D-9F16-400BCAC3B8EA}"/>
    <dgm:cxn modelId="{76C14B87-8F66-4324-A893-CA8985DB5D5D}" srcId="{4468B0E6-E019-4D0B-901C-9607E6DF495F}" destId="{6E8CEAD1-2D85-46AA-9DBB-BCE6EE477F13}" srcOrd="0" destOrd="0" parTransId="{96909CAE-E7B0-456A-851A-A8527B69426E}" sibTransId="{76930B00-E0A6-49C7-8C3A-8549D9D80452}"/>
    <dgm:cxn modelId="{CEAFC1A3-EC09-48C0-9432-DE69874E50FC}" srcId="{ADC71810-782D-429C-B343-9F2A85294FFE}" destId="{26D03B86-51C3-4013-936B-4FE5C4FC5416}" srcOrd="3" destOrd="0" parTransId="{F66CD3E8-6CD0-4F24-8843-821167787C46}" sibTransId="{B09E3373-8E71-45B2-830D-DED8A4053C63}"/>
    <dgm:cxn modelId="{780D09B9-CD53-4C9F-B927-E63867D2B158}" srcId="{4468B0E6-E019-4D0B-901C-9607E6DF495F}" destId="{6589170C-CE07-43E7-9DC9-3120DA650FC9}" srcOrd="1" destOrd="0" parTransId="{697C7522-ADE1-4BC4-B87A-7A24DB29FA7C}" sibTransId="{7C7711E3-959F-4532-96F8-24B350956570}"/>
    <dgm:cxn modelId="{70164EBB-6CC9-4660-9840-95FE331724F9}" type="presOf" srcId="{4468B0E6-E019-4D0B-901C-9607E6DF495F}" destId="{23D13516-DAD4-4B31-8626-563354503913}" srcOrd="0" destOrd="0" presId="urn:microsoft.com/office/officeart/2005/8/layout/radial6"/>
    <dgm:cxn modelId="{DE4D64E0-1786-4D47-9CDE-E63FAFEFF56D}" srcId="{ADC71810-782D-429C-B343-9F2A85294FFE}" destId="{715FDC2E-1641-479A-B876-36E8F93AF7DA}" srcOrd="2" destOrd="0" parTransId="{7B628DF0-176B-4DC1-A571-B54F821C8FC4}" sibTransId="{EEFA3149-2A09-4472-B643-82564BE09C10}"/>
    <dgm:cxn modelId="{C087D6E2-2A69-4042-83C3-516DA95AD4C9}" srcId="{ADC71810-782D-429C-B343-9F2A85294FFE}" destId="{13A62D1C-B0DE-4553-BFA7-85CF3422EFE0}" srcOrd="5" destOrd="0" parTransId="{30F48C4F-35CF-4FC4-A9A6-BE88CB6B3220}" sibTransId="{E36BD116-AE12-4B74-BF8F-8AD0D619099B}"/>
    <dgm:cxn modelId="{082724E5-33E6-458C-B663-652E781A9617}" type="presOf" srcId="{6589170C-CE07-43E7-9DC9-3120DA650FC9}" destId="{7D0218AE-DA82-47C5-8A4B-B85B1A7D337A}" srcOrd="0" destOrd="0" presId="urn:microsoft.com/office/officeart/2005/8/layout/radial6"/>
    <dgm:cxn modelId="{9BB5B1EF-6F0E-4178-B0B6-B14E89DEC306}" type="presOf" srcId="{6E8CEAD1-2D85-46AA-9DBB-BCE6EE477F13}" destId="{80CC5646-B9A9-450B-8069-CBFC12C6AD76}" srcOrd="0" destOrd="0" presId="urn:microsoft.com/office/officeart/2005/8/layout/radial6"/>
    <dgm:cxn modelId="{B6914EF1-65E3-4546-B25C-B4DEBA353CC7}" srcId="{ADC71810-782D-429C-B343-9F2A85294FFE}" destId="{5C10A638-31A3-4FC1-813C-AA41058B33AB}" srcOrd="6" destOrd="0" parTransId="{CB932210-B302-43D7-8040-3A6C79EABB69}" sibTransId="{3A2AB51E-0D5A-4FA6-80BD-0037151E49BF}"/>
    <dgm:cxn modelId="{596733C4-5854-45E0-9DEE-7EF776646446}" type="presParOf" srcId="{C5DF4563-1783-459A-82CB-FA79C4DC0877}" destId="{23D13516-DAD4-4B31-8626-563354503913}" srcOrd="0" destOrd="0" presId="urn:microsoft.com/office/officeart/2005/8/layout/radial6"/>
    <dgm:cxn modelId="{32FF8055-2C58-42B6-97C2-3CF1ADC879E4}" type="presParOf" srcId="{C5DF4563-1783-459A-82CB-FA79C4DC0877}" destId="{80CC5646-B9A9-450B-8069-CBFC12C6AD76}" srcOrd="1" destOrd="0" presId="urn:microsoft.com/office/officeart/2005/8/layout/radial6"/>
    <dgm:cxn modelId="{90BAE028-D493-48CB-9387-735A99315D5E}" type="presParOf" srcId="{C5DF4563-1783-459A-82CB-FA79C4DC0877}" destId="{1BE51ACD-57B5-456A-A23D-7DB391E1B7E0}" srcOrd="2" destOrd="0" presId="urn:microsoft.com/office/officeart/2005/8/layout/radial6"/>
    <dgm:cxn modelId="{9AF6D033-9D04-439B-9161-D2AF7FE4C71F}" type="presParOf" srcId="{C5DF4563-1783-459A-82CB-FA79C4DC0877}" destId="{9A3E97F3-737A-47E5-898B-9B1B6C3124B9}" srcOrd="3" destOrd="0" presId="urn:microsoft.com/office/officeart/2005/8/layout/radial6"/>
    <dgm:cxn modelId="{74A873F7-8BAD-41B2-9A82-9F5FD4443FEF}" type="presParOf" srcId="{C5DF4563-1783-459A-82CB-FA79C4DC0877}" destId="{7D0218AE-DA82-47C5-8A4B-B85B1A7D337A}" srcOrd="4" destOrd="0" presId="urn:microsoft.com/office/officeart/2005/8/layout/radial6"/>
    <dgm:cxn modelId="{FAE3569D-E296-4E3A-8625-3A7153410A7D}" type="presParOf" srcId="{C5DF4563-1783-459A-82CB-FA79C4DC0877}" destId="{CA6DDE8D-BBF1-4715-83B4-113AFBB6F94A}" srcOrd="5" destOrd="0" presId="urn:microsoft.com/office/officeart/2005/8/layout/radial6"/>
    <dgm:cxn modelId="{14105CED-A076-4D8C-BB5A-9D8748EB0E5E}" type="presParOf" srcId="{C5DF4563-1783-459A-82CB-FA79C4DC0877}" destId="{D69FF3A0-3817-4EBF-A35A-1A271B7FAA71}" srcOrd="6" destOrd="0" presId="urn:microsoft.com/office/officeart/2005/8/layout/radial6"/>
    <dgm:cxn modelId="{FD75CB3A-7153-49F5-969E-4A12B7BCF895}" type="presParOf" srcId="{C5DF4563-1783-459A-82CB-FA79C4DC0877}" destId="{31F656AF-1EF9-4108-90E6-FBEEEEB8EF8A}" srcOrd="7" destOrd="0" presId="urn:microsoft.com/office/officeart/2005/8/layout/radial6"/>
    <dgm:cxn modelId="{56C97AFC-3F0E-4419-9CAC-C545B936175A}" type="presParOf" srcId="{C5DF4563-1783-459A-82CB-FA79C4DC0877}" destId="{4C92DBB1-1966-40E1-9D2F-204904699F72}" srcOrd="8" destOrd="0" presId="urn:microsoft.com/office/officeart/2005/8/layout/radial6"/>
    <dgm:cxn modelId="{0422BC33-45A8-49F8-9B80-46DC52BAFD76}" type="presParOf" srcId="{C5DF4563-1783-459A-82CB-FA79C4DC0877}" destId="{653EF975-431B-446D-B059-4C5F27169B7E}" srcOrd="9" destOrd="0" presId="urn:microsoft.com/office/officeart/2005/8/layout/radial6"/>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D0B5DD1E-A821-4A72-8949-89926123AE49}"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F8E89DB3-1A67-4F7D-8AA5-0E7B5FC34A5E}">
      <dgm:prSet phldrT="[Text]"/>
      <dgm:spPr/>
      <dgm:t>
        <a:bodyPr/>
        <a:lstStyle/>
        <a:p>
          <a:r>
            <a:rPr lang="en-US" dirty="0"/>
            <a:t>3. Work performance data</a:t>
          </a:r>
        </a:p>
      </dgm:t>
    </dgm:pt>
    <dgm:pt modelId="{CE842B11-6F30-45CB-9DA9-03E87B785792}" type="parTrans" cxnId="{F64F8107-95DD-4C8D-AA5A-7D389302025E}">
      <dgm:prSet/>
      <dgm:spPr/>
      <dgm:t>
        <a:bodyPr/>
        <a:lstStyle/>
        <a:p>
          <a:endParaRPr lang="en-US"/>
        </a:p>
      </dgm:t>
    </dgm:pt>
    <dgm:pt modelId="{46C6D8FC-9246-4CB6-BB9C-4A7391E32933}" type="sibTrans" cxnId="{F64F8107-95DD-4C8D-AA5A-7D389302025E}">
      <dgm:prSet/>
      <dgm:spPr/>
      <dgm:t>
        <a:bodyPr/>
        <a:lstStyle/>
        <a:p>
          <a:endParaRPr lang="en-US"/>
        </a:p>
      </dgm:t>
    </dgm:pt>
    <dgm:pt modelId="{55A31B0C-BBCB-4A5F-9523-ADD16659F28F}">
      <dgm:prSet phldrT="[Text]"/>
      <dgm:spPr/>
      <dgm:t>
        <a:bodyPr/>
        <a:lstStyle/>
        <a:p>
          <a:r>
            <a:rPr kumimoji="0" lang="en-US" b="0" i="0" u="none" strike="noStrike" cap="none" spc="0" normalizeH="0" baseline="0" noProof="0" dirty="0" err="1">
              <a:ln>
                <a:noFill/>
              </a:ln>
              <a:solidFill>
                <a:srgbClr val="2F2B20"/>
              </a:solidFill>
              <a:effectLst/>
              <a:uLnTx/>
              <a:uFillTx/>
              <a:latin typeface="Calibri"/>
              <a:ea typeface="+mn-ea"/>
              <a:cs typeface="+mn-cs"/>
            </a:rPr>
            <a:t>Pengamatan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dini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identifikasi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selama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kegiatan</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dilakukan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untuk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melaksanakan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pekerjaan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proyek</a:t>
          </a:r>
          <a:r>
            <a:rPr kumimoji="0" lang="en-US" b="0" i="0" u="none" strike="noStrike" cap="none" spc="0" normalizeH="0" baseline="0" noProof="0" dirty="0">
              <a:ln>
                <a:noFill/>
              </a:ln>
              <a:solidFill>
                <a:srgbClr val="2F2B20"/>
              </a:solidFill>
              <a:effectLst/>
              <a:uLnTx/>
              <a:uFillTx/>
              <a:latin typeface="Calibri"/>
              <a:ea typeface="+mn-ea"/>
              <a:cs typeface="+mn-cs"/>
            </a:rPr>
            <a:t>. Work performance data yang </a:t>
          </a:r>
          <a:r>
            <a:rPr kumimoji="0" lang="en-US" b="0" i="0" u="none" strike="noStrike" cap="none" spc="0" normalizeH="0" baseline="0" noProof="0" dirty="0" err="1">
              <a:ln>
                <a:noFill/>
              </a:ln>
              <a:solidFill>
                <a:srgbClr val="2F2B20"/>
              </a:solidFill>
              <a:effectLst/>
              <a:uLnTx/>
              <a:uFillTx/>
              <a:latin typeface="Calibri"/>
              <a:ea typeface="+mn-ea"/>
              <a:cs typeface="+mn-cs"/>
            </a:rPr>
            <a:t>berkaitan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dengan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berbagai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hasil</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kinerja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mungkin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berisiko</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namun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tidak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terbatas</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pada</a:t>
          </a:r>
          <a:r>
            <a:rPr kumimoji="0" lang="en-US" b="0" i="0" u="none" strike="noStrike" cap="none" spc="0" normalizeH="0" baseline="0" noProof="0" dirty="0">
              <a:ln>
                <a:noFill/>
              </a:ln>
              <a:solidFill>
                <a:srgbClr val="2F2B20"/>
              </a:solidFill>
              <a:effectLst/>
              <a:uLnTx/>
              <a:uFillTx/>
              <a:latin typeface="Calibri"/>
              <a:ea typeface="+mn-ea"/>
              <a:cs typeface="+mn-cs"/>
            </a:rPr>
            <a:t>:</a:t>
          </a:r>
          <a:endParaRPr lang="en-US" dirty="0"/>
        </a:p>
      </dgm:t>
    </dgm:pt>
    <dgm:pt modelId="{4EB0C575-2C9C-441D-9887-92351A28F05E}" type="parTrans" cxnId="{4A41312F-4898-4681-8C2F-1D727EB1FA70}">
      <dgm:prSet/>
      <dgm:spPr/>
      <dgm:t>
        <a:bodyPr/>
        <a:lstStyle/>
        <a:p>
          <a:endParaRPr lang="en-US"/>
        </a:p>
      </dgm:t>
    </dgm:pt>
    <dgm:pt modelId="{69827177-26BC-4A7D-9F0E-E2779EEDEBAA}" type="sibTrans" cxnId="{4A41312F-4898-4681-8C2F-1D727EB1FA70}">
      <dgm:prSet/>
      <dgm:spPr/>
      <dgm:t>
        <a:bodyPr/>
        <a:lstStyle/>
        <a:p>
          <a:endParaRPr lang="en-US"/>
        </a:p>
      </dgm:t>
    </dgm:pt>
    <dgm:pt modelId="{D4362DA9-7298-4B58-B899-B92451A405AD}">
      <dgm:prSet phldrT="[Text]"/>
      <dgm:spPr/>
      <dgm:t>
        <a:bodyPr/>
        <a:lstStyle/>
        <a:p>
          <a:r>
            <a:rPr kumimoji="0" lang="en-US" b="1" i="0" u="none" strike="noStrike" cap="none" spc="0" normalizeH="0" baseline="0" noProof="0" dirty="0">
              <a:ln>
                <a:noFill/>
              </a:ln>
              <a:solidFill>
                <a:srgbClr val="800000"/>
              </a:solidFill>
              <a:effectLst/>
              <a:uLnTx/>
              <a:uFillTx/>
              <a:latin typeface="Calibri"/>
              <a:ea typeface="+mn-ea"/>
              <a:cs typeface="+mn-cs"/>
            </a:rPr>
            <a:t>4. Work Performance Reports</a:t>
          </a:r>
          <a:endParaRPr lang="en-US" dirty="0"/>
        </a:p>
      </dgm:t>
    </dgm:pt>
    <dgm:pt modelId="{B5BFFEB8-8B74-42BA-B91D-5A39E5006D6C}" type="parTrans" cxnId="{949AE6F8-9149-445B-9365-A94B5CB39DC2}">
      <dgm:prSet/>
      <dgm:spPr/>
      <dgm:t>
        <a:bodyPr/>
        <a:lstStyle/>
        <a:p>
          <a:endParaRPr lang="en-US"/>
        </a:p>
      </dgm:t>
    </dgm:pt>
    <dgm:pt modelId="{09542975-8CEB-4553-9487-3B6E99F71F83}" type="sibTrans" cxnId="{949AE6F8-9149-445B-9365-A94B5CB39DC2}">
      <dgm:prSet/>
      <dgm:spPr/>
      <dgm:t>
        <a:bodyPr/>
        <a:lstStyle/>
        <a:p>
          <a:endParaRPr lang="en-US"/>
        </a:p>
      </dgm:t>
    </dgm:pt>
    <dgm:pt modelId="{E48F9D45-382D-4F37-846F-A95400F5E542}">
      <dgm:prSet phldrT="[Text]"/>
      <dgm:spPr/>
      <dgm:t>
        <a:bodyPr/>
        <a:lstStyle/>
        <a:p>
          <a:r>
            <a:rPr kumimoji="0" lang="en-US" b="0" i="0" u="none" strike="noStrike" cap="none" spc="0" normalizeH="0" baseline="0" noProof="0" dirty="0">
              <a:ln>
                <a:noFill/>
              </a:ln>
              <a:solidFill>
                <a:srgbClr val="2F2B20"/>
              </a:solidFill>
              <a:effectLst/>
              <a:uLnTx/>
              <a:uFillTx/>
              <a:latin typeface="Calibri"/>
              <a:ea typeface="+mn-ea"/>
              <a:cs typeface="+mn-cs"/>
            </a:rPr>
            <a:t>Work Performance Reports </a:t>
          </a:r>
          <a:r>
            <a:rPr kumimoji="0" lang="en-US" b="0" i="0" u="none" strike="noStrike" cap="none" spc="0" normalizeH="0" baseline="0" noProof="0" dirty="0" err="1">
              <a:ln>
                <a:noFill/>
              </a:ln>
              <a:solidFill>
                <a:srgbClr val="2F2B20"/>
              </a:solidFill>
              <a:effectLst/>
              <a:uLnTx/>
              <a:uFillTx/>
              <a:latin typeface="Calibri"/>
              <a:ea typeface="+mn-ea"/>
              <a:cs typeface="+mn-cs"/>
            </a:rPr>
            <a:t>mengambil</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informasi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dari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pengukuran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suatu</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kinerja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menganalisanya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untuk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memberikan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informasi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kinerja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proyek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termasuk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analisis</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varians</a:t>
          </a:r>
          <a:r>
            <a:rPr kumimoji="0" lang="en-US" b="0" i="0" u="none" strike="noStrike" cap="none" spc="0" normalizeH="0" baseline="0" noProof="0" dirty="0">
              <a:ln>
                <a:noFill/>
              </a:ln>
              <a:solidFill>
                <a:srgbClr val="2F2B20"/>
              </a:solidFill>
              <a:effectLst/>
              <a:uLnTx/>
              <a:uFillTx/>
              <a:latin typeface="Calibri"/>
              <a:ea typeface="+mn-ea"/>
              <a:cs typeface="+mn-cs"/>
            </a:rPr>
            <a:t>, data </a:t>
          </a:r>
          <a:r>
            <a:rPr kumimoji="0" lang="en-US" b="0" i="0" u="none" strike="noStrike" cap="none" spc="0" normalizeH="0" baseline="0" noProof="0" dirty="0" err="1">
              <a:ln>
                <a:noFill/>
              </a:ln>
              <a:solidFill>
                <a:srgbClr val="2F2B20"/>
              </a:solidFill>
              <a:effectLst/>
              <a:uLnTx/>
              <a:uFillTx/>
              <a:latin typeface="Calibri"/>
              <a:ea typeface="+mn-ea"/>
              <a:cs typeface="+mn-cs"/>
            </a:rPr>
            <a:t>nilai</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diperoleh</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peramalan</a:t>
          </a:r>
          <a:r>
            <a:rPr kumimoji="0" lang="en-US" b="0" i="0" u="none" strike="noStrike" cap="none" spc="0" normalizeH="0" baseline="0" noProof="0" dirty="0">
              <a:ln>
                <a:noFill/>
              </a:ln>
              <a:solidFill>
                <a:srgbClr val="2F2B20"/>
              </a:solidFill>
              <a:effectLst/>
              <a:uLnTx/>
              <a:uFillTx/>
              <a:latin typeface="Calibri"/>
              <a:ea typeface="+mn-ea"/>
              <a:cs typeface="+mn-cs"/>
            </a:rPr>
            <a:t> data. </a:t>
          </a:r>
          <a:r>
            <a:rPr kumimoji="0" lang="en-US" b="0" i="0" u="none" strike="noStrike" cap="none" spc="0" normalizeH="0" baseline="0" noProof="0" dirty="0" err="1">
              <a:ln>
                <a:noFill/>
              </a:ln>
              <a:solidFill>
                <a:srgbClr val="2F2B20"/>
              </a:solidFill>
              <a:effectLst/>
              <a:uLnTx/>
              <a:uFillTx/>
              <a:latin typeface="Calibri"/>
              <a:ea typeface="+mn-ea"/>
              <a:cs typeface="+mn-cs"/>
            </a:rPr>
            <a:t>Poin</a:t>
          </a:r>
          <a:r>
            <a:rPr kumimoji="0" lang="en-US" b="0" i="0" u="none" strike="noStrike" cap="none" spc="0" normalizeH="0" baseline="0" noProof="0" dirty="0">
              <a:ln>
                <a:noFill/>
              </a:ln>
              <a:solidFill>
                <a:srgbClr val="2F2B20"/>
              </a:solidFill>
              <a:effectLst/>
              <a:uLnTx/>
              <a:uFillTx/>
              <a:latin typeface="Calibri"/>
              <a:ea typeface="+mn-ea"/>
              <a:cs typeface="+mn-cs"/>
            </a:rPr>
            <a:t> data </a:t>
          </a:r>
          <a:r>
            <a:rPr kumimoji="0" lang="en-US" b="0" i="0" u="none" strike="noStrike" cap="none" spc="0" normalizeH="0" baseline="0" noProof="0" dirty="0" err="1">
              <a:ln>
                <a:noFill/>
              </a:ln>
              <a:solidFill>
                <a:srgbClr val="2F2B20"/>
              </a:solidFill>
              <a:effectLst/>
              <a:uLnTx/>
              <a:uFillTx/>
              <a:latin typeface="Calibri"/>
              <a:ea typeface="+mn-ea"/>
              <a:cs typeface="+mn-cs"/>
            </a:rPr>
            <a:t>ini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bisa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berdampak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dalam</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pengendalian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risiko</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terhadap</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kinerja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terkait</a:t>
          </a:r>
          <a:r>
            <a:rPr kumimoji="0" lang="en-US" b="0" i="0" u="none" strike="noStrike" cap="none" spc="0" normalizeH="0" baseline="0" noProof="0" dirty="0">
              <a:ln>
                <a:noFill/>
              </a:ln>
              <a:solidFill>
                <a:srgbClr val="2F2B20"/>
              </a:solidFill>
              <a:effectLst/>
              <a:uLnTx/>
              <a:uFillTx/>
              <a:latin typeface="Calibri"/>
              <a:ea typeface="+mn-ea"/>
              <a:cs typeface="+mn-cs"/>
            </a:rPr>
            <a:t>.</a:t>
          </a:r>
          <a:endParaRPr lang="en-US" dirty="0"/>
        </a:p>
      </dgm:t>
    </dgm:pt>
    <dgm:pt modelId="{873D2417-0151-49AC-85BD-A8E7871B3E4B}" type="parTrans" cxnId="{4E0C8C17-BB44-4761-8FE4-4CC53EDEA366}">
      <dgm:prSet/>
      <dgm:spPr/>
      <dgm:t>
        <a:bodyPr/>
        <a:lstStyle/>
        <a:p>
          <a:endParaRPr lang="en-US"/>
        </a:p>
      </dgm:t>
    </dgm:pt>
    <dgm:pt modelId="{C96FFAF7-8D12-4503-A7E9-F0305B0E8605}" type="sibTrans" cxnId="{4E0C8C17-BB44-4761-8FE4-4CC53EDEA366}">
      <dgm:prSet/>
      <dgm:spPr/>
      <dgm:t>
        <a:bodyPr/>
        <a:lstStyle/>
        <a:p>
          <a:endParaRPr lang="en-US"/>
        </a:p>
      </dgm:t>
    </dgm:pt>
    <dgm:pt modelId="{41EE5883-6D8D-48B1-97FE-567DF671A03B}">
      <dgm:prSet/>
      <dgm:spPr/>
      <dgm:t>
        <a:bodyPr/>
        <a:lstStyle/>
        <a:p>
          <a:pPr rtl="0"/>
          <a:r>
            <a:rPr kumimoji="0" lang="en-US" b="0" i="0" u="none" strike="noStrike" cap="none" spc="0" normalizeH="0" baseline="0" noProof="0" dirty="0">
              <a:ln>
                <a:noFill/>
              </a:ln>
              <a:solidFill>
                <a:srgbClr val="2F2B20"/>
              </a:solidFill>
              <a:effectLst/>
              <a:uLnTx/>
              <a:uFillTx/>
              <a:latin typeface="Calibri"/>
              <a:ea typeface="+mn-ea"/>
              <a:cs typeface="+mn-cs"/>
            </a:rPr>
            <a:t>Status Deliverable,</a:t>
          </a:r>
        </a:p>
      </dgm:t>
    </dgm:pt>
    <dgm:pt modelId="{437991D6-E911-42F6-BBFA-0ED2BC00D2F9}" type="parTrans" cxnId="{AA86D049-3A4E-4FA0-8D28-B3D9DAA84491}">
      <dgm:prSet/>
      <dgm:spPr/>
      <dgm:t>
        <a:bodyPr/>
        <a:lstStyle/>
        <a:p>
          <a:endParaRPr lang="en-US"/>
        </a:p>
      </dgm:t>
    </dgm:pt>
    <dgm:pt modelId="{68B517C5-5C85-44C0-9705-0BE5C082ACAE}" type="sibTrans" cxnId="{AA86D049-3A4E-4FA0-8D28-B3D9DAA84491}">
      <dgm:prSet/>
      <dgm:spPr/>
      <dgm:t>
        <a:bodyPr/>
        <a:lstStyle/>
        <a:p>
          <a:endParaRPr lang="en-US"/>
        </a:p>
      </dgm:t>
    </dgm:pt>
    <dgm:pt modelId="{A46EDA9D-D490-4C2F-9F83-E60A03DDE5B8}">
      <dgm:prSet/>
      <dgm:spPr/>
      <dgm:t>
        <a:bodyPr/>
        <a:lstStyle/>
        <a:p>
          <a:pPr rtl="0"/>
          <a:r>
            <a:rPr kumimoji="0" lang="en-US" b="0" i="0" u="none" strike="noStrike" cap="none" spc="0" normalizeH="0" baseline="0" noProof="0" dirty="0">
              <a:ln>
                <a:noFill/>
              </a:ln>
              <a:solidFill>
                <a:srgbClr val="2F2B20"/>
              </a:solidFill>
              <a:effectLst/>
              <a:uLnTx/>
              <a:uFillTx/>
              <a:latin typeface="Calibri"/>
              <a:ea typeface="+mn-ea"/>
              <a:cs typeface="+mn-cs"/>
            </a:rPr>
            <a:t>Schedule Progress </a:t>
          </a:r>
          <a:r>
            <a:rPr kumimoji="0" lang="en-US" b="0" i="0" u="none" strike="noStrike" cap="none" spc="0" normalizeH="0" baseline="0" noProof="0" dirty="0" err="1">
              <a:ln>
                <a:noFill/>
              </a:ln>
              <a:solidFill>
                <a:srgbClr val="2F2B20"/>
              </a:solidFill>
              <a:effectLst/>
              <a:uLnTx/>
              <a:uFillTx/>
              <a:latin typeface="Calibri"/>
              <a:ea typeface="+mn-ea"/>
              <a:cs typeface="+mn-cs"/>
            </a:rPr>
            <a:t>dan</a:t>
          </a:r>
          <a:endParaRPr kumimoji="0" lang="en-US" b="0" i="0" u="none" strike="noStrike" cap="none" spc="0" normalizeH="0" baseline="0" noProof="0" dirty="0">
            <a:ln>
              <a:noFill/>
            </a:ln>
            <a:solidFill>
              <a:srgbClr val="2F2B20"/>
            </a:solidFill>
            <a:effectLst/>
            <a:uLnTx/>
            <a:uFillTx/>
            <a:latin typeface="Calibri"/>
            <a:ea typeface="+mn-ea"/>
            <a:cs typeface="+mn-cs"/>
          </a:endParaRPr>
        </a:p>
      </dgm:t>
    </dgm:pt>
    <dgm:pt modelId="{EB434833-022F-4CDA-841F-5A82A91D7583}" type="parTrans" cxnId="{CD3955E8-62D0-4BF6-B537-9550A54021FD}">
      <dgm:prSet/>
      <dgm:spPr/>
      <dgm:t>
        <a:bodyPr/>
        <a:lstStyle/>
        <a:p>
          <a:endParaRPr lang="en-US"/>
        </a:p>
      </dgm:t>
    </dgm:pt>
    <dgm:pt modelId="{459C9931-0A1B-45E1-A8AE-653B0ED26E16}" type="sibTrans" cxnId="{CD3955E8-62D0-4BF6-B537-9550A54021FD}">
      <dgm:prSet/>
      <dgm:spPr/>
      <dgm:t>
        <a:bodyPr/>
        <a:lstStyle/>
        <a:p>
          <a:endParaRPr lang="en-US"/>
        </a:p>
      </dgm:t>
    </dgm:pt>
    <dgm:pt modelId="{996065F2-4167-46E5-94E2-257ABC26838F}">
      <dgm:prSet/>
      <dgm:spPr/>
      <dgm:t>
        <a:bodyPr/>
        <a:lstStyle/>
        <a:p>
          <a:pPr rtl="0"/>
          <a:r>
            <a:rPr kumimoji="0" lang="en-US" b="0" i="0" u="none" strike="noStrike" cap="none" spc="0" normalizeH="0" baseline="0" noProof="0" dirty="0" err="1">
              <a:ln>
                <a:noFill/>
              </a:ln>
              <a:solidFill>
                <a:srgbClr val="2F2B20"/>
              </a:solidFill>
              <a:effectLst/>
              <a:uLnTx/>
              <a:uFillTx/>
              <a:latin typeface="Calibri"/>
              <a:ea typeface="+mn-ea"/>
              <a:cs typeface="+mn-cs"/>
            </a:rPr>
            <a:t>Biaya</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dikeluarkan</a:t>
          </a:r>
          <a:r>
            <a:rPr kumimoji="0" lang="en-US" b="0" i="0" u="none" strike="noStrike" cap="none" spc="0" normalizeH="0" baseline="0" noProof="0" dirty="0">
              <a:ln>
                <a:noFill/>
              </a:ln>
              <a:solidFill>
                <a:srgbClr val="2F2B20"/>
              </a:solidFill>
              <a:effectLst/>
              <a:uLnTx/>
              <a:uFillTx/>
              <a:latin typeface="Calibri"/>
              <a:ea typeface="+mn-ea"/>
              <a:cs typeface="+mn-cs"/>
            </a:rPr>
            <a:t>.</a:t>
          </a:r>
        </a:p>
      </dgm:t>
    </dgm:pt>
    <dgm:pt modelId="{4ACEE027-8B7B-442B-9966-F971A58D9964}" type="parTrans" cxnId="{5B59FB59-0525-4AAB-919E-71619DD9BDE9}">
      <dgm:prSet/>
      <dgm:spPr/>
      <dgm:t>
        <a:bodyPr/>
        <a:lstStyle/>
        <a:p>
          <a:endParaRPr lang="en-US"/>
        </a:p>
      </dgm:t>
    </dgm:pt>
    <dgm:pt modelId="{6FE90051-7B12-42A1-B90D-CB2D544D6236}" type="sibTrans" cxnId="{5B59FB59-0525-4AAB-919E-71619DD9BDE9}">
      <dgm:prSet/>
      <dgm:spPr/>
      <dgm:t>
        <a:bodyPr/>
        <a:lstStyle/>
        <a:p>
          <a:endParaRPr lang="en-US"/>
        </a:p>
      </dgm:t>
    </dgm:pt>
    <dgm:pt modelId="{B0BF93AB-7CDE-470C-8EAD-A09FF46CD870}" type="pres">
      <dgm:prSet presAssocID="{D0B5DD1E-A821-4A72-8949-89926123AE49}" presName="linear" presStyleCnt="0">
        <dgm:presLayoutVars>
          <dgm:animLvl val="lvl"/>
          <dgm:resizeHandles val="exact"/>
        </dgm:presLayoutVars>
      </dgm:prSet>
      <dgm:spPr/>
    </dgm:pt>
    <dgm:pt modelId="{FEA4A104-BD45-4B01-832A-5D8E1CE5A084}" type="pres">
      <dgm:prSet presAssocID="{F8E89DB3-1A67-4F7D-8AA5-0E7B5FC34A5E}" presName="parentText" presStyleLbl="node1" presStyleIdx="0" presStyleCnt="2">
        <dgm:presLayoutVars>
          <dgm:chMax val="0"/>
          <dgm:bulletEnabled val="1"/>
        </dgm:presLayoutVars>
      </dgm:prSet>
      <dgm:spPr/>
    </dgm:pt>
    <dgm:pt modelId="{9C219F7B-B4DD-42B5-8120-D2A7CB779D59}" type="pres">
      <dgm:prSet presAssocID="{F8E89DB3-1A67-4F7D-8AA5-0E7B5FC34A5E}" presName="childText" presStyleLbl="revTx" presStyleIdx="0" presStyleCnt="2">
        <dgm:presLayoutVars>
          <dgm:bulletEnabled val="1"/>
        </dgm:presLayoutVars>
      </dgm:prSet>
      <dgm:spPr/>
    </dgm:pt>
    <dgm:pt modelId="{FF51D4FC-83E3-42AB-8B97-5C08A8D443F1}" type="pres">
      <dgm:prSet presAssocID="{D4362DA9-7298-4B58-B899-B92451A405AD}" presName="parentText" presStyleLbl="node1" presStyleIdx="1" presStyleCnt="2">
        <dgm:presLayoutVars>
          <dgm:chMax val="0"/>
          <dgm:bulletEnabled val="1"/>
        </dgm:presLayoutVars>
      </dgm:prSet>
      <dgm:spPr/>
    </dgm:pt>
    <dgm:pt modelId="{A3EE3EDA-C1EE-4D1E-948D-2DA52AA35FFB}" type="pres">
      <dgm:prSet presAssocID="{D4362DA9-7298-4B58-B899-B92451A405AD}" presName="childText" presStyleLbl="revTx" presStyleIdx="1" presStyleCnt="2">
        <dgm:presLayoutVars>
          <dgm:bulletEnabled val="1"/>
        </dgm:presLayoutVars>
      </dgm:prSet>
      <dgm:spPr/>
    </dgm:pt>
  </dgm:ptLst>
  <dgm:cxnLst>
    <dgm:cxn modelId="{F64F8107-95DD-4C8D-AA5A-7D389302025E}" srcId="{D0B5DD1E-A821-4A72-8949-89926123AE49}" destId="{F8E89DB3-1A67-4F7D-8AA5-0E7B5FC34A5E}" srcOrd="0" destOrd="0" parTransId="{CE842B11-6F30-45CB-9DA9-03E87B785792}" sibTransId="{46C6D8FC-9246-4CB6-BB9C-4A7391E32933}"/>
    <dgm:cxn modelId="{4E0C8C17-BB44-4761-8FE4-4CC53EDEA366}" srcId="{D4362DA9-7298-4B58-B899-B92451A405AD}" destId="{E48F9D45-382D-4F37-846F-A95400F5E542}" srcOrd="0" destOrd="0" parTransId="{873D2417-0151-49AC-85BD-A8E7871B3E4B}" sibTransId="{C96FFAF7-8D12-4503-A7E9-F0305B0E8605}"/>
    <dgm:cxn modelId="{4A41312F-4898-4681-8C2F-1D727EB1FA70}" srcId="{F8E89DB3-1A67-4F7D-8AA5-0E7B5FC34A5E}" destId="{55A31B0C-BBCB-4A5F-9523-ADD16659F28F}" srcOrd="0" destOrd="0" parTransId="{4EB0C575-2C9C-441D-9887-92351A28F05E}" sibTransId="{69827177-26BC-4A7D-9F0E-E2779EEDEBAA}"/>
    <dgm:cxn modelId="{AA86D049-3A4E-4FA0-8D28-B3D9DAA84491}" srcId="{55A31B0C-BBCB-4A5F-9523-ADD16659F28F}" destId="{41EE5883-6D8D-48B1-97FE-567DF671A03B}" srcOrd="0" destOrd="0" parTransId="{437991D6-E911-42F6-BBFA-0ED2BC00D2F9}" sibTransId="{68B517C5-5C85-44C0-9705-0BE5C082ACAE}"/>
    <dgm:cxn modelId="{CD77E954-CD2B-4CDB-B2D2-AC9F563DC43A}" type="presOf" srcId="{41EE5883-6D8D-48B1-97FE-567DF671A03B}" destId="{9C219F7B-B4DD-42B5-8120-D2A7CB779D59}" srcOrd="0" destOrd="1" presId="urn:microsoft.com/office/officeart/2005/8/layout/vList2"/>
    <dgm:cxn modelId="{5B59FB59-0525-4AAB-919E-71619DD9BDE9}" srcId="{55A31B0C-BBCB-4A5F-9523-ADD16659F28F}" destId="{996065F2-4167-46E5-94E2-257ABC26838F}" srcOrd="2" destOrd="0" parTransId="{4ACEE027-8B7B-442B-9966-F971A58D9964}" sibTransId="{6FE90051-7B12-42A1-B90D-CB2D544D6236}"/>
    <dgm:cxn modelId="{6A47957C-E93A-47C0-9100-642A852EBC92}" type="presOf" srcId="{F8E89DB3-1A67-4F7D-8AA5-0E7B5FC34A5E}" destId="{FEA4A104-BD45-4B01-832A-5D8E1CE5A084}" srcOrd="0" destOrd="0" presId="urn:microsoft.com/office/officeart/2005/8/layout/vList2"/>
    <dgm:cxn modelId="{AC3D1DBD-CD65-438E-A537-6133533383DD}" type="presOf" srcId="{D0B5DD1E-A821-4A72-8949-89926123AE49}" destId="{B0BF93AB-7CDE-470C-8EAD-A09FF46CD870}" srcOrd="0" destOrd="0" presId="urn:microsoft.com/office/officeart/2005/8/layout/vList2"/>
    <dgm:cxn modelId="{E300B0BD-86AE-485B-86B2-1B98E015B211}" type="presOf" srcId="{996065F2-4167-46E5-94E2-257ABC26838F}" destId="{9C219F7B-B4DD-42B5-8120-D2A7CB779D59}" srcOrd="0" destOrd="3" presId="urn:microsoft.com/office/officeart/2005/8/layout/vList2"/>
    <dgm:cxn modelId="{AED071BF-8BBF-42FC-95D9-0F53B1212DEB}" type="presOf" srcId="{E48F9D45-382D-4F37-846F-A95400F5E542}" destId="{A3EE3EDA-C1EE-4D1E-948D-2DA52AA35FFB}" srcOrd="0" destOrd="0" presId="urn:microsoft.com/office/officeart/2005/8/layout/vList2"/>
    <dgm:cxn modelId="{343C8DCA-8E61-4A22-888B-31C25B3CA334}" type="presOf" srcId="{D4362DA9-7298-4B58-B899-B92451A405AD}" destId="{FF51D4FC-83E3-42AB-8B97-5C08A8D443F1}" srcOrd="0" destOrd="0" presId="urn:microsoft.com/office/officeart/2005/8/layout/vList2"/>
    <dgm:cxn modelId="{95E498E1-C885-4A4B-AF0D-887297068741}" type="presOf" srcId="{A46EDA9D-D490-4C2F-9F83-E60A03DDE5B8}" destId="{9C219F7B-B4DD-42B5-8120-D2A7CB779D59}" srcOrd="0" destOrd="2" presId="urn:microsoft.com/office/officeart/2005/8/layout/vList2"/>
    <dgm:cxn modelId="{428706E8-4C22-4D15-B53D-BB9DAAD81599}" type="presOf" srcId="{55A31B0C-BBCB-4A5F-9523-ADD16659F28F}" destId="{9C219F7B-B4DD-42B5-8120-D2A7CB779D59}" srcOrd="0" destOrd="0" presId="urn:microsoft.com/office/officeart/2005/8/layout/vList2"/>
    <dgm:cxn modelId="{CD3955E8-62D0-4BF6-B537-9550A54021FD}" srcId="{55A31B0C-BBCB-4A5F-9523-ADD16659F28F}" destId="{A46EDA9D-D490-4C2F-9F83-E60A03DDE5B8}" srcOrd="1" destOrd="0" parTransId="{EB434833-022F-4CDA-841F-5A82A91D7583}" sibTransId="{459C9931-0A1B-45E1-A8AE-653B0ED26E16}"/>
    <dgm:cxn modelId="{949AE6F8-9149-445B-9365-A94B5CB39DC2}" srcId="{D0B5DD1E-A821-4A72-8949-89926123AE49}" destId="{D4362DA9-7298-4B58-B899-B92451A405AD}" srcOrd="1" destOrd="0" parTransId="{B5BFFEB8-8B74-42BA-B91D-5A39E5006D6C}" sibTransId="{09542975-8CEB-4553-9487-3B6E99F71F83}"/>
    <dgm:cxn modelId="{2E6327A8-4D1C-406D-ABF6-3163482BBDE3}" type="presParOf" srcId="{B0BF93AB-7CDE-470C-8EAD-A09FF46CD870}" destId="{FEA4A104-BD45-4B01-832A-5D8E1CE5A084}" srcOrd="0" destOrd="0" presId="urn:microsoft.com/office/officeart/2005/8/layout/vList2"/>
    <dgm:cxn modelId="{67864291-FE7C-4AA5-BF82-850F0350ABB7}" type="presParOf" srcId="{B0BF93AB-7CDE-470C-8EAD-A09FF46CD870}" destId="{9C219F7B-B4DD-42B5-8120-D2A7CB779D59}" srcOrd="1" destOrd="0" presId="urn:microsoft.com/office/officeart/2005/8/layout/vList2"/>
    <dgm:cxn modelId="{97DEB75B-9648-4480-B517-1B8750DCDCCB}" type="presParOf" srcId="{B0BF93AB-7CDE-470C-8EAD-A09FF46CD870}" destId="{FF51D4FC-83E3-42AB-8B97-5C08A8D443F1}" srcOrd="2" destOrd="0" presId="urn:microsoft.com/office/officeart/2005/8/layout/vList2"/>
    <dgm:cxn modelId="{522BE667-A99A-4DBD-8C7A-43235FF51AC7}" type="presParOf" srcId="{B0BF93AB-7CDE-470C-8EAD-A09FF46CD870}" destId="{A3EE3EDA-C1EE-4D1E-948D-2DA52AA35FF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54534C-96D6-4858-941D-F1653D98715B}" type="doc">
      <dgm:prSet loTypeId="urn:microsoft.com/office/officeart/2005/8/layout/hList6" loCatId="list" qsTypeId="urn:microsoft.com/office/officeart/2005/8/quickstyle/3d1" qsCatId="3D" csTypeId="urn:microsoft.com/office/officeart/2005/8/colors/colorful4" csCatId="colorful" phldr="1"/>
      <dgm:spPr/>
      <dgm:t>
        <a:bodyPr/>
        <a:lstStyle/>
        <a:p>
          <a:endParaRPr lang="en-US"/>
        </a:p>
      </dgm:t>
    </dgm:pt>
    <dgm:pt modelId="{DF734C50-CA30-4158-9D6F-1A7AA139E455}">
      <dgm:prSet phldrT="[Text]" custT="1"/>
      <dgm:spPr/>
      <dgm:t>
        <a:bodyPr/>
        <a:lstStyle/>
        <a:p>
          <a:r>
            <a:rPr lang="id-ID" sz="2000" b="0" i="0" dirty="0">
              <a:solidFill>
                <a:schemeClr val="tx1"/>
              </a:solidFill>
            </a:rPr>
            <a:t>Tingkat risiko apa yang dianggap dapat ditoleransi untuk proyek.</a:t>
          </a:r>
          <a:endParaRPr lang="en-US" sz="2000" dirty="0">
            <a:solidFill>
              <a:schemeClr val="tx1"/>
            </a:solidFill>
          </a:endParaRPr>
        </a:p>
      </dgm:t>
    </dgm:pt>
    <dgm:pt modelId="{31333127-20B9-4018-8902-6AC131443F68}" type="parTrans" cxnId="{F30850D2-41DF-4F04-B847-AF5B30401734}">
      <dgm:prSet/>
      <dgm:spPr/>
      <dgm:t>
        <a:bodyPr/>
        <a:lstStyle/>
        <a:p>
          <a:endParaRPr lang="en-US"/>
        </a:p>
      </dgm:t>
    </dgm:pt>
    <dgm:pt modelId="{8612C125-DFE4-4352-9AED-5EA926CCB657}" type="sibTrans" cxnId="{F30850D2-41DF-4F04-B847-AF5B30401734}">
      <dgm:prSet/>
      <dgm:spPr/>
      <dgm:t>
        <a:bodyPr/>
        <a:lstStyle/>
        <a:p>
          <a:endParaRPr lang="en-US"/>
        </a:p>
      </dgm:t>
    </dgm:pt>
    <dgm:pt modelId="{3BCE796F-D7A8-4783-8D63-265BBEB12A2B}">
      <dgm:prSet phldrT="[Text]" custT="1"/>
      <dgm:spPr/>
      <dgm:t>
        <a:bodyPr/>
        <a:lstStyle/>
        <a:p>
          <a:r>
            <a:rPr lang="id-ID" sz="2000" b="0" i="0">
              <a:solidFill>
                <a:schemeClr val="tx1"/>
              </a:solidFill>
            </a:rPr>
            <a:t>Bagaimana risiko akan dikelola.</a:t>
          </a:r>
          <a:endParaRPr lang="en-US" sz="2000" dirty="0">
            <a:solidFill>
              <a:schemeClr val="tx1"/>
            </a:solidFill>
          </a:endParaRPr>
        </a:p>
      </dgm:t>
    </dgm:pt>
    <dgm:pt modelId="{5EB7D205-0201-4DE7-8AEA-5978C4A7CB6B}" type="parTrans" cxnId="{79BA31F2-B3EB-4C13-9FB2-3D0253E0114C}">
      <dgm:prSet/>
      <dgm:spPr/>
      <dgm:t>
        <a:bodyPr/>
        <a:lstStyle/>
        <a:p>
          <a:endParaRPr lang="en-US"/>
        </a:p>
      </dgm:t>
    </dgm:pt>
    <dgm:pt modelId="{D619287F-65CE-45F9-97AD-2B9D1D9A429D}" type="sibTrans" cxnId="{79BA31F2-B3EB-4C13-9FB2-3D0253E0114C}">
      <dgm:prSet/>
      <dgm:spPr/>
      <dgm:t>
        <a:bodyPr/>
        <a:lstStyle/>
        <a:p>
          <a:endParaRPr lang="en-US"/>
        </a:p>
      </dgm:t>
    </dgm:pt>
    <dgm:pt modelId="{DB30D5D2-7A02-4AA8-B362-195606222075}">
      <dgm:prSet phldrT="[Text]" custT="1"/>
      <dgm:spPr/>
      <dgm:t>
        <a:bodyPr/>
        <a:lstStyle/>
        <a:p>
          <a:r>
            <a:rPr lang="id-ID" sz="2000" b="0" i="0">
              <a:solidFill>
                <a:schemeClr val="tx1"/>
              </a:solidFill>
            </a:rPr>
            <a:t>Siapa yang akan bertanggung jawab atas </a:t>
          </a:r>
          <a:r>
            <a:rPr lang="en-US" sz="2000" b="0" i="0">
              <a:solidFill>
                <a:schemeClr val="tx1"/>
              </a:solidFill>
            </a:rPr>
            <a:t>activity project</a:t>
          </a:r>
          <a:r>
            <a:rPr lang="id-ID" sz="2000" b="0" i="0">
              <a:solidFill>
                <a:schemeClr val="tx1"/>
              </a:solidFill>
            </a:rPr>
            <a:t>.</a:t>
          </a:r>
          <a:endParaRPr lang="en-US" sz="2000" dirty="0">
            <a:solidFill>
              <a:schemeClr val="tx1"/>
            </a:solidFill>
          </a:endParaRPr>
        </a:p>
      </dgm:t>
    </dgm:pt>
    <dgm:pt modelId="{C01AF8E5-E6AF-4B9B-B710-D915A411F87E}" type="parTrans" cxnId="{EECDBAE7-A6E1-45CC-9797-15B05DADCD05}">
      <dgm:prSet/>
      <dgm:spPr/>
      <dgm:t>
        <a:bodyPr/>
        <a:lstStyle/>
        <a:p>
          <a:endParaRPr lang="en-US"/>
        </a:p>
      </dgm:t>
    </dgm:pt>
    <dgm:pt modelId="{FF6A2597-9F48-4954-ACB2-83260EDEDA00}" type="sibTrans" cxnId="{EECDBAE7-A6E1-45CC-9797-15B05DADCD05}">
      <dgm:prSet/>
      <dgm:spPr/>
      <dgm:t>
        <a:bodyPr/>
        <a:lstStyle/>
        <a:p>
          <a:endParaRPr lang="en-US"/>
        </a:p>
      </dgm:t>
    </dgm:pt>
    <dgm:pt modelId="{404C9F2C-43D1-4E01-A63D-8014C8177742}">
      <dgm:prSet phldrT="[Text]" custT="1"/>
      <dgm:spPr/>
      <dgm:t>
        <a:bodyPr/>
        <a:lstStyle/>
        <a:p>
          <a:r>
            <a:rPr lang="id-ID" sz="2000" b="0" i="0">
              <a:solidFill>
                <a:schemeClr val="tx1"/>
              </a:solidFill>
            </a:rPr>
            <a:t>Jumlah waktu dan biaya yang akan dialokasikan untuk kegiatan </a:t>
          </a:r>
          <a:r>
            <a:rPr lang="en-US" sz="2000" b="0" i="0">
              <a:solidFill>
                <a:schemeClr val="tx1"/>
              </a:solidFill>
            </a:rPr>
            <a:t>yang </a:t>
          </a:r>
          <a:r>
            <a:rPr lang="id-ID" sz="2000" b="0" i="0">
              <a:solidFill>
                <a:schemeClr val="tx1"/>
              </a:solidFill>
            </a:rPr>
            <a:t>berisiko.</a:t>
          </a:r>
          <a:endParaRPr lang="en-US" sz="2000" dirty="0">
            <a:solidFill>
              <a:schemeClr val="tx1"/>
            </a:solidFill>
          </a:endParaRPr>
        </a:p>
      </dgm:t>
    </dgm:pt>
    <dgm:pt modelId="{415D3532-349A-4171-8103-7DE58BA32000}" type="parTrans" cxnId="{A7C40907-F0E1-4CA8-ACCE-BFAE67A7C445}">
      <dgm:prSet/>
      <dgm:spPr/>
      <dgm:t>
        <a:bodyPr/>
        <a:lstStyle/>
        <a:p>
          <a:endParaRPr lang="en-US"/>
        </a:p>
      </dgm:t>
    </dgm:pt>
    <dgm:pt modelId="{DA713D7C-7081-40A0-982B-8C86005DEBC7}" type="sibTrans" cxnId="{A7C40907-F0E1-4CA8-ACCE-BFAE67A7C445}">
      <dgm:prSet/>
      <dgm:spPr/>
      <dgm:t>
        <a:bodyPr/>
        <a:lstStyle/>
        <a:p>
          <a:endParaRPr lang="en-US"/>
        </a:p>
      </dgm:t>
    </dgm:pt>
    <dgm:pt modelId="{CBDAC694-2705-49B8-9E08-281C251F4114}">
      <dgm:prSet phldrT="[Text]" custT="1"/>
      <dgm:spPr/>
      <dgm:t>
        <a:bodyPr/>
        <a:lstStyle/>
        <a:p>
          <a:r>
            <a:rPr lang="id-ID" sz="2000" b="0" i="0" dirty="0">
              <a:solidFill>
                <a:schemeClr val="tx1"/>
              </a:solidFill>
            </a:rPr>
            <a:t>Bagaimana temuan risiko akan dikomunikasikan.</a:t>
          </a:r>
          <a:endParaRPr lang="en-US" sz="2000" dirty="0">
            <a:solidFill>
              <a:schemeClr val="tx1"/>
            </a:solidFill>
          </a:endParaRPr>
        </a:p>
      </dgm:t>
    </dgm:pt>
    <dgm:pt modelId="{D276F242-6CBD-4296-972F-801854525E3D}" type="parTrans" cxnId="{1A9C326A-4060-427A-9386-AEEE6F1F40FD}">
      <dgm:prSet/>
      <dgm:spPr/>
      <dgm:t>
        <a:bodyPr/>
        <a:lstStyle/>
        <a:p>
          <a:endParaRPr lang="en-US"/>
        </a:p>
      </dgm:t>
    </dgm:pt>
    <dgm:pt modelId="{89A76C0F-B344-4973-B562-A2982C0C5CFC}" type="sibTrans" cxnId="{1A9C326A-4060-427A-9386-AEEE6F1F40FD}">
      <dgm:prSet/>
      <dgm:spPr/>
      <dgm:t>
        <a:bodyPr/>
        <a:lstStyle/>
        <a:p>
          <a:endParaRPr lang="en-US"/>
        </a:p>
      </dgm:t>
    </dgm:pt>
    <dgm:pt modelId="{3BE04944-5943-4D22-ACD5-D66FEB8AE933}" type="pres">
      <dgm:prSet presAssocID="{1254534C-96D6-4858-941D-F1653D98715B}" presName="Name0" presStyleCnt="0">
        <dgm:presLayoutVars>
          <dgm:dir/>
          <dgm:resizeHandles val="exact"/>
        </dgm:presLayoutVars>
      </dgm:prSet>
      <dgm:spPr/>
    </dgm:pt>
    <dgm:pt modelId="{F2AAE1AC-FBAE-42CE-91D6-A70E747D0B79}" type="pres">
      <dgm:prSet presAssocID="{DF734C50-CA30-4158-9D6F-1A7AA139E455}" presName="node" presStyleLbl="node1" presStyleIdx="0" presStyleCnt="5">
        <dgm:presLayoutVars>
          <dgm:bulletEnabled val="1"/>
        </dgm:presLayoutVars>
      </dgm:prSet>
      <dgm:spPr/>
    </dgm:pt>
    <dgm:pt modelId="{289244C1-A176-4F02-90FC-F79AA2C4FE25}" type="pres">
      <dgm:prSet presAssocID="{8612C125-DFE4-4352-9AED-5EA926CCB657}" presName="sibTrans" presStyleCnt="0"/>
      <dgm:spPr/>
    </dgm:pt>
    <dgm:pt modelId="{C8453CB6-FB96-4B3E-A752-C76DB7F964B8}" type="pres">
      <dgm:prSet presAssocID="{3BCE796F-D7A8-4783-8D63-265BBEB12A2B}" presName="node" presStyleLbl="node1" presStyleIdx="1" presStyleCnt="5">
        <dgm:presLayoutVars>
          <dgm:bulletEnabled val="1"/>
        </dgm:presLayoutVars>
      </dgm:prSet>
      <dgm:spPr/>
    </dgm:pt>
    <dgm:pt modelId="{D177E3C7-3C3A-4850-9769-F5D3888A702A}" type="pres">
      <dgm:prSet presAssocID="{D619287F-65CE-45F9-97AD-2B9D1D9A429D}" presName="sibTrans" presStyleCnt="0"/>
      <dgm:spPr/>
    </dgm:pt>
    <dgm:pt modelId="{1A0F1F4F-6557-4C2C-B3CD-C369455185CF}" type="pres">
      <dgm:prSet presAssocID="{DB30D5D2-7A02-4AA8-B362-195606222075}" presName="node" presStyleLbl="node1" presStyleIdx="2" presStyleCnt="5">
        <dgm:presLayoutVars>
          <dgm:bulletEnabled val="1"/>
        </dgm:presLayoutVars>
      </dgm:prSet>
      <dgm:spPr/>
    </dgm:pt>
    <dgm:pt modelId="{DB372DF6-69A3-44FA-999E-B284EC2472EA}" type="pres">
      <dgm:prSet presAssocID="{FF6A2597-9F48-4954-ACB2-83260EDEDA00}" presName="sibTrans" presStyleCnt="0"/>
      <dgm:spPr/>
    </dgm:pt>
    <dgm:pt modelId="{88A439EF-EEFE-4933-93B9-91093B7D7622}" type="pres">
      <dgm:prSet presAssocID="{404C9F2C-43D1-4E01-A63D-8014C8177742}" presName="node" presStyleLbl="node1" presStyleIdx="3" presStyleCnt="5">
        <dgm:presLayoutVars>
          <dgm:bulletEnabled val="1"/>
        </dgm:presLayoutVars>
      </dgm:prSet>
      <dgm:spPr/>
    </dgm:pt>
    <dgm:pt modelId="{D298EFF3-09D2-4036-A80B-158D9F576C40}" type="pres">
      <dgm:prSet presAssocID="{DA713D7C-7081-40A0-982B-8C86005DEBC7}" presName="sibTrans" presStyleCnt="0"/>
      <dgm:spPr/>
    </dgm:pt>
    <dgm:pt modelId="{A9FA2AC6-B1B8-42EE-9856-0E1A0F4D19A0}" type="pres">
      <dgm:prSet presAssocID="{CBDAC694-2705-49B8-9E08-281C251F4114}" presName="node" presStyleLbl="node1" presStyleIdx="4" presStyleCnt="5">
        <dgm:presLayoutVars>
          <dgm:bulletEnabled val="1"/>
        </dgm:presLayoutVars>
      </dgm:prSet>
      <dgm:spPr/>
    </dgm:pt>
  </dgm:ptLst>
  <dgm:cxnLst>
    <dgm:cxn modelId="{A7C40907-F0E1-4CA8-ACCE-BFAE67A7C445}" srcId="{1254534C-96D6-4858-941D-F1653D98715B}" destId="{404C9F2C-43D1-4E01-A63D-8014C8177742}" srcOrd="3" destOrd="0" parTransId="{415D3532-349A-4171-8103-7DE58BA32000}" sibTransId="{DA713D7C-7081-40A0-982B-8C86005DEBC7}"/>
    <dgm:cxn modelId="{BC18813B-0575-4365-95D6-F67489203640}" type="presOf" srcId="{3BCE796F-D7A8-4783-8D63-265BBEB12A2B}" destId="{C8453CB6-FB96-4B3E-A752-C76DB7F964B8}" srcOrd="0" destOrd="0" presId="urn:microsoft.com/office/officeart/2005/8/layout/hList6"/>
    <dgm:cxn modelId="{4B1FE366-D62B-44E0-B9B1-6A57065BCA01}" type="presOf" srcId="{404C9F2C-43D1-4E01-A63D-8014C8177742}" destId="{88A439EF-EEFE-4933-93B9-91093B7D7622}" srcOrd="0" destOrd="0" presId="urn:microsoft.com/office/officeart/2005/8/layout/hList6"/>
    <dgm:cxn modelId="{1A9C326A-4060-427A-9386-AEEE6F1F40FD}" srcId="{1254534C-96D6-4858-941D-F1653D98715B}" destId="{CBDAC694-2705-49B8-9E08-281C251F4114}" srcOrd="4" destOrd="0" parTransId="{D276F242-6CBD-4296-972F-801854525E3D}" sibTransId="{89A76C0F-B344-4973-B562-A2982C0C5CFC}"/>
    <dgm:cxn modelId="{4C559F8F-FDD2-42F2-880C-CB34205E0BF6}" type="presOf" srcId="{DB30D5D2-7A02-4AA8-B362-195606222075}" destId="{1A0F1F4F-6557-4C2C-B3CD-C369455185CF}" srcOrd="0" destOrd="0" presId="urn:microsoft.com/office/officeart/2005/8/layout/hList6"/>
    <dgm:cxn modelId="{DDF74099-E2AF-4014-A42E-D9CDA4799B16}" type="presOf" srcId="{CBDAC694-2705-49B8-9E08-281C251F4114}" destId="{A9FA2AC6-B1B8-42EE-9856-0E1A0F4D19A0}" srcOrd="0" destOrd="0" presId="urn:microsoft.com/office/officeart/2005/8/layout/hList6"/>
    <dgm:cxn modelId="{5946909F-E0E3-4409-B89E-D57B65A6F4B0}" type="presOf" srcId="{DF734C50-CA30-4158-9D6F-1A7AA139E455}" destId="{F2AAE1AC-FBAE-42CE-91D6-A70E747D0B79}" srcOrd="0" destOrd="0" presId="urn:microsoft.com/office/officeart/2005/8/layout/hList6"/>
    <dgm:cxn modelId="{4B1BC7AA-D8A0-40FC-837C-436D275F672A}" type="presOf" srcId="{1254534C-96D6-4858-941D-F1653D98715B}" destId="{3BE04944-5943-4D22-ACD5-D66FEB8AE933}" srcOrd="0" destOrd="0" presId="urn:microsoft.com/office/officeart/2005/8/layout/hList6"/>
    <dgm:cxn modelId="{F30850D2-41DF-4F04-B847-AF5B30401734}" srcId="{1254534C-96D6-4858-941D-F1653D98715B}" destId="{DF734C50-CA30-4158-9D6F-1A7AA139E455}" srcOrd="0" destOrd="0" parTransId="{31333127-20B9-4018-8902-6AC131443F68}" sibTransId="{8612C125-DFE4-4352-9AED-5EA926CCB657}"/>
    <dgm:cxn modelId="{EECDBAE7-A6E1-45CC-9797-15B05DADCD05}" srcId="{1254534C-96D6-4858-941D-F1653D98715B}" destId="{DB30D5D2-7A02-4AA8-B362-195606222075}" srcOrd="2" destOrd="0" parTransId="{C01AF8E5-E6AF-4B9B-B710-D915A411F87E}" sibTransId="{FF6A2597-9F48-4954-ACB2-83260EDEDA00}"/>
    <dgm:cxn modelId="{79BA31F2-B3EB-4C13-9FB2-3D0253E0114C}" srcId="{1254534C-96D6-4858-941D-F1653D98715B}" destId="{3BCE796F-D7A8-4783-8D63-265BBEB12A2B}" srcOrd="1" destOrd="0" parTransId="{5EB7D205-0201-4DE7-8AEA-5978C4A7CB6B}" sibTransId="{D619287F-65CE-45F9-97AD-2B9D1D9A429D}"/>
    <dgm:cxn modelId="{E251BD5E-E49C-4E1C-B26E-1DBCA704F1E1}" type="presParOf" srcId="{3BE04944-5943-4D22-ACD5-D66FEB8AE933}" destId="{F2AAE1AC-FBAE-42CE-91D6-A70E747D0B79}" srcOrd="0" destOrd="0" presId="urn:microsoft.com/office/officeart/2005/8/layout/hList6"/>
    <dgm:cxn modelId="{D08CB553-F0E7-494B-959D-C3748993C334}" type="presParOf" srcId="{3BE04944-5943-4D22-ACD5-D66FEB8AE933}" destId="{289244C1-A176-4F02-90FC-F79AA2C4FE25}" srcOrd="1" destOrd="0" presId="urn:microsoft.com/office/officeart/2005/8/layout/hList6"/>
    <dgm:cxn modelId="{EEFBF427-BA04-419A-B947-10E0F696BA11}" type="presParOf" srcId="{3BE04944-5943-4D22-ACD5-D66FEB8AE933}" destId="{C8453CB6-FB96-4B3E-A752-C76DB7F964B8}" srcOrd="2" destOrd="0" presId="urn:microsoft.com/office/officeart/2005/8/layout/hList6"/>
    <dgm:cxn modelId="{0829F2FE-1E7B-44D4-9BF9-59BD38779D42}" type="presParOf" srcId="{3BE04944-5943-4D22-ACD5-D66FEB8AE933}" destId="{D177E3C7-3C3A-4850-9769-F5D3888A702A}" srcOrd="3" destOrd="0" presId="urn:microsoft.com/office/officeart/2005/8/layout/hList6"/>
    <dgm:cxn modelId="{9159731D-339E-4867-880D-EE0110138E4C}" type="presParOf" srcId="{3BE04944-5943-4D22-ACD5-D66FEB8AE933}" destId="{1A0F1F4F-6557-4C2C-B3CD-C369455185CF}" srcOrd="4" destOrd="0" presId="urn:microsoft.com/office/officeart/2005/8/layout/hList6"/>
    <dgm:cxn modelId="{9C682416-55C8-480D-9E43-402BF0DF55CD}" type="presParOf" srcId="{3BE04944-5943-4D22-ACD5-D66FEB8AE933}" destId="{DB372DF6-69A3-44FA-999E-B284EC2472EA}" srcOrd="5" destOrd="0" presId="urn:microsoft.com/office/officeart/2005/8/layout/hList6"/>
    <dgm:cxn modelId="{D2DF05DE-46B7-4B53-8192-34BECF1C1352}" type="presParOf" srcId="{3BE04944-5943-4D22-ACD5-D66FEB8AE933}" destId="{88A439EF-EEFE-4933-93B9-91093B7D7622}" srcOrd="6" destOrd="0" presId="urn:microsoft.com/office/officeart/2005/8/layout/hList6"/>
    <dgm:cxn modelId="{33D784A5-795A-40C7-A6FB-E7719F132134}" type="presParOf" srcId="{3BE04944-5943-4D22-ACD5-D66FEB8AE933}" destId="{D298EFF3-09D2-4036-A80B-158D9F576C40}" srcOrd="7" destOrd="0" presId="urn:microsoft.com/office/officeart/2005/8/layout/hList6"/>
    <dgm:cxn modelId="{C5820487-4EDF-452C-8EEE-6D86C6B2954E}" type="presParOf" srcId="{3BE04944-5943-4D22-ACD5-D66FEB8AE933}" destId="{A9FA2AC6-B1B8-42EE-9856-0E1A0F4D19A0}"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C71810-782D-429C-B343-9F2A85294FFE}"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endParaRPr lang="en-US"/>
        </a:p>
      </dgm:t>
    </dgm:pt>
    <dgm:pt modelId="{4468B0E6-E019-4D0B-901C-9607E6DF495F}">
      <dgm:prSet phldrT="[Text]" custT="1"/>
      <dgm:spPr/>
      <dgm:t>
        <a:bodyPr/>
        <a:lstStyle/>
        <a:p>
          <a:r>
            <a:rPr lang="en-US" sz="1400" dirty="0">
              <a:solidFill>
                <a:schemeClr val="tx1"/>
              </a:solidFill>
            </a:rPr>
            <a:t>Risk Management Plan</a:t>
          </a:r>
        </a:p>
      </dgm:t>
    </dgm:pt>
    <dgm:pt modelId="{670F2D63-F840-4625-B6F9-BAAEB62DDA85}" type="parTrans" cxnId="{19DA4A3E-1CB1-4500-B619-F8EC1235B78B}">
      <dgm:prSet/>
      <dgm:spPr/>
      <dgm:t>
        <a:bodyPr/>
        <a:lstStyle/>
        <a:p>
          <a:endParaRPr lang="en-US"/>
        </a:p>
      </dgm:t>
    </dgm:pt>
    <dgm:pt modelId="{7B8997EE-559D-42C9-91BA-74E28BC9B10D}" type="sibTrans" cxnId="{19DA4A3E-1CB1-4500-B619-F8EC1235B78B}">
      <dgm:prSet/>
      <dgm:spPr/>
      <dgm:t>
        <a:bodyPr/>
        <a:lstStyle/>
        <a:p>
          <a:endParaRPr lang="en-US"/>
        </a:p>
      </dgm:t>
    </dgm:pt>
    <dgm:pt modelId="{44A40B15-6E6F-49CD-892E-D898DB8A5BDF}">
      <dgm:prSet phldrT="[Text]" custT="1"/>
      <dgm:spPr/>
      <dgm:t>
        <a:bodyPr/>
        <a:lstStyle/>
        <a:p>
          <a:r>
            <a:rPr lang="en-US" sz="1400" dirty="0">
              <a:solidFill>
                <a:schemeClr val="tx1"/>
              </a:solidFill>
            </a:rPr>
            <a:t>(4)</a:t>
          </a:r>
        </a:p>
        <a:p>
          <a:r>
            <a:rPr lang="en-US" sz="1400" dirty="0">
              <a:solidFill>
                <a:schemeClr val="tx1"/>
              </a:solidFill>
            </a:rPr>
            <a:t>Timing</a:t>
          </a:r>
        </a:p>
      </dgm:t>
    </dgm:pt>
    <dgm:pt modelId="{2D70B667-3F36-46A6-B722-C088EBABE829}" type="parTrans" cxnId="{BEF5924A-FA97-401B-A08D-9BA647234322}">
      <dgm:prSet/>
      <dgm:spPr/>
      <dgm:t>
        <a:bodyPr/>
        <a:lstStyle/>
        <a:p>
          <a:endParaRPr lang="en-US"/>
        </a:p>
      </dgm:t>
    </dgm:pt>
    <dgm:pt modelId="{E126C71E-4833-4D48-B3CB-834FB1A85F2C}" type="sibTrans" cxnId="{BEF5924A-FA97-401B-A08D-9BA647234322}">
      <dgm:prSet/>
      <dgm:spPr/>
      <dgm:t>
        <a:bodyPr/>
        <a:lstStyle/>
        <a:p>
          <a:endParaRPr lang="en-US" sz="2800"/>
        </a:p>
      </dgm:t>
    </dgm:pt>
    <dgm:pt modelId="{6589170C-CE07-43E7-9DC9-3120DA650FC9}">
      <dgm:prSet phldrT="[Text]" custT="1"/>
      <dgm:spPr/>
      <dgm:t>
        <a:bodyPr/>
        <a:lstStyle/>
        <a:p>
          <a:r>
            <a:rPr lang="en-US" sz="1400" dirty="0">
              <a:solidFill>
                <a:schemeClr val="tx1"/>
              </a:solidFill>
            </a:rPr>
            <a:t>(1)</a:t>
          </a:r>
        </a:p>
        <a:p>
          <a:r>
            <a:rPr lang="en-US" sz="1400" dirty="0">
              <a:solidFill>
                <a:schemeClr val="tx1"/>
              </a:solidFill>
            </a:rPr>
            <a:t>Methodology</a:t>
          </a:r>
        </a:p>
      </dgm:t>
    </dgm:pt>
    <dgm:pt modelId="{697C7522-ADE1-4BC4-B87A-7A24DB29FA7C}" type="parTrans" cxnId="{780D09B9-CD53-4C9F-B927-E63867D2B158}">
      <dgm:prSet/>
      <dgm:spPr/>
      <dgm:t>
        <a:bodyPr/>
        <a:lstStyle/>
        <a:p>
          <a:endParaRPr lang="en-US"/>
        </a:p>
      </dgm:t>
    </dgm:pt>
    <dgm:pt modelId="{7C7711E3-959F-4532-96F8-24B350956570}" type="sibTrans" cxnId="{780D09B9-CD53-4C9F-B927-E63867D2B158}">
      <dgm:prSet/>
      <dgm:spPr/>
      <dgm:t>
        <a:bodyPr/>
        <a:lstStyle/>
        <a:p>
          <a:endParaRPr lang="en-US" sz="2800"/>
        </a:p>
      </dgm:t>
    </dgm:pt>
    <dgm:pt modelId="{E1F3744F-0330-4D6B-BF5E-EFAA875803F9}">
      <dgm:prSet phldrT="[Text]" custT="1"/>
      <dgm:spPr/>
      <dgm:t>
        <a:bodyPr/>
        <a:lstStyle/>
        <a:p>
          <a:r>
            <a:rPr lang="en-US" sz="1400" dirty="0">
              <a:solidFill>
                <a:schemeClr val="tx1"/>
              </a:solidFill>
            </a:rPr>
            <a:t>(2)</a:t>
          </a:r>
        </a:p>
        <a:p>
          <a:r>
            <a:rPr lang="en-US" sz="1400" dirty="0">
              <a:solidFill>
                <a:schemeClr val="tx1"/>
              </a:solidFill>
            </a:rPr>
            <a:t>Roles and Responsibilities</a:t>
          </a:r>
        </a:p>
      </dgm:t>
    </dgm:pt>
    <dgm:pt modelId="{0A7C2D05-49C8-4C78-8091-416C785113F3}" type="parTrans" cxnId="{F11E226A-AFC2-4C54-885B-BB3D4C38D146}">
      <dgm:prSet/>
      <dgm:spPr/>
      <dgm:t>
        <a:bodyPr/>
        <a:lstStyle/>
        <a:p>
          <a:endParaRPr lang="en-US"/>
        </a:p>
      </dgm:t>
    </dgm:pt>
    <dgm:pt modelId="{4121E482-A812-4A6A-B91C-D4203FD9DBC3}" type="sibTrans" cxnId="{F11E226A-AFC2-4C54-885B-BB3D4C38D146}">
      <dgm:prSet/>
      <dgm:spPr/>
      <dgm:t>
        <a:bodyPr/>
        <a:lstStyle/>
        <a:p>
          <a:endParaRPr lang="en-US" sz="1800"/>
        </a:p>
      </dgm:t>
    </dgm:pt>
    <dgm:pt modelId="{DF94A5BF-2179-4448-BBEB-585E4D70DA0F}">
      <dgm:prSet phldrT="[Text]" custT="1"/>
      <dgm:spPr/>
      <dgm:t>
        <a:bodyPr/>
        <a:lstStyle/>
        <a:p>
          <a:r>
            <a:rPr lang="en-US" sz="1400" dirty="0">
              <a:solidFill>
                <a:schemeClr val="tx1"/>
              </a:solidFill>
            </a:rPr>
            <a:t>(3)</a:t>
          </a:r>
        </a:p>
        <a:p>
          <a:r>
            <a:rPr lang="en-US" sz="1400" dirty="0">
              <a:solidFill>
                <a:schemeClr val="tx1"/>
              </a:solidFill>
            </a:rPr>
            <a:t>Budgeting</a:t>
          </a:r>
        </a:p>
      </dgm:t>
    </dgm:pt>
    <dgm:pt modelId="{3B2663FF-B33D-4295-B4E4-FC8D4B0B8251}" type="parTrans" cxnId="{45F8027A-244D-4976-B672-25690A3DF397}">
      <dgm:prSet/>
      <dgm:spPr/>
      <dgm:t>
        <a:bodyPr/>
        <a:lstStyle/>
        <a:p>
          <a:endParaRPr lang="en-US"/>
        </a:p>
      </dgm:t>
    </dgm:pt>
    <dgm:pt modelId="{83992B6B-3B28-42B6-8B4C-35BC687AEAB6}" type="sibTrans" cxnId="{45F8027A-244D-4976-B672-25690A3DF397}">
      <dgm:prSet/>
      <dgm:spPr/>
      <dgm:t>
        <a:bodyPr/>
        <a:lstStyle/>
        <a:p>
          <a:endParaRPr lang="en-US" sz="2800"/>
        </a:p>
      </dgm:t>
    </dgm:pt>
    <dgm:pt modelId="{6E8CEAD1-2D85-46AA-9DBB-BCE6EE477F13}">
      <dgm:prSet custT="1"/>
      <dgm:spPr/>
      <dgm:t>
        <a:bodyPr/>
        <a:lstStyle/>
        <a:p>
          <a:r>
            <a:rPr lang="en-US" sz="1400" dirty="0">
              <a:solidFill>
                <a:schemeClr val="tx1"/>
              </a:solidFill>
            </a:rPr>
            <a:t>(5)</a:t>
          </a:r>
        </a:p>
        <a:p>
          <a:r>
            <a:rPr lang="en-US" sz="1400" dirty="0">
              <a:solidFill>
                <a:schemeClr val="tx1"/>
              </a:solidFill>
            </a:rPr>
            <a:t>Risk Categories</a:t>
          </a:r>
        </a:p>
      </dgm:t>
    </dgm:pt>
    <dgm:pt modelId="{96909CAE-E7B0-456A-851A-A8527B69426E}" type="parTrans" cxnId="{76C14B87-8F66-4324-A893-CA8985DB5D5D}">
      <dgm:prSet/>
      <dgm:spPr/>
      <dgm:t>
        <a:bodyPr/>
        <a:lstStyle/>
        <a:p>
          <a:endParaRPr lang="en-US"/>
        </a:p>
      </dgm:t>
    </dgm:pt>
    <dgm:pt modelId="{76930B00-E0A6-49C7-8C3A-8549D9D80452}" type="sibTrans" cxnId="{76C14B87-8F66-4324-A893-CA8985DB5D5D}">
      <dgm:prSet/>
      <dgm:spPr/>
      <dgm:t>
        <a:bodyPr/>
        <a:lstStyle/>
        <a:p>
          <a:endParaRPr lang="en-US" sz="2800"/>
        </a:p>
      </dgm:t>
    </dgm:pt>
    <dgm:pt modelId="{24E6E89C-E82D-4CB0-93F6-1D10248DC2E9}">
      <dgm:prSet custT="1"/>
      <dgm:spPr/>
      <dgm:t>
        <a:bodyPr/>
        <a:lstStyle/>
        <a:p>
          <a:r>
            <a:rPr lang="en-US" sz="1400" dirty="0">
              <a:solidFill>
                <a:schemeClr val="tx1"/>
              </a:solidFill>
            </a:rPr>
            <a:t>(6)</a:t>
          </a:r>
        </a:p>
        <a:p>
          <a:r>
            <a:rPr lang="en-US" sz="1400" dirty="0">
              <a:solidFill>
                <a:schemeClr val="tx1"/>
              </a:solidFill>
            </a:rPr>
            <a:t>Definitions of Risk </a:t>
          </a:r>
          <a:r>
            <a:rPr lang="en-US" sz="1400" dirty="0" err="1">
              <a:solidFill>
                <a:schemeClr val="tx1"/>
              </a:solidFill>
            </a:rPr>
            <a:t>Probility</a:t>
          </a:r>
          <a:r>
            <a:rPr lang="en-US" sz="1400" dirty="0">
              <a:solidFill>
                <a:schemeClr val="tx1"/>
              </a:solidFill>
            </a:rPr>
            <a:t> and Impact</a:t>
          </a:r>
        </a:p>
      </dgm:t>
    </dgm:pt>
    <dgm:pt modelId="{92E68858-02AF-4446-90F6-2421036401EF}" type="parTrans" cxnId="{A077F2FB-BA88-4DB0-BD24-681BAD717520}">
      <dgm:prSet/>
      <dgm:spPr/>
      <dgm:t>
        <a:bodyPr/>
        <a:lstStyle/>
        <a:p>
          <a:endParaRPr lang="en-US"/>
        </a:p>
      </dgm:t>
    </dgm:pt>
    <dgm:pt modelId="{1C13D3FF-D27F-490F-8E08-96C8B8EEAE1D}" type="sibTrans" cxnId="{A077F2FB-BA88-4DB0-BD24-681BAD717520}">
      <dgm:prSet/>
      <dgm:spPr/>
      <dgm:t>
        <a:bodyPr/>
        <a:lstStyle/>
        <a:p>
          <a:endParaRPr lang="en-US" sz="1600"/>
        </a:p>
      </dgm:t>
    </dgm:pt>
    <dgm:pt modelId="{BE065778-D6F9-4CCF-A6BC-91C1BEE263AB}">
      <dgm:prSet custT="1"/>
      <dgm:spPr/>
      <dgm:t>
        <a:bodyPr/>
        <a:lstStyle/>
        <a:p>
          <a:r>
            <a:rPr lang="en-US" sz="1400" dirty="0">
              <a:solidFill>
                <a:schemeClr val="tx1"/>
              </a:solidFill>
            </a:rPr>
            <a:t>(7)</a:t>
          </a:r>
        </a:p>
        <a:p>
          <a:r>
            <a:rPr lang="en-US" sz="1400" dirty="0">
              <a:solidFill>
                <a:schemeClr val="tx1"/>
              </a:solidFill>
            </a:rPr>
            <a:t>Probability and impact matrix</a:t>
          </a:r>
        </a:p>
      </dgm:t>
    </dgm:pt>
    <dgm:pt modelId="{A766EF10-3336-4D7E-9FA1-93E27E9FDDE2}" type="parTrans" cxnId="{D9B0C99D-225D-46D8-A5D2-C9B1636545B9}">
      <dgm:prSet/>
      <dgm:spPr/>
      <dgm:t>
        <a:bodyPr/>
        <a:lstStyle/>
        <a:p>
          <a:endParaRPr lang="en-US"/>
        </a:p>
      </dgm:t>
    </dgm:pt>
    <dgm:pt modelId="{3502132F-FD2F-4EF5-BAEA-6BD8C078D72D}" type="sibTrans" cxnId="{D9B0C99D-225D-46D8-A5D2-C9B1636545B9}">
      <dgm:prSet/>
      <dgm:spPr/>
      <dgm:t>
        <a:bodyPr/>
        <a:lstStyle/>
        <a:p>
          <a:endParaRPr lang="en-US" sz="1600"/>
        </a:p>
      </dgm:t>
    </dgm:pt>
    <dgm:pt modelId="{9BAE7B42-EBC1-4244-B313-2BA38578A9A4}">
      <dgm:prSet custT="1"/>
      <dgm:spPr/>
      <dgm:t>
        <a:bodyPr/>
        <a:lstStyle/>
        <a:p>
          <a:r>
            <a:rPr lang="en-US" sz="1400" dirty="0">
              <a:solidFill>
                <a:schemeClr val="tx1"/>
              </a:solidFill>
            </a:rPr>
            <a:t>(8)</a:t>
          </a:r>
        </a:p>
        <a:p>
          <a:r>
            <a:rPr lang="en-US" sz="1400" b="1" dirty="0">
              <a:solidFill>
                <a:schemeClr val="tx1"/>
              </a:solidFill>
            </a:rPr>
            <a:t>Revised stakeholders’ tolerances</a:t>
          </a:r>
          <a:endParaRPr lang="en-US" sz="1400" dirty="0">
            <a:solidFill>
              <a:schemeClr val="tx1"/>
            </a:solidFill>
          </a:endParaRPr>
        </a:p>
      </dgm:t>
    </dgm:pt>
    <dgm:pt modelId="{54823937-7751-490D-B329-3728FDC9C225}" type="parTrans" cxnId="{17F340F6-D043-4D5E-B634-F179A647E130}">
      <dgm:prSet/>
      <dgm:spPr/>
      <dgm:t>
        <a:bodyPr/>
        <a:lstStyle/>
        <a:p>
          <a:endParaRPr lang="en-US"/>
        </a:p>
      </dgm:t>
    </dgm:pt>
    <dgm:pt modelId="{EF8CB331-E740-4A12-B1BC-7D5B030F59B2}" type="sibTrans" cxnId="{17F340F6-D043-4D5E-B634-F179A647E130}">
      <dgm:prSet/>
      <dgm:spPr/>
      <dgm:t>
        <a:bodyPr/>
        <a:lstStyle/>
        <a:p>
          <a:endParaRPr lang="en-US" sz="1600"/>
        </a:p>
      </dgm:t>
    </dgm:pt>
    <dgm:pt modelId="{9C08C3EE-7041-475C-A179-DED3667C7E24}">
      <dgm:prSet custT="1"/>
      <dgm:spPr/>
      <dgm:t>
        <a:bodyPr/>
        <a:lstStyle/>
        <a:p>
          <a:r>
            <a:rPr lang="en-US" sz="1400" dirty="0">
              <a:solidFill>
                <a:schemeClr val="tx1"/>
              </a:solidFill>
            </a:rPr>
            <a:t>(9)</a:t>
          </a:r>
        </a:p>
        <a:p>
          <a:r>
            <a:rPr lang="en-US" sz="1400" dirty="0">
              <a:solidFill>
                <a:schemeClr val="tx1"/>
              </a:solidFill>
            </a:rPr>
            <a:t>Reporting format</a:t>
          </a:r>
        </a:p>
        <a:p>
          <a:endParaRPr lang="en-US" sz="1400" dirty="0">
            <a:solidFill>
              <a:schemeClr val="tx1"/>
            </a:solidFill>
          </a:endParaRPr>
        </a:p>
      </dgm:t>
    </dgm:pt>
    <dgm:pt modelId="{3688B925-F06B-4D49-BE2A-3BAA1831AF4B}" type="parTrans" cxnId="{484CDC2E-F38E-4E32-874E-3B81C4E6A47A}">
      <dgm:prSet/>
      <dgm:spPr/>
      <dgm:t>
        <a:bodyPr/>
        <a:lstStyle/>
        <a:p>
          <a:endParaRPr lang="en-US"/>
        </a:p>
      </dgm:t>
    </dgm:pt>
    <dgm:pt modelId="{8302E981-5A1D-40A1-8DFF-FF8A6C93D8C8}" type="sibTrans" cxnId="{484CDC2E-F38E-4E32-874E-3B81C4E6A47A}">
      <dgm:prSet/>
      <dgm:spPr/>
      <dgm:t>
        <a:bodyPr/>
        <a:lstStyle/>
        <a:p>
          <a:endParaRPr lang="en-US" sz="1600"/>
        </a:p>
      </dgm:t>
    </dgm:pt>
    <dgm:pt modelId="{B3DE42A7-E8CD-4102-9DFC-4523A073B03B}">
      <dgm:prSet custT="1"/>
      <dgm:spPr/>
      <dgm:t>
        <a:bodyPr/>
        <a:lstStyle/>
        <a:p>
          <a:r>
            <a:rPr lang="en-US" sz="1400" dirty="0">
              <a:solidFill>
                <a:schemeClr val="tx1"/>
              </a:solidFill>
            </a:rPr>
            <a:t>(10)</a:t>
          </a:r>
        </a:p>
        <a:p>
          <a:r>
            <a:rPr lang="en-US" sz="1400" b="1" dirty="0">
              <a:solidFill>
                <a:schemeClr val="tx1"/>
              </a:solidFill>
            </a:rPr>
            <a:t>Tracking</a:t>
          </a:r>
          <a:endParaRPr lang="en-US" sz="1400" dirty="0">
            <a:solidFill>
              <a:schemeClr val="tx1"/>
            </a:solidFill>
          </a:endParaRPr>
        </a:p>
      </dgm:t>
    </dgm:pt>
    <dgm:pt modelId="{5B63C7C0-F476-4BDB-94E0-5E4ECBDA3485}" type="parTrans" cxnId="{E575D0F6-6B9F-461A-8E31-64E93076F721}">
      <dgm:prSet/>
      <dgm:spPr/>
      <dgm:t>
        <a:bodyPr/>
        <a:lstStyle/>
        <a:p>
          <a:endParaRPr lang="en-US"/>
        </a:p>
      </dgm:t>
    </dgm:pt>
    <dgm:pt modelId="{CD6E5D82-7B9F-4767-BD77-9B7713EB3779}" type="sibTrans" cxnId="{E575D0F6-6B9F-461A-8E31-64E93076F721}">
      <dgm:prSet/>
      <dgm:spPr/>
      <dgm:t>
        <a:bodyPr/>
        <a:lstStyle/>
        <a:p>
          <a:endParaRPr lang="en-US" sz="1600"/>
        </a:p>
      </dgm:t>
    </dgm:pt>
    <dgm:pt modelId="{C5DF4563-1783-459A-82CB-FA79C4DC0877}" type="pres">
      <dgm:prSet presAssocID="{ADC71810-782D-429C-B343-9F2A85294FFE}" presName="Name0" presStyleCnt="0">
        <dgm:presLayoutVars>
          <dgm:chMax val="1"/>
          <dgm:dir/>
          <dgm:animLvl val="ctr"/>
          <dgm:resizeHandles val="exact"/>
        </dgm:presLayoutVars>
      </dgm:prSet>
      <dgm:spPr/>
    </dgm:pt>
    <dgm:pt modelId="{23D13516-DAD4-4B31-8626-563354503913}" type="pres">
      <dgm:prSet presAssocID="{4468B0E6-E019-4D0B-901C-9607E6DF495F}" presName="centerShape" presStyleLbl="node0" presStyleIdx="0" presStyleCnt="1" custScaleX="243576" custScaleY="124071"/>
      <dgm:spPr/>
    </dgm:pt>
    <dgm:pt modelId="{B9CE6FBF-B027-45B7-8718-9D94FE46F0E7}" type="pres">
      <dgm:prSet presAssocID="{44A40B15-6E6F-49CD-892E-D898DB8A5BDF}" presName="node" presStyleLbl="node1" presStyleIdx="0" presStyleCnt="10" custScaleX="195995" custScaleY="147813" custRadScaleRad="102244">
        <dgm:presLayoutVars>
          <dgm:bulletEnabled val="1"/>
        </dgm:presLayoutVars>
      </dgm:prSet>
      <dgm:spPr/>
    </dgm:pt>
    <dgm:pt modelId="{82301346-B6AA-4DF4-9F8C-44D36564272E}" type="pres">
      <dgm:prSet presAssocID="{44A40B15-6E6F-49CD-892E-D898DB8A5BDF}" presName="dummy" presStyleCnt="0"/>
      <dgm:spPr/>
    </dgm:pt>
    <dgm:pt modelId="{C1A9961F-B42A-48DF-9B98-91D77A543DEE}" type="pres">
      <dgm:prSet presAssocID="{E126C71E-4833-4D48-B3CB-834FB1A85F2C}" presName="sibTrans" presStyleLbl="sibTrans2D1" presStyleIdx="0" presStyleCnt="10" custScaleX="195995" custScaleY="147813"/>
      <dgm:spPr/>
    </dgm:pt>
    <dgm:pt modelId="{80CC5646-B9A9-450B-8069-CBFC12C6AD76}" type="pres">
      <dgm:prSet presAssocID="{6E8CEAD1-2D85-46AA-9DBB-BCE6EE477F13}" presName="node" presStyleLbl="node1" presStyleIdx="1" presStyleCnt="10" custScaleX="195995" custScaleY="147813" custRadScaleRad="101824" custRadScaleInc="-6185">
        <dgm:presLayoutVars>
          <dgm:bulletEnabled val="1"/>
        </dgm:presLayoutVars>
      </dgm:prSet>
      <dgm:spPr/>
    </dgm:pt>
    <dgm:pt modelId="{1BE51ACD-57B5-456A-A23D-7DB391E1B7E0}" type="pres">
      <dgm:prSet presAssocID="{6E8CEAD1-2D85-46AA-9DBB-BCE6EE477F13}" presName="dummy" presStyleCnt="0"/>
      <dgm:spPr/>
    </dgm:pt>
    <dgm:pt modelId="{9A3E97F3-737A-47E5-898B-9B1B6C3124B9}" type="pres">
      <dgm:prSet presAssocID="{76930B00-E0A6-49C7-8C3A-8549D9D80452}" presName="sibTrans" presStyleLbl="sibTrans2D1" presStyleIdx="1" presStyleCnt="10" custScaleX="195995" custScaleY="147813"/>
      <dgm:spPr/>
    </dgm:pt>
    <dgm:pt modelId="{8E99A741-727B-4882-BD4A-2DD633AA14EC}" type="pres">
      <dgm:prSet presAssocID="{24E6E89C-E82D-4CB0-93F6-1D10248DC2E9}" presName="node" presStyleLbl="node1" presStyleIdx="2" presStyleCnt="10" custScaleX="195995" custScaleY="147813" custRadScaleRad="100716" custRadScaleInc="-10117">
        <dgm:presLayoutVars>
          <dgm:bulletEnabled val="1"/>
        </dgm:presLayoutVars>
      </dgm:prSet>
      <dgm:spPr/>
    </dgm:pt>
    <dgm:pt modelId="{949A4C4C-862A-4B85-AF3E-2999CD913447}" type="pres">
      <dgm:prSet presAssocID="{24E6E89C-E82D-4CB0-93F6-1D10248DC2E9}" presName="dummy" presStyleCnt="0"/>
      <dgm:spPr/>
    </dgm:pt>
    <dgm:pt modelId="{345273EE-A046-4F95-8630-C5A7BD398EB2}" type="pres">
      <dgm:prSet presAssocID="{1C13D3FF-D27F-490F-8E08-96C8B8EEAE1D}" presName="sibTrans" presStyleLbl="sibTrans2D1" presStyleIdx="2" presStyleCnt="10" custScaleX="195995" custScaleY="147813"/>
      <dgm:spPr/>
    </dgm:pt>
    <dgm:pt modelId="{69266C82-A96A-44A8-80CD-E180FD5E2070}" type="pres">
      <dgm:prSet presAssocID="{BE065778-D6F9-4CCF-A6BC-91C1BEE263AB}" presName="node" presStyleLbl="node1" presStyleIdx="3" presStyleCnt="10" custScaleX="195995" custScaleY="147813" custRadScaleRad="99330" custRadScaleInc="-10259">
        <dgm:presLayoutVars>
          <dgm:bulletEnabled val="1"/>
        </dgm:presLayoutVars>
      </dgm:prSet>
      <dgm:spPr/>
    </dgm:pt>
    <dgm:pt modelId="{ADBC71F8-ED2C-4DD9-8DDF-2337AFC6A664}" type="pres">
      <dgm:prSet presAssocID="{BE065778-D6F9-4CCF-A6BC-91C1BEE263AB}" presName="dummy" presStyleCnt="0"/>
      <dgm:spPr/>
    </dgm:pt>
    <dgm:pt modelId="{242188EA-0428-49E7-92E6-77E6C5B31266}" type="pres">
      <dgm:prSet presAssocID="{3502132F-FD2F-4EF5-BAEA-6BD8C078D72D}" presName="sibTrans" presStyleLbl="sibTrans2D1" presStyleIdx="3" presStyleCnt="10" custScaleX="195995" custScaleY="147813"/>
      <dgm:spPr/>
    </dgm:pt>
    <dgm:pt modelId="{49E04600-AA4B-4520-B69C-F792D823F9D5}" type="pres">
      <dgm:prSet presAssocID="{9BAE7B42-EBC1-4244-B313-2BA38578A9A4}" presName="node" presStyleLbl="node1" presStyleIdx="4" presStyleCnt="10" custScaleX="195995" custScaleY="147813" custRadScaleRad="98955" custRadScaleInc="-38069">
        <dgm:presLayoutVars>
          <dgm:bulletEnabled val="1"/>
        </dgm:presLayoutVars>
      </dgm:prSet>
      <dgm:spPr/>
    </dgm:pt>
    <dgm:pt modelId="{4DE642A1-C2CC-4A17-9245-F73D5EBFA70B}" type="pres">
      <dgm:prSet presAssocID="{9BAE7B42-EBC1-4244-B313-2BA38578A9A4}" presName="dummy" presStyleCnt="0"/>
      <dgm:spPr/>
    </dgm:pt>
    <dgm:pt modelId="{70F0DFD5-4FC2-4C5C-9A37-9FBC234E1312}" type="pres">
      <dgm:prSet presAssocID="{EF8CB331-E740-4A12-B1BC-7D5B030F59B2}" presName="sibTrans" presStyleLbl="sibTrans2D1" presStyleIdx="4" presStyleCnt="10" custScaleX="195995" custScaleY="147813"/>
      <dgm:spPr/>
    </dgm:pt>
    <dgm:pt modelId="{2D8CBD8B-4E71-4825-992F-912756535982}" type="pres">
      <dgm:prSet presAssocID="{9C08C3EE-7041-475C-A179-DED3667C7E24}" presName="node" presStyleLbl="node1" presStyleIdx="5" presStyleCnt="10" custScaleX="195995" custScaleY="147813" custRadScaleRad="97756">
        <dgm:presLayoutVars>
          <dgm:bulletEnabled val="1"/>
        </dgm:presLayoutVars>
      </dgm:prSet>
      <dgm:spPr/>
    </dgm:pt>
    <dgm:pt modelId="{FE3FF67F-3E11-414A-9D43-CE49421C5B49}" type="pres">
      <dgm:prSet presAssocID="{9C08C3EE-7041-475C-A179-DED3667C7E24}" presName="dummy" presStyleCnt="0"/>
      <dgm:spPr/>
    </dgm:pt>
    <dgm:pt modelId="{3FE85CE2-D83F-465A-B809-9177660789AE}" type="pres">
      <dgm:prSet presAssocID="{8302E981-5A1D-40A1-8DFF-FF8A6C93D8C8}" presName="sibTrans" presStyleLbl="sibTrans2D1" presStyleIdx="5" presStyleCnt="10" custScaleX="195995" custScaleY="147813"/>
      <dgm:spPr/>
    </dgm:pt>
    <dgm:pt modelId="{3AC5D110-CE7F-40A4-9347-10438C5A1116}" type="pres">
      <dgm:prSet presAssocID="{B3DE42A7-E8CD-4102-9DFC-4523A073B03B}" presName="node" presStyleLbl="node1" presStyleIdx="6" presStyleCnt="10" custScaleX="195995" custScaleY="147813" custRadScaleRad="98194" custRadScaleInc="6413">
        <dgm:presLayoutVars>
          <dgm:bulletEnabled val="1"/>
        </dgm:presLayoutVars>
      </dgm:prSet>
      <dgm:spPr/>
    </dgm:pt>
    <dgm:pt modelId="{7293472B-2611-48CB-A151-D2AEC8334AC0}" type="pres">
      <dgm:prSet presAssocID="{B3DE42A7-E8CD-4102-9DFC-4523A073B03B}" presName="dummy" presStyleCnt="0"/>
      <dgm:spPr/>
    </dgm:pt>
    <dgm:pt modelId="{8F3028AF-8BA5-4C86-9928-31BE1CC044DA}" type="pres">
      <dgm:prSet presAssocID="{CD6E5D82-7B9F-4767-BD77-9B7713EB3779}" presName="sibTrans" presStyleLbl="sibTrans2D1" presStyleIdx="6" presStyleCnt="10" custScaleX="195995" custScaleY="147813"/>
      <dgm:spPr/>
    </dgm:pt>
    <dgm:pt modelId="{7D0218AE-DA82-47C5-8A4B-B85B1A7D337A}" type="pres">
      <dgm:prSet presAssocID="{6589170C-CE07-43E7-9DC9-3120DA650FC9}" presName="node" presStyleLbl="node1" presStyleIdx="7" presStyleCnt="10" custScaleX="195995" custScaleY="147813" custRadScaleRad="99330" custRadScaleInc="10259">
        <dgm:presLayoutVars>
          <dgm:bulletEnabled val="1"/>
        </dgm:presLayoutVars>
      </dgm:prSet>
      <dgm:spPr/>
    </dgm:pt>
    <dgm:pt modelId="{CA6DDE8D-BBF1-4715-83B4-113AFBB6F94A}" type="pres">
      <dgm:prSet presAssocID="{6589170C-CE07-43E7-9DC9-3120DA650FC9}" presName="dummy" presStyleCnt="0"/>
      <dgm:spPr/>
    </dgm:pt>
    <dgm:pt modelId="{D69FF3A0-3817-4EBF-A35A-1A271B7FAA71}" type="pres">
      <dgm:prSet presAssocID="{7C7711E3-959F-4532-96F8-24B350956570}" presName="sibTrans" presStyleLbl="sibTrans2D1" presStyleIdx="7" presStyleCnt="10" custScaleX="195995" custScaleY="147813"/>
      <dgm:spPr/>
    </dgm:pt>
    <dgm:pt modelId="{31F656AF-1EF9-4108-90E6-FBEEEEB8EF8A}" type="pres">
      <dgm:prSet presAssocID="{E1F3744F-0330-4D6B-BF5E-EFAA875803F9}" presName="node" presStyleLbl="node1" presStyleIdx="8" presStyleCnt="10" custScaleX="195995" custScaleY="147813" custRadScaleRad="100716" custRadScaleInc="10117">
        <dgm:presLayoutVars>
          <dgm:bulletEnabled val="1"/>
        </dgm:presLayoutVars>
      </dgm:prSet>
      <dgm:spPr/>
    </dgm:pt>
    <dgm:pt modelId="{4C92DBB1-1966-40E1-9D2F-204904699F72}" type="pres">
      <dgm:prSet presAssocID="{E1F3744F-0330-4D6B-BF5E-EFAA875803F9}" presName="dummy" presStyleCnt="0"/>
      <dgm:spPr/>
    </dgm:pt>
    <dgm:pt modelId="{653EF975-431B-446D-B059-4C5F27169B7E}" type="pres">
      <dgm:prSet presAssocID="{4121E482-A812-4A6A-B91C-D4203FD9DBC3}" presName="sibTrans" presStyleLbl="sibTrans2D1" presStyleIdx="8" presStyleCnt="10" custScaleX="195995" custScaleY="147813"/>
      <dgm:spPr/>
    </dgm:pt>
    <dgm:pt modelId="{DE272195-DD49-4AD6-BDEF-8BFCDBDF27F0}" type="pres">
      <dgm:prSet presAssocID="{DF94A5BF-2179-4448-BBEB-585E4D70DA0F}" presName="node" presStyleLbl="node1" presStyleIdx="9" presStyleCnt="10" custScaleX="195995" custScaleY="147813" custRadScaleRad="101824" custRadScaleInc="6185">
        <dgm:presLayoutVars>
          <dgm:bulletEnabled val="1"/>
        </dgm:presLayoutVars>
      </dgm:prSet>
      <dgm:spPr/>
    </dgm:pt>
    <dgm:pt modelId="{C12BFCB3-B11B-4D36-A62D-746954061DC7}" type="pres">
      <dgm:prSet presAssocID="{DF94A5BF-2179-4448-BBEB-585E4D70DA0F}" presName="dummy" presStyleCnt="0"/>
      <dgm:spPr/>
    </dgm:pt>
    <dgm:pt modelId="{24C58A37-A8AD-40B9-B267-A3E61B1F40FE}" type="pres">
      <dgm:prSet presAssocID="{83992B6B-3B28-42B6-8B4C-35BC687AEAB6}" presName="sibTrans" presStyleLbl="sibTrans2D1" presStyleIdx="9" presStyleCnt="10" custScaleX="195995" custScaleY="147813"/>
      <dgm:spPr/>
    </dgm:pt>
  </dgm:ptLst>
  <dgm:cxnLst>
    <dgm:cxn modelId="{97C3EB08-5188-4520-8376-11009C2D9FA6}" type="presOf" srcId="{1C13D3FF-D27F-490F-8E08-96C8B8EEAE1D}" destId="{345273EE-A046-4F95-8630-C5A7BD398EB2}" srcOrd="0" destOrd="0" presId="urn:microsoft.com/office/officeart/2005/8/layout/radial6"/>
    <dgm:cxn modelId="{6876E014-0457-4407-A3A1-C577F19912A2}" type="presOf" srcId="{9C08C3EE-7041-475C-A179-DED3667C7E24}" destId="{2D8CBD8B-4E71-4825-992F-912756535982}" srcOrd="0" destOrd="0" presId="urn:microsoft.com/office/officeart/2005/8/layout/radial6"/>
    <dgm:cxn modelId="{FDDB9417-AE49-40ED-8BE3-1FD9C6EE3F62}" type="presOf" srcId="{6589170C-CE07-43E7-9DC9-3120DA650FC9}" destId="{7D0218AE-DA82-47C5-8A4B-B85B1A7D337A}" srcOrd="0" destOrd="0" presId="urn:microsoft.com/office/officeart/2005/8/layout/radial6"/>
    <dgm:cxn modelId="{484CDC2E-F38E-4E32-874E-3B81C4E6A47A}" srcId="{4468B0E6-E019-4D0B-901C-9607E6DF495F}" destId="{9C08C3EE-7041-475C-A179-DED3667C7E24}" srcOrd="5" destOrd="0" parTransId="{3688B925-F06B-4D49-BE2A-3BAA1831AF4B}" sibTransId="{8302E981-5A1D-40A1-8DFF-FF8A6C93D8C8}"/>
    <dgm:cxn modelId="{66091537-6878-4400-9D43-E32ADC76FF8A}" type="presOf" srcId="{E1F3744F-0330-4D6B-BF5E-EFAA875803F9}" destId="{31F656AF-1EF9-4108-90E6-FBEEEEB8EF8A}" srcOrd="0" destOrd="0" presId="urn:microsoft.com/office/officeart/2005/8/layout/radial6"/>
    <dgm:cxn modelId="{8DEA1B39-F8FB-4148-AED8-FC1C80BBA138}" type="presOf" srcId="{4468B0E6-E019-4D0B-901C-9607E6DF495F}" destId="{23D13516-DAD4-4B31-8626-563354503913}" srcOrd="0" destOrd="0" presId="urn:microsoft.com/office/officeart/2005/8/layout/radial6"/>
    <dgm:cxn modelId="{19DA4A3E-1CB1-4500-B619-F8EC1235B78B}" srcId="{ADC71810-782D-429C-B343-9F2A85294FFE}" destId="{4468B0E6-E019-4D0B-901C-9607E6DF495F}" srcOrd="0" destOrd="0" parTransId="{670F2D63-F840-4625-B6F9-BAAEB62DDA85}" sibTransId="{7B8997EE-559D-42C9-91BA-74E28BC9B10D}"/>
    <dgm:cxn modelId="{74F09C3E-A682-46CA-ABB2-DC0709929A51}" type="presOf" srcId="{BE065778-D6F9-4CCF-A6BC-91C1BEE263AB}" destId="{69266C82-A96A-44A8-80CD-E180FD5E2070}" srcOrd="0" destOrd="0" presId="urn:microsoft.com/office/officeart/2005/8/layout/radial6"/>
    <dgm:cxn modelId="{5489CC42-07F6-4747-8995-327505D1A809}" type="presOf" srcId="{7C7711E3-959F-4532-96F8-24B350956570}" destId="{D69FF3A0-3817-4EBF-A35A-1A271B7FAA71}" srcOrd="0" destOrd="0" presId="urn:microsoft.com/office/officeart/2005/8/layout/radial6"/>
    <dgm:cxn modelId="{21641147-B1DB-4972-B4C6-AE0CBC880302}" type="presOf" srcId="{24E6E89C-E82D-4CB0-93F6-1D10248DC2E9}" destId="{8E99A741-727B-4882-BD4A-2DD633AA14EC}" srcOrd="0" destOrd="0" presId="urn:microsoft.com/office/officeart/2005/8/layout/radial6"/>
    <dgm:cxn modelId="{F11E226A-AFC2-4C54-885B-BB3D4C38D146}" srcId="{4468B0E6-E019-4D0B-901C-9607E6DF495F}" destId="{E1F3744F-0330-4D6B-BF5E-EFAA875803F9}" srcOrd="8" destOrd="0" parTransId="{0A7C2D05-49C8-4C78-8091-416C785113F3}" sibTransId="{4121E482-A812-4A6A-B91C-D4203FD9DBC3}"/>
    <dgm:cxn modelId="{BEF5924A-FA97-401B-A08D-9BA647234322}" srcId="{4468B0E6-E019-4D0B-901C-9607E6DF495F}" destId="{44A40B15-6E6F-49CD-892E-D898DB8A5BDF}" srcOrd="0" destOrd="0" parTransId="{2D70B667-3F36-46A6-B722-C088EBABE829}" sibTransId="{E126C71E-4833-4D48-B3CB-834FB1A85F2C}"/>
    <dgm:cxn modelId="{3EF5F54F-87BF-4FB2-9DA5-8C37B73448F3}" type="presOf" srcId="{6E8CEAD1-2D85-46AA-9DBB-BCE6EE477F13}" destId="{80CC5646-B9A9-450B-8069-CBFC12C6AD76}" srcOrd="0" destOrd="0" presId="urn:microsoft.com/office/officeart/2005/8/layout/radial6"/>
    <dgm:cxn modelId="{2792F279-FFF5-4683-9465-2FAD6FDAC661}" type="presOf" srcId="{CD6E5D82-7B9F-4767-BD77-9B7713EB3779}" destId="{8F3028AF-8BA5-4C86-9928-31BE1CC044DA}" srcOrd="0" destOrd="0" presId="urn:microsoft.com/office/officeart/2005/8/layout/radial6"/>
    <dgm:cxn modelId="{45F8027A-244D-4976-B672-25690A3DF397}" srcId="{4468B0E6-E019-4D0B-901C-9607E6DF495F}" destId="{DF94A5BF-2179-4448-BBEB-585E4D70DA0F}" srcOrd="9" destOrd="0" parTransId="{3B2663FF-B33D-4295-B4E4-FC8D4B0B8251}" sibTransId="{83992B6B-3B28-42B6-8B4C-35BC687AEAB6}"/>
    <dgm:cxn modelId="{E515A87D-3FD4-413A-95B4-97B58C6A655F}" type="presOf" srcId="{4121E482-A812-4A6A-B91C-D4203FD9DBC3}" destId="{653EF975-431B-446D-B059-4C5F27169B7E}" srcOrd="0" destOrd="0" presId="urn:microsoft.com/office/officeart/2005/8/layout/radial6"/>
    <dgm:cxn modelId="{76C14B87-8F66-4324-A893-CA8985DB5D5D}" srcId="{4468B0E6-E019-4D0B-901C-9607E6DF495F}" destId="{6E8CEAD1-2D85-46AA-9DBB-BCE6EE477F13}" srcOrd="1" destOrd="0" parTransId="{96909CAE-E7B0-456A-851A-A8527B69426E}" sibTransId="{76930B00-E0A6-49C7-8C3A-8549D9D80452}"/>
    <dgm:cxn modelId="{CE58498F-6186-4BCB-AFAC-17A05588EBF3}" type="presOf" srcId="{8302E981-5A1D-40A1-8DFF-FF8A6C93D8C8}" destId="{3FE85CE2-D83F-465A-B809-9177660789AE}" srcOrd="0" destOrd="0" presId="urn:microsoft.com/office/officeart/2005/8/layout/radial6"/>
    <dgm:cxn modelId="{098A6797-96FD-4D86-8500-903CD4A968C5}" type="presOf" srcId="{44A40B15-6E6F-49CD-892E-D898DB8A5BDF}" destId="{B9CE6FBF-B027-45B7-8718-9D94FE46F0E7}" srcOrd="0" destOrd="0" presId="urn:microsoft.com/office/officeart/2005/8/layout/radial6"/>
    <dgm:cxn modelId="{D9B0C99D-225D-46D8-A5D2-C9B1636545B9}" srcId="{4468B0E6-E019-4D0B-901C-9607E6DF495F}" destId="{BE065778-D6F9-4CCF-A6BC-91C1BEE263AB}" srcOrd="3" destOrd="0" parTransId="{A766EF10-3336-4D7E-9FA1-93E27E9FDDE2}" sibTransId="{3502132F-FD2F-4EF5-BAEA-6BD8C078D72D}"/>
    <dgm:cxn modelId="{671C8AB3-BE50-41B2-B4E0-386AADF475A3}" type="presOf" srcId="{3502132F-FD2F-4EF5-BAEA-6BD8C078D72D}" destId="{242188EA-0428-49E7-92E6-77E6C5B31266}" srcOrd="0" destOrd="0" presId="urn:microsoft.com/office/officeart/2005/8/layout/radial6"/>
    <dgm:cxn modelId="{A2F8E3B4-3647-4651-88B4-80D1981125AD}" type="presOf" srcId="{9BAE7B42-EBC1-4244-B313-2BA38578A9A4}" destId="{49E04600-AA4B-4520-B69C-F792D823F9D5}" srcOrd="0" destOrd="0" presId="urn:microsoft.com/office/officeart/2005/8/layout/radial6"/>
    <dgm:cxn modelId="{5BA9F5B7-B4CC-4297-AB4F-B6EECF4DD5B5}" type="presOf" srcId="{EF8CB331-E740-4A12-B1BC-7D5B030F59B2}" destId="{70F0DFD5-4FC2-4C5C-9A37-9FBC234E1312}" srcOrd="0" destOrd="0" presId="urn:microsoft.com/office/officeart/2005/8/layout/radial6"/>
    <dgm:cxn modelId="{780D09B9-CD53-4C9F-B927-E63867D2B158}" srcId="{4468B0E6-E019-4D0B-901C-9607E6DF495F}" destId="{6589170C-CE07-43E7-9DC9-3120DA650FC9}" srcOrd="7" destOrd="0" parTransId="{697C7522-ADE1-4BC4-B87A-7A24DB29FA7C}" sibTransId="{7C7711E3-959F-4532-96F8-24B350956570}"/>
    <dgm:cxn modelId="{3F7C6FC7-2D61-4280-936D-E7AAB3CCF8AF}" type="presOf" srcId="{E126C71E-4833-4D48-B3CB-834FB1A85F2C}" destId="{C1A9961F-B42A-48DF-9B98-91D77A543DEE}" srcOrd="0" destOrd="0" presId="urn:microsoft.com/office/officeart/2005/8/layout/radial6"/>
    <dgm:cxn modelId="{75237CCE-8EF0-4ABE-8747-1385CBF165DD}" type="presOf" srcId="{83992B6B-3B28-42B6-8B4C-35BC687AEAB6}" destId="{24C58A37-A8AD-40B9-B267-A3E61B1F40FE}" srcOrd="0" destOrd="0" presId="urn:microsoft.com/office/officeart/2005/8/layout/radial6"/>
    <dgm:cxn modelId="{C8EDD7DA-2CFE-4606-8E88-AF76EACFE5F9}" type="presOf" srcId="{ADC71810-782D-429C-B343-9F2A85294FFE}" destId="{C5DF4563-1783-459A-82CB-FA79C4DC0877}" srcOrd="0" destOrd="0" presId="urn:microsoft.com/office/officeart/2005/8/layout/radial6"/>
    <dgm:cxn modelId="{C33B4EE6-1366-404E-BA0F-6BE9AB2CC577}" type="presOf" srcId="{76930B00-E0A6-49C7-8C3A-8549D9D80452}" destId="{9A3E97F3-737A-47E5-898B-9B1B6C3124B9}" srcOrd="0" destOrd="0" presId="urn:microsoft.com/office/officeart/2005/8/layout/radial6"/>
    <dgm:cxn modelId="{DF023CE9-D00A-4D95-B038-DFD460E81E2C}" type="presOf" srcId="{B3DE42A7-E8CD-4102-9DFC-4523A073B03B}" destId="{3AC5D110-CE7F-40A4-9347-10438C5A1116}" srcOrd="0" destOrd="0" presId="urn:microsoft.com/office/officeart/2005/8/layout/radial6"/>
    <dgm:cxn modelId="{A11D41F2-0F91-4AAF-9664-8DAD50903024}" type="presOf" srcId="{DF94A5BF-2179-4448-BBEB-585E4D70DA0F}" destId="{DE272195-DD49-4AD6-BDEF-8BFCDBDF27F0}" srcOrd="0" destOrd="0" presId="urn:microsoft.com/office/officeart/2005/8/layout/radial6"/>
    <dgm:cxn modelId="{17F340F6-D043-4D5E-B634-F179A647E130}" srcId="{4468B0E6-E019-4D0B-901C-9607E6DF495F}" destId="{9BAE7B42-EBC1-4244-B313-2BA38578A9A4}" srcOrd="4" destOrd="0" parTransId="{54823937-7751-490D-B329-3728FDC9C225}" sibTransId="{EF8CB331-E740-4A12-B1BC-7D5B030F59B2}"/>
    <dgm:cxn modelId="{E575D0F6-6B9F-461A-8E31-64E93076F721}" srcId="{4468B0E6-E019-4D0B-901C-9607E6DF495F}" destId="{B3DE42A7-E8CD-4102-9DFC-4523A073B03B}" srcOrd="6" destOrd="0" parTransId="{5B63C7C0-F476-4BDB-94E0-5E4ECBDA3485}" sibTransId="{CD6E5D82-7B9F-4767-BD77-9B7713EB3779}"/>
    <dgm:cxn modelId="{A077F2FB-BA88-4DB0-BD24-681BAD717520}" srcId="{4468B0E6-E019-4D0B-901C-9607E6DF495F}" destId="{24E6E89C-E82D-4CB0-93F6-1D10248DC2E9}" srcOrd="2" destOrd="0" parTransId="{92E68858-02AF-4446-90F6-2421036401EF}" sibTransId="{1C13D3FF-D27F-490F-8E08-96C8B8EEAE1D}"/>
    <dgm:cxn modelId="{5D6BDDCD-EB63-4DB3-BFD7-89A01C5764C9}" type="presParOf" srcId="{C5DF4563-1783-459A-82CB-FA79C4DC0877}" destId="{23D13516-DAD4-4B31-8626-563354503913}" srcOrd="0" destOrd="0" presId="urn:microsoft.com/office/officeart/2005/8/layout/radial6"/>
    <dgm:cxn modelId="{5DE5B71D-4114-4DB8-A554-F06EC29A36DC}" type="presParOf" srcId="{C5DF4563-1783-459A-82CB-FA79C4DC0877}" destId="{B9CE6FBF-B027-45B7-8718-9D94FE46F0E7}" srcOrd="1" destOrd="0" presId="urn:microsoft.com/office/officeart/2005/8/layout/radial6"/>
    <dgm:cxn modelId="{6A86BDAC-C7E4-41C9-A63B-01BCF633F20C}" type="presParOf" srcId="{C5DF4563-1783-459A-82CB-FA79C4DC0877}" destId="{82301346-B6AA-4DF4-9F8C-44D36564272E}" srcOrd="2" destOrd="0" presId="urn:microsoft.com/office/officeart/2005/8/layout/radial6"/>
    <dgm:cxn modelId="{36429E16-8496-4207-8156-F11031304C56}" type="presParOf" srcId="{C5DF4563-1783-459A-82CB-FA79C4DC0877}" destId="{C1A9961F-B42A-48DF-9B98-91D77A543DEE}" srcOrd="3" destOrd="0" presId="urn:microsoft.com/office/officeart/2005/8/layout/radial6"/>
    <dgm:cxn modelId="{BD32591D-0E10-442B-8F78-4AC65AD31821}" type="presParOf" srcId="{C5DF4563-1783-459A-82CB-FA79C4DC0877}" destId="{80CC5646-B9A9-450B-8069-CBFC12C6AD76}" srcOrd="4" destOrd="0" presId="urn:microsoft.com/office/officeart/2005/8/layout/radial6"/>
    <dgm:cxn modelId="{89471313-A4C1-4622-955D-4A549F7A79D5}" type="presParOf" srcId="{C5DF4563-1783-459A-82CB-FA79C4DC0877}" destId="{1BE51ACD-57B5-456A-A23D-7DB391E1B7E0}" srcOrd="5" destOrd="0" presId="urn:microsoft.com/office/officeart/2005/8/layout/radial6"/>
    <dgm:cxn modelId="{772D0988-0152-433A-91FE-8A0AD14AB3DA}" type="presParOf" srcId="{C5DF4563-1783-459A-82CB-FA79C4DC0877}" destId="{9A3E97F3-737A-47E5-898B-9B1B6C3124B9}" srcOrd="6" destOrd="0" presId="urn:microsoft.com/office/officeart/2005/8/layout/radial6"/>
    <dgm:cxn modelId="{3BE0D2CF-6342-42EB-8DE1-F3A4CA1D9ED1}" type="presParOf" srcId="{C5DF4563-1783-459A-82CB-FA79C4DC0877}" destId="{8E99A741-727B-4882-BD4A-2DD633AA14EC}" srcOrd="7" destOrd="0" presId="urn:microsoft.com/office/officeart/2005/8/layout/radial6"/>
    <dgm:cxn modelId="{9EB6281C-CD5F-4F7E-ACD8-C323AC912FDB}" type="presParOf" srcId="{C5DF4563-1783-459A-82CB-FA79C4DC0877}" destId="{949A4C4C-862A-4B85-AF3E-2999CD913447}" srcOrd="8" destOrd="0" presId="urn:microsoft.com/office/officeart/2005/8/layout/radial6"/>
    <dgm:cxn modelId="{85C586F2-5428-4EFB-AC5A-1B52DE2DFD58}" type="presParOf" srcId="{C5DF4563-1783-459A-82CB-FA79C4DC0877}" destId="{345273EE-A046-4F95-8630-C5A7BD398EB2}" srcOrd="9" destOrd="0" presId="urn:microsoft.com/office/officeart/2005/8/layout/radial6"/>
    <dgm:cxn modelId="{349B1EDC-D701-440E-A27A-34FEF58BC802}" type="presParOf" srcId="{C5DF4563-1783-459A-82CB-FA79C4DC0877}" destId="{69266C82-A96A-44A8-80CD-E180FD5E2070}" srcOrd="10" destOrd="0" presId="urn:microsoft.com/office/officeart/2005/8/layout/radial6"/>
    <dgm:cxn modelId="{62D37A3C-E521-470E-9AE1-7DC4ACC8AC4D}" type="presParOf" srcId="{C5DF4563-1783-459A-82CB-FA79C4DC0877}" destId="{ADBC71F8-ED2C-4DD9-8DDF-2337AFC6A664}" srcOrd="11" destOrd="0" presId="urn:microsoft.com/office/officeart/2005/8/layout/radial6"/>
    <dgm:cxn modelId="{2B8E85D1-0CDD-4A50-B05A-32B2C22F5455}" type="presParOf" srcId="{C5DF4563-1783-459A-82CB-FA79C4DC0877}" destId="{242188EA-0428-49E7-92E6-77E6C5B31266}" srcOrd="12" destOrd="0" presId="urn:microsoft.com/office/officeart/2005/8/layout/radial6"/>
    <dgm:cxn modelId="{01071B31-DA17-4FC5-8FA5-ADC9D8D70514}" type="presParOf" srcId="{C5DF4563-1783-459A-82CB-FA79C4DC0877}" destId="{49E04600-AA4B-4520-B69C-F792D823F9D5}" srcOrd="13" destOrd="0" presId="urn:microsoft.com/office/officeart/2005/8/layout/radial6"/>
    <dgm:cxn modelId="{2701ACBF-9812-4EC1-B18D-C7CB4A974139}" type="presParOf" srcId="{C5DF4563-1783-459A-82CB-FA79C4DC0877}" destId="{4DE642A1-C2CC-4A17-9245-F73D5EBFA70B}" srcOrd="14" destOrd="0" presId="urn:microsoft.com/office/officeart/2005/8/layout/radial6"/>
    <dgm:cxn modelId="{2FF50170-954E-498E-B68A-2DF3C21ED52B}" type="presParOf" srcId="{C5DF4563-1783-459A-82CB-FA79C4DC0877}" destId="{70F0DFD5-4FC2-4C5C-9A37-9FBC234E1312}" srcOrd="15" destOrd="0" presId="urn:microsoft.com/office/officeart/2005/8/layout/radial6"/>
    <dgm:cxn modelId="{68CE33FC-7D4F-47DF-8C82-72977DEDF22D}" type="presParOf" srcId="{C5DF4563-1783-459A-82CB-FA79C4DC0877}" destId="{2D8CBD8B-4E71-4825-992F-912756535982}" srcOrd="16" destOrd="0" presId="urn:microsoft.com/office/officeart/2005/8/layout/radial6"/>
    <dgm:cxn modelId="{23097F4E-D2AC-40DF-815B-4095A0A394C7}" type="presParOf" srcId="{C5DF4563-1783-459A-82CB-FA79C4DC0877}" destId="{FE3FF67F-3E11-414A-9D43-CE49421C5B49}" srcOrd="17" destOrd="0" presId="urn:microsoft.com/office/officeart/2005/8/layout/radial6"/>
    <dgm:cxn modelId="{48F01D25-6ABE-47F3-BDE6-9DB8340E9149}" type="presParOf" srcId="{C5DF4563-1783-459A-82CB-FA79C4DC0877}" destId="{3FE85CE2-D83F-465A-B809-9177660789AE}" srcOrd="18" destOrd="0" presId="urn:microsoft.com/office/officeart/2005/8/layout/radial6"/>
    <dgm:cxn modelId="{F45955CA-3391-4824-A593-262FDB1890DB}" type="presParOf" srcId="{C5DF4563-1783-459A-82CB-FA79C4DC0877}" destId="{3AC5D110-CE7F-40A4-9347-10438C5A1116}" srcOrd="19" destOrd="0" presId="urn:microsoft.com/office/officeart/2005/8/layout/radial6"/>
    <dgm:cxn modelId="{4FD0F3BC-B1F4-4319-BD32-C7D639A94F7A}" type="presParOf" srcId="{C5DF4563-1783-459A-82CB-FA79C4DC0877}" destId="{7293472B-2611-48CB-A151-D2AEC8334AC0}" srcOrd="20" destOrd="0" presId="urn:microsoft.com/office/officeart/2005/8/layout/radial6"/>
    <dgm:cxn modelId="{AA554A42-7149-4C20-994F-11EF3E26CD19}" type="presParOf" srcId="{C5DF4563-1783-459A-82CB-FA79C4DC0877}" destId="{8F3028AF-8BA5-4C86-9928-31BE1CC044DA}" srcOrd="21" destOrd="0" presId="urn:microsoft.com/office/officeart/2005/8/layout/radial6"/>
    <dgm:cxn modelId="{F3F12F0F-2664-4F11-9A70-0256AD514847}" type="presParOf" srcId="{C5DF4563-1783-459A-82CB-FA79C4DC0877}" destId="{7D0218AE-DA82-47C5-8A4B-B85B1A7D337A}" srcOrd="22" destOrd="0" presId="urn:microsoft.com/office/officeart/2005/8/layout/radial6"/>
    <dgm:cxn modelId="{8664B162-7BF8-4D72-9C19-885E2855C0B5}" type="presParOf" srcId="{C5DF4563-1783-459A-82CB-FA79C4DC0877}" destId="{CA6DDE8D-BBF1-4715-83B4-113AFBB6F94A}" srcOrd="23" destOrd="0" presId="urn:microsoft.com/office/officeart/2005/8/layout/radial6"/>
    <dgm:cxn modelId="{F9E716CC-B618-4685-B411-2E27B512D8F5}" type="presParOf" srcId="{C5DF4563-1783-459A-82CB-FA79C4DC0877}" destId="{D69FF3A0-3817-4EBF-A35A-1A271B7FAA71}" srcOrd="24" destOrd="0" presId="urn:microsoft.com/office/officeart/2005/8/layout/radial6"/>
    <dgm:cxn modelId="{9CF14E50-A60E-4021-BC5E-99EA25A568C6}" type="presParOf" srcId="{C5DF4563-1783-459A-82CB-FA79C4DC0877}" destId="{31F656AF-1EF9-4108-90E6-FBEEEEB8EF8A}" srcOrd="25" destOrd="0" presId="urn:microsoft.com/office/officeart/2005/8/layout/radial6"/>
    <dgm:cxn modelId="{2157B413-CC4B-4FA9-B0D2-A965FA9F0EA3}" type="presParOf" srcId="{C5DF4563-1783-459A-82CB-FA79C4DC0877}" destId="{4C92DBB1-1966-40E1-9D2F-204904699F72}" srcOrd="26" destOrd="0" presId="urn:microsoft.com/office/officeart/2005/8/layout/radial6"/>
    <dgm:cxn modelId="{7D9CB4FF-15B5-4638-BEC7-F67C614383C3}" type="presParOf" srcId="{C5DF4563-1783-459A-82CB-FA79C4DC0877}" destId="{653EF975-431B-446D-B059-4C5F27169B7E}" srcOrd="27" destOrd="0" presId="urn:microsoft.com/office/officeart/2005/8/layout/radial6"/>
    <dgm:cxn modelId="{3DAEC936-08E2-4AF9-908A-3A7DD93BA1A7}" type="presParOf" srcId="{C5DF4563-1783-459A-82CB-FA79C4DC0877}" destId="{DE272195-DD49-4AD6-BDEF-8BFCDBDF27F0}" srcOrd="28" destOrd="0" presId="urn:microsoft.com/office/officeart/2005/8/layout/radial6"/>
    <dgm:cxn modelId="{D0A3F931-3B2B-40CC-B36E-56D90C13350B}" type="presParOf" srcId="{C5DF4563-1783-459A-82CB-FA79C4DC0877}" destId="{C12BFCB3-B11B-4D36-A62D-746954061DC7}" srcOrd="29" destOrd="0" presId="urn:microsoft.com/office/officeart/2005/8/layout/radial6"/>
    <dgm:cxn modelId="{A714E4BA-9625-4403-8555-6434782D2422}" type="presParOf" srcId="{C5DF4563-1783-459A-82CB-FA79C4DC0877}" destId="{24C58A37-A8AD-40B9-B267-A3E61B1F40FE}" srcOrd="30" destOrd="0" presId="urn:microsoft.com/office/officeart/2005/8/layout/radial6"/>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EE04F92-FD28-464D-89AA-77BFA59995AB}" type="doc">
      <dgm:prSet loTypeId="urn:microsoft.com/office/officeart/2005/8/layout/process3" loCatId="process" qsTypeId="urn:microsoft.com/office/officeart/2005/8/quickstyle/3d2" qsCatId="3D" csTypeId="urn:microsoft.com/office/officeart/2005/8/colors/colorful4" csCatId="colorful" phldr="1"/>
      <dgm:spPr/>
      <dgm:t>
        <a:bodyPr/>
        <a:lstStyle/>
        <a:p>
          <a:endParaRPr lang="en-US"/>
        </a:p>
      </dgm:t>
    </dgm:pt>
    <dgm:pt modelId="{8094AF4D-0B3A-4C99-BD6E-BDCE1E4FAF42}">
      <dgm:prSet phldrT="[Text]"/>
      <dgm:spPr/>
      <dgm:t>
        <a:bodyPr/>
        <a:lstStyle/>
        <a:p>
          <a:r>
            <a:rPr lang="en-US" b="0">
              <a:latin typeface="+mn-lt"/>
            </a:rPr>
            <a:t>Input</a:t>
          </a:r>
          <a:endParaRPr lang="en-US" b="0" dirty="0">
            <a:latin typeface="+mn-lt"/>
          </a:endParaRPr>
        </a:p>
      </dgm:t>
    </dgm:pt>
    <dgm:pt modelId="{A56FA7BF-6BF0-4AC1-A2D8-DB8DDF9016C3}" type="parTrans" cxnId="{574A219F-29B4-4832-9887-B185370E6A54}">
      <dgm:prSet/>
      <dgm:spPr/>
      <dgm:t>
        <a:bodyPr/>
        <a:lstStyle/>
        <a:p>
          <a:endParaRPr lang="en-US"/>
        </a:p>
      </dgm:t>
    </dgm:pt>
    <dgm:pt modelId="{AD2CD03A-FB16-4778-B388-0E6713F1F251}" type="sibTrans" cxnId="{574A219F-29B4-4832-9887-B185370E6A54}">
      <dgm:prSet/>
      <dgm:spPr/>
      <dgm:t>
        <a:bodyPr/>
        <a:lstStyle/>
        <a:p>
          <a:endParaRPr lang="en-US"/>
        </a:p>
      </dgm:t>
    </dgm:pt>
    <dgm:pt modelId="{8B671806-DC2F-4207-99C6-58A6FB3663E2}">
      <dgm:prSet phldrT="[Text]"/>
      <dgm:spPr>
        <a:solidFill>
          <a:schemeClr val="tx2">
            <a:lumMod val="20000"/>
            <a:lumOff val="80000"/>
            <a:alpha val="90000"/>
          </a:schemeClr>
        </a:solidFill>
      </dgm:spPr>
      <dgm:t>
        <a:bodyPr/>
        <a:lstStyle/>
        <a:p>
          <a:r>
            <a:rPr lang="en-US" b="0" dirty="0">
              <a:latin typeface="+mn-lt"/>
            </a:rPr>
            <a:t>1. Risk management plan</a:t>
          </a:r>
        </a:p>
      </dgm:t>
    </dgm:pt>
    <dgm:pt modelId="{4412D633-6D11-4743-B874-D34F053B21DC}" type="parTrans" cxnId="{2FC1607A-7A86-42EB-BB96-C5077494573B}">
      <dgm:prSet/>
      <dgm:spPr/>
      <dgm:t>
        <a:bodyPr/>
        <a:lstStyle/>
        <a:p>
          <a:endParaRPr lang="en-US"/>
        </a:p>
      </dgm:t>
    </dgm:pt>
    <dgm:pt modelId="{1ABE8CC7-87B1-4917-81AD-C299A49BC462}" type="sibTrans" cxnId="{2FC1607A-7A86-42EB-BB96-C5077494573B}">
      <dgm:prSet/>
      <dgm:spPr/>
      <dgm:t>
        <a:bodyPr/>
        <a:lstStyle/>
        <a:p>
          <a:endParaRPr lang="en-US"/>
        </a:p>
      </dgm:t>
    </dgm:pt>
    <dgm:pt modelId="{3A2D715D-3895-45BC-B47B-06448DC70445}">
      <dgm:prSet phldrT="[Text]"/>
      <dgm:spPr/>
      <dgm:t>
        <a:bodyPr/>
        <a:lstStyle/>
        <a:p>
          <a:r>
            <a:rPr lang="en-US" b="0" dirty="0">
              <a:latin typeface="+mn-lt"/>
            </a:rPr>
            <a:t>Tools &amp; Techniques</a:t>
          </a:r>
        </a:p>
      </dgm:t>
    </dgm:pt>
    <dgm:pt modelId="{E1D919CD-7EF6-42F0-AAE6-E748A06D6BAA}" type="parTrans" cxnId="{F184A58A-895C-46C8-964D-DC63D986E711}">
      <dgm:prSet/>
      <dgm:spPr/>
      <dgm:t>
        <a:bodyPr/>
        <a:lstStyle/>
        <a:p>
          <a:endParaRPr lang="en-US"/>
        </a:p>
      </dgm:t>
    </dgm:pt>
    <dgm:pt modelId="{FCF5CE12-A2EC-429D-B2E0-6DBA8747C300}" type="sibTrans" cxnId="{F184A58A-895C-46C8-964D-DC63D986E711}">
      <dgm:prSet/>
      <dgm:spPr/>
      <dgm:t>
        <a:bodyPr/>
        <a:lstStyle/>
        <a:p>
          <a:endParaRPr lang="en-US"/>
        </a:p>
      </dgm:t>
    </dgm:pt>
    <dgm:pt modelId="{C9D3C6B1-A63C-4619-B5B0-2485E042BE80}">
      <dgm:prSet phldrT="[Text]"/>
      <dgm:spPr>
        <a:solidFill>
          <a:schemeClr val="bg2">
            <a:alpha val="90000"/>
          </a:schemeClr>
        </a:solidFill>
      </dgm:spPr>
      <dgm:t>
        <a:bodyPr/>
        <a:lstStyle/>
        <a:p>
          <a:r>
            <a:rPr kumimoji="0" lang="en-US" b="0" i="0" u="none" strike="noStrike" cap="none" spc="-4" normalizeH="0" baseline="0" noProof="0" dirty="0">
              <a:ln/>
              <a:effectLst/>
              <a:uLnTx/>
              <a:uFillTx/>
              <a:latin typeface="+mn-lt"/>
              <a:ea typeface="+mn-ea"/>
            </a:rPr>
            <a:t>1. Risk probability and impact assessment</a:t>
          </a:r>
          <a:endParaRPr lang="en-US" b="0" dirty="0">
            <a:latin typeface="+mn-lt"/>
          </a:endParaRPr>
        </a:p>
      </dgm:t>
    </dgm:pt>
    <dgm:pt modelId="{13EA442E-1D68-4FDC-84C4-63690CD7FFFD}" type="parTrans" cxnId="{74A83111-8742-40B7-BDB0-517883EA3281}">
      <dgm:prSet/>
      <dgm:spPr/>
      <dgm:t>
        <a:bodyPr/>
        <a:lstStyle/>
        <a:p>
          <a:endParaRPr lang="en-US"/>
        </a:p>
      </dgm:t>
    </dgm:pt>
    <dgm:pt modelId="{60B9232F-5F06-43DD-97B7-E699757DD82F}" type="sibTrans" cxnId="{74A83111-8742-40B7-BDB0-517883EA3281}">
      <dgm:prSet/>
      <dgm:spPr/>
      <dgm:t>
        <a:bodyPr/>
        <a:lstStyle/>
        <a:p>
          <a:endParaRPr lang="en-US"/>
        </a:p>
      </dgm:t>
    </dgm:pt>
    <dgm:pt modelId="{645B2E93-097F-4390-A8AE-2C1045749F8A}">
      <dgm:prSet phldrT="[Text]"/>
      <dgm:spPr/>
      <dgm:t>
        <a:bodyPr/>
        <a:lstStyle/>
        <a:p>
          <a:r>
            <a:rPr lang="en-US" b="0">
              <a:latin typeface="+mn-lt"/>
            </a:rPr>
            <a:t>Outputs</a:t>
          </a:r>
          <a:endParaRPr lang="en-US" b="0" dirty="0">
            <a:latin typeface="+mn-lt"/>
          </a:endParaRPr>
        </a:p>
      </dgm:t>
    </dgm:pt>
    <dgm:pt modelId="{EF52D8D0-2230-4896-8FBA-FB71B018A2C5}" type="parTrans" cxnId="{AC349027-5DDA-4BAE-9ADC-D05AFD694635}">
      <dgm:prSet/>
      <dgm:spPr/>
      <dgm:t>
        <a:bodyPr/>
        <a:lstStyle/>
        <a:p>
          <a:endParaRPr lang="en-US"/>
        </a:p>
      </dgm:t>
    </dgm:pt>
    <dgm:pt modelId="{476ECB86-E1AB-4A1B-9D3F-68CB60D09686}" type="sibTrans" cxnId="{AC349027-5DDA-4BAE-9ADC-D05AFD694635}">
      <dgm:prSet/>
      <dgm:spPr/>
      <dgm:t>
        <a:bodyPr/>
        <a:lstStyle/>
        <a:p>
          <a:endParaRPr lang="en-US"/>
        </a:p>
      </dgm:t>
    </dgm:pt>
    <dgm:pt modelId="{E909C48C-FEA5-463D-A540-45181B501653}">
      <dgm:prSet phldrT="[Text]"/>
      <dgm:spPr>
        <a:solidFill>
          <a:schemeClr val="bg2">
            <a:alpha val="90000"/>
          </a:schemeClr>
        </a:solidFill>
      </dgm:spPr>
      <dgm:t>
        <a:bodyPr/>
        <a:lstStyle/>
        <a:p>
          <a:r>
            <a:rPr lang="en-US" b="0" dirty="0">
              <a:latin typeface="+mn-lt"/>
            </a:rPr>
            <a:t>1. Project documents updates</a:t>
          </a:r>
        </a:p>
      </dgm:t>
    </dgm:pt>
    <dgm:pt modelId="{B36322DF-2229-4B36-8815-26DE84DC125C}" type="parTrans" cxnId="{42388DAA-5862-458D-9723-78A2685B43D2}">
      <dgm:prSet/>
      <dgm:spPr/>
      <dgm:t>
        <a:bodyPr/>
        <a:lstStyle/>
        <a:p>
          <a:endParaRPr lang="en-US"/>
        </a:p>
      </dgm:t>
    </dgm:pt>
    <dgm:pt modelId="{88B91780-A0B6-4FB3-89DF-ED6E2F392BAC}" type="sibTrans" cxnId="{42388DAA-5862-458D-9723-78A2685B43D2}">
      <dgm:prSet/>
      <dgm:spPr/>
      <dgm:t>
        <a:bodyPr/>
        <a:lstStyle/>
        <a:p>
          <a:endParaRPr lang="en-US"/>
        </a:p>
      </dgm:t>
    </dgm:pt>
    <dgm:pt modelId="{709B2CB6-9069-4BF0-95CE-C2BFCDFE8ABB}">
      <dgm:prSet/>
      <dgm:spPr/>
      <dgm:t>
        <a:bodyPr/>
        <a:lstStyle/>
        <a:p>
          <a:r>
            <a:rPr lang="en-US" b="0" dirty="0">
              <a:latin typeface="+mn-lt"/>
            </a:rPr>
            <a:t>2. Scope baseline</a:t>
          </a:r>
        </a:p>
      </dgm:t>
    </dgm:pt>
    <dgm:pt modelId="{26C85F70-AB90-4F67-A240-FE8E6E78380F}" type="parTrans" cxnId="{E79CF1D4-476F-42FD-947A-D993884B91EE}">
      <dgm:prSet/>
      <dgm:spPr/>
      <dgm:t>
        <a:bodyPr/>
        <a:lstStyle/>
        <a:p>
          <a:endParaRPr lang="en-US"/>
        </a:p>
      </dgm:t>
    </dgm:pt>
    <dgm:pt modelId="{3DA7E2FA-5121-4378-ABBB-23EE3CBF47F7}" type="sibTrans" cxnId="{E79CF1D4-476F-42FD-947A-D993884B91EE}">
      <dgm:prSet/>
      <dgm:spPr/>
      <dgm:t>
        <a:bodyPr/>
        <a:lstStyle/>
        <a:p>
          <a:endParaRPr lang="en-US"/>
        </a:p>
      </dgm:t>
    </dgm:pt>
    <dgm:pt modelId="{DF82B528-58CF-4E4A-91A9-85D3AAB18BF6}">
      <dgm:prSet/>
      <dgm:spPr/>
      <dgm:t>
        <a:bodyPr/>
        <a:lstStyle/>
        <a:p>
          <a:r>
            <a:rPr lang="en-US" b="0" dirty="0">
              <a:latin typeface="+mn-lt"/>
            </a:rPr>
            <a:t>3. Risk register</a:t>
          </a:r>
        </a:p>
      </dgm:t>
    </dgm:pt>
    <dgm:pt modelId="{9EC46A0F-8A9D-4903-B68F-3749368F795F}" type="parTrans" cxnId="{8F57AC7F-BB73-4554-8D74-227373869EB0}">
      <dgm:prSet/>
      <dgm:spPr/>
      <dgm:t>
        <a:bodyPr/>
        <a:lstStyle/>
        <a:p>
          <a:endParaRPr lang="en-US"/>
        </a:p>
      </dgm:t>
    </dgm:pt>
    <dgm:pt modelId="{5424CBED-BB4C-4654-8E68-21AD3B6EABD4}" type="sibTrans" cxnId="{8F57AC7F-BB73-4554-8D74-227373869EB0}">
      <dgm:prSet/>
      <dgm:spPr/>
      <dgm:t>
        <a:bodyPr/>
        <a:lstStyle/>
        <a:p>
          <a:endParaRPr lang="en-US"/>
        </a:p>
      </dgm:t>
    </dgm:pt>
    <dgm:pt modelId="{2C52C664-F971-4197-8321-34EB3AED35C9}">
      <dgm:prSet/>
      <dgm:spPr/>
      <dgm:t>
        <a:bodyPr/>
        <a:lstStyle/>
        <a:p>
          <a:r>
            <a:rPr lang="en-US" b="0" dirty="0">
              <a:latin typeface="+mn-lt"/>
            </a:rPr>
            <a:t>4. Enterprise environmental factors</a:t>
          </a:r>
        </a:p>
      </dgm:t>
    </dgm:pt>
    <dgm:pt modelId="{E286955B-7846-4CA2-9C0B-E90D239B86C7}" type="parTrans" cxnId="{A08747AA-4DEC-4776-B1F3-48360A2B2E1A}">
      <dgm:prSet/>
      <dgm:spPr/>
      <dgm:t>
        <a:bodyPr/>
        <a:lstStyle/>
        <a:p>
          <a:endParaRPr lang="en-US"/>
        </a:p>
      </dgm:t>
    </dgm:pt>
    <dgm:pt modelId="{2D4638C8-8D35-4EA3-A483-951BEC835562}" type="sibTrans" cxnId="{A08747AA-4DEC-4776-B1F3-48360A2B2E1A}">
      <dgm:prSet/>
      <dgm:spPr/>
      <dgm:t>
        <a:bodyPr/>
        <a:lstStyle/>
        <a:p>
          <a:endParaRPr lang="en-US"/>
        </a:p>
      </dgm:t>
    </dgm:pt>
    <dgm:pt modelId="{9F523847-F99F-4557-8A97-8B9140EF8B1E}">
      <dgm:prSet/>
      <dgm:spPr/>
      <dgm:t>
        <a:bodyPr/>
        <a:lstStyle/>
        <a:p>
          <a:r>
            <a:rPr lang="en-US" b="0" dirty="0">
              <a:latin typeface="+mn-lt"/>
            </a:rPr>
            <a:t>5. Organizational process assets</a:t>
          </a:r>
        </a:p>
      </dgm:t>
    </dgm:pt>
    <dgm:pt modelId="{C55DFE10-7AE2-44AF-91DD-FC6E761E5303}" type="parTrans" cxnId="{BEBA1BAE-4F00-4F24-BA33-48E80797400F}">
      <dgm:prSet/>
      <dgm:spPr/>
      <dgm:t>
        <a:bodyPr/>
        <a:lstStyle/>
        <a:p>
          <a:endParaRPr lang="en-US"/>
        </a:p>
      </dgm:t>
    </dgm:pt>
    <dgm:pt modelId="{7F9EDD3B-B0AD-4FF1-A1FB-EDE923005719}" type="sibTrans" cxnId="{BEBA1BAE-4F00-4F24-BA33-48E80797400F}">
      <dgm:prSet/>
      <dgm:spPr/>
      <dgm:t>
        <a:bodyPr/>
        <a:lstStyle/>
        <a:p>
          <a:endParaRPr lang="en-US"/>
        </a:p>
      </dgm:t>
    </dgm:pt>
    <dgm:pt modelId="{2C55107F-A12B-40E5-94FC-D07F82892BB7}">
      <dgm:prSet/>
      <dgm:spPr/>
      <dgm:t>
        <a:bodyPr/>
        <a:lstStyle/>
        <a:p>
          <a:r>
            <a:rPr kumimoji="0" lang="en-US" b="0" i="0" u="none" strike="noStrike" cap="none" spc="-4" normalizeH="0" baseline="0" noProof="0" dirty="0">
              <a:ln/>
              <a:effectLst/>
              <a:uLnTx/>
              <a:uFillTx/>
              <a:latin typeface="+mn-lt"/>
              <a:ea typeface="+mn-ea"/>
            </a:rPr>
            <a:t>2. Probability and impact matrix</a:t>
          </a:r>
        </a:p>
      </dgm:t>
    </dgm:pt>
    <dgm:pt modelId="{E1CD205C-D656-46EC-9FBC-336AE506B927}" type="parTrans" cxnId="{9108A386-BA62-4E8E-9AC7-5B6B49F8741C}">
      <dgm:prSet/>
      <dgm:spPr/>
      <dgm:t>
        <a:bodyPr/>
        <a:lstStyle/>
        <a:p>
          <a:endParaRPr lang="en-US"/>
        </a:p>
      </dgm:t>
    </dgm:pt>
    <dgm:pt modelId="{0E5C08C9-137F-4804-9BFA-9EE7DC2D74DE}" type="sibTrans" cxnId="{9108A386-BA62-4E8E-9AC7-5B6B49F8741C}">
      <dgm:prSet/>
      <dgm:spPr/>
      <dgm:t>
        <a:bodyPr/>
        <a:lstStyle/>
        <a:p>
          <a:endParaRPr lang="en-US"/>
        </a:p>
      </dgm:t>
    </dgm:pt>
    <dgm:pt modelId="{44A5CCCE-9492-41C5-A74F-376665F48261}">
      <dgm:prSet/>
      <dgm:spPr/>
      <dgm:t>
        <a:bodyPr/>
        <a:lstStyle/>
        <a:p>
          <a:r>
            <a:rPr kumimoji="0" lang="en-US" b="0" i="0" u="none" strike="noStrike" cap="none" spc="-4" normalizeH="0" baseline="0" noProof="0" dirty="0">
              <a:ln/>
              <a:effectLst/>
              <a:uLnTx/>
              <a:uFillTx/>
              <a:latin typeface="+mn-lt"/>
              <a:ea typeface="+mn-ea"/>
            </a:rPr>
            <a:t>3. Risk data quality assessment</a:t>
          </a:r>
        </a:p>
      </dgm:t>
    </dgm:pt>
    <dgm:pt modelId="{CC59E642-4C48-4273-A7FB-7ECE34C755E7}" type="parTrans" cxnId="{2227D014-B0A3-4754-9B3F-30257322741A}">
      <dgm:prSet/>
      <dgm:spPr/>
      <dgm:t>
        <a:bodyPr/>
        <a:lstStyle/>
        <a:p>
          <a:endParaRPr lang="en-US"/>
        </a:p>
      </dgm:t>
    </dgm:pt>
    <dgm:pt modelId="{2CC95C12-9951-4618-91E4-02F9E0E104E5}" type="sibTrans" cxnId="{2227D014-B0A3-4754-9B3F-30257322741A}">
      <dgm:prSet/>
      <dgm:spPr/>
      <dgm:t>
        <a:bodyPr/>
        <a:lstStyle/>
        <a:p>
          <a:endParaRPr lang="en-US"/>
        </a:p>
      </dgm:t>
    </dgm:pt>
    <dgm:pt modelId="{C2FC6332-815B-4120-81A2-9CD11E976358}">
      <dgm:prSet/>
      <dgm:spPr/>
      <dgm:t>
        <a:bodyPr/>
        <a:lstStyle/>
        <a:p>
          <a:r>
            <a:rPr kumimoji="0" lang="en-US" b="0" i="0" u="none" strike="noStrike" cap="none" spc="-4" normalizeH="0" baseline="0" noProof="0" dirty="0">
              <a:ln/>
              <a:effectLst/>
              <a:uLnTx/>
              <a:uFillTx/>
              <a:latin typeface="+mn-lt"/>
              <a:ea typeface="+mn-ea"/>
            </a:rPr>
            <a:t>4. Risk categorization</a:t>
          </a:r>
        </a:p>
      </dgm:t>
    </dgm:pt>
    <dgm:pt modelId="{121F0EDE-54CA-434D-B440-598EA5690055}" type="parTrans" cxnId="{C84A963F-F811-4349-984D-B88F2B058134}">
      <dgm:prSet/>
      <dgm:spPr/>
      <dgm:t>
        <a:bodyPr/>
        <a:lstStyle/>
        <a:p>
          <a:endParaRPr lang="en-US"/>
        </a:p>
      </dgm:t>
    </dgm:pt>
    <dgm:pt modelId="{7A8EE9A5-B8E8-4C2D-9CE0-993ACF740AE5}" type="sibTrans" cxnId="{C84A963F-F811-4349-984D-B88F2B058134}">
      <dgm:prSet/>
      <dgm:spPr/>
      <dgm:t>
        <a:bodyPr/>
        <a:lstStyle/>
        <a:p>
          <a:endParaRPr lang="en-US"/>
        </a:p>
      </dgm:t>
    </dgm:pt>
    <dgm:pt modelId="{8DD34050-B144-4E5B-BDAB-014754FFE710}">
      <dgm:prSet/>
      <dgm:spPr/>
      <dgm:t>
        <a:bodyPr/>
        <a:lstStyle/>
        <a:p>
          <a:r>
            <a:rPr kumimoji="0" lang="en-US" b="0" i="0" u="none" strike="noStrike" cap="none" spc="-4" normalizeH="0" baseline="0" noProof="0" dirty="0">
              <a:ln/>
              <a:effectLst/>
              <a:uLnTx/>
              <a:uFillTx/>
              <a:latin typeface="+mn-lt"/>
              <a:ea typeface="+mn-ea"/>
            </a:rPr>
            <a:t>5. Risk urgency assessment</a:t>
          </a:r>
        </a:p>
      </dgm:t>
    </dgm:pt>
    <dgm:pt modelId="{12EF77C9-01E0-4F2A-AC27-DB11306D0297}" type="parTrans" cxnId="{F238CC40-102D-43E0-990C-AE22E3A25D9A}">
      <dgm:prSet/>
      <dgm:spPr/>
      <dgm:t>
        <a:bodyPr/>
        <a:lstStyle/>
        <a:p>
          <a:endParaRPr lang="en-US"/>
        </a:p>
      </dgm:t>
    </dgm:pt>
    <dgm:pt modelId="{DE8569B6-69D3-46D0-86C4-D9D6B1EE8839}" type="sibTrans" cxnId="{F238CC40-102D-43E0-990C-AE22E3A25D9A}">
      <dgm:prSet/>
      <dgm:spPr/>
      <dgm:t>
        <a:bodyPr/>
        <a:lstStyle/>
        <a:p>
          <a:endParaRPr lang="en-US"/>
        </a:p>
      </dgm:t>
    </dgm:pt>
    <dgm:pt modelId="{8D1CC1B2-6912-4004-B5F9-BDDDD45FB446}">
      <dgm:prSet/>
      <dgm:spPr/>
      <dgm:t>
        <a:bodyPr/>
        <a:lstStyle/>
        <a:p>
          <a:r>
            <a:rPr kumimoji="0" lang="en-US" b="0" i="0" u="none" strike="noStrike" cap="none" spc="-4" normalizeH="0" baseline="0" noProof="0" dirty="0">
              <a:ln/>
              <a:effectLst/>
              <a:uLnTx/>
              <a:uFillTx/>
              <a:latin typeface="+mn-lt"/>
              <a:ea typeface="+mn-ea"/>
            </a:rPr>
            <a:t>6. Expert judgment</a:t>
          </a:r>
        </a:p>
      </dgm:t>
    </dgm:pt>
    <dgm:pt modelId="{D24D5130-FCE4-455F-AF2C-0336D64B41F2}" type="parTrans" cxnId="{7E38815C-E00D-4010-AFD8-8C594448E23C}">
      <dgm:prSet/>
      <dgm:spPr/>
      <dgm:t>
        <a:bodyPr/>
        <a:lstStyle/>
        <a:p>
          <a:endParaRPr lang="en-US"/>
        </a:p>
      </dgm:t>
    </dgm:pt>
    <dgm:pt modelId="{895FD4EC-D95C-4299-A185-A969F16596E4}" type="sibTrans" cxnId="{7E38815C-E00D-4010-AFD8-8C594448E23C}">
      <dgm:prSet/>
      <dgm:spPr/>
      <dgm:t>
        <a:bodyPr/>
        <a:lstStyle/>
        <a:p>
          <a:endParaRPr lang="en-US"/>
        </a:p>
      </dgm:t>
    </dgm:pt>
    <dgm:pt modelId="{CFB89EA6-C3C1-4C11-929A-BF5E499DCA62}" type="pres">
      <dgm:prSet presAssocID="{8EE04F92-FD28-464D-89AA-77BFA59995AB}" presName="linearFlow" presStyleCnt="0">
        <dgm:presLayoutVars>
          <dgm:dir/>
          <dgm:animLvl val="lvl"/>
          <dgm:resizeHandles val="exact"/>
        </dgm:presLayoutVars>
      </dgm:prSet>
      <dgm:spPr/>
    </dgm:pt>
    <dgm:pt modelId="{0AE91B55-7731-411B-8E3E-9BF8DA5630DE}" type="pres">
      <dgm:prSet presAssocID="{8094AF4D-0B3A-4C99-BD6E-BDCE1E4FAF42}" presName="composite" presStyleCnt="0"/>
      <dgm:spPr/>
    </dgm:pt>
    <dgm:pt modelId="{06801CD9-DACF-401C-8820-2478FE0CD8E9}" type="pres">
      <dgm:prSet presAssocID="{8094AF4D-0B3A-4C99-BD6E-BDCE1E4FAF42}" presName="parTx" presStyleLbl="node1" presStyleIdx="0" presStyleCnt="3">
        <dgm:presLayoutVars>
          <dgm:chMax val="0"/>
          <dgm:chPref val="0"/>
          <dgm:bulletEnabled val="1"/>
        </dgm:presLayoutVars>
      </dgm:prSet>
      <dgm:spPr/>
    </dgm:pt>
    <dgm:pt modelId="{5BC0E88B-BDAE-486A-84B9-DC4D56DB0215}" type="pres">
      <dgm:prSet presAssocID="{8094AF4D-0B3A-4C99-BD6E-BDCE1E4FAF42}" presName="parSh" presStyleLbl="node1" presStyleIdx="0" presStyleCnt="3"/>
      <dgm:spPr/>
    </dgm:pt>
    <dgm:pt modelId="{6393A725-404C-43BE-B2A3-41A8645FCEC1}" type="pres">
      <dgm:prSet presAssocID="{8094AF4D-0B3A-4C99-BD6E-BDCE1E4FAF42}" presName="desTx" presStyleLbl="fgAcc1" presStyleIdx="0" presStyleCnt="3" custLinFactNeighborY="683">
        <dgm:presLayoutVars>
          <dgm:bulletEnabled val="1"/>
        </dgm:presLayoutVars>
      </dgm:prSet>
      <dgm:spPr/>
    </dgm:pt>
    <dgm:pt modelId="{F03A484C-F809-464D-AB38-50710EBD6CDC}" type="pres">
      <dgm:prSet presAssocID="{AD2CD03A-FB16-4778-B388-0E6713F1F251}" presName="sibTrans" presStyleLbl="sibTrans2D1" presStyleIdx="0" presStyleCnt="2"/>
      <dgm:spPr/>
    </dgm:pt>
    <dgm:pt modelId="{B9D6688F-9862-469F-A4B7-A31E01DF16C1}" type="pres">
      <dgm:prSet presAssocID="{AD2CD03A-FB16-4778-B388-0E6713F1F251}" presName="connTx" presStyleLbl="sibTrans2D1" presStyleIdx="0" presStyleCnt="2"/>
      <dgm:spPr/>
    </dgm:pt>
    <dgm:pt modelId="{F26E9E08-94C6-4EC9-A481-525B36E105F9}" type="pres">
      <dgm:prSet presAssocID="{3A2D715D-3895-45BC-B47B-06448DC70445}" presName="composite" presStyleCnt="0"/>
      <dgm:spPr/>
    </dgm:pt>
    <dgm:pt modelId="{C38EA4BF-58BE-4920-99B5-434064201AC3}" type="pres">
      <dgm:prSet presAssocID="{3A2D715D-3895-45BC-B47B-06448DC70445}" presName="parTx" presStyleLbl="node1" presStyleIdx="0" presStyleCnt="3">
        <dgm:presLayoutVars>
          <dgm:chMax val="0"/>
          <dgm:chPref val="0"/>
          <dgm:bulletEnabled val="1"/>
        </dgm:presLayoutVars>
      </dgm:prSet>
      <dgm:spPr/>
    </dgm:pt>
    <dgm:pt modelId="{3F508ED5-0CC1-48A7-858B-9430E1B8F23E}" type="pres">
      <dgm:prSet presAssocID="{3A2D715D-3895-45BC-B47B-06448DC70445}" presName="parSh" presStyleLbl="node1" presStyleIdx="1" presStyleCnt="3"/>
      <dgm:spPr/>
    </dgm:pt>
    <dgm:pt modelId="{93849C52-3A8C-48CB-828E-783881352CC1}" type="pres">
      <dgm:prSet presAssocID="{3A2D715D-3895-45BC-B47B-06448DC70445}" presName="desTx" presStyleLbl="fgAcc1" presStyleIdx="1" presStyleCnt="3">
        <dgm:presLayoutVars>
          <dgm:bulletEnabled val="1"/>
        </dgm:presLayoutVars>
      </dgm:prSet>
      <dgm:spPr/>
    </dgm:pt>
    <dgm:pt modelId="{8A326388-BC30-47B3-926E-258600F61DDF}" type="pres">
      <dgm:prSet presAssocID="{FCF5CE12-A2EC-429D-B2E0-6DBA8747C300}" presName="sibTrans" presStyleLbl="sibTrans2D1" presStyleIdx="1" presStyleCnt="2"/>
      <dgm:spPr/>
    </dgm:pt>
    <dgm:pt modelId="{838DBE00-A3FE-4307-A5F7-59EF83BDDE2A}" type="pres">
      <dgm:prSet presAssocID="{FCF5CE12-A2EC-429D-B2E0-6DBA8747C300}" presName="connTx" presStyleLbl="sibTrans2D1" presStyleIdx="1" presStyleCnt="2"/>
      <dgm:spPr/>
    </dgm:pt>
    <dgm:pt modelId="{838926B4-5D3B-464F-B127-0023D26D35E2}" type="pres">
      <dgm:prSet presAssocID="{645B2E93-097F-4390-A8AE-2C1045749F8A}" presName="composite" presStyleCnt="0"/>
      <dgm:spPr/>
    </dgm:pt>
    <dgm:pt modelId="{F6DCB491-798F-4572-A106-219A7F5E6490}" type="pres">
      <dgm:prSet presAssocID="{645B2E93-097F-4390-A8AE-2C1045749F8A}" presName="parTx" presStyleLbl="node1" presStyleIdx="1" presStyleCnt="3">
        <dgm:presLayoutVars>
          <dgm:chMax val="0"/>
          <dgm:chPref val="0"/>
          <dgm:bulletEnabled val="1"/>
        </dgm:presLayoutVars>
      </dgm:prSet>
      <dgm:spPr/>
    </dgm:pt>
    <dgm:pt modelId="{B6F94264-5B6A-4BCA-A4EE-E30EC9C7C97A}" type="pres">
      <dgm:prSet presAssocID="{645B2E93-097F-4390-A8AE-2C1045749F8A}" presName="parSh" presStyleLbl="node1" presStyleIdx="2" presStyleCnt="3"/>
      <dgm:spPr/>
    </dgm:pt>
    <dgm:pt modelId="{586AB443-70A9-4BA1-9E98-E314067C0B91}" type="pres">
      <dgm:prSet presAssocID="{645B2E93-097F-4390-A8AE-2C1045749F8A}" presName="desTx" presStyleLbl="fgAcc1" presStyleIdx="2" presStyleCnt="3">
        <dgm:presLayoutVars>
          <dgm:bulletEnabled val="1"/>
        </dgm:presLayoutVars>
      </dgm:prSet>
      <dgm:spPr/>
    </dgm:pt>
  </dgm:ptLst>
  <dgm:cxnLst>
    <dgm:cxn modelId="{E31D590A-B4B0-49E0-983E-28F98E818D65}" type="presOf" srcId="{E909C48C-FEA5-463D-A540-45181B501653}" destId="{586AB443-70A9-4BA1-9E98-E314067C0B91}" srcOrd="0" destOrd="0" presId="urn:microsoft.com/office/officeart/2005/8/layout/process3"/>
    <dgm:cxn modelId="{15E2D80D-F108-4C94-8735-5CB83A6A5BD3}" type="presOf" srcId="{3A2D715D-3895-45BC-B47B-06448DC70445}" destId="{3F508ED5-0CC1-48A7-858B-9430E1B8F23E}" srcOrd="1" destOrd="0" presId="urn:microsoft.com/office/officeart/2005/8/layout/process3"/>
    <dgm:cxn modelId="{74A83111-8742-40B7-BDB0-517883EA3281}" srcId="{3A2D715D-3895-45BC-B47B-06448DC70445}" destId="{C9D3C6B1-A63C-4619-B5B0-2485E042BE80}" srcOrd="0" destOrd="0" parTransId="{13EA442E-1D68-4FDC-84C4-63690CD7FFFD}" sibTransId="{60B9232F-5F06-43DD-97B7-E699757DD82F}"/>
    <dgm:cxn modelId="{2227D014-B0A3-4754-9B3F-30257322741A}" srcId="{3A2D715D-3895-45BC-B47B-06448DC70445}" destId="{44A5CCCE-9492-41C5-A74F-376665F48261}" srcOrd="2" destOrd="0" parTransId="{CC59E642-4C48-4273-A7FB-7ECE34C755E7}" sibTransId="{2CC95C12-9951-4618-91E4-02F9E0E104E5}"/>
    <dgm:cxn modelId="{7F20D216-5AFE-4ED2-A062-F7162DDD1DD6}" type="presOf" srcId="{FCF5CE12-A2EC-429D-B2E0-6DBA8747C300}" destId="{8A326388-BC30-47B3-926E-258600F61DDF}" srcOrd="0" destOrd="0" presId="urn:microsoft.com/office/officeart/2005/8/layout/process3"/>
    <dgm:cxn modelId="{A899631A-616B-457B-86C1-A63D9A985EEA}" type="presOf" srcId="{9F523847-F99F-4557-8A97-8B9140EF8B1E}" destId="{6393A725-404C-43BE-B2A3-41A8645FCEC1}" srcOrd="0" destOrd="4" presId="urn:microsoft.com/office/officeart/2005/8/layout/process3"/>
    <dgm:cxn modelId="{96A5ED21-6322-41BC-99FD-BD08CC087D31}" type="presOf" srcId="{8094AF4D-0B3A-4C99-BD6E-BDCE1E4FAF42}" destId="{06801CD9-DACF-401C-8820-2478FE0CD8E9}" srcOrd="0" destOrd="0" presId="urn:microsoft.com/office/officeart/2005/8/layout/process3"/>
    <dgm:cxn modelId="{AC349027-5DDA-4BAE-9ADC-D05AFD694635}" srcId="{8EE04F92-FD28-464D-89AA-77BFA59995AB}" destId="{645B2E93-097F-4390-A8AE-2C1045749F8A}" srcOrd="2" destOrd="0" parTransId="{EF52D8D0-2230-4896-8FBA-FB71B018A2C5}" sibTransId="{476ECB86-E1AB-4A1B-9D3F-68CB60D09686}"/>
    <dgm:cxn modelId="{217C3629-D3A7-4633-94E2-B307F06DC7F7}" type="presOf" srcId="{645B2E93-097F-4390-A8AE-2C1045749F8A}" destId="{B6F94264-5B6A-4BCA-A4EE-E30EC9C7C97A}" srcOrd="1" destOrd="0" presId="urn:microsoft.com/office/officeart/2005/8/layout/process3"/>
    <dgm:cxn modelId="{10ACD32A-90CE-40DD-95F9-E94BBCF93A53}" type="presOf" srcId="{8DD34050-B144-4E5B-BDAB-014754FFE710}" destId="{93849C52-3A8C-48CB-828E-783881352CC1}" srcOrd="0" destOrd="4" presId="urn:microsoft.com/office/officeart/2005/8/layout/process3"/>
    <dgm:cxn modelId="{BC6FB92B-7475-4745-8335-F33C2C889999}" type="presOf" srcId="{AD2CD03A-FB16-4778-B388-0E6713F1F251}" destId="{B9D6688F-9862-469F-A4B7-A31E01DF16C1}" srcOrd="1" destOrd="0" presId="urn:microsoft.com/office/officeart/2005/8/layout/process3"/>
    <dgm:cxn modelId="{AB867F2C-54A0-4EC3-902C-018655BBBD3A}" type="presOf" srcId="{C9D3C6B1-A63C-4619-B5B0-2485E042BE80}" destId="{93849C52-3A8C-48CB-828E-783881352CC1}" srcOrd="0" destOrd="0" presId="urn:microsoft.com/office/officeart/2005/8/layout/process3"/>
    <dgm:cxn modelId="{4F90542E-0044-45EC-976B-DFFA85EC0C94}" type="presOf" srcId="{645B2E93-097F-4390-A8AE-2C1045749F8A}" destId="{F6DCB491-798F-4572-A106-219A7F5E6490}" srcOrd="0" destOrd="0" presId="urn:microsoft.com/office/officeart/2005/8/layout/process3"/>
    <dgm:cxn modelId="{530B972F-53DE-450C-A354-BC7BE9E67D32}" type="presOf" srcId="{C2FC6332-815B-4120-81A2-9CD11E976358}" destId="{93849C52-3A8C-48CB-828E-783881352CC1}" srcOrd="0" destOrd="3" presId="urn:microsoft.com/office/officeart/2005/8/layout/process3"/>
    <dgm:cxn modelId="{C84A963F-F811-4349-984D-B88F2B058134}" srcId="{3A2D715D-3895-45BC-B47B-06448DC70445}" destId="{C2FC6332-815B-4120-81A2-9CD11E976358}" srcOrd="3" destOrd="0" parTransId="{121F0EDE-54CA-434D-B440-598EA5690055}" sibTransId="{7A8EE9A5-B8E8-4C2D-9CE0-993ACF740AE5}"/>
    <dgm:cxn modelId="{F238CC40-102D-43E0-990C-AE22E3A25D9A}" srcId="{3A2D715D-3895-45BC-B47B-06448DC70445}" destId="{8DD34050-B144-4E5B-BDAB-014754FFE710}" srcOrd="4" destOrd="0" parTransId="{12EF77C9-01E0-4F2A-AC27-DB11306D0297}" sibTransId="{DE8569B6-69D3-46D0-86C4-D9D6B1EE8839}"/>
    <dgm:cxn modelId="{7E38815C-E00D-4010-AFD8-8C594448E23C}" srcId="{3A2D715D-3895-45BC-B47B-06448DC70445}" destId="{8D1CC1B2-6912-4004-B5F9-BDDDD45FB446}" srcOrd="5" destOrd="0" parTransId="{D24D5130-FCE4-455F-AF2C-0336D64B41F2}" sibTransId="{895FD4EC-D95C-4299-A185-A969F16596E4}"/>
    <dgm:cxn modelId="{016CEF49-AA6D-4C12-AE6A-F84E9687868B}" type="presOf" srcId="{FCF5CE12-A2EC-429D-B2E0-6DBA8747C300}" destId="{838DBE00-A3FE-4307-A5F7-59EF83BDDE2A}" srcOrd="1" destOrd="0" presId="urn:microsoft.com/office/officeart/2005/8/layout/process3"/>
    <dgm:cxn modelId="{90CA2472-F555-4016-B333-19D2582F8335}" type="presOf" srcId="{3A2D715D-3895-45BC-B47B-06448DC70445}" destId="{C38EA4BF-58BE-4920-99B5-434064201AC3}" srcOrd="0" destOrd="0" presId="urn:microsoft.com/office/officeart/2005/8/layout/process3"/>
    <dgm:cxn modelId="{2FC1607A-7A86-42EB-BB96-C5077494573B}" srcId="{8094AF4D-0B3A-4C99-BD6E-BDCE1E4FAF42}" destId="{8B671806-DC2F-4207-99C6-58A6FB3663E2}" srcOrd="0" destOrd="0" parTransId="{4412D633-6D11-4743-B874-D34F053B21DC}" sibTransId="{1ABE8CC7-87B1-4917-81AD-C299A49BC462}"/>
    <dgm:cxn modelId="{8F57AC7F-BB73-4554-8D74-227373869EB0}" srcId="{8094AF4D-0B3A-4C99-BD6E-BDCE1E4FAF42}" destId="{DF82B528-58CF-4E4A-91A9-85D3AAB18BF6}" srcOrd="2" destOrd="0" parTransId="{9EC46A0F-8A9D-4903-B68F-3749368F795F}" sibTransId="{5424CBED-BB4C-4654-8E68-21AD3B6EABD4}"/>
    <dgm:cxn modelId="{E9E28D80-02BC-497E-AAAF-B22C1B54F409}" type="presOf" srcId="{8B671806-DC2F-4207-99C6-58A6FB3663E2}" destId="{6393A725-404C-43BE-B2A3-41A8645FCEC1}" srcOrd="0" destOrd="0" presId="urn:microsoft.com/office/officeart/2005/8/layout/process3"/>
    <dgm:cxn modelId="{9108A386-BA62-4E8E-9AC7-5B6B49F8741C}" srcId="{3A2D715D-3895-45BC-B47B-06448DC70445}" destId="{2C55107F-A12B-40E5-94FC-D07F82892BB7}" srcOrd="1" destOrd="0" parTransId="{E1CD205C-D656-46EC-9FBC-336AE506B927}" sibTransId="{0E5C08C9-137F-4804-9BFA-9EE7DC2D74DE}"/>
    <dgm:cxn modelId="{5F014587-9881-4BFA-888B-CB4D6F2A37FC}" type="presOf" srcId="{8D1CC1B2-6912-4004-B5F9-BDDDD45FB446}" destId="{93849C52-3A8C-48CB-828E-783881352CC1}" srcOrd="0" destOrd="5" presId="urn:microsoft.com/office/officeart/2005/8/layout/process3"/>
    <dgm:cxn modelId="{F184A58A-895C-46C8-964D-DC63D986E711}" srcId="{8EE04F92-FD28-464D-89AA-77BFA59995AB}" destId="{3A2D715D-3895-45BC-B47B-06448DC70445}" srcOrd="1" destOrd="0" parTransId="{E1D919CD-7EF6-42F0-AAE6-E748A06D6BAA}" sibTransId="{FCF5CE12-A2EC-429D-B2E0-6DBA8747C300}"/>
    <dgm:cxn modelId="{574A219F-29B4-4832-9887-B185370E6A54}" srcId="{8EE04F92-FD28-464D-89AA-77BFA59995AB}" destId="{8094AF4D-0B3A-4C99-BD6E-BDCE1E4FAF42}" srcOrd="0" destOrd="0" parTransId="{A56FA7BF-6BF0-4AC1-A2D8-DB8DDF9016C3}" sibTransId="{AD2CD03A-FB16-4778-B388-0E6713F1F251}"/>
    <dgm:cxn modelId="{ED4206A5-FBFA-4EB2-BAC5-30165AD2CBDC}" type="presOf" srcId="{DF82B528-58CF-4E4A-91A9-85D3AAB18BF6}" destId="{6393A725-404C-43BE-B2A3-41A8645FCEC1}" srcOrd="0" destOrd="2" presId="urn:microsoft.com/office/officeart/2005/8/layout/process3"/>
    <dgm:cxn modelId="{A08747AA-4DEC-4776-B1F3-48360A2B2E1A}" srcId="{8094AF4D-0B3A-4C99-BD6E-BDCE1E4FAF42}" destId="{2C52C664-F971-4197-8321-34EB3AED35C9}" srcOrd="3" destOrd="0" parTransId="{E286955B-7846-4CA2-9C0B-E90D239B86C7}" sibTransId="{2D4638C8-8D35-4EA3-A483-951BEC835562}"/>
    <dgm:cxn modelId="{42388DAA-5862-458D-9723-78A2685B43D2}" srcId="{645B2E93-097F-4390-A8AE-2C1045749F8A}" destId="{E909C48C-FEA5-463D-A540-45181B501653}" srcOrd="0" destOrd="0" parTransId="{B36322DF-2229-4B36-8815-26DE84DC125C}" sibTransId="{88B91780-A0B6-4FB3-89DF-ED6E2F392BAC}"/>
    <dgm:cxn modelId="{BEBA1BAE-4F00-4F24-BA33-48E80797400F}" srcId="{8094AF4D-0B3A-4C99-BD6E-BDCE1E4FAF42}" destId="{9F523847-F99F-4557-8A97-8B9140EF8B1E}" srcOrd="4" destOrd="0" parTransId="{C55DFE10-7AE2-44AF-91DD-FC6E761E5303}" sibTransId="{7F9EDD3B-B0AD-4FF1-A1FB-EDE923005719}"/>
    <dgm:cxn modelId="{A3633FC1-5170-4F99-9CC4-23DCF62EADF0}" type="presOf" srcId="{2C52C664-F971-4197-8321-34EB3AED35C9}" destId="{6393A725-404C-43BE-B2A3-41A8645FCEC1}" srcOrd="0" destOrd="3" presId="urn:microsoft.com/office/officeart/2005/8/layout/process3"/>
    <dgm:cxn modelId="{DA2B87C8-912F-4750-96FC-8FB18805F552}" type="presOf" srcId="{AD2CD03A-FB16-4778-B388-0E6713F1F251}" destId="{F03A484C-F809-464D-AB38-50710EBD6CDC}" srcOrd="0" destOrd="0" presId="urn:microsoft.com/office/officeart/2005/8/layout/process3"/>
    <dgm:cxn modelId="{EE8EF1CE-7173-47D3-B8F3-D73D57850E22}" type="presOf" srcId="{709B2CB6-9069-4BF0-95CE-C2BFCDFE8ABB}" destId="{6393A725-404C-43BE-B2A3-41A8645FCEC1}" srcOrd="0" destOrd="1" presId="urn:microsoft.com/office/officeart/2005/8/layout/process3"/>
    <dgm:cxn modelId="{26DE82CF-21FC-41FE-A9BB-3858F6438DB1}" type="presOf" srcId="{44A5CCCE-9492-41C5-A74F-376665F48261}" destId="{93849C52-3A8C-48CB-828E-783881352CC1}" srcOrd="0" destOrd="2" presId="urn:microsoft.com/office/officeart/2005/8/layout/process3"/>
    <dgm:cxn modelId="{E79CF1D4-476F-42FD-947A-D993884B91EE}" srcId="{8094AF4D-0B3A-4C99-BD6E-BDCE1E4FAF42}" destId="{709B2CB6-9069-4BF0-95CE-C2BFCDFE8ABB}" srcOrd="1" destOrd="0" parTransId="{26C85F70-AB90-4F67-A240-FE8E6E78380F}" sibTransId="{3DA7E2FA-5121-4378-ABBB-23EE3CBF47F7}"/>
    <dgm:cxn modelId="{57DD3CD9-89DD-45ED-9694-E520C430D61C}" type="presOf" srcId="{8094AF4D-0B3A-4C99-BD6E-BDCE1E4FAF42}" destId="{5BC0E88B-BDAE-486A-84B9-DC4D56DB0215}" srcOrd="1" destOrd="0" presId="urn:microsoft.com/office/officeart/2005/8/layout/process3"/>
    <dgm:cxn modelId="{100EC4E1-B136-43EE-8A25-02D1690A8E75}" type="presOf" srcId="{8EE04F92-FD28-464D-89AA-77BFA59995AB}" destId="{CFB89EA6-C3C1-4C11-929A-BF5E499DCA62}" srcOrd="0" destOrd="0" presId="urn:microsoft.com/office/officeart/2005/8/layout/process3"/>
    <dgm:cxn modelId="{57AC7CF5-6FC9-4B35-9A8C-9344C1A13421}" type="presOf" srcId="{2C55107F-A12B-40E5-94FC-D07F82892BB7}" destId="{93849C52-3A8C-48CB-828E-783881352CC1}" srcOrd="0" destOrd="1" presId="urn:microsoft.com/office/officeart/2005/8/layout/process3"/>
    <dgm:cxn modelId="{A21A0C51-5D98-4A46-AE48-7C4ABBF714A9}" type="presParOf" srcId="{CFB89EA6-C3C1-4C11-929A-BF5E499DCA62}" destId="{0AE91B55-7731-411B-8E3E-9BF8DA5630DE}" srcOrd="0" destOrd="0" presId="urn:microsoft.com/office/officeart/2005/8/layout/process3"/>
    <dgm:cxn modelId="{DD0710C3-9988-42E6-A686-2F04D07A5F20}" type="presParOf" srcId="{0AE91B55-7731-411B-8E3E-9BF8DA5630DE}" destId="{06801CD9-DACF-401C-8820-2478FE0CD8E9}" srcOrd="0" destOrd="0" presId="urn:microsoft.com/office/officeart/2005/8/layout/process3"/>
    <dgm:cxn modelId="{2F69D148-0EE4-45D2-9AEA-9496F8A998A7}" type="presParOf" srcId="{0AE91B55-7731-411B-8E3E-9BF8DA5630DE}" destId="{5BC0E88B-BDAE-486A-84B9-DC4D56DB0215}" srcOrd="1" destOrd="0" presId="urn:microsoft.com/office/officeart/2005/8/layout/process3"/>
    <dgm:cxn modelId="{29B22F33-9E09-429B-BBBD-6C240D6A140F}" type="presParOf" srcId="{0AE91B55-7731-411B-8E3E-9BF8DA5630DE}" destId="{6393A725-404C-43BE-B2A3-41A8645FCEC1}" srcOrd="2" destOrd="0" presId="urn:microsoft.com/office/officeart/2005/8/layout/process3"/>
    <dgm:cxn modelId="{990C1CBA-4BF5-47EF-B684-6C425C8A0E48}" type="presParOf" srcId="{CFB89EA6-C3C1-4C11-929A-BF5E499DCA62}" destId="{F03A484C-F809-464D-AB38-50710EBD6CDC}" srcOrd="1" destOrd="0" presId="urn:microsoft.com/office/officeart/2005/8/layout/process3"/>
    <dgm:cxn modelId="{73C8B765-364E-4BC2-A9C1-487C065D3509}" type="presParOf" srcId="{F03A484C-F809-464D-AB38-50710EBD6CDC}" destId="{B9D6688F-9862-469F-A4B7-A31E01DF16C1}" srcOrd="0" destOrd="0" presId="urn:microsoft.com/office/officeart/2005/8/layout/process3"/>
    <dgm:cxn modelId="{793A01FD-EA7D-494A-961C-C3C2A8199A37}" type="presParOf" srcId="{CFB89EA6-C3C1-4C11-929A-BF5E499DCA62}" destId="{F26E9E08-94C6-4EC9-A481-525B36E105F9}" srcOrd="2" destOrd="0" presId="urn:microsoft.com/office/officeart/2005/8/layout/process3"/>
    <dgm:cxn modelId="{C76E6F44-D64F-494E-8060-1984AEA83975}" type="presParOf" srcId="{F26E9E08-94C6-4EC9-A481-525B36E105F9}" destId="{C38EA4BF-58BE-4920-99B5-434064201AC3}" srcOrd="0" destOrd="0" presId="urn:microsoft.com/office/officeart/2005/8/layout/process3"/>
    <dgm:cxn modelId="{F05FA0AC-87A6-419D-881A-119C98FC0EFE}" type="presParOf" srcId="{F26E9E08-94C6-4EC9-A481-525B36E105F9}" destId="{3F508ED5-0CC1-48A7-858B-9430E1B8F23E}" srcOrd="1" destOrd="0" presId="urn:microsoft.com/office/officeart/2005/8/layout/process3"/>
    <dgm:cxn modelId="{683ED33E-28A0-4161-A110-F2510244B342}" type="presParOf" srcId="{F26E9E08-94C6-4EC9-A481-525B36E105F9}" destId="{93849C52-3A8C-48CB-828E-783881352CC1}" srcOrd="2" destOrd="0" presId="urn:microsoft.com/office/officeart/2005/8/layout/process3"/>
    <dgm:cxn modelId="{6F8F9DB3-8652-49ED-9D4A-9382B1AF735D}" type="presParOf" srcId="{CFB89EA6-C3C1-4C11-929A-BF5E499DCA62}" destId="{8A326388-BC30-47B3-926E-258600F61DDF}" srcOrd="3" destOrd="0" presId="urn:microsoft.com/office/officeart/2005/8/layout/process3"/>
    <dgm:cxn modelId="{4E902BD0-4E9C-4E7D-B4E0-4871F8E1809D}" type="presParOf" srcId="{8A326388-BC30-47B3-926E-258600F61DDF}" destId="{838DBE00-A3FE-4307-A5F7-59EF83BDDE2A}" srcOrd="0" destOrd="0" presId="urn:microsoft.com/office/officeart/2005/8/layout/process3"/>
    <dgm:cxn modelId="{1D008E46-AF58-4B3B-8B3E-188C530E71E9}" type="presParOf" srcId="{CFB89EA6-C3C1-4C11-929A-BF5E499DCA62}" destId="{838926B4-5D3B-464F-B127-0023D26D35E2}" srcOrd="4" destOrd="0" presId="urn:microsoft.com/office/officeart/2005/8/layout/process3"/>
    <dgm:cxn modelId="{DFB5CB93-8E0B-4287-9925-A678B4BD34E4}" type="presParOf" srcId="{838926B4-5D3B-464F-B127-0023D26D35E2}" destId="{F6DCB491-798F-4572-A106-219A7F5E6490}" srcOrd="0" destOrd="0" presId="urn:microsoft.com/office/officeart/2005/8/layout/process3"/>
    <dgm:cxn modelId="{6CCAA8EF-B2E1-4426-91A4-014413E6BF7E}" type="presParOf" srcId="{838926B4-5D3B-464F-B127-0023D26D35E2}" destId="{B6F94264-5B6A-4BCA-A4EE-E30EC9C7C97A}" srcOrd="1" destOrd="0" presId="urn:microsoft.com/office/officeart/2005/8/layout/process3"/>
    <dgm:cxn modelId="{10A24057-8448-4ECC-B742-5C31B7760520}" type="presParOf" srcId="{838926B4-5D3B-464F-B127-0023D26D35E2}" destId="{586AB443-70A9-4BA1-9E98-E314067C0B9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E04F92-FD28-464D-89AA-77BFA59995AB}" type="doc">
      <dgm:prSet loTypeId="urn:microsoft.com/office/officeart/2005/8/layout/process3" loCatId="process" qsTypeId="urn:microsoft.com/office/officeart/2005/8/quickstyle/3d2" qsCatId="3D" csTypeId="urn:microsoft.com/office/officeart/2005/8/colors/colorful4" csCatId="colorful" phldr="1"/>
      <dgm:spPr/>
      <dgm:t>
        <a:bodyPr/>
        <a:lstStyle/>
        <a:p>
          <a:endParaRPr lang="en-US"/>
        </a:p>
      </dgm:t>
    </dgm:pt>
    <dgm:pt modelId="{8094AF4D-0B3A-4C99-BD6E-BDCE1E4FAF42}">
      <dgm:prSet phldrT="[Text]"/>
      <dgm:spPr/>
      <dgm:t>
        <a:bodyPr/>
        <a:lstStyle/>
        <a:p>
          <a:r>
            <a:rPr lang="en-US" b="0">
              <a:latin typeface="+mn-lt"/>
            </a:rPr>
            <a:t>Input</a:t>
          </a:r>
          <a:endParaRPr lang="en-US" b="0" dirty="0">
            <a:latin typeface="+mn-lt"/>
          </a:endParaRPr>
        </a:p>
      </dgm:t>
    </dgm:pt>
    <dgm:pt modelId="{A56FA7BF-6BF0-4AC1-A2D8-DB8DDF9016C3}" type="parTrans" cxnId="{574A219F-29B4-4832-9887-B185370E6A54}">
      <dgm:prSet/>
      <dgm:spPr/>
      <dgm:t>
        <a:bodyPr/>
        <a:lstStyle/>
        <a:p>
          <a:endParaRPr lang="en-US"/>
        </a:p>
      </dgm:t>
    </dgm:pt>
    <dgm:pt modelId="{AD2CD03A-FB16-4778-B388-0E6713F1F251}" type="sibTrans" cxnId="{574A219F-29B4-4832-9887-B185370E6A54}">
      <dgm:prSet/>
      <dgm:spPr/>
      <dgm:t>
        <a:bodyPr/>
        <a:lstStyle/>
        <a:p>
          <a:endParaRPr lang="en-US"/>
        </a:p>
      </dgm:t>
    </dgm:pt>
    <dgm:pt modelId="{8B671806-DC2F-4207-99C6-58A6FB3663E2}">
      <dgm:prSet phldrT="[Text]"/>
      <dgm:spPr>
        <a:solidFill>
          <a:schemeClr val="tx2">
            <a:lumMod val="20000"/>
            <a:lumOff val="80000"/>
            <a:alpha val="90000"/>
          </a:schemeClr>
        </a:solidFill>
      </dgm:spPr>
      <dgm:t>
        <a:bodyPr/>
        <a:lstStyle/>
        <a:p>
          <a:r>
            <a:rPr lang="en-US" b="0" dirty="0">
              <a:latin typeface="+mn-lt"/>
            </a:rPr>
            <a:t>1. Risk management plan</a:t>
          </a:r>
        </a:p>
      </dgm:t>
    </dgm:pt>
    <dgm:pt modelId="{4412D633-6D11-4743-B874-D34F053B21DC}" type="parTrans" cxnId="{2FC1607A-7A86-42EB-BB96-C5077494573B}">
      <dgm:prSet/>
      <dgm:spPr/>
      <dgm:t>
        <a:bodyPr/>
        <a:lstStyle/>
        <a:p>
          <a:endParaRPr lang="en-US"/>
        </a:p>
      </dgm:t>
    </dgm:pt>
    <dgm:pt modelId="{1ABE8CC7-87B1-4917-81AD-C299A49BC462}" type="sibTrans" cxnId="{2FC1607A-7A86-42EB-BB96-C5077494573B}">
      <dgm:prSet/>
      <dgm:spPr/>
      <dgm:t>
        <a:bodyPr/>
        <a:lstStyle/>
        <a:p>
          <a:endParaRPr lang="en-US"/>
        </a:p>
      </dgm:t>
    </dgm:pt>
    <dgm:pt modelId="{3A2D715D-3895-45BC-B47B-06448DC70445}">
      <dgm:prSet phldrT="[Text]"/>
      <dgm:spPr/>
      <dgm:t>
        <a:bodyPr/>
        <a:lstStyle/>
        <a:p>
          <a:r>
            <a:rPr lang="en-US" b="0" dirty="0">
              <a:latin typeface="+mn-lt"/>
            </a:rPr>
            <a:t>Tools &amp; Techniques</a:t>
          </a:r>
        </a:p>
      </dgm:t>
    </dgm:pt>
    <dgm:pt modelId="{E1D919CD-7EF6-42F0-AAE6-E748A06D6BAA}" type="parTrans" cxnId="{F184A58A-895C-46C8-964D-DC63D986E711}">
      <dgm:prSet/>
      <dgm:spPr/>
      <dgm:t>
        <a:bodyPr/>
        <a:lstStyle/>
        <a:p>
          <a:endParaRPr lang="en-US"/>
        </a:p>
      </dgm:t>
    </dgm:pt>
    <dgm:pt modelId="{FCF5CE12-A2EC-429D-B2E0-6DBA8747C300}" type="sibTrans" cxnId="{F184A58A-895C-46C8-964D-DC63D986E711}">
      <dgm:prSet/>
      <dgm:spPr/>
      <dgm:t>
        <a:bodyPr/>
        <a:lstStyle/>
        <a:p>
          <a:endParaRPr lang="en-US"/>
        </a:p>
      </dgm:t>
    </dgm:pt>
    <dgm:pt modelId="{C9D3C6B1-A63C-4619-B5B0-2485E042BE80}">
      <dgm:prSet phldrT="[Text]"/>
      <dgm:spPr>
        <a:solidFill>
          <a:schemeClr val="bg2">
            <a:alpha val="90000"/>
          </a:schemeClr>
        </a:solidFill>
      </dgm:spPr>
      <dgm:t>
        <a:bodyPr/>
        <a:lstStyle/>
        <a:p>
          <a:r>
            <a:rPr kumimoji="0" lang="en-US" b="0" i="0" u="none" strike="noStrike" cap="none" spc="-4" normalizeH="0" baseline="0" noProof="0" dirty="0">
              <a:ln/>
              <a:effectLst/>
              <a:uLnTx/>
              <a:uFillTx/>
              <a:latin typeface="+mn-lt"/>
              <a:ea typeface="+mn-ea"/>
            </a:rPr>
            <a:t>1. Data gathering and representation techniques</a:t>
          </a:r>
          <a:endParaRPr lang="en-US" b="0" dirty="0">
            <a:latin typeface="+mn-lt"/>
          </a:endParaRPr>
        </a:p>
      </dgm:t>
    </dgm:pt>
    <dgm:pt modelId="{13EA442E-1D68-4FDC-84C4-63690CD7FFFD}" type="parTrans" cxnId="{74A83111-8742-40B7-BDB0-517883EA3281}">
      <dgm:prSet/>
      <dgm:spPr/>
      <dgm:t>
        <a:bodyPr/>
        <a:lstStyle/>
        <a:p>
          <a:endParaRPr lang="en-US"/>
        </a:p>
      </dgm:t>
    </dgm:pt>
    <dgm:pt modelId="{60B9232F-5F06-43DD-97B7-E699757DD82F}" type="sibTrans" cxnId="{74A83111-8742-40B7-BDB0-517883EA3281}">
      <dgm:prSet/>
      <dgm:spPr/>
      <dgm:t>
        <a:bodyPr/>
        <a:lstStyle/>
        <a:p>
          <a:endParaRPr lang="en-US"/>
        </a:p>
      </dgm:t>
    </dgm:pt>
    <dgm:pt modelId="{645B2E93-097F-4390-A8AE-2C1045749F8A}">
      <dgm:prSet phldrT="[Text]"/>
      <dgm:spPr/>
      <dgm:t>
        <a:bodyPr/>
        <a:lstStyle/>
        <a:p>
          <a:r>
            <a:rPr lang="en-US" b="0">
              <a:latin typeface="+mn-lt"/>
            </a:rPr>
            <a:t>Outputs</a:t>
          </a:r>
          <a:endParaRPr lang="en-US" b="0" dirty="0">
            <a:latin typeface="+mn-lt"/>
          </a:endParaRPr>
        </a:p>
      </dgm:t>
    </dgm:pt>
    <dgm:pt modelId="{EF52D8D0-2230-4896-8FBA-FB71B018A2C5}" type="parTrans" cxnId="{AC349027-5DDA-4BAE-9ADC-D05AFD694635}">
      <dgm:prSet/>
      <dgm:spPr/>
      <dgm:t>
        <a:bodyPr/>
        <a:lstStyle/>
        <a:p>
          <a:endParaRPr lang="en-US"/>
        </a:p>
      </dgm:t>
    </dgm:pt>
    <dgm:pt modelId="{476ECB86-E1AB-4A1B-9D3F-68CB60D09686}" type="sibTrans" cxnId="{AC349027-5DDA-4BAE-9ADC-D05AFD694635}">
      <dgm:prSet/>
      <dgm:spPr/>
      <dgm:t>
        <a:bodyPr/>
        <a:lstStyle/>
        <a:p>
          <a:endParaRPr lang="en-US"/>
        </a:p>
      </dgm:t>
    </dgm:pt>
    <dgm:pt modelId="{E909C48C-FEA5-463D-A540-45181B501653}">
      <dgm:prSet phldrT="[Text]"/>
      <dgm:spPr>
        <a:solidFill>
          <a:schemeClr val="bg2">
            <a:alpha val="90000"/>
          </a:schemeClr>
        </a:solidFill>
      </dgm:spPr>
      <dgm:t>
        <a:bodyPr/>
        <a:lstStyle/>
        <a:p>
          <a:r>
            <a:rPr lang="en-US" b="0" dirty="0">
              <a:latin typeface="+mn-lt"/>
            </a:rPr>
            <a:t>1. Project documents updates</a:t>
          </a:r>
        </a:p>
      </dgm:t>
    </dgm:pt>
    <dgm:pt modelId="{B36322DF-2229-4B36-8815-26DE84DC125C}" type="parTrans" cxnId="{42388DAA-5862-458D-9723-78A2685B43D2}">
      <dgm:prSet/>
      <dgm:spPr/>
      <dgm:t>
        <a:bodyPr/>
        <a:lstStyle/>
        <a:p>
          <a:endParaRPr lang="en-US"/>
        </a:p>
      </dgm:t>
    </dgm:pt>
    <dgm:pt modelId="{88B91780-A0B6-4FB3-89DF-ED6E2F392BAC}" type="sibTrans" cxnId="{42388DAA-5862-458D-9723-78A2685B43D2}">
      <dgm:prSet/>
      <dgm:spPr/>
      <dgm:t>
        <a:bodyPr/>
        <a:lstStyle/>
        <a:p>
          <a:endParaRPr lang="en-US"/>
        </a:p>
      </dgm:t>
    </dgm:pt>
    <dgm:pt modelId="{55EBA994-3DA0-4EAC-9A69-CCF377F2212D}">
      <dgm:prSet/>
      <dgm:spPr/>
      <dgm:t>
        <a:bodyPr/>
        <a:lstStyle/>
        <a:p>
          <a:r>
            <a:rPr lang="en-US" b="0" dirty="0">
              <a:latin typeface="+mn-lt"/>
            </a:rPr>
            <a:t>2. Cost management plan</a:t>
          </a:r>
        </a:p>
      </dgm:t>
    </dgm:pt>
    <dgm:pt modelId="{9E2E7092-7649-4732-B3EE-3E7F8F9BF84A}" type="parTrans" cxnId="{79B1BE4B-B5CF-4ADC-8095-4D2F0C975BE3}">
      <dgm:prSet/>
      <dgm:spPr/>
      <dgm:t>
        <a:bodyPr/>
        <a:lstStyle/>
        <a:p>
          <a:endParaRPr lang="en-US"/>
        </a:p>
      </dgm:t>
    </dgm:pt>
    <dgm:pt modelId="{177ED6DC-F992-4CF7-9E0D-A87F9A4BECC6}" type="sibTrans" cxnId="{79B1BE4B-B5CF-4ADC-8095-4D2F0C975BE3}">
      <dgm:prSet/>
      <dgm:spPr/>
      <dgm:t>
        <a:bodyPr/>
        <a:lstStyle/>
        <a:p>
          <a:endParaRPr lang="en-US"/>
        </a:p>
      </dgm:t>
    </dgm:pt>
    <dgm:pt modelId="{800CBC5B-81C9-4AEC-A17A-FB0173215710}">
      <dgm:prSet/>
      <dgm:spPr/>
      <dgm:t>
        <a:bodyPr/>
        <a:lstStyle/>
        <a:p>
          <a:r>
            <a:rPr lang="en-US" b="0" dirty="0">
              <a:latin typeface="+mn-lt"/>
            </a:rPr>
            <a:t>3. Schedule management plan</a:t>
          </a:r>
        </a:p>
      </dgm:t>
    </dgm:pt>
    <dgm:pt modelId="{49D1623E-8D9C-433D-BF20-EB1396712B23}" type="parTrans" cxnId="{CD40B024-5AF7-4D5E-B18D-86A48F8C6426}">
      <dgm:prSet/>
      <dgm:spPr/>
      <dgm:t>
        <a:bodyPr/>
        <a:lstStyle/>
        <a:p>
          <a:endParaRPr lang="en-US"/>
        </a:p>
      </dgm:t>
    </dgm:pt>
    <dgm:pt modelId="{145DAAC4-1B75-401A-8398-BDDAD05C6334}" type="sibTrans" cxnId="{CD40B024-5AF7-4D5E-B18D-86A48F8C6426}">
      <dgm:prSet/>
      <dgm:spPr/>
      <dgm:t>
        <a:bodyPr/>
        <a:lstStyle/>
        <a:p>
          <a:endParaRPr lang="en-US"/>
        </a:p>
      </dgm:t>
    </dgm:pt>
    <dgm:pt modelId="{B3027CA2-B50C-49DC-869A-5F60A98966CB}">
      <dgm:prSet/>
      <dgm:spPr/>
      <dgm:t>
        <a:bodyPr/>
        <a:lstStyle/>
        <a:p>
          <a:r>
            <a:rPr lang="en-US" b="0" dirty="0">
              <a:latin typeface="+mn-lt"/>
            </a:rPr>
            <a:t>4. Risk register</a:t>
          </a:r>
        </a:p>
      </dgm:t>
    </dgm:pt>
    <dgm:pt modelId="{2D967AFA-79EA-4587-9314-1F5DC6E803B3}" type="parTrans" cxnId="{0C52EA5B-F963-4D4F-8CAE-B7CBBA5A0D5A}">
      <dgm:prSet/>
      <dgm:spPr/>
      <dgm:t>
        <a:bodyPr/>
        <a:lstStyle/>
        <a:p>
          <a:endParaRPr lang="en-US"/>
        </a:p>
      </dgm:t>
    </dgm:pt>
    <dgm:pt modelId="{4EFDC09C-F011-4637-92B1-D92560A000B9}" type="sibTrans" cxnId="{0C52EA5B-F963-4D4F-8CAE-B7CBBA5A0D5A}">
      <dgm:prSet/>
      <dgm:spPr/>
      <dgm:t>
        <a:bodyPr/>
        <a:lstStyle/>
        <a:p>
          <a:endParaRPr lang="en-US"/>
        </a:p>
      </dgm:t>
    </dgm:pt>
    <dgm:pt modelId="{260D2350-F40F-4369-9D70-133CE944BF27}">
      <dgm:prSet/>
      <dgm:spPr/>
      <dgm:t>
        <a:bodyPr/>
        <a:lstStyle/>
        <a:p>
          <a:r>
            <a:rPr lang="en-US" b="0" dirty="0">
              <a:latin typeface="+mn-lt"/>
            </a:rPr>
            <a:t>5. Enterprise environmental factors</a:t>
          </a:r>
        </a:p>
      </dgm:t>
    </dgm:pt>
    <dgm:pt modelId="{6E391D18-6FE0-4ACF-914B-33EE4E2085EF}" type="parTrans" cxnId="{983F0569-EC2E-42D5-A8AB-22316A7B7450}">
      <dgm:prSet/>
      <dgm:spPr/>
      <dgm:t>
        <a:bodyPr/>
        <a:lstStyle/>
        <a:p>
          <a:endParaRPr lang="en-US"/>
        </a:p>
      </dgm:t>
    </dgm:pt>
    <dgm:pt modelId="{C0CC571B-E639-45CE-B3E6-4AD97458A024}" type="sibTrans" cxnId="{983F0569-EC2E-42D5-A8AB-22316A7B7450}">
      <dgm:prSet/>
      <dgm:spPr/>
      <dgm:t>
        <a:bodyPr/>
        <a:lstStyle/>
        <a:p>
          <a:endParaRPr lang="en-US"/>
        </a:p>
      </dgm:t>
    </dgm:pt>
    <dgm:pt modelId="{F66BECD5-2293-460C-AC3E-D514C320EAB9}">
      <dgm:prSet/>
      <dgm:spPr/>
      <dgm:t>
        <a:bodyPr/>
        <a:lstStyle/>
        <a:p>
          <a:r>
            <a:rPr lang="en-US" b="0" dirty="0">
              <a:latin typeface="+mn-lt"/>
            </a:rPr>
            <a:t>6. Organizational process assets</a:t>
          </a:r>
        </a:p>
      </dgm:t>
    </dgm:pt>
    <dgm:pt modelId="{6810B47C-5BAB-4100-8BF6-A73D5A0313B9}" type="parTrans" cxnId="{8613DAA6-8F70-4FD2-9F05-57D19A8BBA68}">
      <dgm:prSet/>
      <dgm:spPr/>
      <dgm:t>
        <a:bodyPr/>
        <a:lstStyle/>
        <a:p>
          <a:endParaRPr lang="en-US"/>
        </a:p>
      </dgm:t>
    </dgm:pt>
    <dgm:pt modelId="{213D57CD-FCFC-4433-88B8-BE8E22EE2D08}" type="sibTrans" cxnId="{8613DAA6-8F70-4FD2-9F05-57D19A8BBA68}">
      <dgm:prSet/>
      <dgm:spPr/>
      <dgm:t>
        <a:bodyPr/>
        <a:lstStyle/>
        <a:p>
          <a:endParaRPr lang="en-US"/>
        </a:p>
      </dgm:t>
    </dgm:pt>
    <dgm:pt modelId="{102983B5-6475-4317-B9C1-BC703C97FAAB}">
      <dgm:prSet/>
      <dgm:spPr/>
      <dgm:t>
        <a:bodyPr/>
        <a:lstStyle/>
        <a:p>
          <a:r>
            <a:rPr kumimoji="0" lang="en-US" b="0" i="0" u="none" strike="noStrike" cap="none" spc="-4" normalizeH="0" baseline="0" noProof="0" dirty="0">
              <a:ln/>
              <a:effectLst/>
              <a:uLnTx/>
              <a:uFillTx/>
              <a:latin typeface="+mn-lt"/>
              <a:ea typeface="+mn-ea"/>
            </a:rPr>
            <a:t>2. Quantitative risk analysis and modeling techniques</a:t>
          </a:r>
        </a:p>
      </dgm:t>
    </dgm:pt>
    <dgm:pt modelId="{3EBAAB25-DDF7-461A-BE53-F1F604C37B14}" type="parTrans" cxnId="{6051D14E-6AC6-46E0-B473-D51E2A476D5C}">
      <dgm:prSet/>
      <dgm:spPr/>
      <dgm:t>
        <a:bodyPr/>
        <a:lstStyle/>
        <a:p>
          <a:endParaRPr lang="en-US"/>
        </a:p>
      </dgm:t>
    </dgm:pt>
    <dgm:pt modelId="{89D84F3F-848F-4CE4-BD50-5EAA9A4CC059}" type="sibTrans" cxnId="{6051D14E-6AC6-46E0-B473-D51E2A476D5C}">
      <dgm:prSet/>
      <dgm:spPr/>
      <dgm:t>
        <a:bodyPr/>
        <a:lstStyle/>
        <a:p>
          <a:endParaRPr lang="en-US"/>
        </a:p>
      </dgm:t>
    </dgm:pt>
    <dgm:pt modelId="{A631C9CB-301F-40F3-915D-994D51258C1D}">
      <dgm:prSet/>
      <dgm:spPr/>
      <dgm:t>
        <a:bodyPr/>
        <a:lstStyle/>
        <a:p>
          <a:r>
            <a:rPr kumimoji="0" lang="en-US" b="0" i="0" u="none" strike="noStrike" cap="none" spc="-4" normalizeH="0" baseline="0" noProof="0" dirty="0">
              <a:ln/>
              <a:effectLst/>
              <a:uLnTx/>
              <a:uFillTx/>
              <a:latin typeface="+mn-lt"/>
              <a:ea typeface="+mn-ea"/>
            </a:rPr>
            <a:t>3. Expert judgment</a:t>
          </a:r>
        </a:p>
      </dgm:t>
    </dgm:pt>
    <dgm:pt modelId="{E37EA557-6488-4BE7-A73E-03FFCE8FD665}" type="parTrans" cxnId="{B67BACA4-4BA6-4DBB-953E-C61E98E0B5C2}">
      <dgm:prSet/>
      <dgm:spPr/>
      <dgm:t>
        <a:bodyPr/>
        <a:lstStyle/>
        <a:p>
          <a:endParaRPr lang="en-US"/>
        </a:p>
      </dgm:t>
    </dgm:pt>
    <dgm:pt modelId="{5B4F9179-2B9F-4F5B-A2F3-6B19DE851058}" type="sibTrans" cxnId="{B67BACA4-4BA6-4DBB-953E-C61E98E0B5C2}">
      <dgm:prSet/>
      <dgm:spPr/>
      <dgm:t>
        <a:bodyPr/>
        <a:lstStyle/>
        <a:p>
          <a:endParaRPr lang="en-US"/>
        </a:p>
      </dgm:t>
    </dgm:pt>
    <dgm:pt modelId="{CFB89EA6-C3C1-4C11-929A-BF5E499DCA62}" type="pres">
      <dgm:prSet presAssocID="{8EE04F92-FD28-464D-89AA-77BFA59995AB}" presName="linearFlow" presStyleCnt="0">
        <dgm:presLayoutVars>
          <dgm:dir/>
          <dgm:animLvl val="lvl"/>
          <dgm:resizeHandles val="exact"/>
        </dgm:presLayoutVars>
      </dgm:prSet>
      <dgm:spPr/>
    </dgm:pt>
    <dgm:pt modelId="{0AE91B55-7731-411B-8E3E-9BF8DA5630DE}" type="pres">
      <dgm:prSet presAssocID="{8094AF4D-0B3A-4C99-BD6E-BDCE1E4FAF42}" presName="composite" presStyleCnt="0"/>
      <dgm:spPr/>
    </dgm:pt>
    <dgm:pt modelId="{06801CD9-DACF-401C-8820-2478FE0CD8E9}" type="pres">
      <dgm:prSet presAssocID="{8094AF4D-0B3A-4C99-BD6E-BDCE1E4FAF42}" presName="parTx" presStyleLbl="node1" presStyleIdx="0" presStyleCnt="3">
        <dgm:presLayoutVars>
          <dgm:chMax val="0"/>
          <dgm:chPref val="0"/>
          <dgm:bulletEnabled val="1"/>
        </dgm:presLayoutVars>
      </dgm:prSet>
      <dgm:spPr/>
    </dgm:pt>
    <dgm:pt modelId="{5BC0E88B-BDAE-486A-84B9-DC4D56DB0215}" type="pres">
      <dgm:prSet presAssocID="{8094AF4D-0B3A-4C99-BD6E-BDCE1E4FAF42}" presName="parSh" presStyleLbl="node1" presStyleIdx="0" presStyleCnt="3"/>
      <dgm:spPr/>
    </dgm:pt>
    <dgm:pt modelId="{6393A725-404C-43BE-B2A3-41A8645FCEC1}" type="pres">
      <dgm:prSet presAssocID="{8094AF4D-0B3A-4C99-BD6E-BDCE1E4FAF42}" presName="desTx" presStyleLbl="fgAcc1" presStyleIdx="0" presStyleCnt="3" custScaleX="117267" custLinFactNeighborY="683">
        <dgm:presLayoutVars>
          <dgm:bulletEnabled val="1"/>
        </dgm:presLayoutVars>
      </dgm:prSet>
      <dgm:spPr/>
    </dgm:pt>
    <dgm:pt modelId="{F03A484C-F809-464D-AB38-50710EBD6CDC}" type="pres">
      <dgm:prSet presAssocID="{AD2CD03A-FB16-4778-B388-0E6713F1F251}" presName="sibTrans" presStyleLbl="sibTrans2D1" presStyleIdx="0" presStyleCnt="2"/>
      <dgm:spPr/>
    </dgm:pt>
    <dgm:pt modelId="{B9D6688F-9862-469F-A4B7-A31E01DF16C1}" type="pres">
      <dgm:prSet presAssocID="{AD2CD03A-FB16-4778-B388-0E6713F1F251}" presName="connTx" presStyleLbl="sibTrans2D1" presStyleIdx="0" presStyleCnt="2"/>
      <dgm:spPr/>
    </dgm:pt>
    <dgm:pt modelId="{F26E9E08-94C6-4EC9-A481-525B36E105F9}" type="pres">
      <dgm:prSet presAssocID="{3A2D715D-3895-45BC-B47B-06448DC70445}" presName="composite" presStyleCnt="0"/>
      <dgm:spPr/>
    </dgm:pt>
    <dgm:pt modelId="{C38EA4BF-58BE-4920-99B5-434064201AC3}" type="pres">
      <dgm:prSet presAssocID="{3A2D715D-3895-45BC-B47B-06448DC70445}" presName="parTx" presStyleLbl="node1" presStyleIdx="0" presStyleCnt="3">
        <dgm:presLayoutVars>
          <dgm:chMax val="0"/>
          <dgm:chPref val="0"/>
          <dgm:bulletEnabled val="1"/>
        </dgm:presLayoutVars>
      </dgm:prSet>
      <dgm:spPr/>
    </dgm:pt>
    <dgm:pt modelId="{3F508ED5-0CC1-48A7-858B-9430E1B8F23E}" type="pres">
      <dgm:prSet presAssocID="{3A2D715D-3895-45BC-B47B-06448DC70445}" presName="parSh" presStyleLbl="node1" presStyleIdx="1" presStyleCnt="3"/>
      <dgm:spPr/>
    </dgm:pt>
    <dgm:pt modelId="{93849C52-3A8C-48CB-828E-783881352CC1}" type="pres">
      <dgm:prSet presAssocID="{3A2D715D-3895-45BC-B47B-06448DC70445}" presName="desTx" presStyleLbl="fgAcc1" presStyleIdx="1" presStyleCnt="3" custScaleX="125543">
        <dgm:presLayoutVars>
          <dgm:bulletEnabled val="1"/>
        </dgm:presLayoutVars>
      </dgm:prSet>
      <dgm:spPr/>
    </dgm:pt>
    <dgm:pt modelId="{8A326388-BC30-47B3-926E-258600F61DDF}" type="pres">
      <dgm:prSet presAssocID="{FCF5CE12-A2EC-429D-B2E0-6DBA8747C300}" presName="sibTrans" presStyleLbl="sibTrans2D1" presStyleIdx="1" presStyleCnt="2"/>
      <dgm:spPr/>
    </dgm:pt>
    <dgm:pt modelId="{838DBE00-A3FE-4307-A5F7-59EF83BDDE2A}" type="pres">
      <dgm:prSet presAssocID="{FCF5CE12-A2EC-429D-B2E0-6DBA8747C300}" presName="connTx" presStyleLbl="sibTrans2D1" presStyleIdx="1" presStyleCnt="2"/>
      <dgm:spPr/>
    </dgm:pt>
    <dgm:pt modelId="{838926B4-5D3B-464F-B127-0023D26D35E2}" type="pres">
      <dgm:prSet presAssocID="{645B2E93-097F-4390-A8AE-2C1045749F8A}" presName="composite" presStyleCnt="0"/>
      <dgm:spPr/>
    </dgm:pt>
    <dgm:pt modelId="{F6DCB491-798F-4572-A106-219A7F5E6490}" type="pres">
      <dgm:prSet presAssocID="{645B2E93-097F-4390-A8AE-2C1045749F8A}" presName="parTx" presStyleLbl="node1" presStyleIdx="1" presStyleCnt="3">
        <dgm:presLayoutVars>
          <dgm:chMax val="0"/>
          <dgm:chPref val="0"/>
          <dgm:bulletEnabled val="1"/>
        </dgm:presLayoutVars>
      </dgm:prSet>
      <dgm:spPr/>
    </dgm:pt>
    <dgm:pt modelId="{B6F94264-5B6A-4BCA-A4EE-E30EC9C7C97A}" type="pres">
      <dgm:prSet presAssocID="{645B2E93-097F-4390-A8AE-2C1045749F8A}" presName="parSh" presStyleLbl="node1" presStyleIdx="2" presStyleCnt="3"/>
      <dgm:spPr/>
    </dgm:pt>
    <dgm:pt modelId="{586AB443-70A9-4BA1-9E98-E314067C0B91}" type="pres">
      <dgm:prSet presAssocID="{645B2E93-097F-4390-A8AE-2C1045749F8A}" presName="desTx" presStyleLbl="fgAcc1" presStyleIdx="2" presStyleCnt="3" custScaleX="120676">
        <dgm:presLayoutVars>
          <dgm:bulletEnabled val="1"/>
        </dgm:presLayoutVars>
      </dgm:prSet>
      <dgm:spPr/>
    </dgm:pt>
  </dgm:ptLst>
  <dgm:cxnLst>
    <dgm:cxn modelId="{6FE23011-8380-4462-AAA5-3E1AEE9AA3A6}" type="presOf" srcId="{FCF5CE12-A2EC-429D-B2E0-6DBA8747C300}" destId="{8A326388-BC30-47B3-926E-258600F61DDF}" srcOrd="0" destOrd="0" presId="urn:microsoft.com/office/officeart/2005/8/layout/process3"/>
    <dgm:cxn modelId="{74A83111-8742-40B7-BDB0-517883EA3281}" srcId="{3A2D715D-3895-45BC-B47B-06448DC70445}" destId="{C9D3C6B1-A63C-4619-B5B0-2485E042BE80}" srcOrd="0" destOrd="0" parTransId="{13EA442E-1D68-4FDC-84C4-63690CD7FFFD}" sibTransId="{60B9232F-5F06-43DD-97B7-E699757DD82F}"/>
    <dgm:cxn modelId="{CD40B024-5AF7-4D5E-B18D-86A48F8C6426}" srcId="{8094AF4D-0B3A-4C99-BD6E-BDCE1E4FAF42}" destId="{800CBC5B-81C9-4AEC-A17A-FB0173215710}" srcOrd="2" destOrd="0" parTransId="{49D1623E-8D9C-433D-BF20-EB1396712B23}" sibTransId="{145DAAC4-1B75-401A-8398-BDDAD05C6334}"/>
    <dgm:cxn modelId="{AC349027-5DDA-4BAE-9ADC-D05AFD694635}" srcId="{8EE04F92-FD28-464D-89AA-77BFA59995AB}" destId="{645B2E93-097F-4390-A8AE-2C1045749F8A}" srcOrd="2" destOrd="0" parTransId="{EF52D8D0-2230-4896-8FBA-FB71B018A2C5}" sibTransId="{476ECB86-E1AB-4A1B-9D3F-68CB60D09686}"/>
    <dgm:cxn modelId="{7A59F52C-4E69-42A4-8285-B7B21782A09C}" type="presOf" srcId="{260D2350-F40F-4369-9D70-133CE944BF27}" destId="{6393A725-404C-43BE-B2A3-41A8645FCEC1}" srcOrd="0" destOrd="4" presId="urn:microsoft.com/office/officeart/2005/8/layout/process3"/>
    <dgm:cxn modelId="{3B36C437-4BD3-4B35-9FD2-FE0999B0F105}" type="presOf" srcId="{C9D3C6B1-A63C-4619-B5B0-2485E042BE80}" destId="{93849C52-3A8C-48CB-828E-783881352CC1}" srcOrd="0" destOrd="0" presId="urn:microsoft.com/office/officeart/2005/8/layout/process3"/>
    <dgm:cxn modelId="{0C52EA5B-F963-4D4F-8CAE-B7CBBA5A0D5A}" srcId="{8094AF4D-0B3A-4C99-BD6E-BDCE1E4FAF42}" destId="{B3027CA2-B50C-49DC-869A-5F60A98966CB}" srcOrd="3" destOrd="0" parTransId="{2D967AFA-79EA-4587-9314-1F5DC6E803B3}" sibTransId="{4EFDC09C-F011-4637-92B1-D92560A000B9}"/>
    <dgm:cxn modelId="{983F0569-EC2E-42D5-A8AB-22316A7B7450}" srcId="{8094AF4D-0B3A-4C99-BD6E-BDCE1E4FAF42}" destId="{260D2350-F40F-4369-9D70-133CE944BF27}" srcOrd="4" destOrd="0" parTransId="{6E391D18-6FE0-4ACF-914B-33EE4E2085EF}" sibTransId="{C0CC571B-E639-45CE-B3E6-4AD97458A024}"/>
    <dgm:cxn modelId="{79B1BE4B-B5CF-4ADC-8095-4D2F0C975BE3}" srcId="{8094AF4D-0B3A-4C99-BD6E-BDCE1E4FAF42}" destId="{55EBA994-3DA0-4EAC-9A69-CCF377F2212D}" srcOrd="1" destOrd="0" parTransId="{9E2E7092-7649-4732-B3EE-3E7F8F9BF84A}" sibTransId="{177ED6DC-F992-4CF7-9E0D-A87F9A4BECC6}"/>
    <dgm:cxn modelId="{6051D14E-6AC6-46E0-B473-D51E2A476D5C}" srcId="{3A2D715D-3895-45BC-B47B-06448DC70445}" destId="{102983B5-6475-4317-B9C1-BC703C97FAAB}" srcOrd="1" destOrd="0" parTransId="{3EBAAB25-DDF7-461A-BE53-F1F604C37B14}" sibTransId="{89D84F3F-848F-4CE4-BD50-5EAA9A4CC059}"/>
    <dgm:cxn modelId="{E4811D74-0338-4675-8597-81B1A3783D3C}" type="presOf" srcId="{A631C9CB-301F-40F3-915D-994D51258C1D}" destId="{93849C52-3A8C-48CB-828E-783881352CC1}" srcOrd="0" destOrd="2" presId="urn:microsoft.com/office/officeart/2005/8/layout/process3"/>
    <dgm:cxn modelId="{2FC1607A-7A86-42EB-BB96-C5077494573B}" srcId="{8094AF4D-0B3A-4C99-BD6E-BDCE1E4FAF42}" destId="{8B671806-DC2F-4207-99C6-58A6FB3663E2}" srcOrd="0" destOrd="0" parTransId="{4412D633-6D11-4743-B874-D34F053B21DC}" sibTransId="{1ABE8CC7-87B1-4917-81AD-C299A49BC462}"/>
    <dgm:cxn modelId="{1897367F-AFFE-499E-95BF-CD792068974D}" type="presOf" srcId="{645B2E93-097F-4390-A8AE-2C1045749F8A}" destId="{F6DCB491-798F-4572-A106-219A7F5E6490}" srcOrd="0" destOrd="0" presId="urn:microsoft.com/office/officeart/2005/8/layout/process3"/>
    <dgm:cxn modelId="{5373CD82-7596-4213-9BF2-31F1E6751962}" type="presOf" srcId="{E909C48C-FEA5-463D-A540-45181B501653}" destId="{586AB443-70A9-4BA1-9E98-E314067C0B91}" srcOrd="0" destOrd="0" presId="urn:microsoft.com/office/officeart/2005/8/layout/process3"/>
    <dgm:cxn modelId="{F184A58A-895C-46C8-964D-DC63D986E711}" srcId="{8EE04F92-FD28-464D-89AA-77BFA59995AB}" destId="{3A2D715D-3895-45BC-B47B-06448DC70445}" srcOrd="1" destOrd="0" parTransId="{E1D919CD-7EF6-42F0-AAE6-E748A06D6BAA}" sibTransId="{FCF5CE12-A2EC-429D-B2E0-6DBA8747C300}"/>
    <dgm:cxn modelId="{D5D9959E-A21E-4A54-900C-8FF3D621060F}" type="presOf" srcId="{8EE04F92-FD28-464D-89AA-77BFA59995AB}" destId="{CFB89EA6-C3C1-4C11-929A-BF5E499DCA62}" srcOrd="0" destOrd="0" presId="urn:microsoft.com/office/officeart/2005/8/layout/process3"/>
    <dgm:cxn modelId="{9FD0E99E-3206-46B0-BE3B-77666F2DD27B}" type="presOf" srcId="{AD2CD03A-FB16-4778-B388-0E6713F1F251}" destId="{B9D6688F-9862-469F-A4B7-A31E01DF16C1}" srcOrd="1" destOrd="0" presId="urn:microsoft.com/office/officeart/2005/8/layout/process3"/>
    <dgm:cxn modelId="{574A219F-29B4-4832-9887-B185370E6A54}" srcId="{8EE04F92-FD28-464D-89AA-77BFA59995AB}" destId="{8094AF4D-0B3A-4C99-BD6E-BDCE1E4FAF42}" srcOrd="0" destOrd="0" parTransId="{A56FA7BF-6BF0-4AC1-A2D8-DB8DDF9016C3}" sibTransId="{AD2CD03A-FB16-4778-B388-0E6713F1F251}"/>
    <dgm:cxn modelId="{A19C46A4-3AFC-4CBA-A2E7-0EF78387154C}" type="presOf" srcId="{8094AF4D-0B3A-4C99-BD6E-BDCE1E4FAF42}" destId="{5BC0E88B-BDAE-486A-84B9-DC4D56DB0215}" srcOrd="1" destOrd="0" presId="urn:microsoft.com/office/officeart/2005/8/layout/process3"/>
    <dgm:cxn modelId="{B67BACA4-4BA6-4DBB-953E-C61E98E0B5C2}" srcId="{3A2D715D-3895-45BC-B47B-06448DC70445}" destId="{A631C9CB-301F-40F3-915D-994D51258C1D}" srcOrd="2" destOrd="0" parTransId="{E37EA557-6488-4BE7-A73E-03FFCE8FD665}" sibTransId="{5B4F9179-2B9F-4F5B-A2F3-6B19DE851058}"/>
    <dgm:cxn modelId="{8613DAA6-8F70-4FD2-9F05-57D19A8BBA68}" srcId="{8094AF4D-0B3A-4C99-BD6E-BDCE1E4FAF42}" destId="{F66BECD5-2293-460C-AC3E-D514C320EAB9}" srcOrd="5" destOrd="0" parTransId="{6810B47C-5BAB-4100-8BF6-A73D5A0313B9}" sibTransId="{213D57CD-FCFC-4433-88B8-BE8E22EE2D08}"/>
    <dgm:cxn modelId="{42388DAA-5862-458D-9723-78A2685B43D2}" srcId="{645B2E93-097F-4390-A8AE-2C1045749F8A}" destId="{E909C48C-FEA5-463D-A540-45181B501653}" srcOrd="0" destOrd="0" parTransId="{B36322DF-2229-4B36-8815-26DE84DC125C}" sibTransId="{88B91780-A0B6-4FB3-89DF-ED6E2F392BAC}"/>
    <dgm:cxn modelId="{8828C5AB-B392-473B-AED4-2F74B9755868}" type="presOf" srcId="{B3027CA2-B50C-49DC-869A-5F60A98966CB}" destId="{6393A725-404C-43BE-B2A3-41A8645FCEC1}" srcOrd="0" destOrd="3" presId="urn:microsoft.com/office/officeart/2005/8/layout/process3"/>
    <dgm:cxn modelId="{BBE092B2-50D6-4DE3-BE08-89A6B1982741}" type="presOf" srcId="{FCF5CE12-A2EC-429D-B2E0-6DBA8747C300}" destId="{838DBE00-A3FE-4307-A5F7-59EF83BDDE2A}" srcOrd="1" destOrd="0" presId="urn:microsoft.com/office/officeart/2005/8/layout/process3"/>
    <dgm:cxn modelId="{314369B3-7CE7-4017-9772-E4E406C48C4A}" type="presOf" srcId="{645B2E93-097F-4390-A8AE-2C1045749F8A}" destId="{B6F94264-5B6A-4BCA-A4EE-E30EC9C7C97A}" srcOrd="1" destOrd="0" presId="urn:microsoft.com/office/officeart/2005/8/layout/process3"/>
    <dgm:cxn modelId="{6A26F7C8-0CBC-4D31-BE1D-35AB72B89854}" type="presOf" srcId="{3A2D715D-3895-45BC-B47B-06448DC70445}" destId="{C38EA4BF-58BE-4920-99B5-434064201AC3}" srcOrd="0" destOrd="0" presId="urn:microsoft.com/office/officeart/2005/8/layout/process3"/>
    <dgm:cxn modelId="{5E11D3CA-2910-4319-B22B-BF4448F920C0}" type="presOf" srcId="{3A2D715D-3895-45BC-B47B-06448DC70445}" destId="{3F508ED5-0CC1-48A7-858B-9430E1B8F23E}" srcOrd="1" destOrd="0" presId="urn:microsoft.com/office/officeart/2005/8/layout/process3"/>
    <dgm:cxn modelId="{1B13E1CC-CAB4-4B65-84DA-02C2CA5299E5}" type="presOf" srcId="{102983B5-6475-4317-B9C1-BC703C97FAAB}" destId="{93849C52-3A8C-48CB-828E-783881352CC1}" srcOrd="0" destOrd="1" presId="urn:microsoft.com/office/officeart/2005/8/layout/process3"/>
    <dgm:cxn modelId="{387A5CD2-543D-419E-9EB5-438F5ACB3848}" type="presOf" srcId="{AD2CD03A-FB16-4778-B388-0E6713F1F251}" destId="{F03A484C-F809-464D-AB38-50710EBD6CDC}" srcOrd="0" destOrd="0" presId="urn:microsoft.com/office/officeart/2005/8/layout/process3"/>
    <dgm:cxn modelId="{FBFC59E5-9774-4E7E-84DE-AC0B4ADFE508}" type="presOf" srcId="{F66BECD5-2293-460C-AC3E-D514C320EAB9}" destId="{6393A725-404C-43BE-B2A3-41A8645FCEC1}" srcOrd="0" destOrd="5" presId="urn:microsoft.com/office/officeart/2005/8/layout/process3"/>
    <dgm:cxn modelId="{CCA6B1E9-5E50-4BB4-81A4-E5D6B29B50E1}" type="presOf" srcId="{8094AF4D-0B3A-4C99-BD6E-BDCE1E4FAF42}" destId="{06801CD9-DACF-401C-8820-2478FE0CD8E9}" srcOrd="0" destOrd="0" presId="urn:microsoft.com/office/officeart/2005/8/layout/process3"/>
    <dgm:cxn modelId="{C4C79DF7-368C-444F-8ACD-49F2D38735E5}" type="presOf" srcId="{8B671806-DC2F-4207-99C6-58A6FB3663E2}" destId="{6393A725-404C-43BE-B2A3-41A8645FCEC1}" srcOrd="0" destOrd="0" presId="urn:microsoft.com/office/officeart/2005/8/layout/process3"/>
    <dgm:cxn modelId="{C4EEE0F9-F60E-4E91-83CF-548675853227}" type="presOf" srcId="{800CBC5B-81C9-4AEC-A17A-FB0173215710}" destId="{6393A725-404C-43BE-B2A3-41A8645FCEC1}" srcOrd="0" destOrd="2" presId="urn:microsoft.com/office/officeart/2005/8/layout/process3"/>
    <dgm:cxn modelId="{FDFDA0FC-BB0B-4691-9D96-B0241B7EB939}" type="presOf" srcId="{55EBA994-3DA0-4EAC-9A69-CCF377F2212D}" destId="{6393A725-404C-43BE-B2A3-41A8645FCEC1}" srcOrd="0" destOrd="1" presId="urn:microsoft.com/office/officeart/2005/8/layout/process3"/>
    <dgm:cxn modelId="{54EC2B0C-6F91-44D2-9066-F407577232EA}" type="presParOf" srcId="{CFB89EA6-C3C1-4C11-929A-BF5E499DCA62}" destId="{0AE91B55-7731-411B-8E3E-9BF8DA5630DE}" srcOrd="0" destOrd="0" presId="urn:microsoft.com/office/officeart/2005/8/layout/process3"/>
    <dgm:cxn modelId="{D484C19E-B2F8-41C9-9967-BCDBD835401F}" type="presParOf" srcId="{0AE91B55-7731-411B-8E3E-9BF8DA5630DE}" destId="{06801CD9-DACF-401C-8820-2478FE0CD8E9}" srcOrd="0" destOrd="0" presId="urn:microsoft.com/office/officeart/2005/8/layout/process3"/>
    <dgm:cxn modelId="{5E49B487-9299-4761-AE42-F3FC991F3BB7}" type="presParOf" srcId="{0AE91B55-7731-411B-8E3E-9BF8DA5630DE}" destId="{5BC0E88B-BDAE-486A-84B9-DC4D56DB0215}" srcOrd="1" destOrd="0" presId="urn:microsoft.com/office/officeart/2005/8/layout/process3"/>
    <dgm:cxn modelId="{60BC8EB4-234A-4D2D-A325-C7F8E2AD01C0}" type="presParOf" srcId="{0AE91B55-7731-411B-8E3E-9BF8DA5630DE}" destId="{6393A725-404C-43BE-B2A3-41A8645FCEC1}" srcOrd="2" destOrd="0" presId="urn:microsoft.com/office/officeart/2005/8/layout/process3"/>
    <dgm:cxn modelId="{DC13FC11-94EA-4E5C-A3E3-AF1016DED7E9}" type="presParOf" srcId="{CFB89EA6-C3C1-4C11-929A-BF5E499DCA62}" destId="{F03A484C-F809-464D-AB38-50710EBD6CDC}" srcOrd="1" destOrd="0" presId="urn:microsoft.com/office/officeart/2005/8/layout/process3"/>
    <dgm:cxn modelId="{440B3F2F-F5EE-4ABD-A897-CFC2FB47E443}" type="presParOf" srcId="{F03A484C-F809-464D-AB38-50710EBD6CDC}" destId="{B9D6688F-9862-469F-A4B7-A31E01DF16C1}" srcOrd="0" destOrd="0" presId="urn:microsoft.com/office/officeart/2005/8/layout/process3"/>
    <dgm:cxn modelId="{531363FA-3D7B-4ABC-8B0B-5D709A8BE291}" type="presParOf" srcId="{CFB89EA6-C3C1-4C11-929A-BF5E499DCA62}" destId="{F26E9E08-94C6-4EC9-A481-525B36E105F9}" srcOrd="2" destOrd="0" presId="urn:microsoft.com/office/officeart/2005/8/layout/process3"/>
    <dgm:cxn modelId="{3DBEF83C-0140-49FE-B2E3-4FB7AD18C79E}" type="presParOf" srcId="{F26E9E08-94C6-4EC9-A481-525B36E105F9}" destId="{C38EA4BF-58BE-4920-99B5-434064201AC3}" srcOrd="0" destOrd="0" presId="urn:microsoft.com/office/officeart/2005/8/layout/process3"/>
    <dgm:cxn modelId="{F8B0B340-8CDF-45BF-A9BB-661C794CC8CD}" type="presParOf" srcId="{F26E9E08-94C6-4EC9-A481-525B36E105F9}" destId="{3F508ED5-0CC1-48A7-858B-9430E1B8F23E}" srcOrd="1" destOrd="0" presId="urn:microsoft.com/office/officeart/2005/8/layout/process3"/>
    <dgm:cxn modelId="{643D7C7F-C934-46F3-BFD5-9B79DA34C3F1}" type="presParOf" srcId="{F26E9E08-94C6-4EC9-A481-525B36E105F9}" destId="{93849C52-3A8C-48CB-828E-783881352CC1}" srcOrd="2" destOrd="0" presId="urn:microsoft.com/office/officeart/2005/8/layout/process3"/>
    <dgm:cxn modelId="{99FE2F00-D145-46EA-A90C-1DE2F1F7BE40}" type="presParOf" srcId="{CFB89EA6-C3C1-4C11-929A-BF5E499DCA62}" destId="{8A326388-BC30-47B3-926E-258600F61DDF}" srcOrd="3" destOrd="0" presId="urn:microsoft.com/office/officeart/2005/8/layout/process3"/>
    <dgm:cxn modelId="{1DD2667B-9084-4A94-953C-D305E746B93C}" type="presParOf" srcId="{8A326388-BC30-47B3-926E-258600F61DDF}" destId="{838DBE00-A3FE-4307-A5F7-59EF83BDDE2A}" srcOrd="0" destOrd="0" presId="urn:microsoft.com/office/officeart/2005/8/layout/process3"/>
    <dgm:cxn modelId="{D8245B67-26A6-48FC-82BC-6FAF1B313D19}" type="presParOf" srcId="{CFB89EA6-C3C1-4C11-929A-BF5E499DCA62}" destId="{838926B4-5D3B-464F-B127-0023D26D35E2}" srcOrd="4" destOrd="0" presId="urn:microsoft.com/office/officeart/2005/8/layout/process3"/>
    <dgm:cxn modelId="{CED3D304-639D-4F95-B911-27CC82BA7FC1}" type="presParOf" srcId="{838926B4-5D3B-464F-B127-0023D26D35E2}" destId="{F6DCB491-798F-4572-A106-219A7F5E6490}" srcOrd="0" destOrd="0" presId="urn:microsoft.com/office/officeart/2005/8/layout/process3"/>
    <dgm:cxn modelId="{BF647E9A-1B38-45C0-8164-960AE88185A2}" type="presParOf" srcId="{838926B4-5D3B-464F-B127-0023D26D35E2}" destId="{B6F94264-5B6A-4BCA-A4EE-E30EC9C7C97A}" srcOrd="1" destOrd="0" presId="urn:microsoft.com/office/officeart/2005/8/layout/process3"/>
    <dgm:cxn modelId="{669ED07C-DDD5-458F-9635-2AC02AD62152}" type="presParOf" srcId="{838926B4-5D3B-464F-B127-0023D26D35E2}" destId="{586AB443-70A9-4BA1-9E98-E314067C0B9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B5DD1E-A821-4A72-8949-89926123AE49}"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F8E89DB3-1A67-4F7D-8AA5-0E7B5FC34A5E}">
      <dgm:prSet phldrT="[Text]"/>
      <dgm:spPr/>
      <dgm:t>
        <a:bodyPr/>
        <a:lstStyle/>
        <a:p>
          <a:r>
            <a:rPr lang="en-US" dirty="0"/>
            <a:t>1. Risk</a:t>
          </a:r>
          <a:r>
            <a:rPr lang="id-ID" dirty="0"/>
            <a:t> Management Plan</a:t>
          </a:r>
          <a:endParaRPr lang="en-US" dirty="0"/>
        </a:p>
      </dgm:t>
    </dgm:pt>
    <dgm:pt modelId="{CE842B11-6F30-45CB-9DA9-03E87B785792}" type="parTrans" cxnId="{F64F8107-95DD-4C8D-AA5A-7D389302025E}">
      <dgm:prSet/>
      <dgm:spPr/>
      <dgm:t>
        <a:bodyPr/>
        <a:lstStyle/>
        <a:p>
          <a:endParaRPr lang="en-US"/>
        </a:p>
      </dgm:t>
    </dgm:pt>
    <dgm:pt modelId="{46C6D8FC-9246-4CB6-BB9C-4A7391E32933}" type="sibTrans" cxnId="{F64F8107-95DD-4C8D-AA5A-7D389302025E}">
      <dgm:prSet/>
      <dgm:spPr/>
      <dgm:t>
        <a:bodyPr/>
        <a:lstStyle/>
        <a:p>
          <a:endParaRPr lang="en-US"/>
        </a:p>
      </dgm:t>
    </dgm:pt>
    <dgm:pt modelId="{55A31B0C-BBCB-4A5F-9523-ADD16659F28F}">
      <dgm:prSet phldrT="[Text]"/>
      <dgm:spPr/>
      <dgm:t>
        <a:bodyPr/>
        <a:lstStyle/>
        <a:p>
          <a:r>
            <a:rPr kumimoji="0" lang="id-ID" b="0" i="0" u="none" strike="noStrike" cap="none" spc="0" normalizeH="0" baseline="0" noProof="0" dirty="0">
              <a:ln>
                <a:noFill/>
              </a:ln>
              <a:solidFill>
                <a:srgbClr val="2F2B20"/>
              </a:solidFill>
              <a:effectLst/>
              <a:uLnTx/>
              <a:uFillTx/>
              <a:latin typeface="Calibri"/>
              <a:ea typeface="+mn-ea"/>
              <a:cs typeface="+mn-cs"/>
            </a:rPr>
            <a:t>Rencana manajemen risiko memberikan pedoman, metode, dan alat-alat yang akan digunakan dalam analisis risiko kuantitatif.</a:t>
          </a:r>
          <a:endParaRPr lang="en-US" dirty="0"/>
        </a:p>
      </dgm:t>
    </dgm:pt>
    <dgm:pt modelId="{4EB0C575-2C9C-441D-9887-92351A28F05E}" type="parTrans" cxnId="{4A41312F-4898-4681-8C2F-1D727EB1FA70}">
      <dgm:prSet/>
      <dgm:spPr/>
      <dgm:t>
        <a:bodyPr/>
        <a:lstStyle/>
        <a:p>
          <a:endParaRPr lang="en-US"/>
        </a:p>
      </dgm:t>
    </dgm:pt>
    <dgm:pt modelId="{69827177-26BC-4A7D-9F0E-E2779EEDEBAA}" type="sibTrans" cxnId="{4A41312F-4898-4681-8C2F-1D727EB1FA70}">
      <dgm:prSet/>
      <dgm:spPr/>
      <dgm:t>
        <a:bodyPr/>
        <a:lstStyle/>
        <a:p>
          <a:endParaRPr lang="en-US"/>
        </a:p>
      </dgm:t>
    </dgm:pt>
    <dgm:pt modelId="{D4362DA9-7298-4B58-B899-B92451A405AD}">
      <dgm:prSet phldrT="[Text]"/>
      <dgm:spPr/>
      <dgm:t>
        <a:bodyPr/>
        <a:lstStyle/>
        <a:p>
          <a:r>
            <a:rPr kumimoji="0" lang="en-US" b="1" i="0" u="none" strike="noStrike" cap="none" spc="0" normalizeH="0" baseline="0" noProof="0" dirty="0">
              <a:ln>
                <a:noFill/>
              </a:ln>
              <a:solidFill>
                <a:srgbClr val="800000"/>
              </a:solidFill>
              <a:effectLst/>
              <a:uLnTx/>
              <a:uFillTx/>
              <a:latin typeface="Cambria"/>
              <a:ea typeface="+mn-ea"/>
              <a:cs typeface="+mn-cs"/>
            </a:rPr>
            <a:t>2. </a:t>
          </a:r>
          <a:r>
            <a:rPr kumimoji="0" lang="id-ID" b="1" i="0" u="none" strike="noStrike" cap="none" spc="0" normalizeH="0" baseline="0" noProof="0" dirty="0">
              <a:ln>
                <a:noFill/>
              </a:ln>
              <a:solidFill>
                <a:srgbClr val="800000"/>
              </a:solidFill>
              <a:effectLst/>
              <a:uLnTx/>
              <a:uFillTx/>
              <a:latin typeface="Cambria"/>
              <a:ea typeface="+mn-ea"/>
              <a:cs typeface="+mn-cs"/>
            </a:rPr>
            <a:t>Cost Management Plan</a:t>
          </a:r>
          <a:endParaRPr lang="en-US" dirty="0"/>
        </a:p>
      </dgm:t>
    </dgm:pt>
    <dgm:pt modelId="{B5BFFEB8-8B74-42BA-B91D-5A39E5006D6C}" type="parTrans" cxnId="{949AE6F8-9149-445B-9365-A94B5CB39DC2}">
      <dgm:prSet/>
      <dgm:spPr/>
      <dgm:t>
        <a:bodyPr/>
        <a:lstStyle/>
        <a:p>
          <a:endParaRPr lang="en-US"/>
        </a:p>
      </dgm:t>
    </dgm:pt>
    <dgm:pt modelId="{09542975-8CEB-4553-9487-3B6E99F71F83}" type="sibTrans" cxnId="{949AE6F8-9149-445B-9365-A94B5CB39DC2}">
      <dgm:prSet/>
      <dgm:spPr/>
      <dgm:t>
        <a:bodyPr/>
        <a:lstStyle/>
        <a:p>
          <a:endParaRPr lang="en-US"/>
        </a:p>
      </dgm:t>
    </dgm:pt>
    <dgm:pt modelId="{E48F9D45-382D-4F37-846F-A95400F5E542}">
      <dgm:prSet phldrT="[Text]"/>
      <dgm:spPr/>
      <dgm:t>
        <a:bodyPr/>
        <a:lstStyle/>
        <a:p>
          <a:r>
            <a:rPr kumimoji="0" lang="id-ID" b="0" i="0" u="none" strike="noStrike" cap="none" spc="0" normalizeH="0" baseline="0" noProof="0" dirty="0">
              <a:ln>
                <a:noFill/>
              </a:ln>
              <a:solidFill>
                <a:srgbClr val="2F2B20"/>
              </a:solidFill>
              <a:effectLst/>
              <a:uLnTx/>
              <a:uFillTx/>
              <a:latin typeface="Calibri"/>
              <a:ea typeface="+mn-ea"/>
              <a:cs typeface="+mn-cs"/>
            </a:rPr>
            <a:t>Rencana manajemen biaya menyediakan pedoman tentang membangun dan mengelola risiko cadangan.</a:t>
          </a:r>
          <a:endParaRPr lang="en-US" dirty="0"/>
        </a:p>
      </dgm:t>
    </dgm:pt>
    <dgm:pt modelId="{873D2417-0151-49AC-85BD-A8E7871B3E4B}" type="parTrans" cxnId="{4E0C8C17-BB44-4761-8FE4-4CC53EDEA366}">
      <dgm:prSet/>
      <dgm:spPr/>
      <dgm:t>
        <a:bodyPr/>
        <a:lstStyle/>
        <a:p>
          <a:endParaRPr lang="en-US"/>
        </a:p>
      </dgm:t>
    </dgm:pt>
    <dgm:pt modelId="{C96FFAF7-8D12-4503-A7E9-F0305B0E8605}" type="sibTrans" cxnId="{4E0C8C17-BB44-4761-8FE4-4CC53EDEA366}">
      <dgm:prSet/>
      <dgm:spPr/>
      <dgm:t>
        <a:bodyPr/>
        <a:lstStyle/>
        <a:p>
          <a:endParaRPr lang="en-US"/>
        </a:p>
      </dgm:t>
    </dgm:pt>
    <dgm:pt modelId="{B0A4808B-8731-449E-A171-EC26E634E47E}">
      <dgm:prSet phldrT="[Text]"/>
      <dgm:spPr/>
      <dgm:t>
        <a:bodyPr/>
        <a:lstStyle/>
        <a:p>
          <a:r>
            <a:rPr kumimoji="0" lang="en-US" b="1" i="0" u="none" strike="noStrike" cap="none" spc="0" normalizeH="0" baseline="0" noProof="0" dirty="0">
              <a:ln>
                <a:noFill/>
              </a:ln>
              <a:solidFill>
                <a:srgbClr val="800000"/>
              </a:solidFill>
              <a:effectLst/>
              <a:uLnTx/>
              <a:uFillTx/>
              <a:latin typeface="Cambria"/>
              <a:ea typeface="+mn-ea"/>
              <a:cs typeface="+mn-cs"/>
            </a:rPr>
            <a:t>3. </a:t>
          </a:r>
          <a:r>
            <a:rPr kumimoji="0" lang="id-ID" b="1" i="0" u="none" strike="noStrike" cap="none" spc="0" normalizeH="0" baseline="0" noProof="0" dirty="0">
              <a:ln>
                <a:noFill/>
              </a:ln>
              <a:solidFill>
                <a:srgbClr val="800000"/>
              </a:solidFill>
              <a:effectLst/>
              <a:uLnTx/>
              <a:uFillTx/>
              <a:latin typeface="Cambria"/>
              <a:ea typeface="+mn-ea"/>
              <a:cs typeface="+mn-cs"/>
            </a:rPr>
            <a:t>Schedule Management Plan</a:t>
          </a:r>
          <a:endParaRPr lang="en-US" dirty="0"/>
        </a:p>
      </dgm:t>
    </dgm:pt>
    <dgm:pt modelId="{EA251389-26B2-4189-BD03-47D98F15F631}" type="parTrans" cxnId="{1051A7B5-FDDC-4391-B371-2CCBA642C993}">
      <dgm:prSet/>
      <dgm:spPr/>
      <dgm:t>
        <a:bodyPr/>
        <a:lstStyle/>
        <a:p>
          <a:endParaRPr lang="en-US"/>
        </a:p>
      </dgm:t>
    </dgm:pt>
    <dgm:pt modelId="{B6BB5A3A-3F80-44AE-85B6-7F90AF356678}" type="sibTrans" cxnId="{1051A7B5-FDDC-4391-B371-2CCBA642C993}">
      <dgm:prSet/>
      <dgm:spPr/>
      <dgm:t>
        <a:bodyPr/>
        <a:lstStyle/>
        <a:p>
          <a:endParaRPr lang="en-US"/>
        </a:p>
      </dgm:t>
    </dgm:pt>
    <dgm:pt modelId="{9016CBCD-6A35-4BA6-8436-DA78F16F76F7}">
      <dgm:prSet phldrT="[Text]"/>
      <dgm:spPr/>
      <dgm:t>
        <a:bodyPr/>
        <a:lstStyle/>
        <a:p>
          <a:pPr rtl="0"/>
          <a:r>
            <a:rPr kumimoji="0" lang="id-ID" b="0" i="0" u="none" strike="noStrike" cap="none" spc="0" normalizeH="0" baseline="0" noProof="0" dirty="0">
              <a:ln>
                <a:noFill/>
              </a:ln>
              <a:solidFill>
                <a:srgbClr val="2F2B20"/>
              </a:solidFill>
              <a:effectLst/>
              <a:uLnTx/>
              <a:uFillTx/>
              <a:latin typeface="Calibri"/>
              <a:ea typeface="+mn-ea"/>
              <a:cs typeface="+mn-cs"/>
            </a:rPr>
            <a:t>Rencana pengelolaan jadwal menyediakan pedoman tentang membangun dan mengelola cadangan risiko.</a:t>
          </a:r>
          <a:endParaRPr lang="en-US" dirty="0"/>
        </a:p>
      </dgm:t>
    </dgm:pt>
    <dgm:pt modelId="{BC16C74E-962A-4F32-AD32-B5AC18531752}" type="parTrans" cxnId="{B7EDDD91-22B7-4D27-B03E-A59D5E7742D6}">
      <dgm:prSet/>
      <dgm:spPr/>
      <dgm:t>
        <a:bodyPr/>
        <a:lstStyle/>
        <a:p>
          <a:endParaRPr lang="en-US"/>
        </a:p>
      </dgm:t>
    </dgm:pt>
    <dgm:pt modelId="{9A907CDC-CA62-4F45-9BFA-C510D3871E01}" type="sibTrans" cxnId="{B7EDDD91-22B7-4D27-B03E-A59D5E7742D6}">
      <dgm:prSet/>
      <dgm:spPr/>
      <dgm:t>
        <a:bodyPr/>
        <a:lstStyle/>
        <a:p>
          <a:endParaRPr lang="en-US"/>
        </a:p>
      </dgm:t>
    </dgm:pt>
    <dgm:pt modelId="{C07A35CE-69B7-4622-9FB1-637FC9DD088A}">
      <dgm:prSet phldrT="[Text]"/>
      <dgm:spPr/>
      <dgm:t>
        <a:bodyPr/>
        <a:lstStyle/>
        <a:p>
          <a:pPr rtl="0"/>
          <a:r>
            <a:rPr kumimoji="0" lang="id-ID" b="1" i="0" u="none" strike="noStrike" cap="none" spc="0" normalizeH="0" baseline="0" noProof="0" dirty="0">
              <a:ln>
                <a:noFill/>
              </a:ln>
              <a:solidFill>
                <a:srgbClr val="800000"/>
              </a:solidFill>
              <a:effectLst/>
              <a:uLnTx/>
              <a:uFillTx/>
              <a:latin typeface="Cambria"/>
              <a:ea typeface="+mn-ea"/>
              <a:cs typeface="+mn-cs"/>
            </a:rPr>
            <a:t>4</a:t>
          </a:r>
          <a:r>
            <a:rPr kumimoji="0" lang="en-US" b="1" i="0" u="none" strike="noStrike" cap="none" spc="0" normalizeH="0" baseline="0" noProof="0" dirty="0">
              <a:ln>
                <a:noFill/>
              </a:ln>
              <a:solidFill>
                <a:srgbClr val="800000"/>
              </a:solidFill>
              <a:effectLst/>
              <a:uLnTx/>
              <a:uFillTx/>
              <a:latin typeface="Cambria"/>
              <a:ea typeface="+mn-ea"/>
              <a:cs typeface="+mn-cs"/>
            </a:rPr>
            <a:t>. </a:t>
          </a:r>
          <a:r>
            <a:rPr kumimoji="0" lang="id-ID" b="1" i="0" u="none" strike="noStrike" cap="none" spc="0" normalizeH="0" baseline="0" noProof="0" dirty="0">
              <a:ln>
                <a:noFill/>
              </a:ln>
              <a:solidFill>
                <a:srgbClr val="800000"/>
              </a:solidFill>
              <a:effectLst/>
              <a:uLnTx/>
              <a:uFillTx/>
              <a:latin typeface="Cambria"/>
              <a:ea typeface="+mn-ea"/>
              <a:cs typeface="+mn-cs"/>
            </a:rPr>
            <a:t>Risk Register</a:t>
          </a:r>
          <a:endParaRPr lang="en-US" dirty="0"/>
        </a:p>
      </dgm:t>
    </dgm:pt>
    <dgm:pt modelId="{2DCB27C7-3F01-48C4-8C8C-58E3978EFA9C}" type="parTrans" cxnId="{327D2A00-D115-43CD-8E2A-C6A58BE6CECB}">
      <dgm:prSet/>
      <dgm:spPr/>
      <dgm:t>
        <a:bodyPr/>
        <a:lstStyle/>
        <a:p>
          <a:endParaRPr lang="en-US"/>
        </a:p>
      </dgm:t>
    </dgm:pt>
    <dgm:pt modelId="{A244ABA9-276D-4639-91EB-95D397B5AD03}" type="sibTrans" cxnId="{327D2A00-D115-43CD-8E2A-C6A58BE6CECB}">
      <dgm:prSet/>
      <dgm:spPr/>
      <dgm:t>
        <a:bodyPr/>
        <a:lstStyle/>
        <a:p>
          <a:endParaRPr lang="en-US"/>
        </a:p>
      </dgm:t>
    </dgm:pt>
    <dgm:pt modelId="{E8B0EF16-6169-4460-AF10-59E15248CC68}">
      <dgm:prSet phldrT="[Text]"/>
      <dgm:spPr/>
      <dgm:t>
        <a:bodyPr/>
        <a:lstStyle/>
        <a:p>
          <a:pPr rtl="0"/>
          <a:r>
            <a:rPr kumimoji="0" lang="id-ID" b="0" i="0" u="none" strike="noStrike" cap="none" spc="0" normalizeH="0" baseline="0" noProof="0" dirty="0">
              <a:ln>
                <a:noFill/>
              </a:ln>
              <a:solidFill>
                <a:srgbClr val="2F2B20"/>
              </a:solidFill>
              <a:effectLst/>
              <a:uLnTx/>
              <a:uFillTx/>
              <a:latin typeface="Calibri"/>
              <a:ea typeface="+mn-ea"/>
              <a:cs typeface="+mn-cs"/>
            </a:rPr>
            <a:t>Register risiko digunakan sebagai titik acuan untuk melakukan analisis risiko kuantitatif.</a:t>
          </a:r>
          <a:endParaRPr lang="en-US" dirty="0"/>
        </a:p>
      </dgm:t>
    </dgm:pt>
    <dgm:pt modelId="{5087C59D-4C4C-47FD-8277-BD6D77AFDFD9}" type="parTrans" cxnId="{2299777A-E99B-4E07-A1C5-2EDB6F7461CD}">
      <dgm:prSet/>
      <dgm:spPr/>
      <dgm:t>
        <a:bodyPr/>
        <a:lstStyle/>
        <a:p>
          <a:endParaRPr lang="en-US"/>
        </a:p>
      </dgm:t>
    </dgm:pt>
    <dgm:pt modelId="{A110D078-2F68-425B-8356-1B7BFD7691B5}" type="sibTrans" cxnId="{2299777A-E99B-4E07-A1C5-2EDB6F7461CD}">
      <dgm:prSet/>
      <dgm:spPr/>
      <dgm:t>
        <a:bodyPr/>
        <a:lstStyle/>
        <a:p>
          <a:endParaRPr lang="en-US"/>
        </a:p>
      </dgm:t>
    </dgm:pt>
    <dgm:pt modelId="{B0BF93AB-7CDE-470C-8EAD-A09FF46CD870}" type="pres">
      <dgm:prSet presAssocID="{D0B5DD1E-A821-4A72-8949-89926123AE49}" presName="linear" presStyleCnt="0">
        <dgm:presLayoutVars>
          <dgm:animLvl val="lvl"/>
          <dgm:resizeHandles val="exact"/>
        </dgm:presLayoutVars>
      </dgm:prSet>
      <dgm:spPr/>
    </dgm:pt>
    <dgm:pt modelId="{FEA4A104-BD45-4B01-832A-5D8E1CE5A084}" type="pres">
      <dgm:prSet presAssocID="{F8E89DB3-1A67-4F7D-8AA5-0E7B5FC34A5E}" presName="parentText" presStyleLbl="node1" presStyleIdx="0" presStyleCnt="4">
        <dgm:presLayoutVars>
          <dgm:chMax val="0"/>
          <dgm:bulletEnabled val="1"/>
        </dgm:presLayoutVars>
      </dgm:prSet>
      <dgm:spPr/>
    </dgm:pt>
    <dgm:pt modelId="{9C219F7B-B4DD-42B5-8120-D2A7CB779D59}" type="pres">
      <dgm:prSet presAssocID="{F8E89DB3-1A67-4F7D-8AA5-0E7B5FC34A5E}" presName="childText" presStyleLbl="revTx" presStyleIdx="0" presStyleCnt="4">
        <dgm:presLayoutVars>
          <dgm:bulletEnabled val="1"/>
        </dgm:presLayoutVars>
      </dgm:prSet>
      <dgm:spPr/>
    </dgm:pt>
    <dgm:pt modelId="{FF51D4FC-83E3-42AB-8B97-5C08A8D443F1}" type="pres">
      <dgm:prSet presAssocID="{D4362DA9-7298-4B58-B899-B92451A405AD}" presName="parentText" presStyleLbl="node1" presStyleIdx="1" presStyleCnt="4">
        <dgm:presLayoutVars>
          <dgm:chMax val="0"/>
          <dgm:bulletEnabled val="1"/>
        </dgm:presLayoutVars>
      </dgm:prSet>
      <dgm:spPr/>
    </dgm:pt>
    <dgm:pt modelId="{A3EE3EDA-C1EE-4D1E-948D-2DA52AA35FFB}" type="pres">
      <dgm:prSet presAssocID="{D4362DA9-7298-4B58-B899-B92451A405AD}" presName="childText" presStyleLbl="revTx" presStyleIdx="1" presStyleCnt="4">
        <dgm:presLayoutVars>
          <dgm:bulletEnabled val="1"/>
        </dgm:presLayoutVars>
      </dgm:prSet>
      <dgm:spPr/>
    </dgm:pt>
    <dgm:pt modelId="{827FC9E2-42B0-4E0D-BF58-352656835E99}" type="pres">
      <dgm:prSet presAssocID="{B0A4808B-8731-449E-A171-EC26E634E47E}" presName="parentText" presStyleLbl="node1" presStyleIdx="2" presStyleCnt="4">
        <dgm:presLayoutVars>
          <dgm:chMax val="0"/>
          <dgm:bulletEnabled val="1"/>
        </dgm:presLayoutVars>
      </dgm:prSet>
      <dgm:spPr/>
    </dgm:pt>
    <dgm:pt modelId="{2DB83A3D-A700-4D12-AFEA-3481225D662D}" type="pres">
      <dgm:prSet presAssocID="{B0A4808B-8731-449E-A171-EC26E634E47E}" presName="childText" presStyleLbl="revTx" presStyleIdx="2" presStyleCnt="4">
        <dgm:presLayoutVars>
          <dgm:bulletEnabled val="1"/>
        </dgm:presLayoutVars>
      </dgm:prSet>
      <dgm:spPr/>
    </dgm:pt>
    <dgm:pt modelId="{A3061DE9-0DB7-4F16-BBA3-8BBE035A9410}" type="pres">
      <dgm:prSet presAssocID="{C07A35CE-69B7-4622-9FB1-637FC9DD088A}" presName="parentText" presStyleLbl="node1" presStyleIdx="3" presStyleCnt="4">
        <dgm:presLayoutVars>
          <dgm:chMax val="0"/>
          <dgm:bulletEnabled val="1"/>
        </dgm:presLayoutVars>
      </dgm:prSet>
      <dgm:spPr/>
    </dgm:pt>
    <dgm:pt modelId="{E7881D97-6C6A-4D65-9865-C502EDD4CF36}" type="pres">
      <dgm:prSet presAssocID="{C07A35CE-69B7-4622-9FB1-637FC9DD088A}" presName="childText" presStyleLbl="revTx" presStyleIdx="3" presStyleCnt="4">
        <dgm:presLayoutVars>
          <dgm:bulletEnabled val="1"/>
        </dgm:presLayoutVars>
      </dgm:prSet>
      <dgm:spPr/>
    </dgm:pt>
  </dgm:ptLst>
  <dgm:cxnLst>
    <dgm:cxn modelId="{327D2A00-D115-43CD-8E2A-C6A58BE6CECB}" srcId="{D0B5DD1E-A821-4A72-8949-89926123AE49}" destId="{C07A35CE-69B7-4622-9FB1-637FC9DD088A}" srcOrd="3" destOrd="0" parTransId="{2DCB27C7-3F01-48C4-8C8C-58E3978EFA9C}" sibTransId="{A244ABA9-276D-4639-91EB-95D397B5AD03}"/>
    <dgm:cxn modelId="{2316AC01-D294-44F6-9053-4A4D0DC409E6}" type="presOf" srcId="{D0B5DD1E-A821-4A72-8949-89926123AE49}" destId="{B0BF93AB-7CDE-470C-8EAD-A09FF46CD870}" srcOrd="0" destOrd="0" presId="urn:microsoft.com/office/officeart/2005/8/layout/vList2"/>
    <dgm:cxn modelId="{8D526E02-212B-4080-8156-711BB14AF502}" type="presOf" srcId="{E48F9D45-382D-4F37-846F-A95400F5E542}" destId="{A3EE3EDA-C1EE-4D1E-948D-2DA52AA35FFB}" srcOrd="0" destOrd="0" presId="urn:microsoft.com/office/officeart/2005/8/layout/vList2"/>
    <dgm:cxn modelId="{F64F8107-95DD-4C8D-AA5A-7D389302025E}" srcId="{D0B5DD1E-A821-4A72-8949-89926123AE49}" destId="{F8E89DB3-1A67-4F7D-8AA5-0E7B5FC34A5E}" srcOrd="0" destOrd="0" parTransId="{CE842B11-6F30-45CB-9DA9-03E87B785792}" sibTransId="{46C6D8FC-9246-4CB6-BB9C-4A7391E32933}"/>
    <dgm:cxn modelId="{4E0C8C17-BB44-4761-8FE4-4CC53EDEA366}" srcId="{D4362DA9-7298-4B58-B899-B92451A405AD}" destId="{E48F9D45-382D-4F37-846F-A95400F5E542}" srcOrd="0" destOrd="0" parTransId="{873D2417-0151-49AC-85BD-A8E7871B3E4B}" sibTransId="{C96FFAF7-8D12-4503-A7E9-F0305B0E8605}"/>
    <dgm:cxn modelId="{5FC4751E-8582-47E1-AB5B-D89C4F43D9D8}" type="presOf" srcId="{F8E89DB3-1A67-4F7D-8AA5-0E7B5FC34A5E}" destId="{FEA4A104-BD45-4B01-832A-5D8E1CE5A084}" srcOrd="0" destOrd="0" presId="urn:microsoft.com/office/officeart/2005/8/layout/vList2"/>
    <dgm:cxn modelId="{10413420-0DDA-43EA-BFFC-A19EE428A8EE}" type="presOf" srcId="{E8B0EF16-6169-4460-AF10-59E15248CC68}" destId="{E7881D97-6C6A-4D65-9865-C502EDD4CF36}" srcOrd="0" destOrd="0" presId="urn:microsoft.com/office/officeart/2005/8/layout/vList2"/>
    <dgm:cxn modelId="{4A41312F-4898-4681-8C2F-1D727EB1FA70}" srcId="{F8E89DB3-1A67-4F7D-8AA5-0E7B5FC34A5E}" destId="{55A31B0C-BBCB-4A5F-9523-ADD16659F28F}" srcOrd="0" destOrd="0" parTransId="{4EB0C575-2C9C-441D-9887-92351A28F05E}" sibTransId="{69827177-26BC-4A7D-9F0E-E2779EEDEBAA}"/>
    <dgm:cxn modelId="{287BCB66-8ACC-4B7B-B494-9F02131F4BE8}" type="presOf" srcId="{9016CBCD-6A35-4BA6-8436-DA78F16F76F7}" destId="{2DB83A3D-A700-4D12-AFEA-3481225D662D}" srcOrd="0" destOrd="0" presId="urn:microsoft.com/office/officeart/2005/8/layout/vList2"/>
    <dgm:cxn modelId="{72F8934F-C5DA-4DAC-AB73-2D7079E7C077}" type="presOf" srcId="{55A31B0C-BBCB-4A5F-9523-ADD16659F28F}" destId="{9C219F7B-B4DD-42B5-8120-D2A7CB779D59}" srcOrd="0" destOrd="0" presId="urn:microsoft.com/office/officeart/2005/8/layout/vList2"/>
    <dgm:cxn modelId="{72B83674-E6A2-4FA3-8801-5DF60E1E259A}" type="presOf" srcId="{C07A35CE-69B7-4622-9FB1-637FC9DD088A}" destId="{A3061DE9-0DB7-4F16-BBA3-8BBE035A9410}" srcOrd="0" destOrd="0" presId="urn:microsoft.com/office/officeart/2005/8/layout/vList2"/>
    <dgm:cxn modelId="{2299777A-E99B-4E07-A1C5-2EDB6F7461CD}" srcId="{C07A35CE-69B7-4622-9FB1-637FC9DD088A}" destId="{E8B0EF16-6169-4460-AF10-59E15248CC68}" srcOrd="0" destOrd="0" parTransId="{5087C59D-4C4C-47FD-8277-BD6D77AFDFD9}" sibTransId="{A110D078-2F68-425B-8356-1B7BFD7691B5}"/>
    <dgm:cxn modelId="{2A50DC89-9CFD-4F32-8308-E5DFA3FFBF9F}" type="presOf" srcId="{D4362DA9-7298-4B58-B899-B92451A405AD}" destId="{FF51D4FC-83E3-42AB-8B97-5C08A8D443F1}" srcOrd="0" destOrd="0" presId="urn:microsoft.com/office/officeart/2005/8/layout/vList2"/>
    <dgm:cxn modelId="{B7EDDD91-22B7-4D27-B03E-A59D5E7742D6}" srcId="{B0A4808B-8731-449E-A171-EC26E634E47E}" destId="{9016CBCD-6A35-4BA6-8436-DA78F16F76F7}" srcOrd="0" destOrd="0" parTransId="{BC16C74E-962A-4F32-AD32-B5AC18531752}" sibTransId="{9A907CDC-CA62-4F45-9BFA-C510D3871E01}"/>
    <dgm:cxn modelId="{41DF7AB5-DD41-41D5-B90B-2D2B2EB46AF5}" type="presOf" srcId="{B0A4808B-8731-449E-A171-EC26E634E47E}" destId="{827FC9E2-42B0-4E0D-BF58-352656835E99}" srcOrd="0" destOrd="0" presId="urn:microsoft.com/office/officeart/2005/8/layout/vList2"/>
    <dgm:cxn modelId="{1051A7B5-FDDC-4391-B371-2CCBA642C993}" srcId="{D0B5DD1E-A821-4A72-8949-89926123AE49}" destId="{B0A4808B-8731-449E-A171-EC26E634E47E}" srcOrd="2" destOrd="0" parTransId="{EA251389-26B2-4189-BD03-47D98F15F631}" sibTransId="{B6BB5A3A-3F80-44AE-85B6-7F90AF356678}"/>
    <dgm:cxn modelId="{949AE6F8-9149-445B-9365-A94B5CB39DC2}" srcId="{D0B5DD1E-A821-4A72-8949-89926123AE49}" destId="{D4362DA9-7298-4B58-B899-B92451A405AD}" srcOrd="1" destOrd="0" parTransId="{B5BFFEB8-8B74-42BA-B91D-5A39E5006D6C}" sibTransId="{09542975-8CEB-4553-9487-3B6E99F71F83}"/>
    <dgm:cxn modelId="{B253217B-D7C7-49CF-9B4D-E92364805BA7}" type="presParOf" srcId="{B0BF93AB-7CDE-470C-8EAD-A09FF46CD870}" destId="{FEA4A104-BD45-4B01-832A-5D8E1CE5A084}" srcOrd="0" destOrd="0" presId="urn:microsoft.com/office/officeart/2005/8/layout/vList2"/>
    <dgm:cxn modelId="{00FD2028-C77B-4948-8FAF-710B5DF743E7}" type="presParOf" srcId="{B0BF93AB-7CDE-470C-8EAD-A09FF46CD870}" destId="{9C219F7B-B4DD-42B5-8120-D2A7CB779D59}" srcOrd="1" destOrd="0" presId="urn:microsoft.com/office/officeart/2005/8/layout/vList2"/>
    <dgm:cxn modelId="{63FA556F-1744-4024-ADC3-4BC330DE306E}" type="presParOf" srcId="{B0BF93AB-7CDE-470C-8EAD-A09FF46CD870}" destId="{FF51D4FC-83E3-42AB-8B97-5C08A8D443F1}" srcOrd="2" destOrd="0" presId="urn:microsoft.com/office/officeart/2005/8/layout/vList2"/>
    <dgm:cxn modelId="{1A5AC1FD-7F29-4126-887A-1ABE1EB91815}" type="presParOf" srcId="{B0BF93AB-7CDE-470C-8EAD-A09FF46CD870}" destId="{A3EE3EDA-C1EE-4D1E-948D-2DA52AA35FFB}" srcOrd="3" destOrd="0" presId="urn:microsoft.com/office/officeart/2005/8/layout/vList2"/>
    <dgm:cxn modelId="{A95E963D-9951-4BF8-B93B-04BC080FB339}" type="presParOf" srcId="{B0BF93AB-7CDE-470C-8EAD-A09FF46CD870}" destId="{827FC9E2-42B0-4E0D-BF58-352656835E99}" srcOrd="4" destOrd="0" presId="urn:microsoft.com/office/officeart/2005/8/layout/vList2"/>
    <dgm:cxn modelId="{CEDF3704-5B12-4654-8A60-ED5CD8369E37}" type="presParOf" srcId="{B0BF93AB-7CDE-470C-8EAD-A09FF46CD870}" destId="{2DB83A3D-A700-4D12-AFEA-3481225D662D}" srcOrd="5" destOrd="0" presId="urn:microsoft.com/office/officeart/2005/8/layout/vList2"/>
    <dgm:cxn modelId="{0BAF0003-A8E1-4CC2-8EF3-0C18BCE88D28}" type="presParOf" srcId="{B0BF93AB-7CDE-470C-8EAD-A09FF46CD870}" destId="{A3061DE9-0DB7-4F16-BBA3-8BBE035A9410}" srcOrd="6" destOrd="0" presId="urn:microsoft.com/office/officeart/2005/8/layout/vList2"/>
    <dgm:cxn modelId="{4A09F30B-0315-4BE8-91A2-0B190048D702}" type="presParOf" srcId="{B0BF93AB-7CDE-470C-8EAD-A09FF46CD870}" destId="{E7881D97-6C6A-4D65-9865-C502EDD4CF3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B5DD1E-A821-4A72-8949-89926123AE49}"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F8E89DB3-1A67-4F7D-8AA5-0E7B5FC34A5E}">
      <dgm:prSet phldrT="[Text]"/>
      <dgm:spPr/>
      <dgm:t>
        <a:bodyPr/>
        <a:lstStyle/>
        <a:p>
          <a:r>
            <a:rPr lang="en-US" dirty="0"/>
            <a:t>5. Enterprise environmental factors</a:t>
          </a:r>
        </a:p>
      </dgm:t>
    </dgm:pt>
    <dgm:pt modelId="{CE842B11-6F30-45CB-9DA9-03E87B785792}" type="parTrans" cxnId="{F64F8107-95DD-4C8D-AA5A-7D389302025E}">
      <dgm:prSet/>
      <dgm:spPr/>
      <dgm:t>
        <a:bodyPr/>
        <a:lstStyle/>
        <a:p>
          <a:endParaRPr lang="en-US"/>
        </a:p>
      </dgm:t>
    </dgm:pt>
    <dgm:pt modelId="{46C6D8FC-9246-4CB6-BB9C-4A7391E32933}" type="sibTrans" cxnId="{F64F8107-95DD-4C8D-AA5A-7D389302025E}">
      <dgm:prSet/>
      <dgm:spPr/>
      <dgm:t>
        <a:bodyPr/>
        <a:lstStyle/>
        <a:p>
          <a:endParaRPr lang="en-US"/>
        </a:p>
      </dgm:t>
    </dgm:pt>
    <dgm:pt modelId="{55A31B0C-BBCB-4A5F-9523-ADD16659F28F}">
      <dgm:prSet phldrT="[Text]"/>
      <dgm:spPr/>
      <dgm:t>
        <a:bodyPr/>
        <a:lstStyle/>
        <a:p>
          <a:r>
            <a:rPr kumimoji="0" lang="id-ID" b="0" i="0" u="none" strike="noStrike" cap="none" spc="0" normalizeH="0" baseline="0" noProof="0" dirty="0">
              <a:ln>
                <a:noFill/>
              </a:ln>
              <a:solidFill>
                <a:srgbClr val="2F2B20"/>
              </a:solidFill>
              <a:effectLst/>
              <a:uLnTx/>
              <a:uFillTx/>
              <a:latin typeface="Calibri"/>
              <a:ea typeface="+mn-ea"/>
              <a:cs typeface="+mn-cs"/>
            </a:rPr>
            <a:t>Faktor lingkungan perusahaan dapat memberikan wawasan dan konteks untuk analisis risiko, seperti:</a:t>
          </a:r>
          <a:endParaRPr lang="en-US" dirty="0"/>
        </a:p>
      </dgm:t>
    </dgm:pt>
    <dgm:pt modelId="{4EB0C575-2C9C-441D-9887-92351A28F05E}" type="parTrans" cxnId="{4A41312F-4898-4681-8C2F-1D727EB1FA70}">
      <dgm:prSet/>
      <dgm:spPr/>
      <dgm:t>
        <a:bodyPr/>
        <a:lstStyle/>
        <a:p>
          <a:endParaRPr lang="en-US"/>
        </a:p>
      </dgm:t>
    </dgm:pt>
    <dgm:pt modelId="{69827177-26BC-4A7D-9F0E-E2779EEDEBAA}" type="sibTrans" cxnId="{4A41312F-4898-4681-8C2F-1D727EB1FA70}">
      <dgm:prSet/>
      <dgm:spPr/>
      <dgm:t>
        <a:bodyPr/>
        <a:lstStyle/>
        <a:p>
          <a:endParaRPr lang="en-US"/>
        </a:p>
      </dgm:t>
    </dgm:pt>
    <dgm:pt modelId="{D4362DA9-7298-4B58-B899-B92451A405AD}">
      <dgm:prSet phldrT="[Text]"/>
      <dgm:spPr/>
      <dgm:t>
        <a:bodyPr/>
        <a:lstStyle/>
        <a:p>
          <a:r>
            <a:rPr kumimoji="0" lang="id-ID" b="1" i="0" u="none" strike="noStrike" cap="none" spc="0" normalizeH="0" baseline="0" noProof="0" dirty="0">
              <a:ln>
                <a:noFill/>
              </a:ln>
              <a:solidFill>
                <a:srgbClr val="800000"/>
              </a:solidFill>
              <a:effectLst/>
              <a:uLnTx/>
              <a:uFillTx/>
              <a:latin typeface="Cambria"/>
              <a:ea typeface="+mn-ea"/>
              <a:cs typeface="+mn-cs"/>
            </a:rPr>
            <a:t>6</a:t>
          </a:r>
          <a:r>
            <a:rPr kumimoji="0" lang="en-US" b="1" i="0" u="none" strike="noStrike" cap="none" spc="0" normalizeH="0" baseline="0" noProof="0" dirty="0">
              <a:ln>
                <a:noFill/>
              </a:ln>
              <a:solidFill>
                <a:srgbClr val="800000"/>
              </a:solidFill>
              <a:effectLst/>
              <a:uLnTx/>
              <a:uFillTx/>
              <a:latin typeface="Cambria"/>
              <a:ea typeface="+mn-ea"/>
              <a:cs typeface="+mn-cs"/>
            </a:rPr>
            <a:t>. </a:t>
          </a:r>
          <a:r>
            <a:rPr kumimoji="0" lang="id-ID" b="1" i="0" u="none" strike="noStrike" cap="none" spc="0" normalizeH="0" baseline="0" noProof="0" dirty="0">
              <a:ln>
                <a:noFill/>
              </a:ln>
              <a:solidFill>
                <a:srgbClr val="800000"/>
              </a:solidFill>
              <a:effectLst/>
              <a:uLnTx/>
              <a:uFillTx/>
              <a:latin typeface="Cambria"/>
              <a:ea typeface="+mn-ea"/>
              <a:cs typeface="+mn-cs"/>
            </a:rPr>
            <a:t>Organizational Process Assets</a:t>
          </a:r>
          <a:endParaRPr lang="en-US" dirty="0"/>
        </a:p>
      </dgm:t>
    </dgm:pt>
    <dgm:pt modelId="{B5BFFEB8-8B74-42BA-B91D-5A39E5006D6C}" type="parTrans" cxnId="{949AE6F8-9149-445B-9365-A94B5CB39DC2}">
      <dgm:prSet/>
      <dgm:spPr/>
      <dgm:t>
        <a:bodyPr/>
        <a:lstStyle/>
        <a:p>
          <a:endParaRPr lang="en-US"/>
        </a:p>
      </dgm:t>
    </dgm:pt>
    <dgm:pt modelId="{09542975-8CEB-4553-9487-3B6E99F71F83}" type="sibTrans" cxnId="{949AE6F8-9149-445B-9365-A94B5CB39DC2}">
      <dgm:prSet/>
      <dgm:spPr/>
      <dgm:t>
        <a:bodyPr/>
        <a:lstStyle/>
        <a:p>
          <a:endParaRPr lang="en-US"/>
        </a:p>
      </dgm:t>
    </dgm:pt>
    <dgm:pt modelId="{E48F9D45-382D-4F37-846F-A95400F5E542}">
      <dgm:prSet phldrT="[Text]"/>
      <dgm:spPr/>
      <dgm:t>
        <a:bodyPr/>
        <a:lstStyle/>
        <a:p>
          <a:r>
            <a:rPr kumimoji="0" lang="id-ID" b="0" i="0" u="none" strike="noStrike" cap="none" spc="0" normalizeH="0" baseline="0" noProof="0" dirty="0">
              <a:ln>
                <a:noFill/>
              </a:ln>
              <a:solidFill>
                <a:srgbClr val="2F2B20"/>
              </a:solidFill>
              <a:effectLst/>
              <a:uLnTx/>
              <a:uFillTx/>
              <a:latin typeface="Calibri"/>
              <a:ea typeface="+mn-ea"/>
              <a:cs typeface="+mn-cs"/>
            </a:rPr>
            <a:t>Aset</a:t>
          </a:r>
          <a:r>
            <a:rPr kumimoji="0" lang="en-US" b="0" i="0" u="none" strike="noStrike" cap="none" spc="0" normalizeH="0" baseline="0" noProof="0" dirty="0">
              <a:ln>
                <a:noFill/>
              </a:ln>
              <a:solidFill>
                <a:srgbClr val="2F2B20"/>
              </a:solidFill>
              <a:effectLst/>
              <a:uLnTx/>
              <a:uFillTx/>
              <a:latin typeface="Calibri"/>
              <a:ea typeface="+mn-ea"/>
              <a:cs typeface="+mn-cs"/>
            </a:rPr>
            <a:t>-asset </a:t>
          </a:r>
          <a:r>
            <a:rPr kumimoji="0" lang="id-ID" b="0" i="0" u="none" strike="noStrike" cap="none" spc="0" normalizeH="0" baseline="0" noProof="0" dirty="0">
              <a:ln>
                <a:noFill/>
              </a:ln>
              <a:solidFill>
                <a:srgbClr val="2F2B20"/>
              </a:solidFill>
              <a:effectLst/>
              <a:uLnTx/>
              <a:uFillTx/>
              <a:latin typeface="Calibri"/>
              <a:ea typeface="+mn-ea"/>
              <a:cs typeface="+mn-cs"/>
            </a:rPr>
            <a:t>proses organisasi yang dapat mempengaruhi </a:t>
          </a:r>
          <a:r>
            <a:rPr kumimoji="0" lang="en-US" b="0" i="0" u="none" strike="noStrike" cap="none" spc="0" normalizeH="0" baseline="0" noProof="0" dirty="0">
              <a:ln>
                <a:noFill/>
              </a:ln>
              <a:solidFill>
                <a:srgbClr val="2F2B20"/>
              </a:solidFill>
              <a:effectLst/>
              <a:uLnTx/>
              <a:uFillTx/>
              <a:latin typeface="Calibri"/>
              <a:ea typeface="+mn-ea"/>
              <a:cs typeface="+mn-cs"/>
            </a:rPr>
            <a:t>p</a:t>
          </a:r>
          <a:r>
            <a:rPr kumimoji="0" lang="id-ID" b="0" i="0" u="none" strike="noStrike" cap="none" spc="0" normalizeH="0" baseline="0" noProof="0" dirty="0">
              <a:ln>
                <a:noFill/>
              </a:ln>
              <a:solidFill>
                <a:srgbClr val="2F2B20"/>
              </a:solidFill>
              <a:effectLst/>
              <a:uLnTx/>
              <a:uFillTx/>
              <a:latin typeface="Calibri"/>
              <a:ea typeface="+mn-ea"/>
              <a:cs typeface="+mn-cs"/>
            </a:rPr>
            <a:t>roses Analisis Risiko Kuantitatif termasuk informasi dari proyek yang </a:t>
          </a:r>
          <a:r>
            <a:rPr kumimoji="0" lang="en-US" b="0" i="0" u="none" strike="noStrike" cap="none" spc="0" normalizeH="0" baseline="0" noProof="0" dirty="0" err="1">
              <a:ln>
                <a:noFill/>
              </a:ln>
              <a:solidFill>
                <a:srgbClr val="2F2B20"/>
              </a:solidFill>
              <a:effectLst/>
              <a:uLnTx/>
              <a:uFillTx/>
              <a:latin typeface="Calibri"/>
              <a:ea typeface="+mn-ea"/>
              <a:cs typeface="+mn-cs"/>
            </a:rPr>
            <a:t>serupa</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id-ID" b="0" i="0" u="none" strike="noStrike" cap="none" spc="0" normalizeH="0" baseline="0" noProof="0" dirty="0">
              <a:ln>
                <a:noFill/>
              </a:ln>
              <a:solidFill>
                <a:srgbClr val="2F2B20"/>
              </a:solidFill>
              <a:effectLst/>
              <a:uLnTx/>
              <a:uFillTx/>
              <a:latin typeface="Calibri"/>
              <a:ea typeface="+mn-ea"/>
              <a:cs typeface="+mn-cs"/>
            </a:rPr>
            <a:t>diselesaikan se</a:t>
          </a:r>
          <a:r>
            <a:rPr kumimoji="0" lang="en-US" b="0" i="0" u="none" strike="noStrike" cap="none" spc="0" normalizeH="0" baseline="0" noProof="0" dirty="0" err="1">
              <a:ln>
                <a:noFill/>
              </a:ln>
              <a:solidFill>
                <a:srgbClr val="2F2B20"/>
              </a:solidFill>
              <a:effectLst/>
              <a:uLnTx/>
              <a:uFillTx/>
              <a:latin typeface="Calibri"/>
              <a:ea typeface="+mn-ea"/>
              <a:cs typeface="+mn-cs"/>
            </a:rPr>
            <a:t>belumnya</a:t>
          </a:r>
          <a:r>
            <a:rPr kumimoji="0" lang="id-ID" b="0" i="0" u="none" strike="noStrike" cap="none" spc="0" normalizeH="0" baseline="0" noProof="0" dirty="0">
              <a:ln>
                <a:noFill/>
              </a:ln>
              <a:solidFill>
                <a:srgbClr val="2F2B20"/>
              </a:solidFill>
              <a:effectLst/>
              <a:uLnTx/>
              <a:uFillTx/>
              <a:latin typeface="Calibri"/>
              <a:ea typeface="+mn-ea"/>
              <a:cs typeface="+mn-cs"/>
            </a:rPr>
            <a:t>.</a:t>
          </a:r>
          <a:endParaRPr lang="en-US" dirty="0"/>
        </a:p>
      </dgm:t>
    </dgm:pt>
    <dgm:pt modelId="{873D2417-0151-49AC-85BD-A8E7871B3E4B}" type="parTrans" cxnId="{4E0C8C17-BB44-4761-8FE4-4CC53EDEA366}">
      <dgm:prSet/>
      <dgm:spPr/>
      <dgm:t>
        <a:bodyPr/>
        <a:lstStyle/>
        <a:p>
          <a:endParaRPr lang="en-US"/>
        </a:p>
      </dgm:t>
    </dgm:pt>
    <dgm:pt modelId="{C96FFAF7-8D12-4503-A7E9-F0305B0E8605}" type="sibTrans" cxnId="{4E0C8C17-BB44-4761-8FE4-4CC53EDEA366}">
      <dgm:prSet/>
      <dgm:spPr/>
      <dgm:t>
        <a:bodyPr/>
        <a:lstStyle/>
        <a:p>
          <a:endParaRPr lang="en-US"/>
        </a:p>
      </dgm:t>
    </dgm:pt>
    <dgm:pt modelId="{38AA3B18-70B9-4E57-991E-0FCDABD8E840}">
      <dgm:prSet/>
      <dgm:spPr/>
      <dgm:t>
        <a:bodyPr/>
        <a:lstStyle/>
        <a:p>
          <a:pPr rtl="0"/>
          <a:r>
            <a:rPr kumimoji="0" lang="id-ID" b="0" i="0" u="none" strike="noStrike" cap="none" spc="0" normalizeH="0" baseline="0" noProof="0" dirty="0">
              <a:ln>
                <a:noFill/>
              </a:ln>
              <a:solidFill>
                <a:srgbClr val="2F2B20"/>
              </a:solidFill>
              <a:effectLst/>
              <a:uLnTx/>
              <a:uFillTx/>
              <a:latin typeface="Calibri"/>
              <a:ea typeface="+mn-ea"/>
              <a:cs typeface="+mn-cs"/>
            </a:rPr>
            <a:t>Studi Industri proyek serupa oleh spesialis risiko, dan</a:t>
          </a:r>
        </a:p>
      </dgm:t>
    </dgm:pt>
    <dgm:pt modelId="{FFD3958A-3918-4299-8C50-F915FE59C05C}" type="parTrans" cxnId="{DD4F6661-3E29-45A8-9330-3A3E728705F3}">
      <dgm:prSet/>
      <dgm:spPr/>
      <dgm:t>
        <a:bodyPr/>
        <a:lstStyle/>
        <a:p>
          <a:endParaRPr lang="en-US"/>
        </a:p>
      </dgm:t>
    </dgm:pt>
    <dgm:pt modelId="{26FC3B45-57B5-4BE3-A693-E33DDCE2546B}" type="sibTrans" cxnId="{DD4F6661-3E29-45A8-9330-3A3E728705F3}">
      <dgm:prSet/>
      <dgm:spPr/>
      <dgm:t>
        <a:bodyPr/>
        <a:lstStyle/>
        <a:p>
          <a:endParaRPr lang="en-US"/>
        </a:p>
      </dgm:t>
    </dgm:pt>
    <dgm:pt modelId="{1380777B-14CF-4DF8-B52A-52FB4C182357}">
      <dgm:prSet/>
      <dgm:spPr/>
      <dgm:t>
        <a:bodyPr/>
        <a:lstStyle/>
        <a:p>
          <a:pPr rtl="0"/>
          <a:r>
            <a:rPr kumimoji="0" lang="en-US" b="0" i="0" u="none" strike="noStrike" cap="none" spc="0" normalizeH="0" baseline="0" noProof="0" dirty="0">
              <a:ln>
                <a:noFill/>
              </a:ln>
              <a:solidFill>
                <a:srgbClr val="2F2B20"/>
              </a:solidFill>
              <a:effectLst/>
              <a:uLnTx/>
              <a:uFillTx/>
              <a:latin typeface="Calibri"/>
              <a:ea typeface="+mn-ea"/>
              <a:cs typeface="+mn-cs"/>
            </a:rPr>
            <a:t>Da</a:t>
          </a:r>
          <a:r>
            <a:rPr kumimoji="0" lang="id-ID" b="0" i="0" u="none" strike="noStrike" cap="none" spc="0" normalizeH="0" baseline="0" noProof="0" dirty="0">
              <a:ln>
                <a:noFill/>
              </a:ln>
              <a:solidFill>
                <a:srgbClr val="2F2B20"/>
              </a:solidFill>
              <a:effectLst/>
              <a:uLnTx/>
              <a:uFillTx/>
              <a:latin typeface="Calibri"/>
              <a:ea typeface="+mn-ea"/>
              <a:cs typeface="+mn-cs"/>
            </a:rPr>
            <a:t>tabase Risiko yang mungkin tersedia dari industri atau sumber proprietary.</a:t>
          </a:r>
        </a:p>
      </dgm:t>
    </dgm:pt>
    <dgm:pt modelId="{A2FBC3BC-381C-4C4C-B861-1F02ECC09A0A}" type="parTrans" cxnId="{073E4F86-2874-4D0E-94E8-28B2FDA1E907}">
      <dgm:prSet/>
      <dgm:spPr/>
      <dgm:t>
        <a:bodyPr/>
        <a:lstStyle/>
        <a:p>
          <a:endParaRPr lang="en-US"/>
        </a:p>
      </dgm:t>
    </dgm:pt>
    <dgm:pt modelId="{E3C779E0-4797-4D8C-85F4-7E3A7647083B}" type="sibTrans" cxnId="{073E4F86-2874-4D0E-94E8-28B2FDA1E907}">
      <dgm:prSet/>
      <dgm:spPr/>
      <dgm:t>
        <a:bodyPr/>
        <a:lstStyle/>
        <a:p>
          <a:endParaRPr lang="en-US"/>
        </a:p>
      </dgm:t>
    </dgm:pt>
    <dgm:pt modelId="{B0BF93AB-7CDE-470C-8EAD-A09FF46CD870}" type="pres">
      <dgm:prSet presAssocID="{D0B5DD1E-A821-4A72-8949-89926123AE49}" presName="linear" presStyleCnt="0">
        <dgm:presLayoutVars>
          <dgm:animLvl val="lvl"/>
          <dgm:resizeHandles val="exact"/>
        </dgm:presLayoutVars>
      </dgm:prSet>
      <dgm:spPr/>
    </dgm:pt>
    <dgm:pt modelId="{FEA4A104-BD45-4B01-832A-5D8E1CE5A084}" type="pres">
      <dgm:prSet presAssocID="{F8E89DB3-1A67-4F7D-8AA5-0E7B5FC34A5E}" presName="parentText" presStyleLbl="node1" presStyleIdx="0" presStyleCnt="2">
        <dgm:presLayoutVars>
          <dgm:chMax val="0"/>
          <dgm:bulletEnabled val="1"/>
        </dgm:presLayoutVars>
      </dgm:prSet>
      <dgm:spPr/>
    </dgm:pt>
    <dgm:pt modelId="{9C219F7B-B4DD-42B5-8120-D2A7CB779D59}" type="pres">
      <dgm:prSet presAssocID="{F8E89DB3-1A67-4F7D-8AA5-0E7B5FC34A5E}" presName="childText" presStyleLbl="revTx" presStyleIdx="0" presStyleCnt="2">
        <dgm:presLayoutVars>
          <dgm:bulletEnabled val="1"/>
        </dgm:presLayoutVars>
      </dgm:prSet>
      <dgm:spPr/>
    </dgm:pt>
    <dgm:pt modelId="{FF51D4FC-83E3-42AB-8B97-5C08A8D443F1}" type="pres">
      <dgm:prSet presAssocID="{D4362DA9-7298-4B58-B899-B92451A405AD}" presName="parentText" presStyleLbl="node1" presStyleIdx="1" presStyleCnt="2">
        <dgm:presLayoutVars>
          <dgm:chMax val="0"/>
          <dgm:bulletEnabled val="1"/>
        </dgm:presLayoutVars>
      </dgm:prSet>
      <dgm:spPr/>
    </dgm:pt>
    <dgm:pt modelId="{A3EE3EDA-C1EE-4D1E-948D-2DA52AA35FFB}" type="pres">
      <dgm:prSet presAssocID="{D4362DA9-7298-4B58-B899-B92451A405AD}" presName="childText" presStyleLbl="revTx" presStyleIdx="1" presStyleCnt="2">
        <dgm:presLayoutVars>
          <dgm:bulletEnabled val="1"/>
        </dgm:presLayoutVars>
      </dgm:prSet>
      <dgm:spPr/>
    </dgm:pt>
  </dgm:ptLst>
  <dgm:cxnLst>
    <dgm:cxn modelId="{F64F8107-95DD-4C8D-AA5A-7D389302025E}" srcId="{D0B5DD1E-A821-4A72-8949-89926123AE49}" destId="{F8E89DB3-1A67-4F7D-8AA5-0E7B5FC34A5E}" srcOrd="0" destOrd="0" parTransId="{CE842B11-6F30-45CB-9DA9-03E87B785792}" sibTransId="{46C6D8FC-9246-4CB6-BB9C-4A7391E32933}"/>
    <dgm:cxn modelId="{115F9116-3BA1-4149-8D3C-944A58A2DB43}" type="presOf" srcId="{E48F9D45-382D-4F37-846F-A95400F5E542}" destId="{A3EE3EDA-C1EE-4D1E-948D-2DA52AA35FFB}" srcOrd="0" destOrd="0" presId="urn:microsoft.com/office/officeart/2005/8/layout/vList2"/>
    <dgm:cxn modelId="{4E0C8C17-BB44-4761-8FE4-4CC53EDEA366}" srcId="{D4362DA9-7298-4B58-B899-B92451A405AD}" destId="{E48F9D45-382D-4F37-846F-A95400F5E542}" srcOrd="0" destOrd="0" parTransId="{873D2417-0151-49AC-85BD-A8E7871B3E4B}" sibTransId="{C96FFAF7-8D12-4503-A7E9-F0305B0E8605}"/>
    <dgm:cxn modelId="{4A41312F-4898-4681-8C2F-1D727EB1FA70}" srcId="{F8E89DB3-1A67-4F7D-8AA5-0E7B5FC34A5E}" destId="{55A31B0C-BBCB-4A5F-9523-ADD16659F28F}" srcOrd="0" destOrd="0" parTransId="{4EB0C575-2C9C-441D-9887-92351A28F05E}" sibTransId="{69827177-26BC-4A7D-9F0E-E2779EEDEBAA}"/>
    <dgm:cxn modelId="{DD4F6661-3E29-45A8-9330-3A3E728705F3}" srcId="{55A31B0C-BBCB-4A5F-9523-ADD16659F28F}" destId="{38AA3B18-70B9-4E57-991E-0FCDABD8E840}" srcOrd="0" destOrd="0" parTransId="{FFD3958A-3918-4299-8C50-F915FE59C05C}" sibTransId="{26FC3B45-57B5-4BE3-A693-E33DDCE2546B}"/>
    <dgm:cxn modelId="{66D80A6F-2761-4FEB-9A7B-0E4293485469}" type="presOf" srcId="{55A31B0C-BBCB-4A5F-9523-ADD16659F28F}" destId="{9C219F7B-B4DD-42B5-8120-D2A7CB779D59}" srcOrd="0" destOrd="0" presId="urn:microsoft.com/office/officeart/2005/8/layout/vList2"/>
    <dgm:cxn modelId="{6F796C51-5822-4C9D-A84F-5D8A79DEE367}" type="presOf" srcId="{D4362DA9-7298-4B58-B899-B92451A405AD}" destId="{FF51D4FC-83E3-42AB-8B97-5C08A8D443F1}" srcOrd="0" destOrd="0" presId="urn:microsoft.com/office/officeart/2005/8/layout/vList2"/>
    <dgm:cxn modelId="{073E4F86-2874-4D0E-94E8-28B2FDA1E907}" srcId="{55A31B0C-BBCB-4A5F-9523-ADD16659F28F}" destId="{1380777B-14CF-4DF8-B52A-52FB4C182357}" srcOrd="1" destOrd="0" parTransId="{A2FBC3BC-381C-4C4C-B861-1F02ECC09A0A}" sibTransId="{E3C779E0-4797-4D8C-85F4-7E3A7647083B}"/>
    <dgm:cxn modelId="{C7D1B287-03EA-4858-84E3-2001DDBFB2C1}" type="presOf" srcId="{D0B5DD1E-A821-4A72-8949-89926123AE49}" destId="{B0BF93AB-7CDE-470C-8EAD-A09FF46CD870}" srcOrd="0" destOrd="0" presId="urn:microsoft.com/office/officeart/2005/8/layout/vList2"/>
    <dgm:cxn modelId="{34573796-9921-4FDB-918B-61D5DA57133E}" type="presOf" srcId="{38AA3B18-70B9-4E57-991E-0FCDABD8E840}" destId="{9C219F7B-B4DD-42B5-8120-D2A7CB779D59}" srcOrd="0" destOrd="1" presId="urn:microsoft.com/office/officeart/2005/8/layout/vList2"/>
    <dgm:cxn modelId="{AF08EFDE-74CE-4961-9B7D-F68350B5071D}" type="presOf" srcId="{1380777B-14CF-4DF8-B52A-52FB4C182357}" destId="{9C219F7B-B4DD-42B5-8120-D2A7CB779D59}" srcOrd="0" destOrd="2" presId="urn:microsoft.com/office/officeart/2005/8/layout/vList2"/>
    <dgm:cxn modelId="{DA8728DF-47F9-42A6-9F05-4E4A823D661C}" type="presOf" srcId="{F8E89DB3-1A67-4F7D-8AA5-0E7B5FC34A5E}" destId="{FEA4A104-BD45-4B01-832A-5D8E1CE5A084}" srcOrd="0" destOrd="0" presId="urn:microsoft.com/office/officeart/2005/8/layout/vList2"/>
    <dgm:cxn modelId="{949AE6F8-9149-445B-9365-A94B5CB39DC2}" srcId="{D0B5DD1E-A821-4A72-8949-89926123AE49}" destId="{D4362DA9-7298-4B58-B899-B92451A405AD}" srcOrd="1" destOrd="0" parTransId="{B5BFFEB8-8B74-42BA-B91D-5A39E5006D6C}" sibTransId="{09542975-8CEB-4553-9487-3B6E99F71F83}"/>
    <dgm:cxn modelId="{26F97ECE-AC36-47E8-A0CB-53DFAA096EFD}" type="presParOf" srcId="{B0BF93AB-7CDE-470C-8EAD-A09FF46CD870}" destId="{FEA4A104-BD45-4B01-832A-5D8E1CE5A084}" srcOrd="0" destOrd="0" presId="urn:microsoft.com/office/officeart/2005/8/layout/vList2"/>
    <dgm:cxn modelId="{3407B2CA-9F50-448E-848D-15760409EE87}" type="presParOf" srcId="{B0BF93AB-7CDE-470C-8EAD-A09FF46CD870}" destId="{9C219F7B-B4DD-42B5-8120-D2A7CB779D59}" srcOrd="1" destOrd="0" presId="urn:microsoft.com/office/officeart/2005/8/layout/vList2"/>
    <dgm:cxn modelId="{393744CB-43CB-42CC-9A27-819512A2DC69}" type="presParOf" srcId="{B0BF93AB-7CDE-470C-8EAD-A09FF46CD870}" destId="{FF51D4FC-83E3-42AB-8B97-5C08A8D443F1}" srcOrd="2" destOrd="0" presId="urn:microsoft.com/office/officeart/2005/8/layout/vList2"/>
    <dgm:cxn modelId="{3A2CBAC2-52AF-4335-B976-4B742586A719}" type="presParOf" srcId="{B0BF93AB-7CDE-470C-8EAD-A09FF46CD870}" destId="{A3EE3EDA-C1EE-4D1E-948D-2DA52AA35FF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3200" b="1" dirty="0">
              <a:solidFill>
                <a:schemeClr val="bg1"/>
              </a:solidFill>
            </a:rPr>
            <a:t>a. </a:t>
          </a:r>
          <a:r>
            <a:rPr kumimoji="0" lang="en-US" sz="3200" b="1" i="0" u="none" strike="noStrike" cap="none" spc="0" normalizeH="0" baseline="0" noProof="0" dirty="0">
              <a:ln>
                <a:noFill/>
              </a:ln>
              <a:solidFill>
                <a:srgbClr val="2F2B20"/>
              </a:solidFill>
              <a:effectLst/>
              <a:uLnTx/>
              <a:uFillTx/>
              <a:latin typeface="Calibri"/>
              <a:ea typeface="+mn-ea"/>
              <a:cs typeface="+mn-cs"/>
            </a:rPr>
            <a:t>Probabilistic analysis of the project</a:t>
          </a:r>
          <a:endParaRPr lang="en-US" sz="3200" b="1" dirty="0">
            <a:solidFill>
              <a:schemeClr val="bg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3528E10F-83B6-42A8-8E03-67F33E8ED842}">
      <dgm:prSet/>
      <dgm:spPr/>
      <dgm:t>
        <a:bodyPr/>
        <a:lstStyle/>
        <a:p>
          <a:r>
            <a:rPr kumimoji="0" lang="en-US" b="0" i="0" u="none" strike="noStrike" cap="none" spc="0" normalizeH="0" baseline="0" noProof="0" dirty="0" err="1">
              <a:ln>
                <a:noFill/>
              </a:ln>
              <a:solidFill>
                <a:srgbClr val="2F2B20"/>
              </a:solidFill>
              <a:effectLst/>
              <a:uLnTx/>
              <a:uFillTx/>
              <a:latin typeface="Calibri"/>
              <a:ea typeface="+mn-ea"/>
              <a:cs typeface="+mn-cs"/>
            </a:rPr>
            <a:t>Perkiraan</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terbuat</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dari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jadwal</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proyek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potensial</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biaya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hasil</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akhir</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berisi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daftar</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tanggal</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selesai</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mungkin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biaya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dengan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tingkat</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kepercayaan</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berkaitan</a:t>
          </a:r>
          <a:r>
            <a:rPr kumimoji="0" lang="en-US" b="0" i="0" u="none" strike="noStrike" cap="none" spc="0" normalizeH="0" baseline="0" noProof="0" dirty="0">
              <a:ln>
                <a:noFill/>
              </a:ln>
              <a:solidFill>
                <a:srgbClr val="2F2B20"/>
              </a:solidFill>
              <a:effectLst/>
              <a:uLnTx/>
              <a:uFillTx/>
              <a:latin typeface="Calibri"/>
              <a:ea typeface="+mn-ea"/>
              <a:cs typeface="+mn-cs"/>
            </a:rPr>
            <a:t>. Output </a:t>
          </a:r>
          <a:r>
            <a:rPr kumimoji="0" lang="en-US" b="0" i="0" u="none" strike="noStrike" cap="none" spc="0" normalizeH="0" baseline="0" noProof="0" dirty="0" err="1">
              <a:ln>
                <a:noFill/>
              </a:ln>
              <a:solidFill>
                <a:srgbClr val="2F2B20"/>
              </a:solidFill>
              <a:effectLst/>
              <a:uLnTx/>
              <a:uFillTx/>
              <a:latin typeface="Calibri"/>
              <a:ea typeface="+mn-ea"/>
              <a:cs typeface="+mn-cs"/>
            </a:rPr>
            <a:t>ini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sering</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dinyatakan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sebagai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distribusi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frekuensi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kumulatif</a:t>
          </a:r>
          <a:r>
            <a:rPr kumimoji="0" lang="en-US" b="0" i="0" u="none" strike="noStrike" cap="none" spc="0" normalizeH="0" baseline="0" noProof="0" dirty="0">
              <a:ln>
                <a:noFill/>
              </a:ln>
              <a:solidFill>
                <a:srgbClr val="2F2B20"/>
              </a:solidFill>
              <a:effectLst/>
              <a:uLnTx/>
              <a:uFillTx/>
              <a:latin typeface="Calibri"/>
              <a:ea typeface="+mn-ea"/>
              <a:cs typeface="+mn-cs"/>
            </a:rPr>
            <a:t>, yang </a:t>
          </a:r>
          <a:r>
            <a:rPr kumimoji="0" lang="en-US" b="0" i="0" u="none" strike="noStrike" cap="none" spc="0" normalizeH="0" baseline="0" noProof="0" dirty="0" err="1">
              <a:ln>
                <a:noFill/>
              </a:ln>
              <a:solidFill>
                <a:srgbClr val="2F2B20"/>
              </a:solidFill>
              <a:effectLst/>
              <a:uLnTx/>
              <a:uFillTx/>
              <a:latin typeface="Calibri"/>
              <a:ea typeface="+mn-ea"/>
              <a:cs typeface="+mn-cs"/>
            </a:rPr>
            <a:t>digunakan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dengan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toleransi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risiko</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pemangku</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kepentingan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untuk</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memungkinkan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kuantifikasi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cadangan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kontingensi</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biaya</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dan</a:t>
          </a:r>
          <a:r>
            <a:rPr kumimoji="0" lang="en-US" b="0" i="0" u="none" strike="noStrike" cap="none" spc="0" normalizeH="0" baseline="0" noProof="0" dirty="0">
              <a:ln>
                <a:noFill/>
              </a:ln>
              <a:solidFill>
                <a:srgbClr val="2F2B20"/>
              </a:solidFill>
              <a:effectLst/>
              <a:uLnTx/>
              <a:uFillTx/>
              <a:latin typeface="Calibri"/>
              <a:ea typeface="+mn-ea"/>
              <a:cs typeface="+mn-cs"/>
            </a:rPr>
            <a:t> </a:t>
          </a:r>
          <a:r>
            <a:rPr kumimoji="0" lang="en-US" b="0" i="0" u="none" strike="noStrike" cap="none" spc="0" normalizeH="0" baseline="0" noProof="0" dirty="0" err="1">
              <a:ln>
                <a:noFill/>
              </a:ln>
              <a:solidFill>
                <a:srgbClr val="2F2B20"/>
              </a:solidFill>
              <a:effectLst/>
              <a:uLnTx/>
              <a:uFillTx/>
              <a:latin typeface="Calibri"/>
              <a:ea typeface="+mn-ea"/>
              <a:cs typeface="+mn-cs"/>
            </a:rPr>
            <a:t>waktu</a:t>
          </a:r>
          <a:r>
            <a:rPr kumimoji="0" lang="en-US" b="0" i="0" u="none" strike="noStrike" cap="none" spc="0" normalizeH="0" baseline="0" noProof="0" dirty="0">
              <a:ln>
                <a:noFill/>
              </a:ln>
              <a:solidFill>
                <a:srgbClr val="2F2B20"/>
              </a:solidFill>
              <a:effectLst/>
              <a:uLnTx/>
              <a:uFillTx/>
              <a:latin typeface="Calibri"/>
              <a:ea typeface="+mn-ea"/>
              <a:cs typeface="+mn-cs"/>
            </a:rPr>
            <a:t>.</a:t>
          </a:r>
          <a:endParaRPr lang="id-ID" b="0" dirty="0">
            <a:solidFill>
              <a:schemeClr val="tx1"/>
            </a:solidFill>
          </a:endParaRPr>
        </a:p>
      </dgm:t>
    </dgm:pt>
    <dgm:pt modelId="{934619FC-00FF-4020-9C56-AF37F29BA592}" type="parTrans" cxnId="{A8F298B0-80E2-4A2E-83A7-F565CDFBF24A}">
      <dgm:prSet/>
      <dgm:spPr/>
      <dgm:t>
        <a:bodyPr/>
        <a:lstStyle/>
        <a:p>
          <a:endParaRPr lang="en-US"/>
        </a:p>
      </dgm:t>
    </dgm:pt>
    <dgm:pt modelId="{E8D384CA-6124-476F-8D26-4FA6655CDA30}" type="sibTrans" cxnId="{A8F298B0-80E2-4A2E-83A7-F565CDFBF24A}">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1" custLinFactNeighborX="-889" custLinFactNeighborY="-44289">
        <dgm:presLayoutVars>
          <dgm:chMax val="0"/>
          <dgm:bulletEnabled val="1"/>
        </dgm:presLayoutVars>
      </dgm:prSet>
      <dgm:spPr/>
    </dgm:pt>
    <dgm:pt modelId="{44DBF284-EFB8-48CB-AA9A-57838DF88D90}" type="pres">
      <dgm:prSet presAssocID="{870269B6-4112-4E4F-ABD8-795DDFDD3198}" presName="childText" presStyleLbl="revTx" presStyleIdx="0" presStyleCnt="1">
        <dgm:presLayoutVars>
          <dgm:bulletEnabled val="1"/>
        </dgm:presLayoutVars>
      </dgm:prSet>
      <dgm:spPr/>
    </dgm:pt>
  </dgm:ptLst>
  <dgm:cxnLst>
    <dgm:cxn modelId="{E6D25622-EABD-044C-816E-41F198C2B326}" srcId="{7BE175C2-43D5-BF47-B71D-4EF4D2107E03}" destId="{870269B6-4112-4E4F-ABD8-795DDFDD3198}" srcOrd="0" destOrd="0" parTransId="{A1011F09-7E36-094F-8195-C8FACF5F9B59}" sibTransId="{9CF3B767-8600-AA44-91F2-FBC1438A0182}"/>
    <dgm:cxn modelId="{21E63E55-E03A-4044-985E-D507853F493C}" type="presOf" srcId="{3528E10F-83B6-42A8-8E03-67F33E8ED842}" destId="{44DBF284-EFB8-48CB-AA9A-57838DF88D90}" srcOrd="0" destOrd="0" presId="urn:microsoft.com/office/officeart/2005/8/layout/vList2"/>
    <dgm:cxn modelId="{7E589791-B617-47CC-B87A-CE98C22507FD}" type="presOf" srcId="{7BE175C2-43D5-BF47-B71D-4EF4D2107E03}" destId="{224CF469-C495-45B8-9E4A-119EC6AA03FC}" srcOrd="0" destOrd="0" presId="urn:microsoft.com/office/officeart/2005/8/layout/vList2"/>
    <dgm:cxn modelId="{A8F298B0-80E2-4A2E-83A7-F565CDFBF24A}" srcId="{870269B6-4112-4E4F-ABD8-795DDFDD3198}" destId="{3528E10F-83B6-42A8-8E03-67F33E8ED842}" srcOrd="0" destOrd="0" parTransId="{934619FC-00FF-4020-9C56-AF37F29BA592}" sibTransId="{E8D384CA-6124-476F-8D26-4FA6655CDA30}"/>
    <dgm:cxn modelId="{0312BFBF-8076-4E11-BE6A-0B46271B0C36}" type="presOf" srcId="{870269B6-4112-4E4F-ABD8-795DDFDD3198}" destId="{CA5515A7-FA4D-4B85-9DD9-17359CF050D2}" srcOrd="0" destOrd="0" presId="urn:microsoft.com/office/officeart/2005/8/layout/vList2"/>
    <dgm:cxn modelId="{B2B2C746-E937-43C7-AA44-478CE506425F}" type="presParOf" srcId="{224CF469-C495-45B8-9E4A-119EC6AA03FC}" destId="{CA5515A7-FA4D-4B85-9DD9-17359CF050D2}" srcOrd="0" destOrd="0" presId="urn:microsoft.com/office/officeart/2005/8/layout/vList2"/>
    <dgm:cxn modelId="{48B12C36-CF14-4487-BF2E-C70D0BDB82E6}" type="presParOf" srcId="{224CF469-C495-45B8-9E4A-119EC6AA03FC}" destId="{44DBF284-EFB8-48CB-AA9A-57838DF88D9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E88B-BDAE-486A-84B9-DC4D56DB0215}">
      <dsp:nvSpPr>
        <dsp:cNvPr id="0" name=""/>
        <dsp:cNvSpPr/>
      </dsp:nvSpPr>
      <dsp:spPr>
        <a:xfrm>
          <a:off x="4042" y="249110"/>
          <a:ext cx="1838086" cy="99922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0" kern="1200" dirty="0">
              <a:latin typeface="+mn-lt"/>
            </a:rPr>
            <a:t>Input</a:t>
          </a:r>
        </a:p>
      </dsp:txBody>
      <dsp:txXfrm>
        <a:off x="4042" y="249110"/>
        <a:ext cx="1838086" cy="666149"/>
      </dsp:txXfrm>
    </dsp:sp>
    <dsp:sp modelId="{6393A725-404C-43BE-B2A3-41A8645FCEC1}">
      <dsp:nvSpPr>
        <dsp:cNvPr id="0" name=""/>
        <dsp:cNvSpPr/>
      </dsp:nvSpPr>
      <dsp:spPr>
        <a:xfrm>
          <a:off x="380518" y="939921"/>
          <a:ext cx="1838086" cy="3610800"/>
        </a:xfrm>
        <a:prstGeom prst="roundRect">
          <a:avLst>
            <a:gd name="adj" fmla="val 10000"/>
          </a:avLst>
        </a:prstGeom>
        <a:solidFill>
          <a:schemeClr val="tx2">
            <a:lumMod val="20000"/>
            <a:lumOff val="80000"/>
            <a:alpha val="9000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Project management plan</a:t>
          </a:r>
        </a:p>
        <a:p>
          <a:pPr marL="171450" lvl="1" indent="-171450" algn="l" defTabSz="755650">
            <a:lnSpc>
              <a:spcPct val="90000"/>
            </a:lnSpc>
            <a:spcBef>
              <a:spcPct val="0"/>
            </a:spcBef>
            <a:spcAft>
              <a:spcPct val="15000"/>
            </a:spcAft>
            <a:buChar char="•"/>
          </a:pPr>
          <a:r>
            <a:rPr lang="en-US" sz="1700" b="0" kern="1200" dirty="0">
              <a:latin typeface="+mn-lt"/>
            </a:rPr>
            <a:t>2 Project charter</a:t>
          </a:r>
        </a:p>
        <a:p>
          <a:pPr marL="171450" lvl="1" indent="-171450" algn="l" defTabSz="755650">
            <a:lnSpc>
              <a:spcPct val="90000"/>
            </a:lnSpc>
            <a:spcBef>
              <a:spcPct val="0"/>
            </a:spcBef>
            <a:spcAft>
              <a:spcPct val="15000"/>
            </a:spcAft>
            <a:buChar char="•"/>
          </a:pPr>
          <a:r>
            <a:rPr lang="en-US" sz="1700" b="0" kern="1200" dirty="0">
              <a:latin typeface="+mn-lt"/>
            </a:rPr>
            <a:t>3 Stakeholder register</a:t>
          </a:r>
        </a:p>
        <a:p>
          <a:pPr marL="171450" lvl="1" indent="-171450" algn="l" defTabSz="755650">
            <a:lnSpc>
              <a:spcPct val="90000"/>
            </a:lnSpc>
            <a:spcBef>
              <a:spcPct val="0"/>
            </a:spcBef>
            <a:spcAft>
              <a:spcPct val="15000"/>
            </a:spcAft>
            <a:buChar char="•"/>
          </a:pPr>
          <a:r>
            <a:rPr lang="en-US" sz="1700" b="0" kern="1200" dirty="0">
              <a:latin typeface="+mn-lt"/>
            </a:rPr>
            <a:t>4 Enterprise environmental factors</a:t>
          </a:r>
        </a:p>
        <a:p>
          <a:pPr marL="171450" lvl="1" indent="-171450" algn="l" defTabSz="755650">
            <a:lnSpc>
              <a:spcPct val="90000"/>
            </a:lnSpc>
            <a:spcBef>
              <a:spcPct val="0"/>
            </a:spcBef>
            <a:spcAft>
              <a:spcPct val="15000"/>
            </a:spcAft>
            <a:buChar char="•"/>
          </a:pPr>
          <a:r>
            <a:rPr lang="en-US" sz="1700" b="0" kern="1200" dirty="0">
              <a:latin typeface="+mn-lt"/>
            </a:rPr>
            <a:t>5 Organizational process assets</a:t>
          </a:r>
        </a:p>
      </dsp:txBody>
      <dsp:txXfrm>
        <a:off x="434354" y="993757"/>
        <a:ext cx="1730414" cy="3503128"/>
      </dsp:txXfrm>
    </dsp:sp>
    <dsp:sp modelId="{F03A484C-F809-464D-AB38-50710EBD6CDC}">
      <dsp:nvSpPr>
        <dsp:cNvPr id="0" name=""/>
        <dsp:cNvSpPr/>
      </dsp:nvSpPr>
      <dsp:spPr>
        <a:xfrm>
          <a:off x="2120776" y="353369"/>
          <a:ext cx="590732" cy="457630"/>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20776" y="444895"/>
        <a:ext cx="453443" cy="274578"/>
      </dsp:txXfrm>
    </dsp:sp>
    <dsp:sp modelId="{3F508ED5-0CC1-48A7-858B-9430E1B8F23E}">
      <dsp:nvSpPr>
        <dsp:cNvPr id="0" name=""/>
        <dsp:cNvSpPr/>
      </dsp:nvSpPr>
      <dsp:spPr>
        <a:xfrm>
          <a:off x="2956718" y="249110"/>
          <a:ext cx="1838086" cy="999224"/>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0" kern="1200">
              <a:latin typeface="+mn-lt"/>
            </a:rPr>
            <a:t>Tools &amp; Techniques</a:t>
          </a:r>
          <a:endParaRPr lang="en-US" sz="1700" b="0" kern="1200" dirty="0">
            <a:latin typeface="+mn-lt"/>
          </a:endParaRPr>
        </a:p>
      </dsp:txBody>
      <dsp:txXfrm>
        <a:off x="2956718" y="249110"/>
        <a:ext cx="1838086" cy="666149"/>
      </dsp:txXfrm>
    </dsp:sp>
    <dsp:sp modelId="{93849C52-3A8C-48CB-828E-783881352CC1}">
      <dsp:nvSpPr>
        <dsp:cNvPr id="0" name=""/>
        <dsp:cNvSpPr/>
      </dsp:nvSpPr>
      <dsp:spPr>
        <a:xfrm>
          <a:off x="3333194" y="915259"/>
          <a:ext cx="1838086" cy="3610800"/>
        </a:xfrm>
        <a:prstGeom prst="roundRect">
          <a:avLst>
            <a:gd name="adj" fmla="val 10000"/>
          </a:avLst>
        </a:prstGeom>
        <a:solidFill>
          <a:schemeClr val="bg2">
            <a:alpha val="9000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kumimoji="0" lang="en-US" sz="1700" b="0" i="0" u="none" strike="noStrike" kern="1200" cap="none" spc="-4" normalizeH="0" baseline="0" noProof="0" dirty="0">
              <a:ln/>
              <a:effectLst/>
              <a:uLnTx/>
              <a:uFillTx/>
              <a:latin typeface="+mn-lt"/>
              <a:ea typeface="+mn-ea"/>
            </a:rPr>
            <a:t>1 Analytical techniques</a:t>
          </a:r>
          <a:endParaRPr lang="en-US" sz="1700" b="0" kern="1200" dirty="0">
            <a:latin typeface="+mn-lt"/>
          </a:endParaRPr>
        </a:p>
        <a:p>
          <a:pPr marL="171450" lvl="1" indent="-171450" algn="l" defTabSz="755650">
            <a:lnSpc>
              <a:spcPct val="90000"/>
            </a:lnSpc>
            <a:spcBef>
              <a:spcPct val="0"/>
            </a:spcBef>
            <a:spcAft>
              <a:spcPct val="15000"/>
            </a:spcAft>
            <a:buChar char="•"/>
          </a:pPr>
          <a:r>
            <a:rPr kumimoji="0" lang="en-US" sz="1700" b="0" i="0" u="none" strike="noStrike" kern="1200" cap="none" spc="-4" normalizeH="0" baseline="0" noProof="0" dirty="0">
              <a:ln/>
              <a:effectLst/>
              <a:uLnTx/>
              <a:uFillTx/>
              <a:latin typeface="+mn-lt"/>
              <a:ea typeface="+mn-ea"/>
            </a:rPr>
            <a:t>2 Expert judgment</a:t>
          </a:r>
        </a:p>
        <a:p>
          <a:pPr marL="171450" lvl="1" indent="-171450" algn="l" defTabSz="755650">
            <a:lnSpc>
              <a:spcPct val="90000"/>
            </a:lnSpc>
            <a:spcBef>
              <a:spcPct val="0"/>
            </a:spcBef>
            <a:spcAft>
              <a:spcPct val="15000"/>
            </a:spcAft>
            <a:buChar char="•"/>
          </a:pPr>
          <a:r>
            <a:rPr kumimoji="0" lang="en-US" sz="1700" b="0" i="0" u="none" strike="noStrike" kern="1200" cap="none" spc="-4" normalizeH="0" baseline="0" noProof="0" dirty="0">
              <a:ln/>
              <a:effectLst/>
              <a:uLnTx/>
              <a:uFillTx/>
              <a:latin typeface="+mn-lt"/>
              <a:ea typeface="+mn-ea"/>
            </a:rPr>
            <a:t>3 Meetings</a:t>
          </a:r>
        </a:p>
      </dsp:txBody>
      <dsp:txXfrm>
        <a:off x="3387030" y="969095"/>
        <a:ext cx="1730414" cy="3503128"/>
      </dsp:txXfrm>
    </dsp:sp>
    <dsp:sp modelId="{8A326388-BC30-47B3-926E-258600F61DDF}">
      <dsp:nvSpPr>
        <dsp:cNvPr id="0" name=""/>
        <dsp:cNvSpPr/>
      </dsp:nvSpPr>
      <dsp:spPr>
        <a:xfrm>
          <a:off x="5073452" y="353369"/>
          <a:ext cx="590732" cy="457630"/>
        </a:xfrm>
        <a:prstGeom prst="rightArrow">
          <a:avLst>
            <a:gd name="adj1" fmla="val 60000"/>
            <a:gd name="adj2" fmla="val 50000"/>
          </a:avLst>
        </a:prstGeom>
        <a:solidFill>
          <a:schemeClr val="accent4">
            <a:hueOff val="10395692"/>
            <a:satOff val="-47968"/>
            <a:lumOff val="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073452" y="444895"/>
        <a:ext cx="453443" cy="274578"/>
      </dsp:txXfrm>
    </dsp:sp>
    <dsp:sp modelId="{B6F94264-5B6A-4BCA-A4EE-E30EC9C7C97A}">
      <dsp:nvSpPr>
        <dsp:cNvPr id="0" name=""/>
        <dsp:cNvSpPr/>
      </dsp:nvSpPr>
      <dsp:spPr>
        <a:xfrm>
          <a:off x="5909394" y="249110"/>
          <a:ext cx="1838086" cy="999224"/>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0" kern="1200">
              <a:latin typeface="+mn-lt"/>
            </a:rPr>
            <a:t>Outputs</a:t>
          </a:r>
          <a:endParaRPr lang="en-US" sz="1700" b="0" kern="1200" dirty="0">
            <a:latin typeface="+mn-lt"/>
          </a:endParaRPr>
        </a:p>
      </dsp:txBody>
      <dsp:txXfrm>
        <a:off x="5909394" y="249110"/>
        <a:ext cx="1838086" cy="666149"/>
      </dsp:txXfrm>
    </dsp:sp>
    <dsp:sp modelId="{586AB443-70A9-4BA1-9E98-E314067C0B91}">
      <dsp:nvSpPr>
        <dsp:cNvPr id="0" name=""/>
        <dsp:cNvSpPr/>
      </dsp:nvSpPr>
      <dsp:spPr>
        <a:xfrm>
          <a:off x="6285870" y="915259"/>
          <a:ext cx="1838086" cy="3610800"/>
        </a:xfrm>
        <a:prstGeom prst="roundRect">
          <a:avLst>
            <a:gd name="adj" fmla="val 10000"/>
          </a:avLst>
        </a:prstGeom>
        <a:solidFill>
          <a:schemeClr val="bg2">
            <a:alpha val="9000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Risk  management plan</a:t>
          </a:r>
        </a:p>
      </dsp:txBody>
      <dsp:txXfrm>
        <a:off x="6339706" y="969095"/>
        <a:ext cx="1730414" cy="35031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11105814" cy="766935"/>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82550" lvl="0" indent="-82550" algn="l" defTabSz="1422400">
            <a:lnSpc>
              <a:spcPct val="90000"/>
            </a:lnSpc>
            <a:spcBef>
              <a:spcPct val="0"/>
            </a:spcBef>
            <a:spcAft>
              <a:spcPct val="35000"/>
            </a:spcAft>
            <a:buNone/>
          </a:pPr>
          <a:r>
            <a:rPr kumimoji="0" lang="en-US" sz="3200" b="1" i="0" u="none" strike="noStrike" kern="1200" cap="none" spc="0" normalizeH="0" baseline="0" noProof="0" dirty="0">
              <a:ln>
                <a:noFill/>
              </a:ln>
              <a:solidFill>
                <a:srgbClr val="2F2B20"/>
              </a:solidFill>
              <a:effectLst/>
              <a:uLnTx/>
              <a:uFillTx/>
              <a:latin typeface="Calibri"/>
              <a:ea typeface="+mn-ea"/>
              <a:cs typeface="+mn-cs"/>
            </a:rPr>
            <a:t>b</a:t>
          </a:r>
          <a:r>
            <a:rPr kumimoji="0" lang="id-ID" sz="3200" b="1" i="0" u="none" strike="noStrike" kern="1200" cap="none" spc="0" normalizeH="0" baseline="0" noProof="0" dirty="0">
              <a:ln>
                <a:noFill/>
              </a:ln>
              <a:solidFill>
                <a:srgbClr val="2F2B20"/>
              </a:solidFill>
              <a:effectLst/>
              <a:uLnTx/>
              <a:uFillTx/>
              <a:latin typeface="Calibri"/>
              <a:ea typeface="+mn-ea"/>
              <a:cs typeface="+mn-cs"/>
            </a:rPr>
            <a:t>. </a:t>
          </a:r>
          <a:r>
            <a:rPr kumimoji="0" lang="en-US" sz="3200" b="1" i="0" u="none" strike="noStrike" kern="1200" cap="none" spc="0" normalizeH="0" baseline="0" noProof="0" dirty="0">
              <a:ln>
                <a:noFill/>
              </a:ln>
              <a:solidFill>
                <a:srgbClr val="2F2B20"/>
              </a:solidFill>
              <a:effectLst/>
              <a:uLnTx/>
              <a:uFillTx/>
              <a:latin typeface="Calibri"/>
              <a:ea typeface="+mn-ea"/>
              <a:cs typeface="+mn-cs"/>
            </a:rPr>
            <a:t>Probability of achieving cost and time objectives</a:t>
          </a:r>
          <a:endParaRPr lang="en-US" sz="3200" b="1" kern="1200" dirty="0">
            <a:solidFill>
              <a:schemeClr val="bg1"/>
            </a:solidFill>
            <a:latin typeface="Calibri"/>
            <a:ea typeface="+mn-ea"/>
            <a:cs typeface="+mn-cs"/>
          </a:endParaRPr>
        </a:p>
      </dsp:txBody>
      <dsp:txXfrm>
        <a:off x="37439" y="37439"/>
        <a:ext cx="11030936" cy="692057"/>
      </dsp:txXfrm>
    </dsp:sp>
    <dsp:sp modelId="{44DBF284-EFB8-48CB-AA9A-57838DF88D90}">
      <dsp:nvSpPr>
        <dsp:cNvPr id="0" name=""/>
        <dsp:cNvSpPr/>
      </dsp:nvSpPr>
      <dsp:spPr>
        <a:xfrm>
          <a:off x="0" y="872408"/>
          <a:ext cx="11105814" cy="57132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52610" tIns="29210" rIns="163576" bIns="29210" numCol="1" spcCol="1270" anchor="t" anchorCtr="0">
          <a:noAutofit/>
        </a:bodyPr>
        <a:lstStyle/>
        <a:p>
          <a:pPr marL="171450" lvl="1" indent="-171450" algn="l" defTabSz="800100">
            <a:lnSpc>
              <a:spcPct val="90000"/>
            </a:lnSpc>
            <a:spcBef>
              <a:spcPct val="0"/>
            </a:spcBef>
            <a:spcAft>
              <a:spcPct val="20000"/>
            </a:spcAft>
            <a:buChar char="•"/>
          </a:pPr>
          <a:r>
            <a:rPr kumimoji="0" lang="en-US" sz="18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resiko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dihadapi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satu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kemungkinan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mencapai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tujuan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rencana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terkini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1800" b="0" i="0" u="none" strike="noStrike" kern="1200" cap="none" spc="0" normalizeH="0" baseline="0" noProof="0" dirty="0">
              <a:ln>
                <a:noFill/>
              </a:ln>
              <a:solidFill>
                <a:srgbClr val="2F2B20"/>
              </a:solidFill>
              <a:effectLst/>
              <a:uLnTx/>
              <a:uFillTx/>
              <a:latin typeface="Calibri"/>
              <a:ea typeface="+mn-ea"/>
              <a:cs typeface="+mn-cs"/>
            </a:rPr>
            <a:t> di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estimasi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menggunakan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hasil</a:t>
          </a:r>
          <a:r>
            <a:rPr kumimoji="0" lang="en-US" sz="1800" b="0" i="0" u="none" strike="noStrike" kern="1200" cap="none" spc="0" normalizeH="0" baseline="0" noProof="0" dirty="0">
              <a:ln>
                <a:noFill/>
              </a:ln>
              <a:solidFill>
                <a:srgbClr val="2F2B20"/>
              </a:solidFill>
              <a:effectLst/>
              <a:uLnTx/>
              <a:uFillTx/>
              <a:latin typeface="Calibri"/>
              <a:ea typeface="+mn-ea"/>
              <a:cs typeface="+mn-cs"/>
            </a:rPr>
            <a:t> Quantitative Risk Analysis.</a:t>
          </a:r>
          <a:endParaRPr lang="id-ID" sz="1800" b="0" kern="1200" dirty="0">
            <a:solidFill>
              <a:schemeClr val="tx1"/>
            </a:solidFill>
          </a:endParaRPr>
        </a:p>
      </dsp:txBody>
      <dsp:txXfrm>
        <a:off x="0" y="872408"/>
        <a:ext cx="11105814" cy="571320"/>
      </dsp:txXfrm>
    </dsp:sp>
    <dsp:sp modelId="{A4C0B814-B559-4E69-83ED-FE6338B7516A}">
      <dsp:nvSpPr>
        <dsp:cNvPr id="0" name=""/>
        <dsp:cNvSpPr/>
      </dsp:nvSpPr>
      <dsp:spPr>
        <a:xfrm>
          <a:off x="0" y="1443727"/>
          <a:ext cx="11105814" cy="766935"/>
        </a:xfrm>
        <a:prstGeom prst="roundRect">
          <a:avLst/>
        </a:prstGeom>
        <a:solidFill>
          <a:schemeClr val="accent5">
            <a:hueOff val="-3676672"/>
            <a:satOff val="-5114"/>
            <a:lumOff val="-196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kumimoji="0" lang="en-US" sz="2300" b="1" i="0" u="none" strike="noStrike" kern="1200" cap="none" spc="0" normalizeH="0" baseline="0" noProof="0" dirty="0">
              <a:ln>
                <a:noFill/>
              </a:ln>
              <a:solidFill>
                <a:srgbClr val="2F2B20"/>
              </a:solidFill>
              <a:effectLst/>
              <a:uLnTx/>
              <a:uFillTx/>
              <a:latin typeface="Calibri"/>
              <a:ea typeface="+mn-ea"/>
              <a:cs typeface="+mn-cs"/>
            </a:rPr>
            <a:t>c</a:t>
          </a:r>
          <a:r>
            <a:rPr kumimoji="0" lang="id-ID" sz="2300" b="1" i="0" u="none" strike="noStrike" kern="1200" cap="none" spc="0" normalizeH="0" baseline="0" noProof="0" dirty="0">
              <a:ln>
                <a:noFill/>
              </a:ln>
              <a:solidFill>
                <a:srgbClr val="2F2B20"/>
              </a:solidFill>
              <a:effectLst/>
              <a:uLnTx/>
              <a:uFillTx/>
              <a:latin typeface="Calibri"/>
              <a:ea typeface="+mn-ea"/>
              <a:cs typeface="+mn-cs"/>
            </a:rPr>
            <a:t>. </a:t>
          </a:r>
          <a:r>
            <a:rPr kumimoji="0" lang="en-US" sz="2300" b="1" i="0" u="none" strike="noStrike" kern="1200" cap="none" spc="0" normalizeH="0" baseline="0" noProof="0" dirty="0">
              <a:ln>
                <a:noFill/>
              </a:ln>
              <a:solidFill>
                <a:srgbClr val="2F2B20"/>
              </a:solidFill>
              <a:effectLst/>
              <a:uLnTx/>
              <a:uFillTx/>
              <a:latin typeface="Calibri"/>
              <a:ea typeface="+mn-ea"/>
              <a:cs typeface="+mn-cs"/>
            </a:rPr>
            <a:t>Prioritized list of quantified risks</a:t>
          </a:r>
          <a:endParaRPr lang="id-ID" sz="2300" b="0" kern="1200" dirty="0">
            <a:solidFill>
              <a:schemeClr val="tx1"/>
            </a:solidFill>
          </a:endParaRPr>
        </a:p>
      </dsp:txBody>
      <dsp:txXfrm>
        <a:off x="37439" y="1481166"/>
        <a:ext cx="11030936" cy="692057"/>
      </dsp:txXfrm>
    </dsp:sp>
    <dsp:sp modelId="{08B2522D-7EAD-4D41-B708-528A6569FB49}">
      <dsp:nvSpPr>
        <dsp:cNvPr id="0" name=""/>
        <dsp:cNvSpPr/>
      </dsp:nvSpPr>
      <dsp:spPr>
        <a:xfrm>
          <a:off x="0" y="2210663"/>
          <a:ext cx="11105814" cy="83317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5261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kumimoji="0" lang="en-US" sz="1800" b="0" i="0" u="none" strike="noStrike" kern="1200" cap="none" spc="0" normalizeH="0" baseline="0" noProof="0" dirty="0" err="1">
              <a:ln>
                <a:noFill/>
              </a:ln>
              <a:solidFill>
                <a:srgbClr val="2F2B20"/>
              </a:solidFill>
              <a:effectLst/>
              <a:uLnTx/>
              <a:uFillTx/>
              <a:latin typeface="Calibri"/>
              <a:ea typeface="+mn-ea"/>
              <a:cs typeface="+mn-cs"/>
            </a:rPr>
            <a:t>Daftar</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ini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termasuk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resiko-resiko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menimbulkan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ancaman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terbesar</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menyajikan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kesempatan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terbaik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Termasuk</a:t>
          </a:r>
          <a:r>
            <a:rPr kumimoji="0" lang="en-US" sz="1800" b="0" i="0" u="none" strike="noStrike" kern="1200" cap="none" spc="0" normalizeH="0" baseline="0" noProof="0" dirty="0">
              <a:ln>
                <a:noFill/>
              </a:ln>
              <a:solidFill>
                <a:srgbClr val="2F2B20"/>
              </a:solidFill>
              <a:effectLst/>
              <a:uLnTx/>
              <a:uFillTx/>
              <a:latin typeface="Calibri"/>
              <a:ea typeface="+mn-ea"/>
              <a:cs typeface="+mn-cs"/>
            </a:rPr>
            <a:t> juga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resiko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berdampak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kontingensi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biaya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mempengaruhi</a:t>
          </a:r>
          <a:r>
            <a:rPr kumimoji="0" lang="en-US" sz="1800" b="0" i="0" u="none" strike="noStrike" kern="1200" cap="none" spc="0" normalizeH="0" baseline="0" noProof="0" dirty="0">
              <a:ln>
                <a:noFill/>
              </a:ln>
              <a:solidFill>
                <a:srgbClr val="2F2B20"/>
              </a:solidFill>
              <a:effectLst/>
              <a:uLnTx/>
              <a:uFillTx/>
              <a:latin typeface="Calibri"/>
              <a:ea typeface="+mn-ea"/>
              <a:cs typeface="+mn-cs"/>
            </a:rPr>
            <a:t> critical path paling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mungkin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endParaRPr lang="id-ID" sz="1800" b="0" kern="1200" dirty="0">
            <a:solidFill>
              <a:schemeClr val="tx1"/>
            </a:solidFill>
          </a:endParaRPr>
        </a:p>
      </dsp:txBody>
      <dsp:txXfrm>
        <a:off x="0" y="2210663"/>
        <a:ext cx="11105814" cy="833175"/>
      </dsp:txXfrm>
    </dsp:sp>
    <dsp:sp modelId="{EC83AA86-979D-432D-B9B8-6C4C1447CBCA}">
      <dsp:nvSpPr>
        <dsp:cNvPr id="0" name=""/>
        <dsp:cNvSpPr/>
      </dsp:nvSpPr>
      <dsp:spPr>
        <a:xfrm>
          <a:off x="0" y="3043838"/>
          <a:ext cx="11105814" cy="766935"/>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kumimoji="0" lang="en-US" sz="2300" b="1" i="0" u="none" strike="noStrike" kern="1200" cap="none" spc="0" normalizeH="0" baseline="0" noProof="0" dirty="0">
              <a:ln>
                <a:noFill/>
              </a:ln>
              <a:solidFill>
                <a:srgbClr val="2F2B20"/>
              </a:solidFill>
              <a:effectLst/>
              <a:uLnTx/>
              <a:uFillTx/>
              <a:latin typeface="Calibri"/>
              <a:ea typeface="+mn-ea"/>
              <a:cs typeface="+mn-cs"/>
            </a:rPr>
            <a:t>d</a:t>
          </a:r>
          <a:r>
            <a:rPr kumimoji="0" lang="id-ID" sz="2300" b="1" i="0" u="none" strike="noStrike" kern="1200" cap="none" spc="0" normalizeH="0" baseline="0" noProof="0" dirty="0">
              <a:ln>
                <a:noFill/>
              </a:ln>
              <a:solidFill>
                <a:srgbClr val="2F2B20"/>
              </a:solidFill>
              <a:effectLst/>
              <a:uLnTx/>
              <a:uFillTx/>
              <a:latin typeface="Calibri"/>
              <a:ea typeface="+mn-ea"/>
              <a:cs typeface="+mn-cs"/>
            </a:rPr>
            <a:t>. </a:t>
          </a:r>
          <a:r>
            <a:rPr kumimoji="0" lang="en-US" sz="2300" b="1" i="0" u="none" strike="noStrike" kern="1200" cap="none" spc="0" normalizeH="0" baseline="0" noProof="0" dirty="0">
              <a:ln>
                <a:noFill/>
              </a:ln>
              <a:solidFill>
                <a:srgbClr val="2F2B20"/>
              </a:solidFill>
              <a:effectLst/>
              <a:uLnTx/>
              <a:uFillTx/>
              <a:latin typeface="Calibri"/>
              <a:ea typeface="+mn-ea"/>
              <a:cs typeface="+mn-cs"/>
            </a:rPr>
            <a:t>Trends in quantitative risk analysis results</a:t>
          </a:r>
          <a:endParaRPr lang="id-ID" sz="2300" b="0" kern="1200" dirty="0">
            <a:solidFill>
              <a:schemeClr val="tx1"/>
            </a:solidFill>
          </a:endParaRPr>
        </a:p>
      </dsp:txBody>
      <dsp:txXfrm>
        <a:off x="37439" y="3081277"/>
        <a:ext cx="11030936" cy="692057"/>
      </dsp:txXfrm>
    </dsp:sp>
    <dsp:sp modelId="{6B7554D6-2E6A-4669-B1E5-4B6231657FFC}">
      <dsp:nvSpPr>
        <dsp:cNvPr id="0" name=""/>
        <dsp:cNvSpPr/>
      </dsp:nvSpPr>
      <dsp:spPr>
        <a:xfrm>
          <a:off x="0" y="3810773"/>
          <a:ext cx="11105814" cy="83317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5261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err="1"/>
            <a:t>Sebagaimana</a:t>
          </a:r>
          <a:r>
            <a:rPr lang="en-US" sz="1800" kern="1200" dirty="0"/>
            <a:t> </a:t>
          </a:r>
          <a:r>
            <a:rPr lang="en-US" sz="1800" kern="1200" dirty="0" err="1"/>
            <a:t>analisis</a:t>
          </a:r>
          <a:r>
            <a:rPr lang="en-US" sz="1800" kern="1200" dirty="0"/>
            <a:t> </a:t>
          </a:r>
          <a:r>
            <a:rPr lang="en-US" sz="1800" kern="1200" dirty="0" err="1"/>
            <a:t>berulang</a:t>
          </a:r>
          <a:r>
            <a:rPr lang="en-US" sz="1800" kern="1200" dirty="0"/>
            <a:t>, </a:t>
          </a:r>
          <a:r>
            <a:rPr lang="en-US" sz="1800" kern="1200" dirty="0" err="1"/>
            <a:t>tren</a:t>
          </a:r>
          <a:r>
            <a:rPr lang="en-US" sz="1800" kern="1200" dirty="0"/>
            <a:t> </a:t>
          </a:r>
          <a:r>
            <a:rPr lang="en-US" sz="1800" kern="1200" dirty="0" err="1"/>
            <a:t>dapat</a:t>
          </a:r>
          <a:r>
            <a:rPr lang="en-US" sz="1800" kern="1200" dirty="0"/>
            <a:t> </a:t>
          </a:r>
          <a:r>
            <a:rPr lang="en-US" sz="1800" kern="1200" dirty="0" err="1"/>
            <a:t>menjadi</a:t>
          </a:r>
          <a:r>
            <a:rPr lang="en-US" sz="1800" kern="1200" dirty="0"/>
            <a:t> </a:t>
          </a:r>
          <a:r>
            <a:rPr lang="en-US" sz="1800" kern="1200" dirty="0" err="1"/>
            <a:t>jelas</a:t>
          </a:r>
          <a:r>
            <a:rPr lang="en-US" sz="1800" kern="1200" dirty="0"/>
            <a:t> yang </a:t>
          </a:r>
          <a:r>
            <a:rPr lang="en-US" sz="1800" kern="1200" dirty="0" err="1"/>
            <a:t>mengarah</a:t>
          </a:r>
          <a:r>
            <a:rPr lang="en-US" sz="1800" kern="1200" dirty="0"/>
            <a:t> </a:t>
          </a:r>
          <a:r>
            <a:rPr lang="en-US" sz="1800" kern="1200" dirty="0" err="1"/>
            <a:t>pada</a:t>
          </a:r>
          <a:r>
            <a:rPr lang="en-US" sz="1800" kern="1200" dirty="0"/>
            <a:t> </a:t>
          </a:r>
          <a:r>
            <a:rPr lang="en-US" sz="1800" kern="1200" dirty="0" err="1"/>
            <a:t>kesimpulan</a:t>
          </a:r>
          <a:r>
            <a:rPr lang="en-US" sz="1800" kern="1200" dirty="0"/>
            <a:t> yang </a:t>
          </a:r>
          <a:r>
            <a:rPr lang="en-US" sz="1800" kern="1200" dirty="0" err="1"/>
            <a:t>mempengaruhi</a:t>
          </a:r>
          <a:r>
            <a:rPr lang="en-US" sz="1800" kern="1200" dirty="0"/>
            <a:t> </a:t>
          </a:r>
          <a:r>
            <a:rPr lang="en-US" sz="1800" kern="1200" dirty="0" err="1"/>
            <a:t>respon</a:t>
          </a:r>
          <a:r>
            <a:rPr lang="en-US" sz="1800" kern="1200" dirty="0"/>
            <a:t> </a:t>
          </a:r>
          <a:r>
            <a:rPr lang="en-US" sz="1800" kern="1200" dirty="0" err="1"/>
            <a:t>risiko</a:t>
          </a:r>
          <a:r>
            <a:rPr lang="en-US" sz="1800" kern="1200" dirty="0"/>
            <a:t>. </a:t>
          </a:r>
          <a:r>
            <a:rPr lang="en-US" sz="1800" kern="1200" dirty="0" err="1"/>
            <a:t>Informasi</a:t>
          </a:r>
          <a:r>
            <a:rPr lang="en-US" sz="1800" kern="1200" dirty="0"/>
            <a:t> </a:t>
          </a:r>
          <a:r>
            <a:rPr lang="en-US" sz="1800" kern="1200" dirty="0" err="1"/>
            <a:t>sejarah</a:t>
          </a:r>
          <a:r>
            <a:rPr lang="en-US" sz="1800" kern="1200" dirty="0"/>
            <a:t> </a:t>
          </a:r>
          <a:r>
            <a:rPr lang="en-US" sz="1800" kern="1200" dirty="0" err="1"/>
            <a:t>organisasi</a:t>
          </a:r>
          <a:r>
            <a:rPr lang="en-US" sz="1800" kern="1200" dirty="0"/>
            <a:t> </a:t>
          </a:r>
          <a:r>
            <a:rPr lang="en-US" sz="1800" kern="1200" dirty="0" err="1"/>
            <a:t>pada</a:t>
          </a:r>
          <a:r>
            <a:rPr lang="en-US" sz="1800" kern="1200" dirty="0"/>
            <a:t> </a:t>
          </a:r>
          <a:r>
            <a:rPr lang="en-US" sz="1800" kern="1200" dirty="0" err="1"/>
            <a:t>jadwal</a:t>
          </a:r>
          <a:r>
            <a:rPr lang="en-US" sz="1800" kern="1200" dirty="0"/>
            <a:t> </a:t>
          </a:r>
          <a:r>
            <a:rPr lang="en-US" sz="1800" kern="1200" dirty="0" err="1"/>
            <a:t>proyek</a:t>
          </a:r>
          <a:r>
            <a:rPr lang="en-US" sz="1800" kern="1200" dirty="0"/>
            <a:t>, </a:t>
          </a:r>
          <a:r>
            <a:rPr lang="en-US" sz="1800" kern="1200" dirty="0" err="1"/>
            <a:t>biaya</a:t>
          </a:r>
          <a:r>
            <a:rPr lang="en-US" sz="1800" kern="1200" dirty="0"/>
            <a:t>, </a:t>
          </a:r>
          <a:r>
            <a:rPr lang="en-US" sz="1800" kern="1200" dirty="0" err="1"/>
            <a:t>kualitas</a:t>
          </a:r>
          <a:r>
            <a:rPr lang="en-US" sz="1800" kern="1200" dirty="0"/>
            <a:t>, </a:t>
          </a:r>
          <a:r>
            <a:rPr lang="en-US" sz="1800" kern="1200" dirty="0" err="1"/>
            <a:t>dan</a:t>
          </a:r>
          <a:r>
            <a:rPr lang="en-US" sz="1800" kern="1200" dirty="0"/>
            <a:t> </a:t>
          </a:r>
          <a:r>
            <a:rPr lang="en-US" sz="1800" kern="1200" dirty="0" err="1"/>
            <a:t>kinerja</a:t>
          </a:r>
          <a:r>
            <a:rPr lang="en-US" sz="1800" kern="1200" dirty="0"/>
            <a:t> </a:t>
          </a:r>
          <a:r>
            <a:rPr lang="en-US" sz="1800" kern="1200" dirty="0" err="1"/>
            <a:t>harus</a:t>
          </a:r>
          <a:r>
            <a:rPr lang="en-US" sz="1800" kern="1200" dirty="0"/>
            <a:t> </a:t>
          </a:r>
          <a:r>
            <a:rPr lang="en-US" sz="1800" kern="1200" dirty="0" err="1"/>
            <a:t>mencerminkan</a:t>
          </a:r>
          <a:r>
            <a:rPr lang="en-US" sz="1800" kern="1200" dirty="0"/>
            <a:t> </a:t>
          </a:r>
          <a:r>
            <a:rPr lang="en-US" sz="1800" kern="1200" dirty="0" err="1"/>
            <a:t>wawasan</a:t>
          </a:r>
          <a:r>
            <a:rPr lang="en-US" sz="1800" kern="1200" dirty="0"/>
            <a:t> </a:t>
          </a:r>
          <a:r>
            <a:rPr lang="en-US" sz="1800" kern="1200" dirty="0" err="1"/>
            <a:t>baru</a:t>
          </a:r>
          <a:r>
            <a:rPr lang="en-US" sz="1800" kern="1200" dirty="0"/>
            <a:t> yang </a:t>
          </a:r>
          <a:r>
            <a:rPr lang="en-US" sz="1800" kern="1200" dirty="0" err="1"/>
            <a:t>diperoleh</a:t>
          </a:r>
          <a:r>
            <a:rPr lang="en-US" sz="1800" kern="1200" dirty="0"/>
            <a:t> </a:t>
          </a:r>
          <a:r>
            <a:rPr lang="en-US" sz="1800" kern="1200" dirty="0" err="1"/>
            <a:t>melalui</a:t>
          </a:r>
          <a:r>
            <a:rPr lang="en-US" sz="1800" kern="1200" dirty="0"/>
            <a:t> </a:t>
          </a:r>
          <a:r>
            <a:rPr lang="en-US" sz="1800" kern="1200" dirty="0" err="1"/>
            <a:t>menjalankan</a:t>
          </a:r>
          <a:r>
            <a:rPr lang="en-US" sz="1800" kern="1200" dirty="0"/>
            <a:t> proses Quantitative Risk Analysis. </a:t>
          </a:r>
          <a:endParaRPr lang="id-ID" sz="1800" b="0" kern="1200" dirty="0">
            <a:solidFill>
              <a:schemeClr val="tx1"/>
            </a:solidFill>
          </a:endParaRPr>
        </a:p>
      </dsp:txBody>
      <dsp:txXfrm>
        <a:off x="0" y="3810773"/>
        <a:ext cx="11105814" cy="8331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3B4EB-7AEF-456F-B4AF-946A8B47D8C4}">
      <dsp:nvSpPr>
        <dsp:cNvPr id="0" name=""/>
        <dsp:cNvSpPr/>
      </dsp:nvSpPr>
      <dsp:spPr>
        <a:xfrm>
          <a:off x="-4882049" y="-748148"/>
          <a:ext cx="5814599" cy="5814599"/>
        </a:xfrm>
        <a:prstGeom prst="blockArc">
          <a:avLst>
            <a:gd name="adj1" fmla="val 18900000"/>
            <a:gd name="adj2" fmla="val 2700000"/>
            <a:gd name="adj3" fmla="val 371"/>
          </a:avLst>
        </a:pr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22A54C8-64D4-4505-AEE9-87A6363953FC}">
      <dsp:nvSpPr>
        <dsp:cNvPr id="0" name=""/>
        <dsp:cNvSpPr/>
      </dsp:nvSpPr>
      <dsp:spPr>
        <a:xfrm>
          <a:off x="348012" y="227401"/>
          <a:ext cx="7720784" cy="4546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086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Tingkat </a:t>
          </a:r>
          <a:r>
            <a:rPr lang="en-US" sz="2300" kern="1200" dirty="0" err="1"/>
            <a:t>keparahan</a:t>
          </a:r>
          <a:r>
            <a:rPr lang="en-US" sz="2300" kern="1200" dirty="0"/>
            <a:t> </a:t>
          </a:r>
          <a:r>
            <a:rPr lang="en-US" sz="2300" kern="1200" dirty="0" err="1"/>
            <a:t>risiko</a:t>
          </a:r>
          <a:r>
            <a:rPr lang="en-US" sz="2300" kern="1200" dirty="0"/>
            <a:t>.</a:t>
          </a:r>
        </a:p>
      </dsp:txBody>
      <dsp:txXfrm>
        <a:off x="348012" y="227401"/>
        <a:ext cx="7720784" cy="454630"/>
      </dsp:txXfrm>
    </dsp:sp>
    <dsp:sp modelId="{2A5CC1AF-25ED-4569-B949-B495C4AD04BD}">
      <dsp:nvSpPr>
        <dsp:cNvPr id="0" name=""/>
        <dsp:cNvSpPr/>
      </dsp:nvSpPr>
      <dsp:spPr>
        <a:xfrm>
          <a:off x="63868" y="170572"/>
          <a:ext cx="568288" cy="56828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258E49C-C057-4411-9890-35EF75A98486}">
      <dsp:nvSpPr>
        <dsp:cNvPr id="0" name=""/>
        <dsp:cNvSpPr/>
      </dsp:nvSpPr>
      <dsp:spPr>
        <a:xfrm>
          <a:off x="721977" y="909261"/>
          <a:ext cx="7346818" cy="454630"/>
        </a:xfrm>
        <a:prstGeom prst="rect">
          <a:avLst/>
        </a:prstGeom>
        <a:gradFill rotWithShape="0">
          <a:gsLst>
            <a:gs pos="0">
              <a:schemeClr val="accent3">
                <a:hueOff val="542120"/>
                <a:satOff val="20000"/>
                <a:lumOff val="-2941"/>
                <a:alphaOff val="0"/>
                <a:satMod val="103000"/>
                <a:lumMod val="102000"/>
                <a:tint val="94000"/>
              </a:schemeClr>
            </a:gs>
            <a:gs pos="50000">
              <a:schemeClr val="accent3">
                <a:hueOff val="542120"/>
                <a:satOff val="20000"/>
                <a:lumOff val="-2941"/>
                <a:alphaOff val="0"/>
                <a:satMod val="110000"/>
                <a:lumMod val="100000"/>
                <a:shade val="100000"/>
              </a:schemeClr>
            </a:gs>
            <a:gs pos="100000">
              <a:schemeClr val="accent3">
                <a:hueOff val="542120"/>
                <a:satOff val="20000"/>
                <a:lumOff val="-294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086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Biaya dalam memenuhi tantangan.</a:t>
          </a:r>
        </a:p>
      </dsp:txBody>
      <dsp:txXfrm>
        <a:off x="721977" y="909261"/>
        <a:ext cx="7346818" cy="454630"/>
      </dsp:txXfrm>
    </dsp:sp>
    <dsp:sp modelId="{8551581C-F712-43FB-80BA-4A8C6A0F5253}">
      <dsp:nvSpPr>
        <dsp:cNvPr id="0" name=""/>
        <dsp:cNvSpPr/>
      </dsp:nvSpPr>
      <dsp:spPr>
        <a:xfrm>
          <a:off x="437833" y="852433"/>
          <a:ext cx="568288" cy="568288"/>
        </a:xfrm>
        <a:prstGeom prst="ellipse">
          <a:avLst/>
        </a:prstGeom>
        <a:solidFill>
          <a:schemeClr val="lt1">
            <a:hueOff val="0"/>
            <a:satOff val="0"/>
            <a:lumOff val="0"/>
            <a:alphaOff val="0"/>
          </a:schemeClr>
        </a:solidFill>
        <a:ln w="6350" cap="flat" cmpd="sng" algn="ctr">
          <a:solidFill>
            <a:schemeClr val="accent3">
              <a:hueOff val="542120"/>
              <a:satOff val="20000"/>
              <a:lumOff val="-2941"/>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C434AB5-4EA7-403D-AFD1-057D94E8A4C6}">
      <dsp:nvSpPr>
        <dsp:cNvPr id="0" name=""/>
        <dsp:cNvSpPr/>
      </dsp:nvSpPr>
      <dsp:spPr>
        <a:xfrm>
          <a:off x="892982" y="1591121"/>
          <a:ext cx="7175814" cy="454630"/>
        </a:xfrm>
        <a:prstGeom prst="rect">
          <a:avLst/>
        </a:prstGeom>
        <a:gradFill rotWithShape="0">
          <a:gsLst>
            <a:gs pos="0">
              <a:schemeClr val="accent3">
                <a:hueOff val="1084240"/>
                <a:satOff val="40000"/>
                <a:lumOff val="-5882"/>
                <a:alphaOff val="0"/>
                <a:satMod val="103000"/>
                <a:lumMod val="102000"/>
                <a:tint val="94000"/>
              </a:schemeClr>
            </a:gs>
            <a:gs pos="50000">
              <a:schemeClr val="accent3">
                <a:hueOff val="1084240"/>
                <a:satOff val="40000"/>
                <a:lumOff val="-5882"/>
                <a:alphaOff val="0"/>
                <a:satMod val="110000"/>
                <a:lumMod val="100000"/>
                <a:shade val="100000"/>
              </a:schemeClr>
            </a:gs>
            <a:gs pos="100000">
              <a:schemeClr val="accent3">
                <a:hueOff val="1084240"/>
                <a:satOff val="40000"/>
                <a:lumOff val="-588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086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Tepat waktu untuk menjadi sukses.</a:t>
          </a:r>
        </a:p>
      </dsp:txBody>
      <dsp:txXfrm>
        <a:off x="892982" y="1591121"/>
        <a:ext cx="7175814" cy="454630"/>
      </dsp:txXfrm>
    </dsp:sp>
    <dsp:sp modelId="{5AB245AB-1BF6-4EE9-A89B-ADF46DD1704C}">
      <dsp:nvSpPr>
        <dsp:cNvPr id="0" name=""/>
        <dsp:cNvSpPr/>
      </dsp:nvSpPr>
      <dsp:spPr>
        <a:xfrm>
          <a:off x="608838" y="1534293"/>
          <a:ext cx="568288" cy="568288"/>
        </a:xfrm>
        <a:prstGeom prst="ellipse">
          <a:avLst/>
        </a:prstGeom>
        <a:solidFill>
          <a:schemeClr val="lt1">
            <a:hueOff val="0"/>
            <a:satOff val="0"/>
            <a:lumOff val="0"/>
            <a:alphaOff val="0"/>
          </a:schemeClr>
        </a:solidFill>
        <a:ln w="6350" cap="flat" cmpd="sng" algn="ctr">
          <a:solidFill>
            <a:schemeClr val="accent3">
              <a:hueOff val="1084240"/>
              <a:satOff val="40000"/>
              <a:lumOff val="-588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74EF066-5AB1-4DE7-A0C2-29DBA40C5752}">
      <dsp:nvSpPr>
        <dsp:cNvPr id="0" name=""/>
        <dsp:cNvSpPr/>
      </dsp:nvSpPr>
      <dsp:spPr>
        <a:xfrm>
          <a:off x="892982" y="2272550"/>
          <a:ext cx="7175814" cy="454630"/>
        </a:xfrm>
        <a:prstGeom prst="rect">
          <a:avLst/>
        </a:prstGeom>
        <a:gradFill rotWithShape="0">
          <a:gsLst>
            <a:gs pos="0">
              <a:schemeClr val="accent3">
                <a:hueOff val="1626359"/>
                <a:satOff val="60000"/>
                <a:lumOff val="-8824"/>
                <a:alphaOff val="0"/>
                <a:satMod val="103000"/>
                <a:lumMod val="102000"/>
                <a:tint val="94000"/>
              </a:schemeClr>
            </a:gs>
            <a:gs pos="50000">
              <a:schemeClr val="accent3">
                <a:hueOff val="1626359"/>
                <a:satOff val="60000"/>
                <a:lumOff val="-8824"/>
                <a:alphaOff val="0"/>
                <a:satMod val="110000"/>
                <a:lumMod val="100000"/>
                <a:shade val="100000"/>
              </a:schemeClr>
            </a:gs>
            <a:gs pos="100000">
              <a:schemeClr val="accent3">
                <a:hueOff val="1626359"/>
                <a:satOff val="60000"/>
                <a:lumOff val="-88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086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Realistis.</a:t>
          </a:r>
        </a:p>
      </dsp:txBody>
      <dsp:txXfrm>
        <a:off x="892982" y="2272550"/>
        <a:ext cx="7175814" cy="454630"/>
      </dsp:txXfrm>
    </dsp:sp>
    <dsp:sp modelId="{43CFD41E-FA17-45C1-B92A-175B4DD1B0D4}">
      <dsp:nvSpPr>
        <dsp:cNvPr id="0" name=""/>
        <dsp:cNvSpPr/>
      </dsp:nvSpPr>
      <dsp:spPr>
        <a:xfrm>
          <a:off x="608838" y="2215721"/>
          <a:ext cx="568288" cy="568288"/>
        </a:xfrm>
        <a:prstGeom prst="ellipse">
          <a:avLst/>
        </a:prstGeom>
        <a:solidFill>
          <a:schemeClr val="lt1">
            <a:hueOff val="0"/>
            <a:satOff val="0"/>
            <a:lumOff val="0"/>
            <a:alphaOff val="0"/>
          </a:schemeClr>
        </a:solidFill>
        <a:ln w="6350" cap="flat" cmpd="sng" algn="ctr">
          <a:solidFill>
            <a:schemeClr val="accent3">
              <a:hueOff val="1626359"/>
              <a:satOff val="60000"/>
              <a:lumOff val="-8824"/>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BC6075C-9458-4785-8553-86D8F540A486}">
      <dsp:nvSpPr>
        <dsp:cNvPr id="0" name=""/>
        <dsp:cNvSpPr/>
      </dsp:nvSpPr>
      <dsp:spPr>
        <a:xfrm>
          <a:off x="721977" y="2954410"/>
          <a:ext cx="7346818" cy="454630"/>
        </a:xfrm>
        <a:prstGeom prst="rect">
          <a:avLst/>
        </a:prstGeom>
        <a:gradFill rotWithShape="0">
          <a:gsLst>
            <a:gs pos="0">
              <a:schemeClr val="accent3">
                <a:hueOff val="2168479"/>
                <a:satOff val="80000"/>
                <a:lumOff val="-11765"/>
                <a:alphaOff val="0"/>
                <a:satMod val="103000"/>
                <a:lumMod val="102000"/>
                <a:tint val="94000"/>
              </a:schemeClr>
            </a:gs>
            <a:gs pos="50000">
              <a:schemeClr val="accent3">
                <a:hueOff val="2168479"/>
                <a:satOff val="80000"/>
                <a:lumOff val="-11765"/>
                <a:alphaOff val="0"/>
                <a:satMod val="110000"/>
                <a:lumMod val="100000"/>
                <a:shade val="100000"/>
              </a:schemeClr>
            </a:gs>
            <a:gs pos="100000">
              <a:schemeClr val="accent3">
                <a:hueOff val="2168479"/>
                <a:satOff val="80000"/>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086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Disetujui oleh semua pihak.</a:t>
          </a:r>
        </a:p>
      </dsp:txBody>
      <dsp:txXfrm>
        <a:off x="721977" y="2954410"/>
        <a:ext cx="7346818" cy="454630"/>
      </dsp:txXfrm>
    </dsp:sp>
    <dsp:sp modelId="{105E98CA-165A-4516-A7B7-3143C0929019}">
      <dsp:nvSpPr>
        <dsp:cNvPr id="0" name=""/>
        <dsp:cNvSpPr/>
      </dsp:nvSpPr>
      <dsp:spPr>
        <a:xfrm>
          <a:off x="437833" y="2897581"/>
          <a:ext cx="568288" cy="568288"/>
        </a:xfrm>
        <a:prstGeom prst="ellipse">
          <a:avLst/>
        </a:prstGeom>
        <a:solidFill>
          <a:schemeClr val="lt1">
            <a:hueOff val="0"/>
            <a:satOff val="0"/>
            <a:lumOff val="0"/>
            <a:alphaOff val="0"/>
          </a:schemeClr>
        </a:solidFill>
        <a:ln w="6350" cap="flat" cmpd="sng" algn="ctr">
          <a:solidFill>
            <a:schemeClr val="accent3">
              <a:hueOff val="2168479"/>
              <a:satOff val="80000"/>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322246D-4F27-4CD8-919F-0602D27D2BDD}">
      <dsp:nvSpPr>
        <dsp:cNvPr id="0" name=""/>
        <dsp:cNvSpPr/>
      </dsp:nvSpPr>
      <dsp:spPr>
        <a:xfrm>
          <a:off x="348012" y="3636270"/>
          <a:ext cx="7720784" cy="454630"/>
        </a:xfrm>
        <a:prstGeom prst="rect">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086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Dimiliki oleh orang yang bertanggung jawab.</a:t>
          </a:r>
        </a:p>
      </dsp:txBody>
      <dsp:txXfrm>
        <a:off x="348012" y="3636270"/>
        <a:ext cx="7720784" cy="454630"/>
      </dsp:txXfrm>
    </dsp:sp>
    <dsp:sp modelId="{168324EF-A5E6-4ACE-ABB1-4613DD66DD9E}">
      <dsp:nvSpPr>
        <dsp:cNvPr id="0" name=""/>
        <dsp:cNvSpPr/>
      </dsp:nvSpPr>
      <dsp:spPr>
        <a:xfrm>
          <a:off x="63868" y="3579441"/>
          <a:ext cx="568288" cy="568288"/>
        </a:xfrm>
        <a:prstGeom prst="ellipse">
          <a:avLst/>
        </a:prstGeom>
        <a:solidFill>
          <a:schemeClr val="lt1">
            <a:hueOff val="0"/>
            <a:satOff val="0"/>
            <a:lumOff val="0"/>
            <a:alphaOff val="0"/>
          </a:schemeClr>
        </a:solidFill>
        <a:ln w="6350" cap="flat" cmpd="sng" algn="ctr">
          <a:solidFill>
            <a:schemeClr val="accent3">
              <a:hueOff val="2710599"/>
              <a:satOff val="100000"/>
              <a:lumOff val="-14706"/>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E88B-BDAE-486A-84B9-DC4D56DB0215}">
      <dsp:nvSpPr>
        <dsp:cNvPr id="0" name=""/>
        <dsp:cNvSpPr/>
      </dsp:nvSpPr>
      <dsp:spPr>
        <a:xfrm>
          <a:off x="970" y="252402"/>
          <a:ext cx="1928658" cy="105043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a:latin typeface="+mn-lt"/>
            </a:rPr>
            <a:t>Input</a:t>
          </a:r>
          <a:endParaRPr lang="en-US" sz="1800" b="0" kern="1200" dirty="0">
            <a:latin typeface="+mn-lt"/>
          </a:endParaRPr>
        </a:p>
      </dsp:txBody>
      <dsp:txXfrm>
        <a:off x="970" y="252402"/>
        <a:ext cx="1928658" cy="700289"/>
      </dsp:txXfrm>
    </dsp:sp>
    <dsp:sp modelId="{6393A725-404C-43BE-B2A3-41A8645FCEC1}">
      <dsp:nvSpPr>
        <dsp:cNvPr id="0" name=""/>
        <dsp:cNvSpPr/>
      </dsp:nvSpPr>
      <dsp:spPr>
        <a:xfrm>
          <a:off x="229486" y="977075"/>
          <a:ext cx="2261680" cy="3570074"/>
        </a:xfrm>
        <a:prstGeom prst="roundRect">
          <a:avLst>
            <a:gd name="adj" fmla="val 10000"/>
          </a:avLst>
        </a:prstGeom>
        <a:solidFill>
          <a:schemeClr val="tx2">
            <a:lumMod val="20000"/>
            <a:lumOff val="80000"/>
            <a:alpha val="9000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0" kern="1200" dirty="0">
              <a:latin typeface="+mn-lt"/>
            </a:rPr>
            <a:t>1. Risk management plan</a:t>
          </a:r>
        </a:p>
        <a:p>
          <a:pPr marL="171450" lvl="1" indent="-171450" algn="l" defTabSz="800100">
            <a:lnSpc>
              <a:spcPct val="90000"/>
            </a:lnSpc>
            <a:spcBef>
              <a:spcPct val="0"/>
            </a:spcBef>
            <a:spcAft>
              <a:spcPct val="15000"/>
            </a:spcAft>
            <a:buChar char="•"/>
          </a:pPr>
          <a:r>
            <a:rPr lang="en-US" sz="1800" b="0" kern="1200" dirty="0">
              <a:latin typeface="+mn-lt"/>
            </a:rPr>
            <a:t>2. Risk register</a:t>
          </a:r>
        </a:p>
      </dsp:txBody>
      <dsp:txXfrm>
        <a:off x="295728" y="1043317"/>
        <a:ext cx="2129196" cy="3437590"/>
      </dsp:txXfrm>
    </dsp:sp>
    <dsp:sp modelId="{F03A484C-F809-464D-AB38-50710EBD6CDC}">
      <dsp:nvSpPr>
        <dsp:cNvPr id="0" name=""/>
        <dsp:cNvSpPr/>
      </dsp:nvSpPr>
      <dsp:spPr>
        <a:xfrm>
          <a:off x="2263634" y="362457"/>
          <a:ext cx="708091" cy="480180"/>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63634" y="458493"/>
        <a:ext cx="564037" cy="288108"/>
      </dsp:txXfrm>
    </dsp:sp>
    <dsp:sp modelId="{3F508ED5-0CC1-48A7-858B-9430E1B8F23E}">
      <dsp:nvSpPr>
        <dsp:cNvPr id="0" name=""/>
        <dsp:cNvSpPr/>
      </dsp:nvSpPr>
      <dsp:spPr>
        <a:xfrm>
          <a:off x="3265650" y="252402"/>
          <a:ext cx="1928658" cy="1050434"/>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dirty="0">
              <a:latin typeface="+mn-lt"/>
            </a:rPr>
            <a:t>Tools &amp; Techniques</a:t>
          </a:r>
        </a:p>
      </dsp:txBody>
      <dsp:txXfrm>
        <a:off x="3265650" y="252402"/>
        <a:ext cx="1928658" cy="700289"/>
      </dsp:txXfrm>
    </dsp:sp>
    <dsp:sp modelId="{93849C52-3A8C-48CB-828E-783881352CC1}">
      <dsp:nvSpPr>
        <dsp:cNvPr id="0" name=""/>
        <dsp:cNvSpPr/>
      </dsp:nvSpPr>
      <dsp:spPr>
        <a:xfrm>
          <a:off x="3414358" y="952692"/>
          <a:ext cx="2421296" cy="3570074"/>
        </a:xfrm>
        <a:prstGeom prst="roundRect">
          <a:avLst>
            <a:gd name="adj" fmla="val 10000"/>
          </a:avLst>
        </a:prstGeom>
        <a:solidFill>
          <a:schemeClr val="bg2">
            <a:alpha val="9000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kumimoji="0" lang="en-US" sz="1800" b="0" i="0" u="none" strike="noStrike" kern="1200" cap="none" spc="-4" normalizeH="0" baseline="0" noProof="0" dirty="0">
              <a:ln/>
              <a:effectLst/>
              <a:uLnTx/>
              <a:uFillTx/>
              <a:latin typeface="+mn-lt"/>
              <a:ea typeface="+mn-ea"/>
            </a:rPr>
            <a:t>1. Strategies for negative risks or threats</a:t>
          </a:r>
          <a:endParaRPr lang="en-US" sz="1800" b="0" kern="1200" dirty="0">
            <a:latin typeface="+mn-lt"/>
          </a:endParaRPr>
        </a:p>
        <a:p>
          <a:pPr marL="171450" lvl="1" indent="-171450" algn="l" defTabSz="800100">
            <a:lnSpc>
              <a:spcPct val="90000"/>
            </a:lnSpc>
            <a:spcBef>
              <a:spcPct val="0"/>
            </a:spcBef>
            <a:spcAft>
              <a:spcPct val="15000"/>
            </a:spcAft>
            <a:buChar char="•"/>
          </a:pPr>
          <a:r>
            <a:rPr kumimoji="0" lang="en-US" sz="1800" b="0" i="0" u="none" strike="noStrike" kern="1200" cap="none" spc="-4" normalizeH="0" baseline="0" noProof="0" dirty="0">
              <a:ln/>
              <a:effectLst/>
              <a:uLnTx/>
              <a:uFillTx/>
              <a:latin typeface="+mn-lt"/>
              <a:ea typeface="+mn-ea"/>
            </a:rPr>
            <a:t>2. Strategies for positive risks or opportunities</a:t>
          </a:r>
        </a:p>
        <a:p>
          <a:pPr marL="171450" lvl="1" indent="-171450" algn="l" defTabSz="800100">
            <a:lnSpc>
              <a:spcPct val="90000"/>
            </a:lnSpc>
            <a:spcBef>
              <a:spcPct val="0"/>
            </a:spcBef>
            <a:spcAft>
              <a:spcPct val="15000"/>
            </a:spcAft>
            <a:buChar char="•"/>
          </a:pPr>
          <a:r>
            <a:rPr kumimoji="0" lang="en-US" sz="1800" b="0" i="0" u="none" strike="noStrike" kern="1200" cap="none" spc="-4" normalizeH="0" baseline="0" noProof="0" dirty="0">
              <a:ln/>
              <a:effectLst/>
              <a:uLnTx/>
              <a:uFillTx/>
              <a:latin typeface="+mn-lt"/>
              <a:ea typeface="+mn-ea"/>
            </a:rPr>
            <a:t>3. Contingent response strategies</a:t>
          </a:r>
        </a:p>
        <a:p>
          <a:pPr marL="171450" lvl="1" indent="-171450" algn="l" defTabSz="800100">
            <a:lnSpc>
              <a:spcPct val="90000"/>
            </a:lnSpc>
            <a:spcBef>
              <a:spcPct val="0"/>
            </a:spcBef>
            <a:spcAft>
              <a:spcPct val="15000"/>
            </a:spcAft>
            <a:buChar char="•"/>
          </a:pPr>
          <a:r>
            <a:rPr kumimoji="0" lang="en-US" sz="1800" b="0" i="0" u="none" strike="noStrike" kern="1200" cap="none" spc="-4" normalizeH="0" baseline="0" noProof="0" dirty="0">
              <a:ln/>
              <a:effectLst/>
              <a:uLnTx/>
              <a:uFillTx/>
              <a:latin typeface="+mn-lt"/>
              <a:ea typeface="+mn-ea"/>
            </a:rPr>
            <a:t>4. Expert judgment</a:t>
          </a:r>
        </a:p>
      </dsp:txBody>
      <dsp:txXfrm>
        <a:off x="3485275" y="1023609"/>
        <a:ext cx="2279462" cy="3428240"/>
      </dsp:txXfrm>
    </dsp:sp>
    <dsp:sp modelId="{8A326388-BC30-47B3-926E-258600F61DDF}">
      <dsp:nvSpPr>
        <dsp:cNvPr id="0" name=""/>
        <dsp:cNvSpPr/>
      </dsp:nvSpPr>
      <dsp:spPr>
        <a:xfrm>
          <a:off x="5548267" y="362457"/>
          <a:ext cx="750389" cy="480180"/>
        </a:xfrm>
        <a:prstGeom prst="rightArrow">
          <a:avLst>
            <a:gd name="adj1" fmla="val 60000"/>
            <a:gd name="adj2" fmla="val 50000"/>
          </a:avLst>
        </a:prstGeom>
        <a:solidFill>
          <a:schemeClr val="accent4">
            <a:hueOff val="10395692"/>
            <a:satOff val="-47968"/>
            <a:lumOff val="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548267" y="458493"/>
        <a:ext cx="606335" cy="288108"/>
      </dsp:txXfrm>
    </dsp:sp>
    <dsp:sp modelId="{B6F94264-5B6A-4BCA-A4EE-E30EC9C7C97A}">
      <dsp:nvSpPr>
        <dsp:cNvPr id="0" name=""/>
        <dsp:cNvSpPr/>
      </dsp:nvSpPr>
      <dsp:spPr>
        <a:xfrm>
          <a:off x="6610139" y="252402"/>
          <a:ext cx="1928658" cy="1050434"/>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a:latin typeface="+mn-lt"/>
            </a:rPr>
            <a:t>Outputs</a:t>
          </a:r>
          <a:endParaRPr lang="en-US" sz="1800" b="0" kern="1200" dirty="0">
            <a:latin typeface="+mn-lt"/>
          </a:endParaRPr>
        </a:p>
      </dsp:txBody>
      <dsp:txXfrm>
        <a:off x="6610139" y="252402"/>
        <a:ext cx="1928658" cy="700289"/>
      </dsp:txXfrm>
    </dsp:sp>
    <dsp:sp modelId="{586AB443-70A9-4BA1-9E98-E314067C0B91}">
      <dsp:nvSpPr>
        <dsp:cNvPr id="0" name=""/>
        <dsp:cNvSpPr/>
      </dsp:nvSpPr>
      <dsp:spPr>
        <a:xfrm>
          <a:off x="6805781" y="952692"/>
          <a:ext cx="2327428" cy="3570074"/>
        </a:xfrm>
        <a:prstGeom prst="roundRect">
          <a:avLst>
            <a:gd name="adj" fmla="val 10000"/>
          </a:avLst>
        </a:prstGeom>
        <a:solidFill>
          <a:schemeClr val="bg2">
            <a:alpha val="9000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0" kern="1200" dirty="0">
              <a:latin typeface="+mn-lt"/>
            </a:rPr>
            <a:t>1. Project management plan updates</a:t>
          </a:r>
        </a:p>
        <a:p>
          <a:pPr marL="171450" lvl="1" indent="-171450" algn="l" defTabSz="800100">
            <a:lnSpc>
              <a:spcPct val="90000"/>
            </a:lnSpc>
            <a:spcBef>
              <a:spcPct val="0"/>
            </a:spcBef>
            <a:spcAft>
              <a:spcPct val="15000"/>
            </a:spcAft>
            <a:buChar char="•"/>
          </a:pPr>
          <a:r>
            <a:rPr lang="en-US" sz="1800" b="0" kern="1200" dirty="0">
              <a:latin typeface="+mn-lt"/>
            </a:rPr>
            <a:t>2. Project documents updates</a:t>
          </a:r>
        </a:p>
      </dsp:txBody>
      <dsp:txXfrm>
        <a:off x="6873949" y="1020860"/>
        <a:ext cx="2191092" cy="343373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4A104-BD45-4B01-832A-5D8E1CE5A084}">
      <dsp:nvSpPr>
        <dsp:cNvPr id="0" name=""/>
        <dsp:cNvSpPr/>
      </dsp:nvSpPr>
      <dsp:spPr>
        <a:xfrm>
          <a:off x="0" y="2763"/>
          <a:ext cx="9083343" cy="69556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1. Risk</a:t>
          </a:r>
          <a:r>
            <a:rPr lang="id-ID" sz="2900" kern="1200" dirty="0"/>
            <a:t> Management Plan</a:t>
          </a:r>
          <a:endParaRPr lang="en-US" sz="2900" kern="1200" dirty="0"/>
        </a:p>
      </dsp:txBody>
      <dsp:txXfrm>
        <a:off x="33955" y="36718"/>
        <a:ext cx="9015433" cy="627655"/>
      </dsp:txXfrm>
    </dsp:sp>
    <dsp:sp modelId="{9C219F7B-B4DD-42B5-8120-D2A7CB779D59}">
      <dsp:nvSpPr>
        <dsp:cNvPr id="0" name=""/>
        <dsp:cNvSpPr/>
      </dsp:nvSpPr>
      <dsp:spPr>
        <a:xfrm>
          <a:off x="0" y="698328"/>
          <a:ext cx="9083343" cy="1680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id-ID" sz="2300" kern="1200" dirty="0"/>
            <a:t>Komponen penting dari rencana manajemen risiko meliputi peran dan tanggung jawab, definisi analisis resiko, waktu untuk review (dan untuk menghilangkan risiko dari review), dan treshold risiko untuk risiko rendah, sedang, dan tinggi. treshold resiko membantu mengidentifikasi resiko-resiko dimana respon2 khusus diperlukan.</a:t>
          </a:r>
          <a:endParaRPr lang="en-US" sz="2300" kern="1200" dirty="0"/>
        </a:p>
      </dsp:txBody>
      <dsp:txXfrm>
        <a:off x="0" y="698328"/>
        <a:ext cx="9083343" cy="1680840"/>
      </dsp:txXfrm>
    </dsp:sp>
    <dsp:sp modelId="{FF51D4FC-83E3-42AB-8B97-5C08A8D443F1}">
      <dsp:nvSpPr>
        <dsp:cNvPr id="0" name=""/>
        <dsp:cNvSpPr/>
      </dsp:nvSpPr>
      <dsp:spPr>
        <a:xfrm>
          <a:off x="0" y="2379168"/>
          <a:ext cx="9083343" cy="69556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kumimoji="0" lang="id-ID" sz="2900" b="1" i="0" u="none" strike="noStrike" kern="1200" cap="none" spc="0" normalizeH="0" baseline="0" noProof="0" dirty="0">
              <a:ln>
                <a:noFill/>
              </a:ln>
              <a:solidFill>
                <a:srgbClr val="800000"/>
              </a:solidFill>
              <a:effectLst/>
              <a:uLnTx/>
              <a:uFillTx/>
              <a:latin typeface="Calibri"/>
              <a:ea typeface="+mn-ea"/>
              <a:cs typeface="+mn-cs"/>
            </a:rPr>
            <a:t>2</a:t>
          </a:r>
          <a:r>
            <a:rPr kumimoji="0" lang="en-US" sz="2900" b="1" i="0" u="none" strike="noStrike" kern="1200" cap="none" spc="0" normalizeH="0" baseline="0" noProof="0" dirty="0">
              <a:ln>
                <a:noFill/>
              </a:ln>
              <a:solidFill>
                <a:srgbClr val="800000"/>
              </a:solidFill>
              <a:effectLst/>
              <a:uLnTx/>
              <a:uFillTx/>
              <a:latin typeface="Calibri"/>
              <a:ea typeface="+mn-ea"/>
              <a:cs typeface="+mn-cs"/>
            </a:rPr>
            <a:t>. </a:t>
          </a:r>
          <a:r>
            <a:rPr kumimoji="0" lang="id-ID" sz="2900" b="1" i="0" u="none" strike="noStrike" kern="1200" cap="none" spc="0" normalizeH="0" baseline="0" noProof="0" dirty="0">
              <a:ln>
                <a:noFill/>
              </a:ln>
              <a:solidFill>
                <a:srgbClr val="800000"/>
              </a:solidFill>
              <a:effectLst/>
              <a:uLnTx/>
              <a:uFillTx/>
              <a:latin typeface="Calibri"/>
              <a:ea typeface="+mn-ea"/>
              <a:cs typeface="+mn-cs"/>
            </a:rPr>
            <a:t>Risk Register</a:t>
          </a:r>
          <a:endParaRPr lang="en-US" sz="2900" kern="1200" dirty="0"/>
        </a:p>
      </dsp:txBody>
      <dsp:txXfrm>
        <a:off x="33955" y="2413123"/>
        <a:ext cx="9015433" cy="627655"/>
      </dsp:txXfrm>
    </dsp:sp>
    <dsp:sp modelId="{A3EE3EDA-C1EE-4D1E-948D-2DA52AA35FFB}">
      <dsp:nvSpPr>
        <dsp:cNvPr id="0" name=""/>
        <dsp:cNvSpPr/>
      </dsp:nvSpPr>
      <dsp:spPr>
        <a:xfrm>
          <a:off x="0" y="3074733"/>
          <a:ext cx="9083343" cy="2341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36830" rIns="206248" bIns="36830" numCol="1" spcCol="1270" anchor="t" anchorCtr="0">
          <a:noAutofit/>
        </a:bodyPr>
        <a:lstStyle/>
        <a:p>
          <a:pPr marL="228600" lvl="1" indent="-228600" algn="l" defTabSz="1022350">
            <a:lnSpc>
              <a:spcPct val="90000"/>
            </a:lnSpc>
            <a:spcBef>
              <a:spcPct val="0"/>
            </a:spcBef>
            <a:spcAft>
              <a:spcPct val="20000"/>
            </a:spcAft>
            <a:buChar char="•"/>
          </a:pPr>
          <a:r>
            <a:rPr kumimoji="0" lang="id-ID" sz="2300" b="0" i="0" u="none" strike="noStrike" kern="1200" cap="none" spc="0" normalizeH="0" baseline="0" noProof="0" dirty="0">
              <a:ln>
                <a:noFill/>
              </a:ln>
              <a:solidFill>
                <a:srgbClr val="2F2B20"/>
              </a:solidFill>
              <a:effectLst/>
              <a:uLnTx/>
              <a:uFillTx/>
              <a:latin typeface="Calibri"/>
              <a:ea typeface="+mn-ea"/>
              <a:cs typeface="+mn-cs"/>
            </a:rPr>
            <a:t>Risk register mengacu pada risiko yang teridentifikasi, akar penyebab risiko, daftar tanggapan potensial, resiko pemilik, gejala dan tanda-tanda peringatan, peringkat atau prioritas daftar resiko proyek yang relatif, resiko yang memerlukan respon dalam waktu dekat, resiko untuk analisis dan respon tambahan, tren dalam hasil analisis kualitatif, dan list pengamatan, yang merupakan list low priority risk dalam risk register.</a:t>
          </a:r>
          <a:endParaRPr lang="en-US" sz="2300" kern="1200" dirty="0"/>
        </a:p>
      </dsp:txBody>
      <dsp:txXfrm>
        <a:off x="0" y="3074733"/>
        <a:ext cx="9083343" cy="234116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DC4C0-28DA-494D-8D84-528E9676AC93}">
      <dsp:nvSpPr>
        <dsp:cNvPr id="0" name=""/>
        <dsp:cNvSpPr/>
      </dsp:nvSpPr>
      <dsp:spPr>
        <a:xfrm>
          <a:off x="4147" y="156797"/>
          <a:ext cx="2494804" cy="4094962"/>
        </a:xfrm>
        <a:prstGeom prst="roundRect">
          <a:avLst>
            <a:gd name="adj" fmla="val 5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id-ID" sz="2000" b="1" kern="1200"/>
            <a:t>Avoid</a:t>
          </a:r>
          <a:endParaRPr lang="en-US" sz="2000" kern="1200" dirty="0"/>
        </a:p>
      </dsp:txBody>
      <dsp:txXfrm rot="16200000">
        <a:off x="-1425306" y="1586252"/>
        <a:ext cx="3357869" cy="498960"/>
      </dsp:txXfrm>
    </dsp:sp>
    <dsp:sp modelId="{FD2994A4-ADBB-496E-B49F-30D08CB3B8B9}">
      <dsp:nvSpPr>
        <dsp:cNvPr id="0" name=""/>
        <dsp:cNvSpPr/>
      </dsp:nvSpPr>
      <dsp:spPr>
        <a:xfrm>
          <a:off x="503108" y="156797"/>
          <a:ext cx="1858629" cy="4094962"/>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id-ID" sz="2000" kern="1200" dirty="0"/>
            <a:t>Penghindaran resiko adalah strategi respon resiko dimana tim proyek bertindak untuk menghilangkan ancaman tersebut atau melindungi proyek dari dampaknya.</a:t>
          </a:r>
          <a:endParaRPr lang="en-US" sz="2000" kern="1200" dirty="0"/>
        </a:p>
      </dsp:txBody>
      <dsp:txXfrm>
        <a:off x="503108" y="156797"/>
        <a:ext cx="1858629" cy="4094962"/>
      </dsp:txXfrm>
    </dsp:sp>
    <dsp:sp modelId="{EC0D531F-183D-4B56-B581-EDF2F4491621}">
      <dsp:nvSpPr>
        <dsp:cNvPr id="0" name=""/>
        <dsp:cNvSpPr/>
      </dsp:nvSpPr>
      <dsp:spPr>
        <a:xfrm>
          <a:off x="2586270" y="156797"/>
          <a:ext cx="2494804" cy="3903870"/>
        </a:xfrm>
        <a:prstGeom prst="roundRect">
          <a:avLst>
            <a:gd name="adj" fmla="val 5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id-ID" sz="2000" b="1" kern="1200"/>
            <a:t>Transfer.</a:t>
          </a:r>
          <a:endParaRPr lang="en-US" sz="2000" kern="1200" dirty="0"/>
        </a:p>
      </dsp:txBody>
      <dsp:txXfrm rot="16200000">
        <a:off x="1235163" y="1507904"/>
        <a:ext cx="3201173" cy="498960"/>
      </dsp:txXfrm>
    </dsp:sp>
    <dsp:sp modelId="{9441F7E8-DFF5-4AAF-BFCC-9C54DA90A5BF}">
      <dsp:nvSpPr>
        <dsp:cNvPr id="0" name=""/>
        <dsp:cNvSpPr/>
      </dsp:nvSpPr>
      <dsp:spPr>
        <a:xfrm rot="5400000">
          <a:off x="2378977" y="2533631"/>
          <a:ext cx="439533" cy="374220"/>
        </a:xfrm>
        <a:prstGeom prst="flowChartExtract">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61E35024-00A5-40BF-A289-494B830EFB04}">
      <dsp:nvSpPr>
        <dsp:cNvPr id="0" name=""/>
        <dsp:cNvSpPr/>
      </dsp:nvSpPr>
      <dsp:spPr>
        <a:xfrm>
          <a:off x="3085231" y="156797"/>
          <a:ext cx="1858629" cy="3903870"/>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id-ID" sz="2000" kern="1200" dirty="0"/>
            <a:t>Transfer resiko adalah strategi respon resiko dimana tim proyek menggeser dampak ancaman kepada pihak ketiga, bersama-sama dengan kepemilikan respon. </a:t>
          </a:r>
          <a:endParaRPr lang="en-US" sz="2000" kern="1200" dirty="0"/>
        </a:p>
      </dsp:txBody>
      <dsp:txXfrm>
        <a:off x="3085231" y="156797"/>
        <a:ext cx="1858629" cy="3903870"/>
      </dsp:txXfrm>
    </dsp:sp>
    <dsp:sp modelId="{B0E0F3B0-AD7B-4C05-87B7-9D93F097046A}">
      <dsp:nvSpPr>
        <dsp:cNvPr id="0" name=""/>
        <dsp:cNvSpPr/>
      </dsp:nvSpPr>
      <dsp:spPr>
        <a:xfrm>
          <a:off x="5168393" y="156797"/>
          <a:ext cx="2494804" cy="4750028"/>
        </a:xfrm>
        <a:prstGeom prst="roundRect">
          <a:avLst>
            <a:gd name="adj" fmla="val 5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id-ID" sz="2000" b="1" kern="1200"/>
            <a:t>Mitigasi</a:t>
          </a:r>
          <a:endParaRPr lang="en-US" sz="2000" kern="1200" dirty="0"/>
        </a:p>
      </dsp:txBody>
      <dsp:txXfrm rot="16200000">
        <a:off x="3470362" y="1854829"/>
        <a:ext cx="3895023" cy="498960"/>
      </dsp:txXfrm>
    </dsp:sp>
    <dsp:sp modelId="{8EE89278-9530-40EF-BFCF-5C626017D38D}">
      <dsp:nvSpPr>
        <dsp:cNvPr id="0" name=""/>
        <dsp:cNvSpPr/>
      </dsp:nvSpPr>
      <dsp:spPr>
        <a:xfrm rot="5400000">
          <a:off x="4961100" y="2533631"/>
          <a:ext cx="439533" cy="374220"/>
        </a:xfrm>
        <a:prstGeom prst="flowChartExtract">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7374031-AAF0-4461-968D-1233BA46F0B8}">
      <dsp:nvSpPr>
        <dsp:cNvPr id="0" name=""/>
        <dsp:cNvSpPr/>
      </dsp:nvSpPr>
      <dsp:spPr>
        <a:xfrm>
          <a:off x="5667353" y="156797"/>
          <a:ext cx="1858629" cy="4750028"/>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None/>
          </a:pPr>
          <a:r>
            <a:rPr lang="id-ID" sz="1400" kern="1200" dirty="0"/>
            <a:t>Mitigasi resiko adalah strategi respon resiko dimana tim proyek bertindak untuk mengurangi kemungkinan terjadinya atau dampak dari resiko. Ini menyiratkan pengurangan probabilitas dan / atau dampak risiko yang merugikan berada dalam ambang batas yang dapat diterima. Mengambil tindakan dini untuk mengurangi probabilitas dan / atau dampak dari risiko yang terjadi pada proyek sering lebih efektif daripada mencoba untuk memperbaiki kerusakan setelah resiko telah terjadi.</a:t>
          </a:r>
          <a:endParaRPr lang="en-US" sz="1400" kern="1200" dirty="0"/>
        </a:p>
      </dsp:txBody>
      <dsp:txXfrm>
        <a:off x="5667353" y="156797"/>
        <a:ext cx="1858629" cy="4750028"/>
      </dsp:txXfrm>
    </dsp:sp>
    <dsp:sp modelId="{9E32C92D-F537-46DA-8F1F-BD2EAB3373CA}">
      <dsp:nvSpPr>
        <dsp:cNvPr id="0" name=""/>
        <dsp:cNvSpPr/>
      </dsp:nvSpPr>
      <dsp:spPr>
        <a:xfrm>
          <a:off x="7750515" y="156797"/>
          <a:ext cx="2494804" cy="4527920"/>
        </a:xfrm>
        <a:prstGeom prst="roundRect">
          <a:avLst>
            <a:gd name="adj" fmla="val 5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id-ID" sz="2000" b="1" kern="1200"/>
            <a:t>Accept</a:t>
          </a:r>
          <a:endParaRPr lang="en-US" sz="2000" kern="1200" dirty="0"/>
        </a:p>
      </dsp:txBody>
      <dsp:txXfrm rot="16200000">
        <a:off x="6143548" y="1763764"/>
        <a:ext cx="3712894" cy="498960"/>
      </dsp:txXfrm>
    </dsp:sp>
    <dsp:sp modelId="{304605FA-CC49-4EC6-9200-40451F6BB508}">
      <dsp:nvSpPr>
        <dsp:cNvPr id="0" name=""/>
        <dsp:cNvSpPr/>
      </dsp:nvSpPr>
      <dsp:spPr>
        <a:xfrm rot="5400000">
          <a:off x="7543223" y="2533631"/>
          <a:ext cx="439533" cy="374220"/>
        </a:xfrm>
        <a:prstGeom prst="flowChartExtract">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36968469-2796-4B2E-84A4-8874E4797513}">
      <dsp:nvSpPr>
        <dsp:cNvPr id="0" name=""/>
        <dsp:cNvSpPr/>
      </dsp:nvSpPr>
      <dsp:spPr>
        <a:xfrm>
          <a:off x="8249476" y="156797"/>
          <a:ext cx="1858629" cy="4527920"/>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54864" rIns="0" bIns="0" numCol="1" spcCol="1270" anchor="t" anchorCtr="0">
          <a:noAutofit/>
        </a:bodyPr>
        <a:lstStyle/>
        <a:p>
          <a:pPr marL="0" lvl="0" indent="0" algn="l" defTabSz="711200">
            <a:lnSpc>
              <a:spcPct val="90000"/>
            </a:lnSpc>
            <a:spcBef>
              <a:spcPct val="0"/>
            </a:spcBef>
            <a:spcAft>
              <a:spcPct val="35000"/>
            </a:spcAft>
            <a:buNone/>
          </a:pPr>
          <a:r>
            <a:rPr lang="id-ID" sz="1600" kern="1200" dirty="0"/>
            <a:t>Penerimaan risiko adalah strategi respon resiko dimana tim proyek memutuskan untuk mengakui risiko dan tidak mengambil tindakan apapun kecuali resiko terjadi. </a:t>
          </a:r>
          <a:r>
            <a:rPr lang="en-US" sz="1600" kern="1200" dirty="0"/>
            <a:t> </a:t>
          </a:r>
          <a:r>
            <a:rPr lang="id-ID" sz="1600" kern="1200" dirty="0"/>
            <a:t>Strategi ini menunjukkan bahwa tim proyek telah memutuskan untuk tidak mengubah rencana manajemen proyek untuk menangani risiko, atau tidak dapat mengidentifikasi strategi respon yang sesuai lainnya.</a:t>
          </a:r>
          <a:endParaRPr lang="en-US" sz="1600" kern="1200" dirty="0"/>
        </a:p>
      </dsp:txBody>
      <dsp:txXfrm>
        <a:off x="8249476" y="156797"/>
        <a:ext cx="1858629" cy="452792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76660-A6A1-4701-ABFE-0BFD89DF104B}">
      <dsp:nvSpPr>
        <dsp:cNvPr id="0" name=""/>
        <dsp:cNvSpPr/>
      </dsp:nvSpPr>
      <dsp:spPr>
        <a:xfrm rot="16200000">
          <a:off x="-1434640" y="1437232"/>
          <a:ext cx="5418667" cy="2544201"/>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id-ID" sz="2400" kern="1200"/>
            <a:t>Exploit</a:t>
          </a:r>
          <a:endParaRPr lang="en-US" sz="2400" kern="1200" dirty="0"/>
        </a:p>
        <a:p>
          <a:pPr marL="114300" lvl="1" indent="-114300" algn="l" defTabSz="622300">
            <a:lnSpc>
              <a:spcPct val="90000"/>
            </a:lnSpc>
            <a:spcBef>
              <a:spcPct val="0"/>
            </a:spcBef>
            <a:spcAft>
              <a:spcPct val="15000"/>
            </a:spcAft>
            <a:buChar char="•"/>
          </a:pPr>
          <a:r>
            <a:rPr lang="id-ID" sz="1400" kern="1200" dirty="0"/>
            <a:t>Strategi exploit dapat dipilih untuk resiko dengan dampak positif dimana organisasi ingin memastikan bahwa peluang tersebut direalisasikan. Strategi ini berusaha untuk menghilangkan ketidakpastian terkait dengan risiko terbalik tertentu dengan memastikan kesempatan yang pasti terjadi.</a:t>
          </a:r>
          <a:endParaRPr lang="en-US" sz="1400" kern="1200" dirty="0"/>
        </a:p>
      </dsp:txBody>
      <dsp:txXfrm rot="5400000">
        <a:off x="2593" y="1083732"/>
        <a:ext cx="2544201" cy="3251201"/>
      </dsp:txXfrm>
    </dsp:sp>
    <dsp:sp modelId="{7B804C4D-035A-463E-810B-EF62C289C651}">
      <dsp:nvSpPr>
        <dsp:cNvPr id="0" name=""/>
        <dsp:cNvSpPr/>
      </dsp:nvSpPr>
      <dsp:spPr>
        <a:xfrm rot="16200000">
          <a:off x="1300376" y="1437232"/>
          <a:ext cx="5418667" cy="2544201"/>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5420" bIns="0" numCol="1" spcCol="1270" anchor="t" anchorCtr="0">
          <a:noAutofit/>
        </a:bodyPr>
        <a:lstStyle/>
        <a:p>
          <a:pPr marL="0" lvl="0" indent="0" algn="l" defTabSz="755650">
            <a:lnSpc>
              <a:spcPct val="90000"/>
            </a:lnSpc>
            <a:spcBef>
              <a:spcPct val="0"/>
            </a:spcBef>
            <a:spcAft>
              <a:spcPct val="35000"/>
            </a:spcAft>
            <a:buNone/>
          </a:pPr>
          <a:r>
            <a:rPr lang="id-ID" sz="1700" kern="1200"/>
            <a:t>Enhance</a:t>
          </a:r>
          <a:endParaRPr lang="en-US" sz="1700" kern="1200" dirty="0"/>
        </a:p>
        <a:p>
          <a:pPr marL="114300" lvl="1" indent="-114300" algn="l" defTabSz="577850">
            <a:lnSpc>
              <a:spcPct val="90000"/>
            </a:lnSpc>
            <a:spcBef>
              <a:spcPct val="0"/>
            </a:spcBef>
            <a:spcAft>
              <a:spcPct val="15000"/>
            </a:spcAft>
            <a:buChar char="•"/>
          </a:pPr>
          <a:r>
            <a:rPr lang="id-ID" sz="1300" kern="1200"/>
            <a:t>Strategi enhance digunakan untuk meningkatkan probabilitas dan / atau dampak positif dari kesempatan. Mengidentifikasi dan memaksimalkan pendorong utama dari  dampak resiko positif  dapat  mungkin meningkatkan kemungkinan terjadinya tersebut. Contoh meningkatkan peluang termasuk menambahkan lebih banyak sumber daya untuk suatu kegiatan untuk menyelesaikan secepatnya.</a:t>
          </a:r>
          <a:endParaRPr lang="en-US" sz="1300" kern="1200" dirty="0"/>
        </a:p>
      </dsp:txBody>
      <dsp:txXfrm rot="5400000">
        <a:off x="2737609" y="1083732"/>
        <a:ext cx="2544201" cy="3251201"/>
      </dsp:txXfrm>
    </dsp:sp>
    <dsp:sp modelId="{53AE1F7A-558D-4C93-8E46-53C5B2B4DDD0}">
      <dsp:nvSpPr>
        <dsp:cNvPr id="0" name=""/>
        <dsp:cNvSpPr/>
      </dsp:nvSpPr>
      <dsp:spPr>
        <a:xfrm rot="16200000">
          <a:off x="4035392" y="1437232"/>
          <a:ext cx="5418667" cy="2544201"/>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3200" bIns="0" numCol="1" spcCol="1270" anchor="t" anchorCtr="0">
          <a:noAutofit/>
        </a:bodyPr>
        <a:lstStyle/>
        <a:p>
          <a:pPr marL="0" lvl="0" indent="0" algn="l" defTabSz="1422400">
            <a:lnSpc>
              <a:spcPct val="90000"/>
            </a:lnSpc>
            <a:spcBef>
              <a:spcPct val="0"/>
            </a:spcBef>
            <a:spcAft>
              <a:spcPct val="35000"/>
            </a:spcAft>
            <a:buNone/>
          </a:pPr>
          <a:r>
            <a:rPr lang="id-ID" sz="3200" kern="1200"/>
            <a:t>Share</a:t>
          </a:r>
          <a:endParaRPr lang="en-US" sz="3200" kern="1200" dirty="0"/>
        </a:p>
        <a:p>
          <a:pPr marL="171450" lvl="1" indent="-171450" algn="l" defTabSz="800100">
            <a:lnSpc>
              <a:spcPct val="90000"/>
            </a:lnSpc>
            <a:spcBef>
              <a:spcPct val="0"/>
            </a:spcBef>
            <a:spcAft>
              <a:spcPct val="15000"/>
            </a:spcAft>
            <a:buChar char="•"/>
          </a:pPr>
          <a:r>
            <a:rPr lang="id-ID" sz="1800" kern="1200" dirty="0"/>
            <a:t>Berbagi resiko positif melibatkan pengalokasian sebagian atau seluruh kepemilikan kesempatan kepada pihak ketiga yang paling mampu menangkap peluang untuk kepentingan proyek. </a:t>
          </a:r>
          <a:endParaRPr lang="en-US" sz="1800" kern="1200" dirty="0"/>
        </a:p>
      </dsp:txBody>
      <dsp:txXfrm rot="5400000">
        <a:off x="5472625" y="1083732"/>
        <a:ext cx="2544201" cy="3251201"/>
      </dsp:txXfrm>
    </dsp:sp>
    <dsp:sp modelId="{7CA63372-1EF4-4F0C-8A2B-B5258A031C47}">
      <dsp:nvSpPr>
        <dsp:cNvPr id="0" name=""/>
        <dsp:cNvSpPr/>
      </dsp:nvSpPr>
      <dsp:spPr>
        <a:xfrm rot="16200000">
          <a:off x="6770409" y="1437232"/>
          <a:ext cx="5418667" cy="2544201"/>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3200" bIns="0" numCol="1" spcCol="1270" anchor="t" anchorCtr="0">
          <a:noAutofit/>
        </a:bodyPr>
        <a:lstStyle/>
        <a:p>
          <a:pPr marL="0" lvl="0" indent="0" algn="l" defTabSz="1422400">
            <a:lnSpc>
              <a:spcPct val="90000"/>
            </a:lnSpc>
            <a:spcBef>
              <a:spcPct val="0"/>
            </a:spcBef>
            <a:spcAft>
              <a:spcPct val="35000"/>
            </a:spcAft>
            <a:buNone/>
          </a:pPr>
          <a:r>
            <a:rPr lang="id-ID" sz="3200" kern="1200"/>
            <a:t>Accept</a:t>
          </a:r>
          <a:endParaRPr lang="en-US" sz="3200" kern="1200" dirty="0"/>
        </a:p>
        <a:p>
          <a:pPr marL="171450" lvl="1" indent="-171450" algn="l" defTabSz="800100">
            <a:lnSpc>
              <a:spcPct val="90000"/>
            </a:lnSpc>
            <a:spcBef>
              <a:spcPct val="0"/>
            </a:spcBef>
            <a:spcAft>
              <a:spcPct val="15000"/>
            </a:spcAft>
            <a:buChar char="•"/>
          </a:pPr>
          <a:r>
            <a:rPr lang="id-ID" sz="1800" kern="1200" dirty="0"/>
            <a:t>Menerima kesempatan dapat memungkinkan untuk mengambil keuntungan dari kesempatan jika terjadi, tetapi tidak aktif dalam mengejar itu.</a:t>
          </a:r>
          <a:endParaRPr lang="en-US" sz="1800" kern="1200" dirty="0"/>
        </a:p>
      </dsp:txBody>
      <dsp:txXfrm rot="5400000">
        <a:off x="8207642" y="1083732"/>
        <a:ext cx="2544201" cy="325120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4A104-BD45-4B01-832A-5D8E1CE5A084}">
      <dsp:nvSpPr>
        <dsp:cNvPr id="0" name=""/>
        <dsp:cNvSpPr/>
      </dsp:nvSpPr>
      <dsp:spPr>
        <a:xfrm>
          <a:off x="0" y="8900"/>
          <a:ext cx="9083343" cy="59962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 Project</a:t>
          </a:r>
          <a:r>
            <a:rPr lang="id-ID" sz="2500" kern="1200" dirty="0"/>
            <a:t> Management Plan</a:t>
          </a:r>
          <a:endParaRPr lang="en-US" sz="2500" kern="1200" dirty="0"/>
        </a:p>
      </dsp:txBody>
      <dsp:txXfrm>
        <a:off x="29271" y="38171"/>
        <a:ext cx="9024801" cy="541083"/>
      </dsp:txXfrm>
    </dsp:sp>
    <dsp:sp modelId="{9C219F7B-B4DD-42B5-8120-D2A7CB779D59}">
      <dsp:nvSpPr>
        <dsp:cNvPr id="0" name=""/>
        <dsp:cNvSpPr/>
      </dsp:nvSpPr>
      <dsp:spPr>
        <a:xfrm>
          <a:off x="0" y="608525"/>
          <a:ext cx="9083343" cy="633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err="1"/>
            <a:t>Meliputi</a:t>
          </a:r>
          <a:r>
            <a:rPr lang="en-US" sz="2000" kern="1200" dirty="0"/>
            <a:t> risk management plan, </a:t>
          </a:r>
          <a:r>
            <a:rPr lang="en-US" sz="2000" kern="1200" dirty="0" err="1"/>
            <a:t>menyediakan</a:t>
          </a:r>
          <a:r>
            <a:rPr lang="en-US" sz="2000" kern="1200" dirty="0"/>
            <a:t> </a:t>
          </a:r>
          <a:r>
            <a:rPr lang="en-US" sz="2000" kern="1200" dirty="0" err="1"/>
            <a:t>pedoman</a:t>
          </a:r>
          <a:r>
            <a:rPr lang="en-US" sz="2000" kern="1200" dirty="0"/>
            <a:t> </a:t>
          </a:r>
          <a:r>
            <a:rPr lang="en-US" sz="2000" kern="1200" dirty="0" err="1"/>
            <a:t>untuk</a:t>
          </a:r>
          <a:r>
            <a:rPr lang="en-US" sz="2000" kern="1200" dirty="0"/>
            <a:t> risk monitoring </a:t>
          </a:r>
          <a:r>
            <a:rPr lang="en-US" sz="2000" kern="1200" dirty="0" err="1"/>
            <a:t>dan</a:t>
          </a:r>
          <a:r>
            <a:rPr lang="en-US" sz="2000" kern="1200" dirty="0"/>
            <a:t> controlling.</a:t>
          </a:r>
        </a:p>
      </dsp:txBody>
      <dsp:txXfrm>
        <a:off x="0" y="608525"/>
        <a:ext cx="9083343" cy="633937"/>
      </dsp:txXfrm>
    </dsp:sp>
    <dsp:sp modelId="{FF51D4FC-83E3-42AB-8B97-5C08A8D443F1}">
      <dsp:nvSpPr>
        <dsp:cNvPr id="0" name=""/>
        <dsp:cNvSpPr/>
      </dsp:nvSpPr>
      <dsp:spPr>
        <a:xfrm>
          <a:off x="0" y="1242462"/>
          <a:ext cx="9083343" cy="59962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kumimoji="0" lang="id-ID" sz="2500" b="1" i="0" u="none" strike="noStrike" kern="1200" cap="none" spc="0" normalizeH="0" baseline="0" noProof="0" dirty="0">
              <a:ln>
                <a:noFill/>
              </a:ln>
              <a:solidFill>
                <a:srgbClr val="800000"/>
              </a:solidFill>
              <a:effectLst/>
              <a:uLnTx/>
              <a:uFillTx/>
              <a:latin typeface="Calibri"/>
              <a:ea typeface="+mn-ea"/>
              <a:cs typeface="+mn-cs"/>
            </a:rPr>
            <a:t>2</a:t>
          </a:r>
          <a:r>
            <a:rPr kumimoji="0" lang="en-US" sz="2500" b="1" i="0" u="none" strike="noStrike" kern="1200" cap="none" spc="0" normalizeH="0" baseline="0" noProof="0" dirty="0">
              <a:ln>
                <a:noFill/>
              </a:ln>
              <a:solidFill>
                <a:srgbClr val="800000"/>
              </a:solidFill>
              <a:effectLst/>
              <a:uLnTx/>
              <a:uFillTx/>
              <a:latin typeface="Calibri"/>
              <a:ea typeface="+mn-ea"/>
              <a:cs typeface="+mn-cs"/>
            </a:rPr>
            <a:t>. Project Document</a:t>
          </a:r>
          <a:endParaRPr lang="en-US" sz="2500" kern="1200" dirty="0"/>
        </a:p>
      </dsp:txBody>
      <dsp:txXfrm>
        <a:off x="29271" y="1271733"/>
        <a:ext cx="9024801" cy="54108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4A104-BD45-4B01-832A-5D8E1CE5A084}">
      <dsp:nvSpPr>
        <dsp:cNvPr id="0" name=""/>
        <dsp:cNvSpPr/>
      </dsp:nvSpPr>
      <dsp:spPr>
        <a:xfrm>
          <a:off x="0" y="206476"/>
          <a:ext cx="9083343" cy="88744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3. Organizational process assets</a:t>
          </a:r>
        </a:p>
      </dsp:txBody>
      <dsp:txXfrm>
        <a:off x="43321" y="249797"/>
        <a:ext cx="8996701" cy="800803"/>
      </dsp:txXfrm>
    </dsp:sp>
    <dsp:sp modelId="{9C219F7B-B4DD-42B5-8120-D2A7CB779D59}">
      <dsp:nvSpPr>
        <dsp:cNvPr id="0" name=""/>
        <dsp:cNvSpPr/>
      </dsp:nvSpPr>
      <dsp:spPr>
        <a:xfrm>
          <a:off x="0" y="1093922"/>
          <a:ext cx="9083343"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46990" rIns="263144" bIns="46990" numCol="1" spcCol="1270" anchor="t" anchorCtr="0">
          <a:noAutofit/>
        </a:bodyPr>
        <a:lstStyle/>
        <a:p>
          <a:pPr marL="285750" lvl="1" indent="-285750" algn="l" defTabSz="1289050">
            <a:lnSpc>
              <a:spcPct val="90000"/>
            </a:lnSpc>
            <a:spcBef>
              <a:spcPct val="0"/>
            </a:spcBef>
            <a:spcAft>
              <a:spcPct val="20000"/>
            </a:spcAft>
            <a:buChar char="•"/>
          </a:pPr>
          <a:r>
            <a:rPr kumimoji="0" lang="en-US" sz="2900" b="0" i="0" u="none" strike="noStrike" kern="1200" cap="none" spc="0" normalizeH="0" baseline="0" noProof="0" dirty="0" err="1">
              <a:ln>
                <a:noFill/>
              </a:ln>
              <a:solidFill>
                <a:srgbClr val="2F2B20"/>
              </a:solidFill>
              <a:effectLst/>
              <a:uLnTx/>
              <a:uFillTx/>
              <a:latin typeface="Calibri"/>
              <a:ea typeface="+mn-ea"/>
              <a:cs typeface="+mn-cs"/>
            </a:rPr>
            <a:t>Pelajaran</a:t>
          </a:r>
          <a:r>
            <a:rPr kumimoji="0" lang="en-US" sz="29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900" b="0" i="0" u="none" strike="noStrike" kern="1200" cap="none" spc="0" normalizeH="0" baseline="0" noProof="0" dirty="0" err="1">
              <a:ln>
                <a:noFill/>
              </a:ln>
              <a:solidFill>
                <a:srgbClr val="2F2B20"/>
              </a:solidFill>
              <a:effectLst/>
              <a:uLnTx/>
              <a:uFillTx/>
              <a:latin typeface="Calibri"/>
              <a:ea typeface="+mn-ea"/>
              <a:cs typeface="+mn-cs"/>
            </a:rPr>
            <a:t>diambil</a:t>
          </a:r>
          <a:r>
            <a:rPr kumimoji="0" lang="en-US" sz="2900" b="0" i="0" u="none" strike="noStrike" kern="1200" cap="none" spc="0" normalizeH="0" baseline="0" noProof="0" dirty="0">
              <a:ln>
                <a:noFill/>
              </a:ln>
              <a:solidFill>
                <a:srgbClr val="2F2B20"/>
              </a:solidFill>
              <a:effectLst/>
              <a:uLnTx/>
              <a:uFillTx/>
              <a:latin typeface="Calibri"/>
              <a:ea typeface="+mn-ea"/>
              <a:cs typeface="+mn-cs"/>
            </a:rPr>
            <a:t> </a:t>
          </a:r>
          <a:r>
            <a:rPr kumimoji="0" lang="en-US" sz="29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2900" b="0" i="0" u="none" strike="noStrike" kern="1200" cap="none" spc="0" normalizeH="0" baseline="0" noProof="0" dirty="0">
              <a:ln>
                <a:noFill/>
              </a:ln>
              <a:solidFill>
                <a:srgbClr val="2F2B20"/>
              </a:solidFill>
              <a:effectLst/>
              <a:uLnTx/>
              <a:uFillTx/>
              <a:latin typeface="Calibri"/>
              <a:ea typeface="+mn-ea"/>
              <a:cs typeface="+mn-cs"/>
            </a:rPr>
            <a:t> </a:t>
          </a:r>
          <a:r>
            <a:rPr kumimoji="0" lang="en-US" sz="2900" b="0" i="0" u="none" strike="noStrike" kern="1200" cap="none" spc="0" normalizeH="0" baseline="0" noProof="0" dirty="0" err="1">
              <a:ln>
                <a:noFill/>
              </a:ln>
              <a:solidFill>
                <a:srgbClr val="2F2B20"/>
              </a:solidFill>
              <a:effectLst/>
              <a:uLnTx/>
              <a:uFillTx/>
              <a:latin typeface="Calibri"/>
              <a:ea typeface="+mn-ea"/>
              <a:cs typeface="+mn-cs"/>
            </a:rPr>
            <a:t>repositori</a:t>
          </a:r>
          <a:r>
            <a:rPr kumimoji="0" lang="en-US" sz="29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900" b="0" i="0" u="none" strike="noStrike" kern="1200" cap="none" spc="0" normalizeH="0" baseline="0" noProof="0" dirty="0" err="1">
              <a:ln>
                <a:noFill/>
              </a:ln>
              <a:solidFill>
                <a:srgbClr val="2F2B20"/>
              </a:solidFill>
              <a:effectLst/>
              <a:uLnTx/>
              <a:uFillTx/>
              <a:latin typeface="Calibri"/>
              <a:ea typeface="+mn-ea"/>
              <a:cs typeface="+mn-cs"/>
            </a:rPr>
            <a:t>serupa</a:t>
          </a:r>
          <a:r>
            <a:rPr kumimoji="0" lang="en-US" sz="29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900" b="0" i="0" u="none" strike="noStrike" kern="1200" cap="none" spc="0" normalizeH="0" baseline="0" noProof="0" dirty="0" err="1">
              <a:ln>
                <a:noFill/>
              </a:ln>
              <a:solidFill>
                <a:srgbClr val="2F2B20"/>
              </a:solidFill>
              <a:effectLst/>
              <a:uLnTx/>
              <a:uFillTx/>
              <a:latin typeface="Calibri"/>
              <a:ea typeface="+mn-ea"/>
              <a:cs typeface="+mn-cs"/>
            </a:rPr>
            <a:t>mengindikasikan</a:t>
          </a:r>
          <a:r>
            <a:rPr kumimoji="0" lang="en-US" sz="2900" b="0" i="0" u="none" strike="noStrike" kern="1200" cap="none" spc="0" normalizeH="0" baseline="0" noProof="0" dirty="0">
              <a:ln>
                <a:noFill/>
              </a:ln>
              <a:solidFill>
                <a:srgbClr val="2F2B20"/>
              </a:solidFill>
              <a:effectLst/>
              <a:uLnTx/>
              <a:uFillTx/>
              <a:latin typeface="Calibri"/>
              <a:ea typeface="+mn-ea"/>
              <a:cs typeface="+mn-cs"/>
            </a:rPr>
            <a:t> </a:t>
          </a:r>
          <a:r>
            <a:rPr kumimoji="0" lang="en-US" sz="2900" b="0" i="0" u="none" strike="noStrike" kern="1200" cap="none" spc="0" normalizeH="0" baseline="0" noProof="0" dirty="0" err="1">
              <a:ln>
                <a:noFill/>
              </a:ln>
              <a:solidFill>
                <a:srgbClr val="2F2B20"/>
              </a:solidFill>
              <a:effectLst/>
              <a:uLnTx/>
              <a:uFillTx/>
              <a:latin typeface="Calibri"/>
              <a:ea typeface="+mn-ea"/>
              <a:cs typeface="+mn-cs"/>
            </a:rPr>
            <a:t>efektivitas</a:t>
          </a:r>
          <a:r>
            <a:rPr kumimoji="0" lang="en-US" sz="2900" b="0" i="0" u="none" strike="noStrike" kern="1200" cap="none" spc="0" normalizeH="0" baseline="0" noProof="0" dirty="0">
              <a:ln>
                <a:noFill/>
              </a:ln>
              <a:solidFill>
                <a:srgbClr val="2F2B20"/>
              </a:solidFill>
              <a:effectLst/>
              <a:uLnTx/>
              <a:uFillTx/>
              <a:latin typeface="Calibri"/>
              <a:ea typeface="+mn-ea"/>
              <a:cs typeface="+mn-cs"/>
            </a:rPr>
            <a:t> </a:t>
          </a:r>
          <a:r>
            <a:rPr kumimoji="0" lang="en-US" sz="2900" b="0" i="0" u="none" strike="noStrike" kern="1200" cap="none" spc="0" normalizeH="0" baseline="0" noProof="0" dirty="0" err="1">
              <a:ln>
                <a:noFill/>
              </a:ln>
              <a:solidFill>
                <a:srgbClr val="2F2B20"/>
              </a:solidFill>
              <a:effectLst/>
              <a:uLnTx/>
              <a:uFillTx/>
              <a:latin typeface="Calibri"/>
              <a:ea typeface="+mn-ea"/>
              <a:cs typeface="+mn-cs"/>
            </a:rPr>
            <a:t>respon</a:t>
          </a:r>
          <a:r>
            <a:rPr kumimoji="0" lang="en-US" sz="2900" b="0" i="0" u="none" strike="noStrike" kern="1200" cap="none" spc="0" normalizeH="0" baseline="0" noProof="0" dirty="0">
              <a:ln>
                <a:noFill/>
              </a:ln>
              <a:solidFill>
                <a:srgbClr val="2F2B20"/>
              </a:solidFill>
              <a:effectLst/>
              <a:uLnTx/>
              <a:uFillTx/>
              <a:latin typeface="Calibri"/>
              <a:ea typeface="+mn-ea"/>
              <a:cs typeface="+mn-cs"/>
            </a:rPr>
            <a:t> </a:t>
          </a:r>
          <a:r>
            <a:rPr kumimoji="0" lang="en-US" sz="29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900" b="0" i="0" u="none" strike="noStrike" kern="1200" cap="none" spc="0" normalizeH="0" baseline="0" noProof="0" dirty="0">
              <a:ln>
                <a:noFill/>
              </a:ln>
              <a:solidFill>
                <a:srgbClr val="2F2B20"/>
              </a:solidFill>
              <a:effectLst/>
              <a:uLnTx/>
              <a:uFillTx/>
              <a:latin typeface="Calibri"/>
              <a:ea typeface="+mn-ea"/>
              <a:cs typeface="+mn-cs"/>
            </a:rPr>
            <a:t> </a:t>
          </a:r>
          <a:r>
            <a:rPr kumimoji="0" lang="en-US" sz="2900" b="0" i="0" u="none" strike="noStrike" kern="1200" cap="none" spc="0" normalizeH="0" baseline="0" noProof="0" dirty="0" err="1">
              <a:ln>
                <a:noFill/>
              </a:ln>
              <a:solidFill>
                <a:srgbClr val="2F2B20"/>
              </a:solidFill>
              <a:effectLst/>
              <a:uLnTx/>
              <a:uFillTx/>
              <a:latin typeface="Calibri"/>
              <a:ea typeface="+mn-ea"/>
              <a:cs typeface="+mn-cs"/>
            </a:rPr>
            <a:t>tertentu</a:t>
          </a:r>
          <a:r>
            <a:rPr kumimoji="0" lang="en-US" sz="2900" b="0" i="0" u="none" strike="noStrike" kern="1200" cap="none" spc="0" normalizeH="0" baseline="0" noProof="0" dirty="0">
              <a:ln>
                <a:noFill/>
              </a:ln>
              <a:solidFill>
                <a:srgbClr val="2F2B20"/>
              </a:solidFill>
              <a:effectLst/>
              <a:uLnTx/>
              <a:uFillTx/>
              <a:latin typeface="Calibri"/>
              <a:ea typeface="+mn-ea"/>
              <a:cs typeface="+mn-cs"/>
            </a:rPr>
            <a:t>.</a:t>
          </a:r>
          <a:endParaRPr lang="en-US" sz="2900" kern="1200" dirty="0"/>
        </a:p>
      </dsp:txBody>
      <dsp:txXfrm>
        <a:off x="0" y="1093922"/>
        <a:ext cx="9083343" cy="91908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E88B-BDAE-486A-84B9-DC4D56DB0215}">
      <dsp:nvSpPr>
        <dsp:cNvPr id="0" name=""/>
        <dsp:cNvSpPr/>
      </dsp:nvSpPr>
      <dsp:spPr>
        <a:xfrm>
          <a:off x="970" y="69754"/>
          <a:ext cx="1928658" cy="73439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0" kern="1200">
              <a:latin typeface="+mn-lt"/>
            </a:rPr>
            <a:t>Input</a:t>
          </a:r>
          <a:endParaRPr lang="en-US" sz="1700" b="0" kern="1200" dirty="0">
            <a:latin typeface="+mn-lt"/>
          </a:endParaRPr>
        </a:p>
      </dsp:txBody>
      <dsp:txXfrm>
        <a:off x="970" y="69754"/>
        <a:ext cx="1928658" cy="489600"/>
      </dsp:txXfrm>
    </dsp:sp>
    <dsp:sp modelId="{6393A725-404C-43BE-B2A3-41A8645FCEC1}">
      <dsp:nvSpPr>
        <dsp:cNvPr id="0" name=""/>
        <dsp:cNvSpPr/>
      </dsp:nvSpPr>
      <dsp:spPr>
        <a:xfrm>
          <a:off x="229486" y="587672"/>
          <a:ext cx="2261680" cy="4146060"/>
        </a:xfrm>
        <a:prstGeom prst="roundRect">
          <a:avLst>
            <a:gd name="adj" fmla="val 10000"/>
          </a:avLst>
        </a:prstGeom>
        <a:solidFill>
          <a:schemeClr val="tx2">
            <a:lumMod val="20000"/>
            <a:lumOff val="80000"/>
            <a:alpha val="9000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Project management plan</a:t>
          </a:r>
        </a:p>
        <a:p>
          <a:pPr marL="171450" lvl="1" indent="-171450" algn="l" defTabSz="755650">
            <a:lnSpc>
              <a:spcPct val="90000"/>
            </a:lnSpc>
            <a:spcBef>
              <a:spcPct val="0"/>
            </a:spcBef>
            <a:spcAft>
              <a:spcPct val="15000"/>
            </a:spcAft>
            <a:buChar char="•"/>
          </a:pPr>
          <a:r>
            <a:rPr lang="en-US" sz="1700" b="0" kern="1200" dirty="0">
              <a:latin typeface="+mn-lt"/>
            </a:rPr>
            <a:t>2. Risk register</a:t>
          </a:r>
        </a:p>
        <a:p>
          <a:pPr marL="171450" lvl="1" indent="-171450" algn="l" defTabSz="755650">
            <a:lnSpc>
              <a:spcPct val="90000"/>
            </a:lnSpc>
            <a:spcBef>
              <a:spcPct val="0"/>
            </a:spcBef>
            <a:spcAft>
              <a:spcPct val="15000"/>
            </a:spcAft>
            <a:buChar char="•"/>
          </a:pPr>
          <a:r>
            <a:rPr lang="en-US" sz="1700" b="0" kern="1200" dirty="0">
              <a:latin typeface="+mn-lt"/>
            </a:rPr>
            <a:t>3. Work performance data</a:t>
          </a:r>
        </a:p>
        <a:p>
          <a:pPr marL="171450" lvl="1" indent="-171450" algn="l" defTabSz="755650">
            <a:lnSpc>
              <a:spcPct val="90000"/>
            </a:lnSpc>
            <a:spcBef>
              <a:spcPct val="0"/>
            </a:spcBef>
            <a:spcAft>
              <a:spcPct val="15000"/>
            </a:spcAft>
            <a:buChar char="•"/>
          </a:pPr>
          <a:r>
            <a:rPr lang="en-US" sz="1700" b="0" kern="1200" dirty="0">
              <a:latin typeface="+mn-lt"/>
            </a:rPr>
            <a:t>4. Work performance reports</a:t>
          </a:r>
        </a:p>
      </dsp:txBody>
      <dsp:txXfrm>
        <a:off x="295728" y="653914"/>
        <a:ext cx="2129196" cy="4013576"/>
      </dsp:txXfrm>
    </dsp:sp>
    <dsp:sp modelId="{F03A484C-F809-464D-AB38-50710EBD6CDC}">
      <dsp:nvSpPr>
        <dsp:cNvPr id="0" name=""/>
        <dsp:cNvSpPr/>
      </dsp:nvSpPr>
      <dsp:spPr>
        <a:xfrm>
          <a:off x="2263634" y="74464"/>
          <a:ext cx="708091" cy="480180"/>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63634" y="170500"/>
        <a:ext cx="564037" cy="288108"/>
      </dsp:txXfrm>
    </dsp:sp>
    <dsp:sp modelId="{3F508ED5-0CC1-48A7-858B-9430E1B8F23E}">
      <dsp:nvSpPr>
        <dsp:cNvPr id="0" name=""/>
        <dsp:cNvSpPr/>
      </dsp:nvSpPr>
      <dsp:spPr>
        <a:xfrm>
          <a:off x="3265650" y="69754"/>
          <a:ext cx="1928658" cy="734399"/>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0" kern="1200" dirty="0">
              <a:latin typeface="+mn-lt"/>
            </a:rPr>
            <a:t>Tools &amp; Techniques</a:t>
          </a:r>
        </a:p>
      </dsp:txBody>
      <dsp:txXfrm>
        <a:off x="3265650" y="69754"/>
        <a:ext cx="1928658" cy="489600"/>
      </dsp:txXfrm>
    </dsp:sp>
    <dsp:sp modelId="{93849C52-3A8C-48CB-828E-783881352CC1}">
      <dsp:nvSpPr>
        <dsp:cNvPr id="0" name=""/>
        <dsp:cNvSpPr/>
      </dsp:nvSpPr>
      <dsp:spPr>
        <a:xfrm>
          <a:off x="3414358" y="559354"/>
          <a:ext cx="2421296" cy="4146060"/>
        </a:xfrm>
        <a:prstGeom prst="roundRect">
          <a:avLst>
            <a:gd name="adj" fmla="val 10000"/>
          </a:avLst>
        </a:prstGeom>
        <a:solidFill>
          <a:schemeClr val="bg2">
            <a:alpha val="9000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kumimoji="0" lang="en-US" sz="1700" b="0" i="0" u="none" strike="noStrike" kern="1200" cap="none" spc="-4" normalizeH="0" baseline="0" noProof="0" dirty="0">
              <a:ln/>
              <a:effectLst/>
              <a:uLnTx/>
              <a:uFillTx/>
              <a:latin typeface="+mn-lt"/>
              <a:ea typeface="+mn-ea"/>
            </a:rPr>
            <a:t>1. Risk reassessment</a:t>
          </a:r>
          <a:endParaRPr lang="en-US" sz="1700" b="0" kern="1200" dirty="0">
            <a:latin typeface="+mn-lt"/>
          </a:endParaRPr>
        </a:p>
        <a:p>
          <a:pPr marL="171450" lvl="1" indent="-171450" algn="l" defTabSz="755650">
            <a:lnSpc>
              <a:spcPct val="90000"/>
            </a:lnSpc>
            <a:spcBef>
              <a:spcPct val="0"/>
            </a:spcBef>
            <a:spcAft>
              <a:spcPct val="15000"/>
            </a:spcAft>
            <a:buChar char="•"/>
          </a:pPr>
          <a:r>
            <a:rPr kumimoji="0" lang="en-US" sz="1700" b="0" i="0" u="none" strike="noStrike" kern="1200" cap="none" spc="-4" normalizeH="0" baseline="0" noProof="0" dirty="0">
              <a:ln/>
              <a:effectLst/>
              <a:uLnTx/>
              <a:uFillTx/>
              <a:latin typeface="+mn-lt"/>
              <a:ea typeface="+mn-ea"/>
            </a:rPr>
            <a:t>2. Risk audits</a:t>
          </a:r>
        </a:p>
        <a:p>
          <a:pPr marL="171450" lvl="1" indent="-171450" algn="l" defTabSz="755650">
            <a:lnSpc>
              <a:spcPct val="90000"/>
            </a:lnSpc>
            <a:spcBef>
              <a:spcPct val="0"/>
            </a:spcBef>
            <a:spcAft>
              <a:spcPct val="15000"/>
            </a:spcAft>
            <a:buChar char="•"/>
          </a:pPr>
          <a:r>
            <a:rPr kumimoji="0" lang="en-US" sz="1700" b="0" i="0" u="none" strike="noStrike" kern="1200" cap="none" spc="-4" normalizeH="0" baseline="0" noProof="0" dirty="0">
              <a:ln/>
              <a:effectLst/>
              <a:uLnTx/>
              <a:uFillTx/>
              <a:latin typeface="+mn-lt"/>
              <a:ea typeface="+mn-ea"/>
            </a:rPr>
            <a:t>3. Variance and trend analysis</a:t>
          </a:r>
        </a:p>
        <a:p>
          <a:pPr marL="171450" lvl="1" indent="-171450" algn="l" defTabSz="755650">
            <a:lnSpc>
              <a:spcPct val="90000"/>
            </a:lnSpc>
            <a:spcBef>
              <a:spcPct val="0"/>
            </a:spcBef>
            <a:spcAft>
              <a:spcPct val="15000"/>
            </a:spcAft>
            <a:buChar char="•"/>
          </a:pPr>
          <a:r>
            <a:rPr kumimoji="0" lang="en-US" sz="1700" b="0" i="0" u="none" strike="noStrike" kern="1200" cap="none" spc="-4" normalizeH="0" baseline="0" noProof="0" dirty="0">
              <a:ln/>
              <a:effectLst/>
              <a:uLnTx/>
              <a:uFillTx/>
              <a:latin typeface="+mn-lt"/>
              <a:ea typeface="+mn-ea"/>
            </a:rPr>
            <a:t>4. Technical performance measurement</a:t>
          </a:r>
        </a:p>
        <a:p>
          <a:pPr marL="171450" lvl="1" indent="-171450" algn="l" defTabSz="755650">
            <a:lnSpc>
              <a:spcPct val="90000"/>
            </a:lnSpc>
            <a:spcBef>
              <a:spcPct val="0"/>
            </a:spcBef>
            <a:spcAft>
              <a:spcPct val="15000"/>
            </a:spcAft>
            <a:buChar char="•"/>
          </a:pPr>
          <a:r>
            <a:rPr kumimoji="0" lang="en-US" sz="1700" b="0" i="0" u="none" strike="noStrike" kern="1200" cap="none" spc="-4" normalizeH="0" baseline="0" noProof="0" dirty="0">
              <a:ln/>
              <a:effectLst/>
              <a:uLnTx/>
              <a:uFillTx/>
              <a:latin typeface="+mn-lt"/>
              <a:ea typeface="+mn-ea"/>
            </a:rPr>
            <a:t>5. Reserve analysis</a:t>
          </a:r>
        </a:p>
        <a:p>
          <a:pPr marL="171450" lvl="1" indent="-171450" algn="l" defTabSz="755650">
            <a:lnSpc>
              <a:spcPct val="90000"/>
            </a:lnSpc>
            <a:spcBef>
              <a:spcPct val="0"/>
            </a:spcBef>
            <a:spcAft>
              <a:spcPct val="15000"/>
            </a:spcAft>
            <a:buChar char="•"/>
          </a:pPr>
          <a:r>
            <a:rPr kumimoji="0" lang="en-US" sz="1700" b="0" i="0" u="none" strike="noStrike" kern="1200" cap="none" spc="-4" normalizeH="0" baseline="0" noProof="0" dirty="0">
              <a:ln/>
              <a:effectLst/>
              <a:uLnTx/>
              <a:uFillTx/>
              <a:latin typeface="+mn-lt"/>
              <a:ea typeface="+mn-ea"/>
            </a:rPr>
            <a:t>6. Meetings</a:t>
          </a:r>
        </a:p>
      </dsp:txBody>
      <dsp:txXfrm>
        <a:off x="3485275" y="630271"/>
        <a:ext cx="2279462" cy="4004226"/>
      </dsp:txXfrm>
    </dsp:sp>
    <dsp:sp modelId="{8A326388-BC30-47B3-926E-258600F61DDF}">
      <dsp:nvSpPr>
        <dsp:cNvPr id="0" name=""/>
        <dsp:cNvSpPr/>
      </dsp:nvSpPr>
      <dsp:spPr>
        <a:xfrm>
          <a:off x="5548267" y="74464"/>
          <a:ext cx="750389" cy="480180"/>
        </a:xfrm>
        <a:prstGeom prst="rightArrow">
          <a:avLst>
            <a:gd name="adj1" fmla="val 60000"/>
            <a:gd name="adj2" fmla="val 50000"/>
          </a:avLst>
        </a:prstGeom>
        <a:solidFill>
          <a:schemeClr val="accent4">
            <a:hueOff val="10395692"/>
            <a:satOff val="-47968"/>
            <a:lumOff val="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548267" y="170500"/>
        <a:ext cx="606335" cy="288108"/>
      </dsp:txXfrm>
    </dsp:sp>
    <dsp:sp modelId="{B6F94264-5B6A-4BCA-A4EE-E30EC9C7C97A}">
      <dsp:nvSpPr>
        <dsp:cNvPr id="0" name=""/>
        <dsp:cNvSpPr/>
      </dsp:nvSpPr>
      <dsp:spPr>
        <a:xfrm>
          <a:off x="6610139" y="69754"/>
          <a:ext cx="1928658" cy="734399"/>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0" kern="1200">
              <a:latin typeface="+mn-lt"/>
            </a:rPr>
            <a:t>Outputs</a:t>
          </a:r>
          <a:endParaRPr lang="en-US" sz="1700" b="0" kern="1200" dirty="0">
            <a:latin typeface="+mn-lt"/>
          </a:endParaRPr>
        </a:p>
      </dsp:txBody>
      <dsp:txXfrm>
        <a:off x="6610139" y="69754"/>
        <a:ext cx="1928658" cy="489600"/>
      </dsp:txXfrm>
    </dsp:sp>
    <dsp:sp modelId="{586AB443-70A9-4BA1-9E98-E314067C0B91}">
      <dsp:nvSpPr>
        <dsp:cNvPr id="0" name=""/>
        <dsp:cNvSpPr/>
      </dsp:nvSpPr>
      <dsp:spPr>
        <a:xfrm>
          <a:off x="6805781" y="559354"/>
          <a:ext cx="2327428" cy="4146060"/>
        </a:xfrm>
        <a:prstGeom prst="roundRect">
          <a:avLst>
            <a:gd name="adj" fmla="val 10000"/>
          </a:avLst>
        </a:prstGeom>
        <a:solidFill>
          <a:schemeClr val="bg2">
            <a:alpha val="9000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Work performance information</a:t>
          </a:r>
        </a:p>
        <a:p>
          <a:pPr marL="171450" lvl="1" indent="-171450" algn="l" defTabSz="755650">
            <a:lnSpc>
              <a:spcPct val="90000"/>
            </a:lnSpc>
            <a:spcBef>
              <a:spcPct val="0"/>
            </a:spcBef>
            <a:spcAft>
              <a:spcPct val="15000"/>
            </a:spcAft>
            <a:buChar char="•"/>
          </a:pPr>
          <a:r>
            <a:rPr lang="en-US" sz="1700" b="0" kern="1200" dirty="0">
              <a:latin typeface="+mn-lt"/>
            </a:rPr>
            <a:t>2. Change requests</a:t>
          </a:r>
        </a:p>
        <a:p>
          <a:pPr marL="171450" lvl="1" indent="-171450" algn="l" defTabSz="755650">
            <a:lnSpc>
              <a:spcPct val="90000"/>
            </a:lnSpc>
            <a:spcBef>
              <a:spcPct val="0"/>
            </a:spcBef>
            <a:spcAft>
              <a:spcPct val="15000"/>
            </a:spcAft>
            <a:buChar char="•"/>
          </a:pPr>
          <a:r>
            <a:rPr lang="en-US" sz="1700" b="0" kern="1200" dirty="0">
              <a:latin typeface="+mn-lt"/>
            </a:rPr>
            <a:t>3. Project management plan updates</a:t>
          </a:r>
        </a:p>
        <a:p>
          <a:pPr marL="171450" lvl="1" indent="-171450" algn="l" defTabSz="755650">
            <a:lnSpc>
              <a:spcPct val="90000"/>
            </a:lnSpc>
            <a:spcBef>
              <a:spcPct val="0"/>
            </a:spcBef>
            <a:spcAft>
              <a:spcPct val="15000"/>
            </a:spcAft>
            <a:buChar char="•"/>
          </a:pPr>
          <a:r>
            <a:rPr lang="en-US" sz="1700" b="0" kern="1200" dirty="0">
              <a:latin typeface="+mn-lt"/>
            </a:rPr>
            <a:t>4. Project documents updates</a:t>
          </a:r>
        </a:p>
        <a:p>
          <a:pPr marL="171450" lvl="1" indent="-171450" algn="l" defTabSz="755650">
            <a:lnSpc>
              <a:spcPct val="90000"/>
            </a:lnSpc>
            <a:spcBef>
              <a:spcPct val="0"/>
            </a:spcBef>
            <a:spcAft>
              <a:spcPct val="15000"/>
            </a:spcAft>
            <a:buChar char="•"/>
          </a:pPr>
          <a:r>
            <a:rPr lang="en-US" sz="1700" b="0" kern="1200" dirty="0">
              <a:latin typeface="+mn-lt"/>
            </a:rPr>
            <a:t>5. Organizational process assets updates</a:t>
          </a:r>
        </a:p>
      </dsp:txBody>
      <dsp:txXfrm>
        <a:off x="6873949" y="627522"/>
        <a:ext cx="2191092" cy="400972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4A104-BD45-4B01-832A-5D8E1CE5A084}">
      <dsp:nvSpPr>
        <dsp:cNvPr id="0" name=""/>
        <dsp:cNvSpPr/>
      </dsp:nvSpPr>
      <dsp:spPr>
        <a:xfrm>
          <a:off x="0" y="67664"/>
          <a:ext cx="9083343" cy="83947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1. Project</a:t>
          </a:r>
          <a:r>
            <a:rPr lang="id-ID" sz="3500" kern="1200" dirty="0"/>
            <a:t> Management Plan</a:t>
          </a:r>
          <a:endParaRPr lang="en-US" sz="3500" kern="1200" dirty="0"/>
        </a:p>
      </dsp:txBody>
      <dsp:txXfrm>
        <a:off x="40980" y="108644"/>
        <a:ext cx="9001383" cy="757514"/>
      </dsp:txXfrm>
    </dsp:sp>
    <dsp:sp modelId="{9C219F7B-B4DD-42B5-8120-D2A7CB779D59}">
      <dsp:nvSpPr>
        <dsp:cNvPr id="0" name=""/>
        <dsp:cNvSpPr/>
      </dsp:nvSpPr>
      <dsp:spPr>
        <a:xfrm>
          <a:off x="0" y="907139"/>
          <a:ext cx="9083343" cy="851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err="1"/>
            <a:t>Meliputi</a:t>
          </a:r>
          <a:r>
            <a:rPr lang="en-US" sz="2700" kern="1200" dirty="0"/>
            <a:t> risk management plan, </a:t>
          </a:r>
          <a:r>
            <a:rPr lang="en-US" sz="2700" kern="1200" dirty="0" err="1"/>
            <a:t>menyediakan</a:t>
          </a:r>
          <a:r>
            <a:rPr lang="en-US" sz="2700" kern="1200" dirty="0"/>
            <a:t> </a:t>
          </a:r>
          <a:r>
            <a:rPr lang="en-US" sz="2700" kern="1200" dirty="0" err="1"/>
            <a:t>pedoman</a:t>
          </a:r>
          <a:r>
            <a:rPr lang="en-US" sz="2700" kern="1200" dirty="0"/>
            <a:t> </a:t>
          </a:r>
          <a:r>
            <a:rPr lang="en-US" sz="2700" kern="1200" dirty="0" err="1"/>
            <a:t>untuk</a:t>
          </a:r>
          <a:r>
            <a:rPr lang="en-US" sz="2700" kern="1200" dirty="0"/>
            <a:t> risk monitoring </a:t>
          </a:r>
          <a:r>
            <a:rPr lang="en-US" sz="2700" kern="1200" dirty="0" err="1"/>
            <a:t>dan</a:t>
          </a:r>
          <a:r>
            <a:rPr lang="en-US" sz="2700" kern="1200" dirty="0"/>
            <a:t> controlling.</a:t>
          </a:r>
        </a:p>
      </dsp:txBody>
      <dsp:txXfrm>
        <a:off x="0" y="907139"/>
        <a:ext cx="9083343" cy="851287"/>
      </dsp:txXfrm>
    </dsp:sp>
    <dsp:sp modelId="{FF51D4FC-83E3-42AB-8B97-5C08A8D443F1}">
      <dsp:nvSpPr>
        <dsp:cNvPr id="0" name=""/>
        <dsp:cNvSpPr/>
      </dsp:nvSpPr>
      <dsp:spPr>
        <a:xfrm>
          <a:off x="0" y="1758427"/>
          <a:ext cx="9083343" cy="83947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kumimoji="0" lang="id-ID" sz="3500" b="1" i="0" u="none" strike="noStrike" kern="1200" cap="none" spc="0" normalizeH="0" baseline="0" noProof="0" dirty="0">
              <a:ln>
                <a:noFill/>
              </a:ln>
              <a:solidFill>
                <a:srgbClr val="800000"/>
              </a:solidFill>
              <a:effectLst/>
              <a:uLnTx/>
              <a:uFillTx/>
              <a:latin typeface="Calibri"/>
              <a:ea typeface="+mn-ea"/>
              <a:cs typeface="+mn-cs"/>
            </a:rPr>
            <a:t>2</a:t>
          </a:r>
          <a:r>
            <a:rPr kumimoji="0" lang="en-US" sz="3500" b="1" i="0" u="none" strike="noStrike" kern="1200" cap="none" spc="0" normalizeH="0" baseline="0" noProof="0" dirty="0">
              <a:ln>
                <a:noFill/>
              </a:ln>
              <a:solidFill>
                <a:srgbClr val="800000"/>
              </a:solidFill>
              <a:effectLst/>
              <a:uLnTx/>
              <a:uFillTx/>
              <a:latin typeface="Calibri"/>
              <a:ea typeface="+mn-ea"/>
              <a:cs typeface="+mn-cs"/>
            </a:rPr>
            <a:t>. </a:t>
          </a:r>
          <a:r>
            <a:rPr kumimoji="0" lang="id-ID" sz="3500" b="1" i="0" u="none" strike="noStrike" kern="1200" cap="none" spc="0" normalizeH="0" baseline="0" noProof="0" dirty="0">
              <a:ln>
                <a:noFill/>
              </a:ln>
              <a:solidFill>
                <a:srgbClr val="800000"/>
              </a:solidFill>
              <a:effectLst/>
              <a:uLnTx/>
              <a:uFillTx/>
              <a:latin typeface="Calibri"/>
              <a:ea typeface="+mn-ea"/>
              <a:cs typeface="+mn-cs"/>
            </a:rPr>
            <a:t>Risk Register</a:t>
          </a:r>
          <a:endParaRPr lang="en-US" sz="3500" kern="1200" dirty="0"/>
        </a:p>
      </dsp:txBody>
      <dsp:txXfrm>
        <a:off x="40980" y="1799407"/>
        <a:ext cx="9001383" cy="757514"/>
      </dsp:txXfrm>
    </dsp:sp>
    <dsp:sp modelId="{A3EE3EDA-C1EE-4D1E-948D-2DA52AA35FFB}">
      <dsp:nvSpPr>
        <dsp:cNvPr id="0" name=""/>
        <dsp:cNvSpPr/>
      </dsp:nvSpPr>
      <dsp:spPr>
        <a:xfrm>
          <a:off x="0" y="2597902"/>
          <a:ext cx="9083343" cy="275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44450" rIns="248920" bIns="44450" numCol="1" spcCol="1270" anchor="t" anchorCtr="0">
          <a:noAutofit/>
        </a:bodyPr>
        <a:lstStyle/>
        <a:p>
          <a:pPr marL="228600" lvl="1" indent="-228600" algn="l" defTabSz="1200150">
            <a:lnSpc>
              <a:spcPct val="90000"/>
            </a:lnSpc>
            <a:spcBef>
              <a:spcPct val="0"/>
            </a:spcBef>
            <a:spcAft>
              <a:spcPct val="20000"/>
            </a:spcAft>
            <a:buChar char="•"/>
          </a:pPr>
          <a:r>
            <a:rPr kumimoji="0" lang="en-US" sz="2700" b="0" i="0" u="none" strike="noStrike" kern="1200" cap="none" spc="0" normalizeH="0" baseline="0" noProof="0" dirty="0">
              <a:ln>
                <a:noFill/>
              </a:ln>
              <a:solidFill>
                <a:srgbClr val="2F2B20"/>
              </a:solidFill>
              <a:effectLst/>
              <a:uLnTx/>
              <a:uFillTx/>
              <a:latin typeface="Calibri"/>
              <a:ea typeface="+mn-ea"/>
              <a:cs typeface="+mn-cs"/>
            </a:rPr>
            <a:t>Risk Register,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dokumen</a:t>
          </a:r>
          <a:r>
            <a:rPr kumimoji="0" lang="en-US" sz="27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berisi</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daftar</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potensi</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kejadian-kejadian</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7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telah</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teridentifikasi</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beserta</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penyebabnya</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gejala-gejalanya</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probabilitas</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dampak</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setiap</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kejadian</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tersebut</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bagi</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organisasi</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pemilik</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700" b="0" i="0" u="none" strike="noStrike" kern="1200" cap="none" spc="0" normalizeH="0" baseline="0" noProof="0" dirty="0">
              <a:ln>
                <a:noFill/>
              </a:ln>
              <a:solidFill>
                <a:srgbClr val="2F2B20"/>
              </a:solidFill>
              <a:effectLst/>
              <a:uLnTx/>
              <a:uFillTx/>
              <a:latin typeface="Calibri"/>
              <a:ea typeface="+mn-ea"/>
              <a:cs typeface="+mn-cs"/>
            </a:rPr>
            <a:t> (risk owner),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ukuran</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700" b="0" i="0" u="none" strike="noStrike" kern="1200" cap="none" spc="0" normalizeH="0" baseline="0" noProof="0" dirty="0">
              <a:ln>
                <a:noFill/>
              </a:ln>
              <a:solidFill>
                <a:srgbClr val="2F2B20"/>
              </a:solidFill>
              <a:effectLst/>
              <a:uLnTx/>
              <a:uFillTx/>
              <a:latin typeface="Calibri"/>
              <a:ea typeface="+mn-ea"/>
              <a:cs typeface="+mn-cs"/>
            </a:rPr>
            <a:t> inherent,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rencana</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tindakan</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respons</a:t>
          </a:r>
          <a:r>
            <a:rPr kumimoji="0" lang="en-US" sz="27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akan</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dilakukan</a:t>
          </a:r>
          <a:r>
            <a:rPr kumimoji="0" lang="en-US" sz="2700" b="0" i="0" u="none" strike="noStrike" kern="1200" cap="none" spc="0" normalizeH="0" baseline="0" noProof="0" dirty="0">
              <a:ln>
                <a:noFill/>
              </a:ln>
              <a:solidFill>
                <a:srgbClr val="2F2B20"/>
              </a:solidFill>
              <a:effectLst/>
              <a:uLnTx/>
              <a:uFillTx/>
              <a:latin typeface="Calibri"/>
              <a:ea typeface="+mn-ea"/>
              <a:cs typeface="+mn-cs"/>
            </a:rPr>
            <a:t> (risk treatment plan)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serta</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ukuran</a:t>
          </a:r>
          <a:r>
            <a:rPr kumimoji="0" lang="en-US" sz="2700" b="0" i="0" u="none" strike="noStrike" kern="1200" cap="none" spc="0" normalizeH="0" baseline="0" noProof="0" dirty="0">
              <a:ln>
                <a:noFill/>
              </a:ln>
              <a:solidFill>
                <a:srgbClr val="2F2B20"/>
              </a:solidFill>
              <a:effectLst/>
              <a:uLnTx/>
              <a:uFillTx/>
              <a:latin typeface="Calibri"/>
              <a:ea typeface="+mn-ea"/>
              <a:cs typeface="+mn-cs"/>
            </a:rPr>
            <a:t> </a:t>
          </a:r>
          <a:r>
            <a:rPr kumimoji="0" lang="en-US" sz="27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700" b="0" i="0" u="none" strike="noStrike" kern="1200" cap="none" spc="0" normalizeH="0" baseline="0" noProof="0" dirty="0">
              <a:ln>
                <a:noFill/>
              </a:ln>
              <a:solidFill>
                <a:srgbClr val="2F2B20"/>
              </a:solidFill>
              <a:effectLst/>
              <a:uLnTx/>
              <a:uFillTx/>
              <a:latin typeface="Calibri"/>
              <a:ea typeface="+mn-ea"/>
              <a:cs typeface="+mn-cs"/>
            </a:rPr>
            <a:t> residual.</a:t>
          </a:r>
          <a:endParaRPr lang="en-US" sz="2700" kern="1200" dirty="0"/>
        </a:p>
      </dsp:txBody>
      <dsp:txXfrm>
        <a:off x="0" y="2597902"/>
        <a:ext cx="9083343" cy="2753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EF975-431B-446D-B059-4C5F27169B7E}">
      <dsp:nvSpPr>
        <dsp:cNvPr id="0" name=""/>
        <dsp:cNvSpPr/>
      </dsp:nvSpPr>
      <dsp:spPr>
        <a:xfrm>
          <a:off x="1999066" y="596571"/>
          <a:ext cx="3975730" cy="3975730"/>
        </a:xfrm>
        <a:prstGeom prst="blockArc">
          <a:avLst>
            <a:gd name="adj1" fmla="val 9000000"/>
            <a:gd name="adj2" fmla="val 16200000"/>
            <a:gd name="adj3" fmla="val 4643"/>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69FF3A0-3817-4EBF-A35A-1A271B7FAA71}">
      <dsp:nvSpPr>
        <dsp:cNvPr id="0" name=""/>
        <dsp:cNvSpPr/>
      </dsp:nvSpPr>
      <dsp:spPr>
        <a:xfrm>
          <a:off x="1999066" y="596571"/>
          <a:ext cx="3975730" cy="3975730"/>
        </a:xfrm>
        <a:prstGeom prst="blockArc">
          <a:avLst>
            <a:gd name="adj1" fmla="val 1800000"/>
            <a:gd name="adj2" fmla="val 9000000"/>
            <a:gd name="adj3" fmla="val 4643"/>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A3E97F3-737A-47E5-898B-9B1B6C3124B9}">
      <dsp:nvSpPr>
        <dsp:cNvPr id="0" name=""/>
        <dsp:cNvSpPr/>
      </dsp:nvSpPr>
      <dsp:spPr>
        <a:xfrm>
          <a:off x="1999066" y="596571"/>
          <a:ext cx="3975730" cy="3975730"/>
        </a:xfrm>
        <a:prstGeom prst="blockArc">
          <a:avLst>
            <a:gd name="adj1" fmla="val 16200000"/>
            <a:gd name="adj2" fmla="val 1800000"/>
            <a:gd name="adj3" fmla="val 4643"/>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3D13516-DAD4-4B31-8626-563354503913}">
      <dsp:nvSpPr>
        <dsp:cNvPr id="0" name=""/>
        <dsp:cNvSpPr/>
      </dsp:nvSpPr>
      <dsp:spPr>
        <a:xfrm>
          <a:off x="2843359" y="1539874"/>
          <a:ext cx="2287144" cy="1831341"/>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Tools and Techniques</a:t>
          </a:r>
        </a:p>
      </dsp:txBody>
      <dsp:txXfrm>
        <a:off x="3178303" y="1808068"/>
        <a:ext cx="1617256" cy="1294953"/>
      </dsp:txXfrm>
    </dsp:sp>
    <dsp:sp modelId="{80CC5646-B9A9-450B-8069-CBFC12C6AD76}">
      <dsp:nvSpPr>
        <dsp:cNvPr id="0" name=""/>
        <dsp:cNvSpPr/>
      </dsp:nvSpPr>
      <dsp:spPr>
        <a:xfrm>
          <a:off x="3169080" y="1751"/>
          <a:ext cx="1635703" cy="1281939"/>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(1)</a:t>
          </a:r>
        </a:p>
        <a:p>
          <a:pPr marL="0" lvl="0" indent="0" algn="ctr" defTabSz="622300">
            <a:lnSpc>
              <a:spcPct val="90000"/>
            </a:lnSpc>
            <a:spcBef>
              <a:spcPct val="0"/>
            </a:spcBef>
            <a:spcAft>
              <a:spcPct val="35000"/>
            </a:spcAft>
            <a:buNone/>
          </a:pPr>
          <a:r>
            <a:rPr lang="en-US" sz="1400" b="0" kern="1200" dirty="0"/>
            <a:t>Analytical Techniques</a:t>
          </a:r>
        </a:p>
      </dsp:txBody>
      <dsp:txXfrm>
        <a:off x="3408623" y="189487"/>
        <a:ext cx="1156617" cy="906467"/>
      </dsp:txXfrm>
    </dsp:sp>
    <dsp:sp modelId="{7D0218AE-DA82-47C5-8A4B-B85B1A7D337A}">
      <dsp:nvSpPr>
        <dsp:cNvPr id="0" name=""/>
        <dsp:cNvSpPr/>
      </dsp:nvSpPr>
      <dsp:spPr>
        <a:xfrm>
          <a:off x="4882415" y="2914324"/>
          <a:ext cx="1572183" cy="1281939"/>
        </a:xfrm>
        <a:prstGeom prst="ellipse">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(2)</a:t>
          </a:r>
        </a:p>
        <a:p>
          <a:pPr marL="0" lvl="0" indent="0" algn="ctr" defTabSz="622300">
            <a:lnSpc>
              <a:spcPct val="90000"/>
            </a:lnSpc>
            <a:spcBef>
              <a:spcPct val="0"/>
            </a:spcBef>
            <a:spcAft>
              <a:spcPct val="35000"/>
            </a:spcAft>
            <a:buNone/>
          </a:pPr>
          <a:r>
            <a:rPr lang="en-US" sz="1400" b="0" kern="1200" dirty="0"/>
            <a:t>Expert Judgment</a:t>
          </a:r>
        </a:p>
      </dsp:txBody>
      <dsp:txXfrm>
        <a:off x="5112656" y="3102060"/>
        <a:ext cx="1111701" cy="906467"/>
      </dsp:txXfrm>
    </dsp:sp>
    <dsp:sp modelId="{31F656AF-1EF9-4108-90E6-FBEEEEB8EF8A}">
      <dsp:nvSpPr>
        <dsp:cNvPr id="0" name=""/>
        <dsp:cNvSpPr/>
      </dsp:nvSpPr>
      <dsp:spPr>
        <a:xfrm>
          <a:off x="1474763" y="2914324"/>
          <a:ext cx="1661188" cy="1281939"/>
        </a:xfrm>
        <a:prstGeom prst="ellipse">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(3)</a:t>
          </a:r>
        </a:p>
        <a:p>
          <a:pPr marL="0" lvl="0" indent="0" algn="ctr" defTabSz="622300">
            <a:lnSpc>
              <a:spcPct val="90000"/>
            </a:lnSpc>
            <a:spcBef>
              <a:spcPct val="0"/>
            </a:spcBef>
            <a:spcAft>
              <a:spcPct val="35000"/>
            </a:spcAft>
            <a:buNone/>
          </a:pPr>
          <a:r>
            <a:rPr lang="en-US" sz="1400" b="0" kern="1200" dirty="0"/>
            <a:t>Meetings</a:t>
          </a:r>
        </a:p>
      </dsp:txBody>
      <dsp:txXfrm>
        <a:off x="1718038" y="3102060"/>
        <a:ext cx="1174638" cy="90646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4A104-BD45-4B01-832A-5D8E1CE5A084}">
      <dsp:nvSpPr>
        <dsp:cNvPr id="0" name=""/>
        <dsp:cNvSpPr/>
      </dsp:nvSpPr>
      <dsp:spPr>
        <a:xfrm>
          <a:off x="0" y="9153"/>
          <a:ext cx="9083343" cy="6715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3. Work performance data</a:t>
          </a:r>
        </a:p>
      </dsp:txBody>
      <dsp:txXfrm>
        <a:off x="32784" y="41937"/>
        <a:ext cx="9017775" cy="606012"/>
      </dsp:txXfrm>
    </dsp:sp>
    <dsp:sp modelId="{9C219F7B-B4DD-42B5-8120-D2A7CB779D59}">
      <dsp:nvSpPr>
        <dsp:cNvPr id="0" name=""/>
        <dsp:cNvSpPr/>
      </dsp:nvSpPr>
      <dsp:spPr>
        <a:xfrm>
          <a:off x="0" y="680733"/>
          <a:ext cx="9083343"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35560" rIns="199136" bIns="35560" numCol="1" spcCol="1270" anchor="t" anchorCtr="0">
          <a:noAutofit/>
        </a:bodyPr>
        <a:lstStyle/>
        <a:p>
          <a:pPr marL="228600" lvl="1" indent="-228600" algn="l" defTabSz="977900">
            <a:lnSpc>
              <a:spcPct val="90000"/>
            </a:lnSpc>
            <a:spcBef>
              <a:spcPct val="0"/>
            </a:spcBef>
            <a:spcAft>
              <a:spcPct val="20000"/>
            </a:spcAft>
            <a:buChar char="•"/>
          </a:pPr>
          <a:r>
            <a:rPr kumimoji="0" lang="en-US" sz="2200" b="0" i="0" u="none" strike="noStrike" kern="1200" cap="none" spc="0" normalizeH="0" baseline="0" noProof="0" dirty="0" err="1">
              <a:ln>
                <a:noFill/>
              </a:ln>
              <a:solidFill>
                <a:srgbClr val="2F2B20"/>
              </a:solidFill>
              <a:effectLst/>
              <a:uLnTx/>
              <a:uFillTx/>
              <a:latin typeface="Calibri"/>
              <a:ea typeface="+mn-ea"/>
              <a:cs typeface="+mn-cs"/>
            </a:rPr>
            <a:t>Pengamatan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dini</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identifikasi</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selama</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kegiatan</a:t>
          </a:r>
          <a:r>
            <a:rPr kumimoji="0" lang="en-US" sz="22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dilakukan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melaksanakan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pekerjaan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2200" b="0" i="0" u="none" strike="noStrike" kern="1200" cap="none" spc="0" normalizeH="0" baseline="0" noProof="0" dirty="0">
              <a:ln>
                <a:noFill/>
              </a:ln>
              <a:solidFill>
                <a:srgbClr val="2F2B20"/>
              </a:solidFill>
              <a:effectLst/>
              <a:uLnTx/>
              <a:uFillTx/>
              <a:latin typeface="Calibri"/>
              <a:ea typeface="+mn-ea"/>
              <a:cs typeface="+mn-cs"/>
            </a:rPr>
            <a:t>. Work performance data yang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berkaitan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berbagai</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hasil</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kinerja</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mungkin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berisiko</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namun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tidak</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terbatas</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2200" b="0" i="0" u="none" strike="noStrike" kern="1200" cap="none" spc="0" normalizeH="0" baseline="0" noProof="0" dirty="0">
              <a:ln>
                <a:noFill/>
              </a:ln>
              <a:solidFill>
                <a:srgbClr val="2F2B20"/>
              </a:solidFill>
              <a:effectLst/>
              <a:uLnTx/>
              <a:uFillTx/>
              <a:latin typeface="Calibri"/>
              <a:ea typeface="+mn-ea"/>
              <a:cs typeface="+mn-cs"/>
            </a:rPr>
            <a:t>:</a:t>
          </a:r>
          <a:endParaRPr lang="en-US" sz="2200" kern="1200" dirty="0"/>
        </a:p>
        <a:p>
          <a:pPr marL="457200" lvl="2" indent="-228600" algn="l" defTabSz="977900" rtl="0">
            <a:lnSpc>
              <a:spcPct val="90000"/>
            </a:lnSpc>
            <a:spcBef>
              <a:spcPct val="0"/>
            </a:spcBef>
            <a:spcAft>
              <a:spcPct val="20000"/>
            </a:spcAft>
            <a:buChar char="•"/>
          </a:pPr>
          <a:r>
            <a:rPr kumimoji="0" lang="en-US" sz="2200" b="0" i="0" u="none" strike="noStrike" kern="1200" cap="none" spc="0" normalizeH="0" baseline="0" noProof="0" dirty="0">
              <a:ln>
                <a:noFill/>
              </a:ln>
              <a:solidFill>
                <a:srgbClr val="2F2B20"/>
              </a:solidFill>
              <a:effectLst/>
              <a:uLnTx/>
              <a:uFillTx/>
              <a:latin typeface="Calibri"/>
              <a:ea typeface="+mn-ea"/>
              <a:cs typeface="+mn-cs"/>
            </a:rPr>
            <a:t>Status Deliverable,</a:t>
          </a:r>
        </a:p>
        <a:p>
          <a:pPr marL="457200" lvl="2" indent="-228600" algn="l" defTabSz="977900" rtl="0">
            <a:lnSpc>
              <a:spcPct val="90000"/>
            </a:lnSpc>
            <a:spcBef>
              <a:spcPct val="0"/>
            </a:spcBef>
            <a:spcAft>
              <a:spcPct val="20000"/>
            </a:spcAft>
            <a:buChar char="•"/>
          </a:pPr>
          <a:r>
            <a:rPr kumimoji="0" lang="en-US" sz="2200" b="0" i="0" u="none" strike="noStrike" kern="1200" cap="none" spc="0" normalizeH="0" baseline="0" noProof="0" dirty="0">
              <a:ln>
                <a:noFill/>
              </a:ln>
              <a:solidFill>
                <a:srgbClr val="2F2B20"/>
              </a:solidFill>
              <a:effectLst/>
              <a:uLnTx/>
              <a:uFillTx/>
              <a:latin typeface="Calibri"/>
              <a:ea typeface="+mn-ea"/>
              <a:cs typeface="+mn-cs"/>
            </a:rPr>
            <a:t>Schedule Progress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dan</a:t>
          </a:r>
          <a:endParaRPr kumimoji="0" lang="en-US" sz="2200" b="0" i="0" u="none" strike="noStrike" kern="1200" cap="none" spc="0" normalizeH="0" baseline="0" noProof="0" dirty="0">
            <a:ln>
              <a:noFill/>
            </a:ln>
            <a:solidFill>
              <a:srgbClr val="2F2B20"/>
            </a:solidFill>
            <a:effectLst/>
            <a:uLnTx/>
            <a:uFillTx/>
            <a:latin typeface="Calibri"/>
            <a:ea typeface="+mn-ea"/>
            <a:cs typeface="+mn-cs"/>
          </a:endParaRPr>
        </a:p>
        <a:p>
          <a:pPr marL="457200" lvl="2" indent="-228600" algn="l" defTabSz="977900" rtl="0">
            <a:lnSpc>
              <a:spcPct val="90000"/>
            </a:lnSpc>
            <a:spcBef>
              <a:spcPct val="0"/>
            </a:spcBef>
            <a:spcAft>
              <a:spcPct val="20000"/>
            </a:spcAft>
            <a:buChar char="•"/>
          </a:pPr>
          <a:r>
            <a:rPr kumimoji="0" lang="en-US" sz="2200" b="0" i="0" u="none" strike="noStrike" kern="1200" cap="none" spc="0" normalizeH="0" baseline="0" noProof="0" dirty="0" err="1">
              <a:ln>
                <a:noFill/>
              </a:ln>
              <a:solidFill>
                <a:srgbClr val="2F2B20"/>
              </a:solidFill>
              <a:effectLst/>
              <a:uLnTx/>
              <a:uFillTx/>
              <a:latin typeface="Calibri"/>
              <a:ea typeface="+mn-ea"/>
              <a:cs typeface="+mn-cs"/>
            </a:rPr>
            <a:t>Biaya</a:t>
          </a:r>
          <a:r>
            <a:rPr kumimoji="0" lang="en-US" sz="22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dikeluarkan</a:t>
          </a:r>
          <a:r>
            <a:rPr kumimoji="0" lang="en-US" sz="2200" b="0" i="0" u="none" strike="noStrike" kern="1200" cap="none" spc="0" normalizeH="0" baseline="0" noProof="0" dirty="0">
              <a:ln>
                <a:noFill/>
              </a:ln>
              <a:solidFill>
                <a:srgbClr val="2F2B20"/>
              </a:solidFill>
              <a:effectLst/>
              <a:uLnTx/>
              <a:uFillTx/>
              <a:latin typeface="Calibri"/>
              <a:ea typeface="+mn-ea"/>
              <a:cs typeface="+mn-cs"/>
            </a:rPr>
            <a:t>.</a:t>
          </a:r>
        </a:p>
      </dsp:txBody>
      <dsp:txXfrm>
        <a:off x="0" y="680733"/>
        <a:ext cx="9083343" cy="2434320"/>
      </dsp:txXfrm>
    </dsp:sp>
    <dsp:sp modelId="{FF51D4FC-83E3-42AB-8B97-5C08A8D443F1}">
      <dsp:nvSpPr>
        <dsp:cNvPr id="0" name=""/>
        <dsp:cNvSpPr/>
      </dsp:nvSpPr>
      <dsp:spPr>
        <a:xfrm>
          <a:off x="0" y="3115053"/>
          <a:ext cx="9083343" cy="6715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0" lang="en-US" sz="2800" b="1" i="0" u="none" strike="noStrike" kern="1200" cap="none" spc="0" normalizeH="0" baseline="0" noProof="0" dirty="0">
              <a:ln>
                <a:noFill/>
              </a:ln>
              <a:solidFill>
                <a:srgbClr val="800000"/>
              </a:solidFill>
              <a:effectLst/>
              <a:uLnTx/>
              <a:uFillTx/>
              <a:latin typeface="Calibri"/>
              <a:ea typeface="+mn-ea"/>
              <a:cs typeface="+mn-cs"/>
            </a:rPr>
            <a:t>4. Work Performance Reports</a:t>
          </a:r>
          <a:endParaRPr lang="en-US" sz="2800" kern="1200" dirty="0"/>
        </a:p>
      </dsp:txBody>
      <dsp:txXfrm>
        <a:off x="32784" y="3147837"/>
        <a:ext cx="9017775" cy="606012"/>
      </dsp:txXfrm>
    </dsp:sp>
    <dsp:sp modelId="{A3EE3EDA-C1EE-4D1E-948D-2DA52AA35FFB}">
      <dsp:nvSpPr>
        <dsp:cNvPr id="0" name=""/>
        <dsp:cNvSpPr/>
      </dsp:nvSpPr>
      <dsp:spPr>
        <a:xfrm>
          <a:off x="0" y="3786633"/>
          <a:ext cx="9083343" cy="1622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35560" rIns="199136" bIns="35560" numCol="1" spcCol="1270" anchor="t" anchorCtr="0">
          <a:noAutofit/>
        </a:bodyPr>
        <a:lstStyle/>
        <a:p>
          <a:pPr marL="228600" lvl="1" indent="-228600" algn="l" defTabSz="977900">
            <a:lnSpc>
              <a:spcPct val="90000"/>
            </a:lnSpc>
            <a:spcBef>
              <a:spcPct val="0"/>
            </a:spcBef>
            <a:spcAft>
              <a:spcPct val="20000"/>
            </a:spcAft>
            <a:buChar char="•"/>
          </a:pPr>
          <a:r>
            <a:rPr kumimoji="0" lang="en-US" sz="2200" b="0" i="0" u="none" strike="noStrike" kern="1200" cap="none" spc="0" normalizeH="0" baseline="0" noProof="0" dirty="0">
              <a:ln>
                <a:noFill/>
              </a:ln>
              <a:solidFill>
                <a:srgbClr val="2F2B20"/>
              </a:solidFill>
              <a:effectLst/>
              <a:uLnTx/>
              <a:uFillTx/>
              <a:latin typeface="Calibri"/>
              <a:ea typeface="+mn-ea"/>
              <a:cs typeface="+mn-cs"/>
            </a:rPr>
            <a:t>Work Performance Reports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mengambil</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informasi</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pengukuran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suatu</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kinerja</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menganalisanya</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memberikan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informasi</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kinerja</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termasuk</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analisis</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varians</a:t>
          </a:r>
          <a:r>
            <a:rPr kumimoji="0" lang="en-US" sz="2200" b="0" i="0" u="none" strike="noStrike" kern="1200" cap="none" spc="0" normalizeH="0" baseline="0" noProof="0" dirty="0">
              <a:ln>
                <a:noFill/>
              </a:ln>
              <a:solidFill>
                <a:srgbClr val="2F2B20"/>
              </a:solidFill>
              <a:effectLst/>
              <a:uLnTx/>
              <a:uFillTx/>
              <a:latin typeface="Calibri"/>
              <a:ea typeface="+mn-ea"/>
              <a:cs typeface="+mn-cs"/>
            </a:rPr>
            <a:t>, data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nilai</a:t>
          </a:r>
          <a:r>
            <a:rPr kumimoji="0" lang="en-US" sz="22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diperoleh</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peramalan</a:t>
          </a:r>
          <a:r>
            <a:rPr kumimoji="0" lang="en-US" sz="2200" b="0" i="0" u="none" strike="noStrike" kern="1200" cap="none" spc="0" normalizeH="0" baseline="0" noProof="0" dirty="0">
              <a:ln>
                <a:noFill/>
              </a:ln>
              <a:solidFill>
                <a:srgbClr val="2F2B20"/>
              </a:solidFill>
              <a:effectLst/>
              <a:uLnTx/>
              <a:uFillTx/>
              <a:latin typeface="Calibri"/>
              <a:ea typeface="+mn-ea"/>
              <a:cs typeface="+mn-cs"/>
            </a:rPr>
            <a:t> data.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Poin</a:t>
          </a:r>
          <a:r>
            <a:rPr kumimoji="0" lang="en-US" sz="2200" b="0" i="0" u="none" strike="noStrike" kern="1200" cap="none" spc="0" normalizeH="0" baseline="0" noProof="0" dirty="0">
              <a:ln>
                <a:noFill/>
              </a:ln>
              <a:solidFill>
                <a:srgbClr val="2F2B20"/>
              </a:solidFill>
              <a:effectLst/>
              <a:uLnTx/>
              <a:uFillTx/>
              <a:latin typeface="Calibri"/>
              <a:ea typeface="+mn-ea"/>
              <a:cs typeface="+mn-cs"/>
            </a:rPr>
            <a:t> data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ini</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bisa</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berdampak</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dalam</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pengendalian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terhadap</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kinerja</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terkait</a:t>
          </a:r>
          <a:r>
            <a:rPr kumimoji="0" lang="en-US" sz="2200" b="0" i="0" u="none" strike="noStrike" kern="1200" cap="none" spc="0" normalizeH="0" baseline="0" noProof="0" dirty="0">
              <a:ln>
                <a:noFill/>
              </a:ln>
              <a:solidFill>
                <a:srgbClr val="2F2B20"/>
              </a:solidFill>
              <a:effectLst/>
              <a:uLnTx/>
              <a:uFillTx/>
              <a:latin typeface="Calibri"/>
              <a:ea typeface="+mn-ea"/>
              <a:cs typeface="+mn-cs"/>
            </a:rPr>
            <a:t>.</a:t>
          </a:r>
          <a:endParaRPr lang="en-US" sz="2200" kern="1200" dirty="0"/>
        </a:p>
      </dsp:txBody>
      <dsp:txXfrm>
        <a:off x="0" y="3786633"/>
        <a:ext cx="9083343" cy="1622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AAE1AC-FBAE-42CE-91D6-A70E747D0B79}">
      <dsp:nvSpPr>
        <dsp:cNvPr id="0" name=""/>
        <dsp:cNvSpPr/>
      </dsp:nvSpPr>
      <dsp:spPr>
        <a:xfrm rot="16200000">
          <a:off x="-1827760" y="1832756"/>
          <a:ext cx="5418667" cy="1753153"/>
        </a:xfrm>
        <a:prstGeom prst="flowChartManualOperati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id-ID" sz="2000" b="0" i="0" kern="1200" dirty="0">
              <a:solidFill>
                <a:schemeClr val="tx1"/>
              </a:solidFill>
            </a:rPr>
            <a:t>Tingkat risiko apa yang dianggap dapat ditoleransi untuk proyek.</a:t>
          </a:r>
          <a:endParaRPr lang="en-US" sz="2000" kern="1200" dirty="0">
            <a:solidFill>
              <a:schemeClr val="tx1"/>
            </a:solidFill>
          </a:endParaRPr>
        </a:p>
      </dsp:txBody>
      <dsp:txXfrm rot="5400000">
        <a:off x="4997" y="1083732"/>
        <a:ext cx="1753153" cy="3251201"/>
      </dsp:txXfrm>
    </dsp:sp>
    <dsp:sp modelId="{C8453CB6-FB96-4B3E-A752-C76DB7F964B8}">
      <dsp:nvSpPr>
        <dsp:cNvPr id="0" name=""/>
        <dsp:cNvSpPr/>
      </dsp:nvSpPr>
      <dsp:spPr>
        <a:xfrm rot="16200000">
          <a:off x="56880" y="1832756"/>
          <a:ext cx="5418667" cy="1753153"/>
        </a:xfrm>
        <a:prstGeom prst="flowChartManualOperation">
          <a:avLst/>
        </a:prstGeom>
        <a:gradFill rotWithShape="0">
          <a:gsLst>
            <a:gs pos="0">
              <a:schemeClr val="accent4">
                <a:hueOff val="2598923"/>
                <a:satOff val="-11992"/>
                <a:lumOff val="441"/>
                <a:alphaOff val="0"/>
                <a:satMod val="103000"/>
                <a:lumMod val="102000"/>
                <a:tint val="94000"/>
              </a:schemeClr>
            </a:gs>
            <a:gs pos="50000">
              <a:schemeClr val="accent4">
                <a:hueOff val="2598923"/>
                <a:satOff val="-11992"/>
                <a:lumOff val="441"/>
                <a:alphaOff val="0"/>
                <a:satMod val="110000"/>
                <a:lumMod val="100000"/>
                <a:shade val="100000"/>
              </a:schemeClr>
            </a:gs>
            <a:gs pos="100000">
              <a:schemeClr val="accent4">
                <a:hueOff val="2598923"/>
                <a:satOff val="-11992"/>
                <a:lumOff val="44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id-ID" sz="2000" b="0" i="0" kern="1200">
              <a:solidFill>
                <a:schemeClr val="tx1"/>
              </a:solidFill>
            </a:rPr>
            <a:t>Bagaimana risiko akan dikelola.</a:t>
          </a:r>
          <a:endParaRPr lang="en-US" sz="2000" kern="1200" dirty="0">
            <a:solidFill>
              <a:schemeClr val="tx1"/>
            </a:solidFill>
          </a:endParaRPr>
        </a:p>
      </dsp:txBody>
      <dsp:txXfrm rot="5400000">
        <a:off x="1889637" y="1083732"/>
        <a:ext cx="1753153" cy="3251201"/>
      </dsp:txXfrm>
    </dsp:sp>
    <dsp:sp modelId="{1A0F1F4F-6557-4C2C-B3CD-C369455185CF}">
      <dsp:nvSpPr>
        <dsp:cNvPr id="0" name=""/>
        <dsp:cNvSpPr/>
      </dsp:nvSpPr>
      <dsp:spPr>
        <a:xfrm rot="16200000">
          <a:off x="1941520" y="1832756"/>
          <a:ext cx="5418667" cy="1753153"/>
        </a:xfrm>
        <a:prstGeom prst="flowChartManualOperation">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id-ID" sz="2000" b="0" i="0" kern="1200">
              <a:solidFill>
                <a:schemeClr val="tx1"/>
              </a:solidFill>
            </a:rPr>
            <a:t>Siapa yang akan bertanggung jawab atas </a:t>
          </a:r>
          <a:r>
            <a:rPr lang="en-US" sz="2000" b="0" i="0" kern="1200">
              <a:solidFill>
                <a:schemeClr val="tx1"/>
              </a:solidFill>
            </a:rPr>
            <a:t>activity project</a:t>
          </a:r>
          <a:r>
            <a:rPr lang="id-ID" sz="2000" b="0" i="0" kern="1200">
              <a:solidFill>
                <a:schemeClr val="tx1"/>
              </a:solidFill>
            </a:rPr>
            <a:t>.</a:t>
          </a:r>
          <a:endParaRPr lang="en-US" sz="2000" kern="1200" dirty="0">
            <a:solidFill>
              <a:schemeClr val="tx1"/>
            </a:solidFill>
          </a:endParaRPr>
        </a:p>
      </dsp:txBody>
      <dsp:txXfrm rot="5400000">
        <a:off x="3774277" y="1083732"/>
        <a:ext cx="1753153" cy="3251201"/>
      </dsp:txXfrm>
    </dsp:sp>
    <dsp:sp modelId="{88A439EF-EEFE-4933-93B9-91093B7D7622}">
      <dsp:nvSpPr>
        <dsp:cNvPr id="0" name=""/>
        <dsp:cNvSpPr/>
      </dsp:nvSpPr>
      <dsp:spPr>
        <a:xfrm rot="16200000">
          <a:off x="3826160" y="1832756"/>
          <a:ext cx="5418667" cy="1753153"/>
        </a:xfrm>
        <a:prstGeom prst="flowChartManualOperation">
          <a:avLst/>
        </a:prstGeom>
        <a:gradFill rotWithShape="0">
          <a:gsLst>
            <a:gs pos="0">
              <a:schemeClr val="accent4">
                <a:hueOff val="7796769"/>
                <a:satOff val="-35976"/>
                <a:lumOff val="1324"/>
                <a:alphaOff val="0"/>
                <a:satMod val="103000"/>
                <a:lumMod val="102000"/>
                <a:tint val="94000"/>
              </a:schemeClr>
            </a:gs>
            <a:gs pos="50000">
              <a:schemeClr val="accent4">
                <a:hueOff val="7796769"/>
                <a:satOff val="-35976"/>
                <a:lumOff val="1324"/>
                <a:alphaOff val="0"/>
                <a:satMod val="110000"/>
                <a:lumMod val="100000"/>
                <a:shade val="100000"/>
              </a:schemeClr>
            </a:gs>
            <a:gs pos="100000">
              <a:schemeClr val="accent4">
                <a:hueOff val="7796769"/>
                <a:satOff val="-35976"/>
                <a:lumOff val="13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id-ID" sz="2000" b="0" i="0" kern="1200">
              <a:solidFill>
                <a:schemeClr val="tx1"/>
              </a:solidFill>
            </a:rPr>
            <a:t>Jumlah waktu dan biaya yang akan dialokasikan untuk kegiatan </a:t>
          </a:r>
          <a:r>
            <a:rPr lang="en-US" sz="2000" b="0" i="0" kern="1200">
              <a:solidFill>
                <a:schemeClr val="tx1"/>
              </a:solidFill>
            </a:rPr>
            <a:t>yang </a:t>
          </a:r>
          <a:r>
            <a:rPr lang="id-ID" sz="2000" b="0" i="0" kern="1200">
              <a:solidFill>
                <a:schemeClr val="tx1"/>
              </a:solidFill>
            </a:rPr>
            <a:t>berisiko.</a:t>
          </a:r>
          <a:endParaRPr lang="en-US" sz="2000" kern="1200" dirty="0">
            <a:solidFill>
              <a:schemeClr val="tx1"/>
            </a:solidFill>
          </a:endParaRPr>
        </a:p>
      </dsp:txBody>
      <dsp:txXfrm rot="5400000">
        <a:off x="5658917" y="1083732"/>
        <a:ext cx="1753153" cy="3251201"/>
      </dsp:txXfrm>
    </dsp:sp>
    <dsp:sp modelId="{A9FA2AC6-B1B8-42EE-9856-0E1A0F4D19A0}">
      <dsp:nvSpPr>
        <dsp:cNvPr id="0" name=""/>
        <dsp:cNvSpPr/>
      </dsp:nvSpPr>
      <dsp:spPr>
        <a:xfrm rot="16200000">
          <a:off x="5710801" y="1832756"/>
          <a:ext cx="5418667" cy="1753153"/>
        </a:xfrm>
        <a:prstGeom prst="flowChartManualOperation">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id-ID" sz="2000" b="0" i="0" kern="1200" dirty="0">
              <a:solidFill>
                <a:schemeClr val="tx1"/>
              </a:solidFill>
            </a:rPr>
            <a:t>Bagaimana temuan risiko akan dikomunikasikan.</a:t>
          </a:r>
          <a:endParaRPr lang="en-US" sz="2000" kern="1200" dirty="0">
            <a:solidFill>
              <a:schemeClr val="tx1"/>
            </a:solidFill>
          </a:endParaRPr>
        </a:p>
      </dsp:txBody>
      <dsp:txXfrm rot="5400000">
        <a:off x="7543558" y="1083732"/>
        <a:ext cx="1753153" cy="32512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58A37-A8AD-40B9-B267-A3E61B1F40FE}">
      <dsp:nvSpPr>
        <dsp:cNvPr id="0" name=""/>
        <dsp:cNvSpPr/>
      </dsp:nvSpPr>
      <dsp:spPr>
        <a:xfrm>
          <a:off x="-128498" y="-612593"/>
          <a:ext cx="8016802" cy="6046009"/>
        </a:xfrm>
        <a:prstGeom prst="blockArc">
          <a:avLst>
            <a:gd name="adj1" fmla="val 14171862"/>
            <a:gd name="adj2" fmla="val 16308158"/>
            <a:gd name="adj3" fmla="val 2757"/>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3EF975-431B-446D-B059-4C5F27169B7E}">
      <dsp:nvSpPr>
        <dsp:cNvPr id="0" name=""/>
        <dsp:cNvSpPr/>
      </dsp:nvSpPr>
      <dsp:spPr>
        <a:xfrm>
          <a:off x="-65049" y="-656858"/>
          <a:ext cx="8016802" cy="6046009"/>
        </a:xfrm>
        <a:prstGeom prst="blockArc">
          <a:avLst>
            <a:gd name="adj1" fmla="val 11879988"/>
            <a:gd name="adj2" fmla="val 14039996"/>
            <a:gd name="adj3" fmla="val 2757"/>
          </a:avLst>
        </a:prstGeom>
        <a:solidFill>
          <a:schemeClr val="accent2">
            <a:hueOff val="-1293656"/>
            <a:satOff val="-74603"/>
            <a:lumOff val="76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9FF3A0-3817-4EBF-A35A-1A271B7FAA71}">
      <dsp:nvSpPr>
        <dsp:cNvPr id="0" name=""/>
        <dsp:cNvSpPr/>
      </dsp:nvSpPr>
      <dsp:spPr>
        <a:xfrm>
          <a:off x="-65056" y="-656838"/>
          <a:ext cx="8016802" cy="6046009"/>
        </a:xfrm>
        <a:prstGeom prst="blockArc">
          <a:avLst>
            <a:gd name="adj1" fmla="val 9720023"/>
            <a:gd name="adj2" fmla="val 11880023"/>
            <a:gd name="adj3" fmla="val 2757"/>
          </a:avLst>
        </a:prstGeom>
        <a:solidFill>
          <a:schemeClr val="accent2">
            <a:hueOff val="-1131949"/>
            <a:satOff val="-65277"/>
            <a:lumOff val="671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3028AF-8BA5-4C86-9928-31BE1CC044DA}">
      <dsp:nvSpPr>
        <dsp:cNvPr id="0" name=""/>
        <dsp:cNvSpPr/>
      </dsp:nvSpPr>
      <dsp:spPr>
        <a:xfrm>
          <a:off x="-65059" y="-656847"/>
          <a:ext cx="8016802" cy="6046009"/>
        </a:xfrm>
        <a:prstGeom prst="blockArc">
          <a:avLst>
            <a:gd name="adj1" fmla="val 7559992"/>
            <a:gd name="adj2" fmla="val 9720007"/>
            <a:gd name="adj3" fmla="val 2757"/>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E85CE2-D83F-465A-B809-9177660789AE}">
      <dsp:nvSpPr>
        <dsp:cNvPr id="0" name=""/>
        <dsp:cNvSpPr/>
      </dsp:nvSpPr>
      <dsp:spPr>
        <a:xfrm>
          <a:off x="-65071" y="-656856"/>
          <a:ext cx="8016802" cy="6046009"/>
        </a:xfrm>
        <a:prstGeom prst="blockArc">
          <a:avLst>
            <a:gd name="adj1" fmla="val 5399966"/>
            <a:gd name="adj2" fmla="val 7559967"/>
            <a:gd name="adj3" fmla="val 2757"/>
          </a:avLst>
        </a:prstGeom>
        <a:solidFill>
          <a:schemeClr val="accent2">
            <a:hueOff val="-808535"/>
            <a:satOff val="-46627"/>
            <a:lumOff val="479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F0DFD5-4FC2-4C5C-9A37-9FBC234E1312}">
      <dsp:nvSpPr>
        <dsp:cNvPr id="0" name=""/>
        <dsp:cNvSpPr/>
      </dsp:nvSpPr>
      <dsp:spPr>
        <a:xfrm>
          <a:off x="-43937" y="-656745"/>
          <a:ext cx="8016802" cy="6046009"/>
        </a:xfrm>
        <a:prstGeom prst="blockArc">
          <a:avLst>
            <a:gd name="adj1" fmla="val 3043294"/>
            <a:gd name="adj2" fmla="val 5435987"/>
            <a:gd name="adj3" fmla="val 2757"/>
          </a:avLst>
        </a:prstGeom>
        <a:solidFill>
          <a:schemeClr val="accent2">
            <a:hueOff val="-646828"/>
            <a:satOff val="-37301"/>
            <a:lumOff val="383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2188EA-0428-49E7-92E6-77E6C5B31266}">
      <dsp:nvSpPr>
        <dsp:cNvPr id="0" name=""/>
        <dsp:cNvSpPr/>
      </dsp:nvSpPr>
      <dsp:spPr>
        <a:xfrm>
          <a:off x="-72699" y="-632774"/>
          <a:ext cx="8016802" cy="6046009"/>
        </a:xfrm>
        <a:prstGeom prst="blockArc">
          <a:avLst>
            <a:gd name="adj1" fmla="val 1036937"/>
            <a:gd name="adj2" fmla="val 2979477"/>
            <a:gd name="adj3" fmla="val 2757"/>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5273EE-A046-4F95-8630-C5A7BD398EB2}">
      <dsp:nvSpPr>
        <dsp:cNvPr id="0" name=""/>
        <dsp:cNvSpPr/>
      </dsp:nvSpPr>
      <dsp:spPr>
        <a:xfrm>
          <a:off x="-65046" y="-656838"/>
          <a:ext cx="8016802" cy="6046009"/>
        </a:xfrm>
        <a:prstGeom prst="blockArc">
          <a:avLst>
            <a:gd name="adj1" fmla="val 20519977"/>
            <a:gd name="adj2" fmla="val 1079977"/>
            <a:gd name="adj3" fmla="val 2757"/>
          </a:avLst>
        </a:prstGeom>
        <a:solidFill>
          <a:schemeClr val="accent2">
            <a:hueOff val="-323414"/>
            <a:satOff val="-18651"/>
            <a:lumOff val="191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3E97F3-737A-47E5-898B-9B1B6C3124B9}">
      <dsp:nvSpPr>
        <dsp:cNvPr id="0" name=""/>
        <dsp:cNvSpPr/>
      </dsp:nvSpPr>
      <dsp:spPr>
        <a:xfrm>
          <a:off x="-65052" y="-656858"/>
          <a:ext cx="8016802" cy="6046009"/>
        </a:xfrm>
        <a:prstGeom prst="blockArc">
          <a:avLst>
            <a:gd name="adj1" fmla="val 18360004"/>
            <a:gd name="adj2" fmla="val 20520012"/>
            <a:gd name="adj3" fmla="val 2757"/>
          </a:avLst>
        </a:prstGeom>
        <a:solidFill>
          <a:schemeClr val="accent2">
            <a:hueOff val="-161707"/>
            <a:satOff val="-9325"/>
            <a:lumOff val="9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A9961F-B42A-48DF-9B98-91D77A543DEE}">
      <dsp:nvSpPr>
        <dsp:cNvPr id="0" name=""/>
        <dsp:cNvSpPr/>
      </dsp:nvSpPr>
      <dsp:spPr>
        <a:xfrm>
          <a:off x="-1604" y="-612593"/>
          <a:ext cx="8016802" cy="6046009"/>
        </a:xfrm>
        <a:prstGeom prst="blockArc">
          <a:avLst>
            <a:gd name="adj1" fmla="val 16091842"/>
            <a:gd name="adj2" fmla="val 18228138"/>
            <a:gd name="adj3" fmla="val 2757"/>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D13516-DAD4-4B31-8626-563354503913}">
      <dsp:nvSpPr>
        <dsp:cNvPr id="0" name=""/>
        <dsp:cNvSpPr/>
      </dsp:nvSpPr>
      <dsp:spPr>
        <a:xfrm>
          <a:off x="2580914" y="1717421"/>
          <a:ext cx="2724871" cy="138797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Risk Management Plan</a:t>
          </a:r>
        </a:p>
      </dsp:txBody>
      <dsp:txXfrm>
        <a:off x="2979962" y="1920685"/>
        <a:ext cx="1926775" cy="981447"/>
      </dsp:txXfrm>
    </dsp:sp>
    <dsp:sp modelId="{B9CE6FBF-B027-45B7-8718-9D94FE46F0E7}">
      <dsp:nvSpPr>
        <dsp:cNvPr id="0" name=""/>
        <dsp:cNvSpPr/>
      </dsp:nvSpPr>
      <dsp:spPr>
        <a:xfrm>
          <a:off x="3175945" y="-184306"/>
          <a:ext cx="1534809" cy="115750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(4)</a:t>
          </a:r>
        </a:p>
        <a:p>
          <a:pPr marL="0" lvl="0" indent="0" algn="ctr" defTabSz="622300">
            <a:lnSpc>
              <a:spcPct val="90000"/>
            </a:lnSpc>
            <a:spcBef>
              <a:spcPct val="0"/>
            </a:spcBef>
            <a:spcAft>
              <a:spcPct val="35000"/>
            </a:spcAft>
            <a:buNone/>
          </a:pPr>
          <a:r>
            <a:rPr lang="en-US" sz="1400" kern="1200" dirty="0">
              <a:solidFill>
                <a:schemeClr val="tx1"/>
              </a:solidFill>
            </a:rPr>
            <a:t>Timing</a:t>
          </a:r>
        </a:p>
      </dsp:txBody>
      <dsp:txXfrm>
        <a:off x="3400713" y="-14794"/>
        <a:ext cx="1085273" cy="818479"/>
      </dsp:txXfrm>
    </dsp:sp>
    <dsp:sp modelId="{80CC5646-B9A9-450B-8069-CBFC12C6AD76}">
      <dsp:nvSpPr>
        <dsp:cNvPr id="0" name=""/>
        <dsp:cNvSpPr/>
      </dsp:nvSpPr>
      <dsp:spPr>
        <a:xfrm>
          <a:off x="4361487" y="155638"/>
          <a:ext cx="1534809" cy="1157503"/>
        </a:xfrm>
        <a:prstGeom prst="ellipse">
          <a:avLst/>
        </a:prstGeom>
        <a:solidFill>
          <a:schemeClr val="accent2">
            <a:hueOff val="-161707"/>
            <a:satOff val="-9325"/>
            <a:lumOff val="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(5)</a:t>
          </a:r>
        </a:p>
        <a:p>
          <a:pPr marL="0" lvl="0" indent="0" algn="ctr" defTabSz="622300">
            <a:lnSpc>
              <a:spcPct val="90000"/>
            </a:lnSpc>
            <a:spcBef>
              <a:spcPct val="0"/>
            </a:spcBef>
            <a:spcAft>
              <a:spcPct val="35000"/>
            </a:spcAft>
            <a:buNone/>
          </a:pPr>
          <a:r>
            <a:rPr lang="en-US" sz="1400" kern="1200" dirty="0">
              <a:solidFill>
                <a:schemeClr val="tx1"/>
              </a:solidFill>
            </a:rPr>
            <a:t>Risk Categories</a:t>
          </a:r>
        </a:p>
      </dsp:txBody>
      <dsp:txXfrm>
        <a:off x="4586255" y="325150"/>
        <a:ext cx="1085273" cy="818479"/>
      </dsp:txXfrm>
    </dsp:sp>
    <dsp:sp modelId="{8E99A741-727B-4882-BD4A-2DD633AA14EC}">
      <dsp:nvSpPr>
        <dsp:cNvPr id="0" name=""/>
        <dsp:cNvSpPr/>
      </dsp:nvSpPr>
      <dsp:spPr>
        <a:xfrm>
          <a:off x="5094192" y="1164125"/>
          <a:ext cx="1534809" cy="1157503"/>
        </a:xfrm>
        <a:prstGeom prst="ellipse">
          <a:avLst/>
        </a:prstGeom>
        <a:solidFill>
          <a:schemeClr val="accent2">
            <a:hueOff val="-323414"/>
            <a:satOff val="-18651"/>
            <a:lumOff val="19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(6)</a:t>
          </a:r>
        </a:p>
        <a:p>
          <a:pPr marL="0" lvl="0" indent="0" algn="ctr" defTabSz="622300">
            <a:lnSpc>
              <a:spcPct val="90000"/>
            </a:lnSpc>
            <a:spcBef>
              <a:spcPct val="0"/>
            </a:spcBef>
            <a:spcAft>
              <a:spcPct val="35000"/>
            </a:spcAft>
            <a:buNone/>
          </a:pPr>
          <a:r>
            <a:rPr lang="en-US" sz="1400" kern="1200" dirty="0">
              <a:solidFill>
                <a:schemeClr val="tx1"/>
              </a:solidFill>
            </a:rPr>
            <a:t>Definitions of Risk </a:t>
          </a:r>
          <a:r>
            <a:rPr lang="en-US" sz="1400" kern="1200" dirty="0" err="1">
              <a:solidFill>
                <a:schemeClr val="tx1"/>
              </a:solidFill>
            </a:rPr>
            <a:t>Probility</a:t>
          </a:r>
          <a:r>
            <a:rPr lang="en-US" sz="1400" kern="1200" dirty="0">
              <a:solidFill>
                <a:schemeClr val="tx1"/>
              </a:solidFill>
            </a:rPr>
            <a:t> and Impact</a:t>
          </a:r>
        </a:p>
      </dsp:txBody>
      <dsp:txXfrm>
        <a:off x="5318960" y="1333637"/>
        <a:ext cx="1085273" cy="818479"/>
      </dsp:txXfrm>
    </dsp:sp>
    <dsp:sp modelId="{69266C82-A96A-44A8-80CD-E180FD5E2070}">
      <dsp:nvSpPr>
        <dsp:cNvPr id="0" name=""/>
        <dsp:cNvSpPr/>
      </dsp:nvSpPr>
      <dsp:spPr>
        <a:xfrm>
          <a:off x="5094200" y="2410677"/>
          <a:ext cx="1534809" cy="1157503"/>
        </a:xfrm>
        <a:prstGeom prst="ellipse">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(7)</a:t>
          </a:r>
        </a:p>
        <a:p>
          <a:pPr marL="0" lvl="0" indent="0" algn="ctr" defTabSz="622300">
            <a:lnSpc>
              <a:spcPct val="90000"/>
            </a:lnSpc>
            <a:spcBef>
              <a:spcPct val="0"/>
            </a:spcBef>
            <a:spcAft>
              <a:spcPct val="35000"/>
            </a:spcAft>
            <a:buNone/>
          </a:pPr>
          <a:r>
            <a:rPr lang="en-US" sz="1400" kern="1200" dirty="0">
              <a:solidFill>
                <a:schemeClr val="tx1"/>
              </a:solidFill>
            </a:rPr>
            <a:t>Probability and impact matrix</a:t>
          </a:r>
        </a:p>
      </dsp:txBody>
      <dsp:txXfrm>
        <a:off x="5318968" y="2580189"/>
        <a:ext cx="1085273" cy="818479"/>
      </dsp:txXfrm>
    </dsp:sp>
    <dsp:sp modelId="{49E04600-AA4B-4520-B69C-F792D823F9D5}">
      <dsp:nvSpPr>
        <dsp:cNvPr id="0" name=""/>
        <dsp:cNvSpPr/>
      </dsp:nvSpPr>
      <dsp:spPr>
        <a:xfrm>
          <a:off x="4473977" y="3348795"/>
          <a:ext cx="1534809" cy="1157503"/>
        </a:xfrm>
        <a:prstGeom prst="ellipse">
          <a:avLst/>
        </a:prstGeom>
        <a:solidFill>
          <a:schemeClr val="accent2">
            <a:hueOff val="-646828"/>
            <a:satOff val="-37301"/>
            <a:lumOff val="38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(8)</a:t>
          </a:r>
        </a:p>
        <a:p>
          <a:pPr marL="0" lvl="0" indent="0" algn="ctr" defTabSz="622300">
            <a:lnSpc>
              <a:spcPct val="90000"/>
            </a:lnSpc>
            <a:spcBef>
              <a:spcPct val="0"/>
            </a:spcBef>
            <a:spcAft>
              <a:spcPct val="35000"/>
            </a:spcAft>
            <a:buNone/>
          </a:pPr>
          <a:r>
            <a:rPr lang="en-US" sz="1400" b="1" kern="1200" dirty="0">
              <a:solidFill>
                <a:schemeClr val="tx1"/>
              </a:solidFill>
            </a:rPr>
            <a:t>Revised stakeholders’ tolerances</a:t>
          </a:r>
          <a:endParaRPr lang="en-US" sz="1400" kern="1200" dirty="0">
            <a:solidFill>
              <a:schemeClr val="tx1"/>
            </a:solidFill>
          </a:endParaRPr>
        </a:p>
      </dsp:txBody>
      <dsp:txXfrm>
        <a:off x="4698745" y="3518307"/>
        <a:ext cx="1085273" cy="818479"/>
      </dsp:txXfrm>
    </dsp:sp>
    <dsp:sp modelId="{2D8CBD8B-4E71-4825-992F-912756535982}">
      <dsp:nvSpPr>
        <dsp:cNvPr id="0" name=""/>
        <dsp:cNvSpPr/>
      </dsp:nvSpPr>
      <dsp:spPr>
        <a:xfrm>
          <a:off x="3175945" y="3804360"/>
          <a:ext cx="1534809" cy="1157503"/>
        </a:xfrm>
        <a:prstGeom prst="ellipse">
          <a:avLst/>
        </a:prstGeom>
        <a:solidFill>
          <a:schemeClr val="accent2">
            <a:hueOff val="-808535"/>
            <a:satOff val="-46627"/>
            <a:lumOff val="4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(9)</a:t>
          </a:r>
        </a:p>
        <a:p>
          <a:pPr marL="0" lvl="0" indent="0" algn="ctr" defTabSz="622300">
            <a:lnSpc>
              <a:spcPct val="90000"/>
            </a:lnSpc>
            <a:spcBef>
              <a:spcPct val="0"/>
            </a:spcBef>
            <a:spcAft>
              <a:spcPct val="35000"/>
            </a:spcAft>
            <a:buNone/>
          </a:pPr>
          <a:r>
            <a:rPr lang="en-US" sz="1400" kern="1200" dirty="0">
              <a:solidFill>
                <a:schemeClr val="tx1"/>
              </a:solidFill>
            </a:rPr>
            <a:t>Reporting format</a:t>
          </a:r>
        </a:p>
        <a:p>
          <a:pPr marL="0" lvl="0" indent="0" algn="ctr" defTabSz="622300">
            <a:lnSpc>
              <a:spcPct val="90000"/>
            </a:lnSpc>
            <a:spcBef>
              <a:spcPct val="0"/>
            </a:spcBef>
            <a:spcAft>
              <a:spcPct val="35000"/>
            </a:spcAft>
            <a:buNone/>
          </a:pPr>
          <a:endParaRPr lang="en-US" sz="1400" kern="1200" dirty="0">
            <a:solidFill>
              <a:schemeClr val="tx1"/>
            </a:solidFill>
          </a:endParaRPr>
        </a:p>
      </dsp:txBody>
      <dsp:txXfrm>
        <a:off x="3400713" y="3973872"/>
        <a:ext cx="1085273" cy="818479"/>
      </dsp:txXfrm>
    </dsp:sp>
    <dsp:sp modelId="{3AC5D110-CE7F-40A4-9347-10438C5A1116}">
      <dsp:nvSpPr>
        <dsp:cNvPr id="0" name=""/>
        <dsp:cNvSpPr/>
      </dsp:nvSpPr>
      <dsp:spPr>
        <a:xfrm>
          <a:off x="1990399" y="3419165"/>
          <a:ext cx="1534809" cy="1157503"/>
        </a:xfrm>
        <a:prstGeom prst="ellipse">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(10)</a:t>
          </a:r>
        </a:p>
        <a:p>
          <a:pPr marL="0" lvl="0" indent="0" algn="ctr" defTabSz="622300">
            <a:lnSpc>
              <a:spcPct val="90000"/>
            </a:lnSpc>
            <a:spcBef>
              <a:spcPct val="0"/>
            </a:spcBef>
            <a:spcAft>
              <a:spcPct val="35000"/>
            </a:spcAft>
            <a:buNone/>
          </a:pPr>
          <a:r>
            <a:rPr lang="en-US" sz="1400" b="1" kern="1200" dirty="0">
              <a:solidFill>
                <a:schemeClr val="tx1"/>
              </a:solidFill>
            </a:rPr>
            <a:t>Tracking</a:t>
          </a:r>
          <a:endParaRPr lang="en-US" sz="1400" kern="1200" dirty="0">
            <a:solidFill>
              <a:schemeClr val="tx1"/>
            </a:solidFill>
          </a:endParaRPr>
        </a:p>
      </dsp:txBody>
      <dsp:txXfrm>
        <a:off x="2215167" y="3588677"/>
        <a:ext cx="1085273" cy="818479"/>
      </dsp:txXfrm>
    </dsp:sp>
    <dsp:sp modelId="{7D0218AE-DA82-47C5-8A4B-B85B1A7D337A}">
      <dsp:nvSpPr>
        <dsp:cNvPr id="0" name=""/>
        <dsp:cNvSpPr/>
      </dsp:nvSpPr>
      <dsp:spPr>
        <a:xfrm>
          <a:off x="1257689" y="2410677"/>
          <a:ext cx="1534809" cy="1157503"/>
        </a:xfrm>
        <a:prstGeom prst="ellipse">
          <a:avLst/>
        </a:prstGeom>
        <a:solidFill>
          <a:schemeClr val="accent2">
            <a:hueOff val="-1131949"/>
            <a:satOff val="-65277"/>
            <a:lumOff val="67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(1)</a:t>
          </a:r>
        </a:p>
        <a:p>
          <a:pPr marL="0" lvl="0" indent="0" algn="ctr" defTabSz="622300">
            <a:lnSpc>
              <a:spcPct val="90000"/>
            </a:lnSpc>
            <a:spcBef>
              <a:spcPct val="0"/>
            </a:spcBef>
            <a:spcAft>
              <a:spcPct val="35000"/>
            </a:spcAft>
            <a:buNone/>
          </a:pPr>
          <a:r>
            <a:rPr lang="en-US" sz="1400" kern="1200" dirty="0">
              <a:solidFill>
                <a:schemeClr val="tx1"/>
              </a:solidFill>
            </a:rPr>
            <a:t>Methodology</a:t>
          </a:r>
        </a:p>
      </dsp:txBody>
      <dsp:txXfrm>
        <a:off x="1482457" y="2580189"/>
        <a:ext cx="1085273" cy="818479"/>
      </dsp:txXfrm>
    </dsp:sp>
    <dsp:sp modelId="{31F656AF-1EF9-4108-90E6-FBEEEEB8EF8A}">
      <dsp:nvSpPr>
        <dsp:cNvPr id="0" name=""/>
        <dsp:cNvSpPr/>
      </dsp:nvSpPr>
      <dsp:spPr>
        <a:xfrm>
          <a:off x="1257697" y="1164125"/>
          <a:ext cx="1534809" cy="1157503"/>
        </a:xfrm>
        <a:prstGeom prst="ellipse">
          <a:avLst/>
        </a:prstGeom>
        <a:solidFill>
          <a:schemeClr val="accent2">
            <a:hueOff val="-1293656"/>
            <a:satOff val="-74603"/>
            <a:lumOff val="76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(2)</a:t>
          </a:r>
        </a:p>
        <a:p>
          <a:pPr marL="0" lvl="0" indent="0" algn="ctr" defTabSz="622300">
            <a:lnSpc>
              <a:spcPct val="90000"/>
            </a:lnSpc>
            <a:spcBef>
              <a:spcPct val="0"/>
            </a:spcBef>
            <a:spcAft>
              <a:spcPct val="35000"/>
            </a:spcAft>
            <a:buNone/>
          </a:pPr>
          <a:r>
            <a:rPr lang="en-US" sz="1400" kern="1200" dirty="0">
              <a:solidFill>
                <a:schemeClr val="tx1"/>
              </a:solidFill>
            </a:rPr>
            <a:t>Roles and Responsibilities</a:t>
          </a:r>
        </a:p>
      </dsp:txBody>
      <dsp:txXfrm>
        <a:off x="1482465" y="1333637"/>
        <a:ext cx="1085273" cy="818479"/>
      </dsp:txXfrm>
    </dsp:sp>
    <dsp:sp modelId="{DE272195-DD49-4AD6-BDEF-8BFCDBDF27F0}">
      <dsp:nvSpPr>
        <dsp:cNvPr id="0" name=""/>
        <dsp:cNvSpPr/>
      </dsp:nvSpPr>
      <dsp:spPr>
        <a:xfrm>
          <a:off x="1990403" y="155638"/>
          <a:ext cx="1534809" cy="1157503"/>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(3)</a:t>
          </a:r>
        </a:p>
        <a:p>
          <a:pPr marL="0" lvl="0" indent="0" algn="ctr" defTabSz="622300">
            <a:lnSpc>
              <a:spcPct val="90000"/>
            </a:lnSpc>
            <a:spcBef>
              <a:spcPct val="0"/>
            </a:spcBef>
            <a:spcAft>
              <a:spcPct val="35000"/>
            </a:spcAft>
            <a:buNone/>
          </a:pPr>
          <a:r>
            <a:rPr lang="en-US" sz="1400" kern="1200" dirty="0">
              <a:solidFill>
                <a:schemeClr val="tx1"/>
              </a:solidFill>
            </a:rPr>
            <a:t>Budgeting</a:t>
          </a:r>
        </a:p>
      </dsp:txBody>
      <dsp:txXfrm>
        <a:off x="2215171" y="325150"/>
        <a:ext cx="1085273" cy="8184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E88B-BDAE-486A-84B9-DC4D56DB0215}">
      <dsp:nvSpPr>
        <dsp:cNvPr id="0" name=""/>
        <dsp:cNvSpPr/>
      </dsp:nvSpPr>
      <dsp:spPr>
        <a:xfrm>
          <a:off x="4042" y="78184"/>
          <a:ext cx="1838086" cy="6912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0" kern="1200">
              <a:latin typeface="+mn-lt"/>
            </a:rPr>
            <a:t>Input</a:t>
          </a:r>
          <a:endParaRPr lang="en-US" sz="1600" b="0" kern="1200" dirty="0">
            <a:latin typeface="+mn-lt"/>
          </a:endParaRPr>
        </a:p>
      </dsp:txBody>
      <dsp:txXfrm>
        <a:off x="4042" y="78184"/>
        <a:ext cx="1838086" cy="460800"/>
      </dsp:txXfrm>
    </dsp:sp>
    <dsp:sp modelId="{6393A725-404C-43BE-B2A3-41A8645FCEC1}">
      <dsp:nvSpPr>
        <dsp:cNvPr id="0" name=""/>
        <dsp:cNvSpPr/>
      </dsp:nvSpPr>
      <dsp:spPr>
        <a:xfrm>
          <a:off x="380518" y="567384"/>
          <a:ext cx="1838086" cy="4158000"/>
        </a:xfrm>
        <a:prstGeom prst="roundRect">
          <a:avLst>
            <a:gd name="adj" fmla="val 10000"/>
          </a:avLst>
        </a:prstGeom>
        <a:solidFill>
          <a:schemeClr val="tx2">
            <a:lumMod val="20000"/>
            <a:lumOff val="80000"/>
            <a:alpha val="9000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latin typeface="+mn-lt"/>
            </a:rPr>
            <a:t>1. Risk management plan</a:t>
          </a:r>
        </a:p>
        <a:p>
          <a:pPr marL="171450" lvl="1" indent="-171450" algn="l" defTabSz="711200">
            <a:lnSpc>
              <a:spcPct val="90000"/>
            </a:lnSpc>
            <a:spcBef>
              <a:spcPct val="0"/>
            </a:spcBef>
            <a:spcAft>
              <a:spcPct val="15000"/>
            </a:spcAft>
            <a:buChar char="•"/>
          </a:pPr>
          <a:r>
            <a:rPr lang="en-US" sz="1600" b="0" kern="1200" dirty="0">
              <a:latin typeface="+mn-lt"/>
            </a:rPr>
            <a:t>2. Scope baseline</a:t>
          </a:r>
        </a:p>
        <a:p>
          <a:pPr marL="171450" lvl="1" indent="-171450" algn="l" defTabSz="711200">
            <a:lnSpc>
              <a:spcPct val="90000"/>
            </a:lnSpc>
            <a:spcBef>
              <a:spcPct val="0"/>
            </a:spcBef>
            <a:spcAft>
              <a:spcPct val="15000"/>
            </a:spcAft>
            <a:buChar char="•"/>
          </a:pPr>
          <a:r>
            <a:rPr lang="en-US" sz="1600" b="0" kern="1200" dirty="0">
              <a:latin typeface="+mn-lt"/>
            </a:rPr>
            <a:t>3. Risk register</a:t>
          </a:r>
        </a:p>
        <a:p>
          <a:pPr marL="171450" lvl="1" indent="-171450" algn="l" defTabSz="711200">
            <a:lnSpc>
              <a:spcPct val="90000"/>
            </a:lnSpc>
            <a:spcBef>
              <a:spcPct val="0"/>
            </a:spcBef>
            <a:spcAft>
              <a:spcPct val="15000"/>
            </a:spcAft>
            <a:buChar char="•"/>
          </a:pPr>
          <a:r>
            <a:rPr lang="en-US" sz="1600" b="0" kern="1200" dirty="0">
              <a:latin typeface="+mn-lt"/>
            </a:rPr>
            <a:t>4. Enterprise environmental factors</a:t>
          </a:r>
        </a:p>
        <a:p>
          <a:pPr marL="171450" lvl="1" indent="-171450" algn="l" defTabSz="711200">
            <a:lnSpc>
              <a:spcPct val="90000"/>
            </a:lnSpc>
            <a:spcBef>
              <a:spcPct val="0"/>
            </a:spcBef>
            <a:spcAft>
              <a:spcPct val="15000"/>
            </a:spcAft>
            <a:buChar char="•"/>
          </a:pPr>
          <a:r>
            <a:rPr lang="en-US" sz="1600" b="0" kern="1200" dirty="0">
              <a:latin typeface="+mn-lt"/>
            </a:rPr>
            <a:t>5. Organizational process assets</a:t>
          </a:r>
        </a:p>
      </dsp:txBody>
      <dsp:txXfrm>
        <a:off x="434354" y="621220"/>
        <a:ext cx="1730414" cy="4050328"/>
      </dsp:txXfrm>
    </dsp:sp>
    <dsp:sp modelId="{F03A484C-F809-464D-AB38-50710EBD6CDC}">
      <dsp:nvSpPr>
        <dsp:cNvPr id="0" name=""/>
        <dsp:cNvSpPr/>
      </dsp:nvSpPr>
      <dsp:spPr>
        <a:xfrm>
          <a:off x="2120776" y="79769"/>
          <a:ext cx="590732" cy="457630"/>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120776" y="171295"/>
        <a:ext cx="453443" cy="274578"/>
      </dsp:txXfrm>
    </dsp:sp>
    <dsp:sp modelId="{3F508ED5-0CC1-48A7-858B-9430E1B8F23E}">
      <dsp:nvSpPr>
        <dsp:cNvPr id="0" name=""/>
        <dsp:cNvSpPr/>
      </dsp:nvSpPr>
      <dsp:spPr>
        <a:xfrm>
          <a:off x="2956718" y="78184"/>
          <a:ext cx="1838086" cy="691200"/>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mn-lt"/>
            </a:rPr>
            <a:t>Tools &amp; Techniques</a:t>
          </a:r>
        </a:p>
      </dsp:txBody>
      <dsp:txXfrm>
        <a:off x="2956718" y="78184"/>
        <a:ext cx="1838086" cy="460800"/>
      </dsp:txXfrm>
    </dsp:sp>
    <dsp:sp modelId="{93849C52-3A8C-48CB-828E-783881352CC1}">
      <dsp:nvSpPr>
        <dsp:cNvPr id="0" name=""/>
        <dsp:cNvSpPr/>
      </dsp:nvSpPr>
      <dsp:spPr>
        <a:xfrm>
          <a:off x="3333194" y="538984"/>
          <a:ext cx="1838086" cy="4158000"/>
        </a:xfrm>
        <a:prstGeom prst="roundRect">
          <a:avLst>
            <a:gd name="adj" fmla="val 10000"/>
          </a:avLst>
        </a:prstGeom>
        <a:solidFill>
          <a:schemeClr val="bg2">
            <a:alpha val="9000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0" lang="en-US" sz="1600" b="0" i="0" u="none" strike="noStrike" kern="1200" cap="none" spc="-4" normalizeH="0" baseline="0" noProof="0" dirty="0">
              <a:ln/>
              <a:effectLst/>
              <a:uLnTx/>
              <a:uFillTx/>
              <a:latin typeface="+mn-lt"/>
              <a:ea typeface="+mn-ea"/>
            </a:rPr>
            <a:t>1. Risk probability and impact assessment</a:t>
          </a:r>
          <a:endParaRPr lang="en-US" sz="1600" b="0" kern="1200" dirty="0">
            <a:latin typeface="+mn-lt"/>
          </a:endParaRPr>
        </a:p>
        <a:p>
          <a:pPr marL="171450" lvl="1" indent="-171450" algn="l" defTabSz="711200">
            <a:lnSpc>
              <a:spcPct val="90000"/>
            </a:lnSpc>
            <a:spcBef>
              <a:spcPct val="0"/>
            </a:spcBef>
            <a:spcAft>
              <a:spcPct val="15000"/>
            </a:spcAft>
            <a:buChar char="•"/>
          </a:pPr>
          <a:r>
            <a:rPr kumimoji="0" lang="en-US" sz="1600" b="0" i="0" u="none" strike="noStrike" kern="1200" cap="none" spc="-4" normalizeH="0" baseline="0" noProof="0" dirty="0">
              <a:ln/>
              <a:effectLst/>
              <a:uLnTx/>
              <a:uFillTx/>
              <a:latin typeface="+mn-lt"/>
              <a:ea typeface="+mn-ea"/>
            </a:rPr>
            <a:t>2. Probability and impact matrix</a:t>
          </a:r>
        </a:p>
        <a:p>
          <a:pPr marL="171450" lvl="1" indent="-171450" algn="l" defTabSz="711200">
            <a:lnSpc>
              <a:spcPct val="90000"/>
            </a:lnSpc>
            <a:spcBef>
              <a:spcPct val="0"/>
            </a:spcBef>
            <a:spcAft>
              <a:spcPct val="15000"/>
            </a:spcAft>
            <a:buChar char="•"/>
          </a:pPr>
          <a:r>
            <a:rPr kumimoji="0" lang="en-US" sz="1600" b="0" i="0" u="none" strike="noStrike" kern="1200" cap="none" spc="-4" normalizeH="0" baseline="0" noProof="0" dirty="0">
              <a:ln/>
              <a:effectLst/>
              <a:uLnTx/>
              <a:uFillTx/>
              <a:latin typeface="+mn-lt"/>
              <a:ea typeface="+mn-ea"/>
            </a:rPr>
            <a:t>3. Risk data quality assessment</a:t>
          </a:r>
        </a:p>
        <a:p>
          <a:pPr marL="171450" lvl="1" indent="-171450" algn="l" defTabSz="711200">
            <a:lnSpc>
              <a:spcPct val="90000"/>
            </a:lnSpc>
            <a:spcBef>
              <a:spcPct val="0"/>
            </a:spcBef>
            <a:spcAft>
              <a:spcPct val="15000"/>
            </a:spcAft>
            <a:buChar char="•"/>
          </a:pPr>
          <a:r>
            <a:rPr kumimoji="0" lang="en-US" sz="1600" b="0" i="0" u="none" strike="noStrike" kern="1200" cap="none" spc="-4" normalizeH="0" baseline="0" noProof="0" dirty="0">
              <a:ln/>
              <a:effectLst/>
              <a:uLnTx/>
              <a:uFillTx/>
              <a:latin typeface="+mn-lt"/>
              <a:ea typeface="+mn-ea"/>
            </a:rPr>
            <a:t>4. Risk categorization</a:t>
          </a:r>
        </a:p>
        <a:p>
          <a:pPr marL="171450" lvl="1" indent="-171450" algn="l" defTabSz="711200">
            <a:lnSpc>
              <a:spcPct val="90000"/>
            </a:lnSpc>
            <a:spcBef>
              <a:spcPct val="0"/>
            </a:spcBef>
            <a:spcAft>
              <a:spcPct val="15000"/>
            </a:spcAft>
            <a:buChar char="•"/>
          </a:pPr>
          <a:r>
            <a:rPr kumimoji="0" lang="en-US" sz="1600" b="0" i="0" u="none" strike="noStrike" kern="1200" cap="none" spc="-4" normalizeH="0" baseline="0" noProof="0" dirty="0">
              <a:ln/>
              <a:effectLst/>
              <a:uLnTx/>
              <a:uFillTx/>
              <a:latin typeface="+mn-lt"/>
              <a:ea typeface="+mn-ea"/>
            </a:rPr>
            <a:t>5. Risk urgency assessment</a:t>
          </a:r>
        </a:p>
        <a:p>
          <a:pPr marL="171450" lvl="1" indent="-171450" algn="l" defTabSz="711200">
            <a:lnSpc>
              <a:spcPct val="90000"/>
            </a:lnSpc>
            <a:spcBef>
              <a:spcPct val="0"/>
            </a:spcBef>
            <a:spcAft>
              <a:spcPct val="15000"/>
            </a:spcAft>
            <a:buChar char="•"/>
          </a:pPr>
          <a:r>
            <a:rPr kumimoji="0" lang="en-US" sz="1600" b="0" i="0" u="none" strike="noStrike" kern="1200" cap="none" spc="-4" normalizeH="0" baseline="0" noProof="0" dirty="0">
              <a:ln/>
              <a:effectLst/>
              <a:uLnTx/>
              <a:uFillTx/>
              <a:latin typeface="+mn-lt"/>
              <a:ea typeface="+mn-ea"/>
            </a:rPr>
            <a:t>6. Expert judgment</a:t>
          </a:r>
        </a:p>
      </dsp:txBody>
      <dsp:txXfrm>
        <a:off x="3387030" y="592820"/>
        <a:ext cx="1730414" cy="4050328"/>
      </dsp:txXfrm>
    </dsp:sp>
    <dsp:sp modelId="{8A326388-BC30-47B3-926E-258600F61DDF}">
      <dsp:nvSpPr>
        <dsp:cNvPr id="0" name=""/>
        <dsp:cNvSpPr/>
      </dsp:nvSpPr>
      <dsp:spPr>
        <a:xfrm>
          <a:off x="5073452" y="79769"/>
          <a:ext cx="590732" cy="457630"/>
        </a:xfrm>
        <a:prstGeom prst="rightArrow">
          <a:avLst>
            <a:gd name="adj1" fmla="val 60000"/>
            <a:gd name="adj2" fmla="val 50000"/>
          </a:avLst>
        </a:prstGeom>
        <a:solidFill>
          <a:schemeClr val="accent4">
            <a:hueOff val="10395692"/>
            <a:satOff val="-47968"/>
            <a:lumOff val="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073452" y="171295"/>
        <a:ext cx="453443" cy="274578"/>
      </dsp:txXfrm>
    </dsp:sp>
    <dsp:sp modelId="{B6F94264-5B6A-4BCA-A4EE-E30EC9C7C97A}">
      <dsp:nvSpPr>
        <dsp:cNvPr id="0" name=""/>
        <dsp:cNvSpPr/>
      </dsp:nvSpPr>
      <dsp:spPr>
        <a:xfrm>
          <a:off x="5909394" y="78184"/>
          <a:ext cx="1838086" cy="691200"/>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0" kern="1200">
              <a:latin typeface="+mn-lt"/>
            </a:rPr>
            <a:t>Outputs</a:t>
          </a:r>
          <a:endParaRPr lang="en-US" sz="1600" b="0" kern="1200" dirty="0">
            <a:latin typeface="+mn-lt"/>
          </a:endParaRPr>
        </a:p>
      </dsp:txBody>
      <dsp:txXfrm>
        <a:off x="5909394" y="78184"/>
        <a:ext cx="1838086" cy="460800"/>
      </dsp:txXfrm>
    </dsp:sp>
    <dsp:sp modelId="{586AB443-70A9-4BA1-9E98-E314067C0B91}">
      <dsp:nvSpPr>
        <dsp:cNvPr id="0" name=""/>
        <dsp:cNvSpPr/>
      </dsp:nvSpPr>
      <dsp:spPr>
        <a:xfrm>
          <a:off x="6285870" y="538984"/>
          <a:ext cx="1838086" cy="4158000"/>
        </a:xfrm>
        <a:prstGeom prst="roundRect">
          <a:avLst>
            <a:gd name="adj" fmla="val 10000"/>
          </a:avLst>
        </a:prstGeom>
        <a:solidFill>
          <a:schemeClr val="bg2">
            <a:alpha val="9000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latin typeface="+mn-lt"/>
            </a:rPr>
            <a:t>1. Project documents updates</a:t>
          </a:r>
        </a:p>
      </dsp:txBody>
      <dsp:txXfrm>
        <a:off x="6339706" y="592820"/>
        <a:ext cx="1730414" cy="40503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E88B-BDAE-486A-84B9-DC4D56DB0215}">
      <dsp:nvSpPr>
        <dsp:cNvPr id="0" name=""/>
        <dsp:cNvSpPr/>
      </dsp:nvSpPr>
      <dsp:spPr>
        <a:xfrm>
          <a:off x="970" y="198784"/>
          <a:ext cx="1928658" cy="6912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0" kern="1200">
              <a:latin typeface="+mn-lt"/>
            </a:rPr>
            <a:t>Input</a:t>
          </a:r>
          <a:endParaRPr lang="en-US" sz="1600" b="0" kern="1200" dirty="0">
            <a:latin typeface="+mn-lt"/>
          </a:endParaRPr>
        </a:p>
      </dsp:txBody>
      <dsp:txXfrm>
        <a:off x="970" y="198784"/>
        <a:ext cx="1928658" cy="460800"/>
      </dsp:txXfrm>
    </dsp:sp>
    <dsp:sp modelId="{6393A725-404C-43BE-B2A3-41A8645FCEC1}">
      <dsp:nvSpPr>
        <dsp:cNvPr id="0" name=""/>
        <dsp:cNvSpPr/>
      </dsp:nvSpPr>
      <dsp:spPr>
        <a:xfrm>
          <a:off x="229486" y="686336"/>
          <a:ext cx="2261680" cy="3916800"/>
        </a:xfrm>
        <a:prstGeom prst="roundRect">
          <a:avLst>
            <a:gd name="adj" fmla="val 10000"/>
          </a:avLst>
        </a:prstGeom>
        <a:solidFill>
          <a:schemeClr val="tx2">
            <a:lumMod val="20000"/>
            <a:lumOff val="80000"/>
            <a:alpha val="9000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latin typeface="+mn-lt"/>
            </a:rPr>
            <a:t>1. Risk management plan</a:t>
          </a:r>
        </a:p>
        <a:p>
          <a:pPr marL="171450" lvl="1" indent="-171450" algn="l" defTabSz="711200">
            <a:lnSpc>
              <a:spcPct val="90000"/>
            </a:lnSpc>
            <a:spcBef>
              <a:spcPct val="0"/>
            </a:spcBef>
            <a:spcAft>
              <a:spcPct val="15000"/>
            </a:spcAft>
            <a:buChar char="•"/>
          </a:pPr>
          <a:r>
            <a:rPr lang="en-US" sz="1600" b="0" kern="1200" dirty="0">
              <a:latin typeface="+mn-lt"/>
            </a:rPr>
            <a:t>2. Cost management plan</a:t>
          </a:r>
        </a:p>
        <a:p>
          <a:pPr marL="171450" lvl="1" indent="-171450" algn="l" defTabSz="711200">
            <a:lnSpc>
              <a:spcPct val="90000"/>
            </a:lnSpc>
            <a:spcBef>
              <a:spcPct val="0"/>
            </a:spcBef>
            <a:spcAft>
              <a:spcPct val="15000"/>
            </a:spcAft>
            <a:buChar char="•"/>
          </a:pPr>
          <a:r>
            <a:rPr lang="en-US" sz="1600" b="0" kern="1200" dirty="0">
              <a:latin typeface="+mn-lt"/>
            </a:rPr>
            <a:t>3. Schedule management plan</a:t>
          </a:r>
        </a:p>
        <a:p>
          <a:pPr marL="171450" lvl="1" indent="-171450" algn="l" defTabSz="711200">
            <a:lnSpc>
              <a:spcPct val="90000"/>
            </a:lnSpc>
            <a:spcBef>
              <a:spcPct val="0"/>
            </a:spcBef>
            <a:spcAft>
              <a:spcPct val="15000"/>
            </a:spcAft>
            <a:buChar char="•"/>
          </a:pPr>
          <a:r>
            <a:rPr lang="en-US" sz="1600" b="0" kern="1200" dirty="0">
              <a:latin typeface="+mn-lt"/>
            </a:rPr>
            <a:t>4. Risk register</a:t>
          </a:r>
        </a:p>
        <a:p>
          <a:pPr marL="171450" lvl="1" indent="-171450" algn="l" defTabSz="711200">
            <a:lnSpc>
              <a:spcPct val="90000"/>
            </a:lnSpc>
            <a:spcBef>
              <a:spcPct val="0"/>
            </a:spcBef>
            <a:spcAft>
              <a:spcPct val="15000"/>
            </a:spcAft>
            <a:buChar char="•"/>
          </a:pPr>
          <a:r>
            <a:rPr lang="en-US" sz="1600" b="0" kern="1200" dirty="0">
              <a:latin typeface="+mn-lt"/>
            </a:rPr>
            <a:t>5. Enterprise environmental factors</a:t>
          </a:r>
        </a:p>
        <a:p>
          <a:pPr marL="171450" lvl="1" indent="-171450" algn="l" defTabSz="711200">
            <a:lnSpc>
              <a:spcPct val="90000"/>
            </a:lnSpc>
            <a:spcBef>
              <a:spcPct val="0"/>
            </a:spcBef>
            <a:spcAft>
              <a:spcPct val="15000"/>
            </a:spcAft>
            <a:buChar char="•"/>
          </a:pPr>
          <a:r>
            <a:rPr lang="en-US" sz="1600" b="0" kern="1200" dirty="0">
              <a:latin typeface="+mn-lt"/>
            </a:rPr>
            <a:t>6. Organizational process assets</a:t>
          </a:r>
        </a:p>
      </dsp:txBody>
      <dsp:txXfrm>
        <a:off x="295728" y="752578"/>
        <a:ext cx="2129196" cy="3784316"/>
      </dsp:txXfrm>
    </dsp:sp>
    <dsp:sp modelId="{F03A484C-F809-464D-AB38-50710EBD6CDC}">
      <dsp:nvSpPr>
        <dsp:cNvPr id="0" name=""/>
        <dsp:cNvSpPr/>
      </dsp:nvSpPr>
      <dsp:spPr>
        <a:xfrm>
          <a:off x="2263634" y="189094"/>
          <a:ext cx="708091" cy="480180"/>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63634" y="285130"/>
        <a:ext cx="564037" cy="288108"/>
      </dsp:txXfrm>
    </dsp:sp>
    <dsp:sp modelId="{3F508ED5-0CC1-48A7-858B-9430E1B8F23E}">
      <dsp:nvSpPr>
        <dsp:cNvPr id="0" name=""/>
        <dsp:cNvSpPr/>
      </dsp:nvSpPr>
      <dsp:spPr>
        <a:xfrm>
          <a:off x="3265650" y="198784"/>
          <a:ext cx="1928658" cy="691200"/>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0" kern="1200" dirty="0">
              <a:latin typeface="+mn-lt"/>
            </a:rPr>
            <a:t>Tools &amp; Techniques</a:t>
          </a:r>
        </a:p>
      </dsp:txBody>
      <dsp:txXfrm>
        <a:off x="3265650" y="198784"/>
        <a:ext cx="1928658" cy="460800"/>
      </dsp:txXfrm>
    </dsp:sp>
    <dsp:sp modelId="{93849C52-3A8C-48CB-828E-783881352CC1}">
      <dsp:nvSpPr>
        <dsp:cNvPr id="0" name=""/>
        <dsp:cNvSpPr/>
      </dsp:nvSpPr>
      <dsp:spPr>
        <a:xfrm>
          <a:off x="3414358" y="659584"/>
          <a:ext cx="2421296" cy="3916800"/>
        </a:xfrm>
        <a:prstGeom prst="roundRect">
          <a:avLst>
            <a:gd name="adj" fmla="val 10000"/>
          </a:avLst>
        </a:prstGeom>
        <a:solidFill>
          <a:schemeClr val="bg2">
            <a:alpha val="9000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kumimoji="0" lang="en-US" sz="1600" b="0" i="0" u="none" strike="noStrike" kern="1200" cap="none" spc="-4" normalizeH="0" baseline="0" noProof="0" dirty="0">
              <a:ln/>
              <a:effectLst/>
              <a:uLnTx/>
              <a:uFillTx/>
              <a:latin typeface="+mn-lt"/>
              <a:ea typeface="+mn-ea"/>
            </a:rPr>
            <a:t>1. Data gathering and representation techniques</a:t>
          </a:r>
          <a:endParaRPr lang="en-US" sz="1600" b="0" kern="1200" dirty="0">
            <a:latin typeface="+mn-lt"/>
          </a:endParaRPr>
        </a:p>
        <a:p>
          <a:pPr marL="171450" lvl="1" indent="-171450" algn="l" defTabSz="711200">
            <a:lnSpc>
              <a:spcPct val="90000"/>
            </a:lnSpc>
            <a:spcBef>
              <a:spcPct val="0"/>
            </a:spcBef>
            <a:spcAft>
              <a:spcPct val="15000"/>
            </a:spcAft>
            <a:buChar char="•"/>
          </a:pPr>
          <a:r>
            <a:rPr kumimoji="0" lang="en-US" sz="1600" b="0" i="0" u="none" strike="noStrike" kern="1200" cap="none" spc="-4" normalizeH="0" baseline="0" noProof="0" dirty="0">
              <a:ln/>
              <a:effectLst/>
              <a:uLnTx/>
              <a:uFillTx/>
              <a:latin typeface="+mn-lt"/>
              <a:ea typeface="+mn-ea"/>
            </a:rPr>
            <a:t>2. Quantitative risk analysis and modeling techniques</a:t>
          </a:r>
        </a:p>
        <a:p>
          <a:pPr marL="171450" lvl="1" indent="-171450" algn="l" defTabSz="711200">
            <a:lnSpc>
              <a:spcPct val="90000"/>
            </a:lnSpc>
            <a:spcBef>
              <a:spcPct val="0"/>
            </a:spcBef>
            <a:spcAft>
              <a:spcPct val="15000"/>
            </a:spcAft>
            <a:buChar char="•"/>
          </a:pPr>
          <a:r>
            <a:rPr kumimoji="0" lang="en-US" sz="1600" b="0" i="0" u="none" strike="noStrike" kern="1200" cap="none" spc="-4" normalizeH="0" baseline="0" noProof="0" dirty="0">
              <a:ln/>
              <a:effectLst/>
              <a:uLnTx/>
              <a:uFillTx/>
              <a:latin typeface="+mn-lt"/>
              <a:ea typeface="+mn-ea"/>
            </a:rPr>
            <a:t>3. Expert judgment</a:t>
          </a:r>
        </a:p>
      </dsp:txBody>
      <dsp:txXfrm>
        <a:off x="3485275" y="730501"/>
        <a:ext cx="2279462" cy="3774966"/>
      </dsp:txXfrm>
    </dsp:sp>
    <dsp:sp modelId="{8A326388-BC30-47B3-926E-258600F61DDF}">
      <dsp:nvSpPr>
        <dsp:cNvPr id="0" name=""/>
        <dsp:cNvSpPr/>
      </dsp:nvSpPr>
      <dsp:spPr>
        <a:xfrm>
          <a:off x="5548267" y="189094"/>
          <a:ext cx="750389" cy="480180"/>
        </a:xfrm>
        <a:prstGeom prst="rightArrow">
          <a:avLst>
            <a:gd name="adj1" fmla="val 60000"/>
            <a:gd name="adj2" fmla="val 50000"/>
          </a:avLst>
        </a:prstGeom>
        <a:solidFill>
          <a:schemeClr val="accent4">
            <a:hueOff val="10395692"/>
            <a:satOff val="-47968"/>
            <a:lumOff val="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548267" y="285130"/>
        <a:ext cx="606335" cy="288108"/>
      </dsp:txXfrm>
    </dsp:sp>
    <dsp:sp modelId="{B6F94264-5B6A-4BCA-A4EE-E30EC9C7C97A}">
      <dsp:nvSpPr>
        <dsp:cNvPr id="0" name=""/>
        <dsp:cNvSpPr/>
      </dsp:nvSpPr>
      <dsp:spPr>
        <a:xfrm>
          <a:off x="6610139" y="198784"/>
          <a:ext cx="1928658" cy="691200"/>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0" kern="1200">
              <a:latin typeface="+mn-lt"/>
            </a:rPr>
            <a:t>Outputs</a:t>
          </a:r>
          <a:endParaRPr lang="en-US" sz="1600" b="0" kern="1200" dirty="0">
            <a:latin typeface="+mn-lt"/>
          </a:endParaRPr>
        </a:p>
      </dsp:txBody>
      <dsp:txXfrm>
        <a:off x="6610139" y="198784"/>
        <a:ext cx="1928658" cy="460800"/>
      </dsp:txXfrm>
    </dsp:sp>
    <dsp:sp modelId="{586AB443-70A9-4BA1-9E98-E314067C0B91}">
      <dsp:nvSpPr>
        <dsp:cNvPr id="0" name=""/>
        <dsp:cNvSpPr/>
      </dsp:nvSpPr>
      <dsp:spPr>
        <a:xfrm>
          <a:off x="6805781" y="659584"/>
          <a:ext cx="2327428" cy="3916800"/>
        </a:xfrm>
        <a:prstGeom prst="roundRect">
          <a:avLst>
            <a:gd name="adj" fmla="val 10000"/>
          </a:avLst>
        </a:prstGeom>
        <a:solidFill>
          <a:schemeClr val="bg2">
            <a:alpha val="9000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latin typeface="+mn-lt"/>
            </a:rPr>
            <a:t>1. Project documents updates</a:t>
          </a:r>
        </a:p>
      </dsp:txBody>
      <dsp:txXfrm>
        <a:off x="6873949" y="727752"/>
        <a:ext cx="2191092" cy="37804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4A104-BD45-4B01-832A-5D8E1CE5A084}">
      <dsp:nvSpPr>
        <dsp:cNvPr id="0" name=""/>
        <dsp:cNvSpPr/>
      </dsp:nvSpPr>
      <dsp:spPr>
        <a:xfrm>
          <a:off x="0" y="100728"/>
          <a:ext cx="9083343" cy="64759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1. Risk</a:t>
          </a:r>
          <a:r>
            <a:rPr lang="id-ID" sz="2700" kern="1200" dirty="0"/>
            <a:t> Management Plan</a:t>
          </a:r>
          <a:endParaRPr lang="en-US" sz="2700" kern="1200" dirty="0"/>
        </a:p>
      </dsp:txBody>
      <dsp:txXfrm>
        <a:off x="31613" y="132341"/>
        <a:ext cx="9020117" cy="584369"/>
      </dsp:txXfrm>
    </dsp:sp>
    <dsp:sp modelId="{9C219F7B-B4DD-42B5-8120-D2A7CB779D59}">
      <dsp:nvSpPr>
        <dsp:cNvPr id="0" name=""/>
        <dsp:cNvSpPr/>
      </dsp:nvSpPr>
      <dsp:spPr>
        <a:xfrm>
          <a:off x="0" y="748323"/>
          <a:ext cx="9083343"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34290" rIns="192024" bIns="34290" numCol="1" spcCol="1270" anchor="t" anchorCtr="0">
          <a:noAutofit/>
        </a:bodyPr>
        <a:lstStyle/>
        <a:p>
          <a:pPr marL="228600" lvl="1" indent="-228600" algn="l" defTabSz="933450">
            <a:lnSpc>
              <a:spcPct val="90000"/>
            </a:lnSpc>
            <a:spcBef>
              <a:spcPct val="0"/>
            </a:spcBef>
            <a:spcAft>
              <a:spcPct val="20000"/>
            </a:spcAft>
            <a:buChar char="•"/>
          </a:pPr>
          <a:r>
            <a:rPr kumimoji="0" lang="id-ID" sz="2100" b="0" i="0" u="none" strike="noStrike" kern="1200" cap="none" spc="0" normalizeH="0" baseline="0" noProof="0" dirty="0">
              <a:ln>
                <a:noFill/>
              </a:ln>
              <a:solidFill>
                <a:srgbClr val="2F2B20"/>
              </a:solidFill>
              <a:effectLst/>
              <a:uLnTx/>
              <a:uFillTx/>
              <a:latin typeface="Calibri"/>
              <a:ea typeface="+mn-ea"/>
              <a:cs typeface="+mn-cs"/>
            </a:rPr>
            <a:t>Rencana manajemen risiko memberikan pedoman, metode, dan alat-alat yang akan digunakan dalam analisis risiko kuantitatif.</a:t>
          </a:r>
          <a:endParaRPr lang="en-US" sz="2100" kern="1200" dirty="0"/>
        </a:p>
      </dsp:txBody>
      <dsp:txXfrm>
        <a:off x="0" y="748323"/>
        <a:ext cx="9083343" cy="656707"/>
      </dsp:txXfrm>
    </dsp:sp>
    <dsp:sp modelId="{FF51D4FC-83E3-42AB-8B97-5C08A8D443F1}">
      <dsp:nvSpPr>
        <dsp:cNvPr id="0" name=""/>
        <dsp:cNvSpPr/>
      </dsp:nvSpPr>
      <dsp:spPr>
        <a:xfrm>
          <a:off x="0" y="1405031"/>
          <a:ext cx="9083343" cy="64759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0" lang="en-US" sz="2700" b="1" i="0" u="none" strike="noStrike" kern="1200" cap="none" spc="0" normalizeH="0" baseline="0" noProof="0" dirty="0">
              <a:ln>
                <a:noFill/>
              </a:ln>
              <a:solidFill>
                <a:srgbClr val="800000"/>
              </a:solidFill>
              <a:effectLst/>
              <a:uLnTx/>
              <a:uFillTx/>
              <a:latin typeface="Cambria"/>
              <a:ea typeface="+mn-ea"/>
              <a:cs typeface="+mn-cs"/>
            </a:rPr>
            <a:t>2. </a:t>
          </a:r>
          <a:r>
            <a:rPr kumimoji="0" lang="id-ID" sz="2700" b="1" i="0" u="none" strike="noStrike" kern="1200" cap="none" spc="0" normalizeH="0" baseline="0" noProof="0" dirty="0">
              <a:ln>
                <a:noFill/>
              </a:ln>
              <a:solidFill>
                <a:srgbClr val="800000"/>
              </a:solidFill>
              <a:effectLst/>
              <a:uLnTx/>
              <a:uFillTx/>
              <a:latin typeface="Cambria"/>
              <a:ea typeface="+mn-ea"/>
              <a:cs typeface="+mn-cs"/>
            </a:rPr>
            <a:t>Cost Management Plan</a:t>
          </a:r>
          <a:endParaRPr lang="en-US" sz="2700" kern="1200" dirty="0"/>
        </a:p>
      </dsp:txBody>
      <dsp:txXfrm>
        <a:off x="31613" y="1436644"/>
        <a:ext cx="9020117" cy="584369"/>
      </dsp:txXfrm>
    </dsp:sp>
    <dsp:sp modelId="{A3EE3EDA-C1EE-4D1E-948D-2DA52AA35FFB}">
      <dsp:nvSpPr>
        <dsp:cNvPr id="0" name=""/>
        <dsp:cNvSpPr/>
      </dsp:nvSpPr>
      <dsp:spPr>
        <a:xfrm>
          <a:off x="0" y="2052626"/>
          <a:ext cx="9083343"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34290" rIns="192024" bIns="34290" numCol="1" spcCol="1270" anchor="t" anchorCtr="0">
          <a:noAutofit/>
        </a:bodyPr>
        <a:lstStyle/>
        <a:p>
          <a:pPr marL="228600" lvl="1" indent="-228600" algn="l" defTabSz="933450">
            <a:lnSpc>
              <a:spcPct val="90000"/>
            </a:lnSpc>
            <a:spcBef>
              <a:spcPct val="0"/>
            </a:spcBef>
            <a:spcAft>
              <a:spcPct val="20000"/>
            </a:spcAft>
            <a:buChar char="•"/>
          </a:pPr>
          <a:r>
            <a:rPr kumimoji="0" lang="id-ID" sz="2100" b="0" i="0" u="none" strike="noStrike" kern="1200" cap="none" spc="0" normalizeH="0" baseline="0" noProof="0" dirty="0">
              <a:ln>
                <a:noFill/>
              </a:ln>
              <a:solidFill>
                <a:srgbClr val="2F2B20"/>
              </a:solidFill>
              <a:effectLst/>
              <a:uLnTx/>
              <a:uFillTx/>
              <a:latin typeface="Calibri"/>
              <a:ea typeface="+mn-ea"/>
              <a:cs typeface="+mn-cs"/>
            </a:rPr>
            <a:t>Rencana manajemen biaya menyediakan pedoman tentang membangun dan mengelola risiko cadangan.</a:t>
          </a:r>
          <a:endParaRPr lang="en-US" sz="2100" kern="1200" dirty="0"/>
        </a:p>
      </dsp:txBody>
      <dsp:txXfrm>
        <a:off x="0" y="2052626"/>
        <a:ext cx="9083343" cy="656707"/>
      </dsp:txXfrm>
    </dsp:sp>
    <dsp:sp modelId="{827FC9E2-42B0-4E0D-BF58-352656835E99}">
      <dsp:nvSpPr>
        <dsp:cNvPr id="0" name=""/>
        <dsp:cNvSpPr/>
      </dsp:nvSpPr>
      <dsp:spPr>
        <a:xfrm>
          <a:off x="0" y="2709333"/>
          <a:ext cx="9083343" cy="647595"/>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0" lang="en-US" sz="2700" b="1" i="0" u="none" strike="noStrike" kern="1200" cap="none" spc="0" normalizeH="0" baseline="0" noProof="0" dirty="0">
              <a:ln>
                <a:noFill/>
              </a:ln>
              <a:solidFill>
                <a:srgbClr val="800000"/>
              </a:solidFill>
              <a:effectLst/>
              <a:uLnTx/>
              <a:uFillTx/>
              <a:latin typeface="Cambria"/>
              <a:ea typeface="+mn-ea"/>
              <a:cs typeface="+mn-cs"/>
            </a:rPr>
            <a:t>3. </a:t>
          </a:r>
          <a:r>
            <a:rPr kumimoji="0" lang="id-ID" sz="2700" b="1" i="0" u="none" strike="noStrike" kern="1200" cap="none" spc="0" normalizeH="0" baseline="0" noProof="0" dirty="0">
              <a:ln>
                <a:noFill/>
              </a:ln>
              <a:solidFill>
                <a:srgbClr val="800000"/>
              </a:solidFill>
              <a:effectLst/>
              <a:uLnTx/>
              <a:uFillTx/>
              <a:latin typeface="Cambria"/>
              <a:ea typeface="+mn-ea"/>
              <a:cs typeface="+mn-cs"/>
            </a:rPr>
            <a:t>Schedule Management Plan</a:t>
          </a:r>
          <a:endParaRPr lang="en-US" sz="2700" kern="1200" dirty="0"/>
        </a:p>
      </dsp:txBody>
      <dsp:txXfrm>
        <a:off x="31613" y="2740946"/>
        <a:ext cx="9020117" cy="584369"/>
      </dsp:txXfrm>
    </dsp:sp>
    <dsp:sp modelId="{2DB83A3D-A700-4D12-AFEA-3481225D662D}">
      <dsp:nvSpPr>
        <dsp:cNvPr id="0" name=""/>
        <dsp:cNvSpPr/>
      </dsp:nvSpPr>
      <dsp:spPr>
        <a:xfrm>
          <a:off x="0" y="3356928"/>
          <a:ext cx="9083343"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kumimoji="0" lang="id-ID" sz="2100" b="0" i="0" u="none" strike="noStrike" kern="1200" cap="none" spc="0" normalizeH="0" baseline="0" noProof="0" dirty="0">
              <a:ln>
                <a:noFill/>
              </a:ln>
              <a:solidFill>
                <a:srgbClr val="2F2B20"/>
              </a:solidFill>
              <a:effectLst/>
              <a:uLnTx/>
              <a:uFillTx/>
              <a:latin typeface="Calibri"/>
              <a:ea typeface="+mn-ea"/>
              <a:cs typeface="+mn-cs"/>
            </a:rPr>
            <a:t>Rencana pengelolaan jadwal menyediakan pedoman tentang membangun dan mengelola cadangan risiko.</a:t>
          </a:r>
          <a:endParaRPr lang="en-US" sz="2100" kern="1200" dirty="0"/>
        </a:p>
      </dsp:txBody>
      <dsp:txXfrm>
        <a:off x="0" y="3356928"/>
        <a:ext cx="9083343" cy="656707"/>
      </dsp:txXfrm>
    </dsp:sp>
    <dsp:sp modelId="{A3061DE9-0DB7-4F16-BBA3-8BBE035A9410}">
      <dsp:nvSpPr>
        <dsp:cNvPr id="0" name=""/>
        <dsp:cNvSpPr/>
      </dsp:nvSpPr>
      <dsp:spPr>
        <a:xfrm>
          <a:off x="0" y="4013636"/>
          <a:ext cx="9083343" cy="64759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kumimoji="0" lang="id-ID" sz="2700" b="1" i="0" u="none" strike="noStrike" kern="1200" cap="none" spc="0" normalizeH="0" baseline="0" noProof="0" dirty="0">
              <a:ln>
                <a:noFill/>
              </a:ln>
              <a:solidFill>
                <a:srgbClr val="800000"/>
              </a:solidFill>
              <a:effectLst/>
              <a:uLnTx/>
              <a:uFillTx/>
              <a:latin typeface="Cambria"/>
              <a:ea typeface="+mn-ea"/>
              <a:cs typeface="+mn-cs"/>
            </a:rPr>
            <a:t>4</a:t>
          </a:r>
          <a:r>
            <a:rPr kumimoji="0" lang="en-US" sz="2700" b="1" i="0" u="none" strike="noStrike" kern="1200" cap="none" spc="0" normalizeH="0" baseline="0" noProof="0" dirty="0">
              <a:ln>
                <a:noFill/>
              </a:ln>
              <a:solidFill>
                <a:srgbClr val="800000"/>
              </a:solidFill>
              <a:effectLst/>
              <a:uLnTx/>
              <a:uFillTx/>
              <a:latin typeface="Cambria"/>
              <a:ea typeface="+mn-ea"/>
              <a:cs typeface="+mn-cs"/>
            </a:rPr>
            <a:t>. </a:t>
          </a:r>
          <a:r>
            <a:rPr kumimoji="0" lang="id-ID" sz="2700" b="1" i="0" u="none" strike="noStrike" kern="1200" cap="none" spc="0" normalizeH="0" baseline="0" noProof="0" dirty="0">
              <a:ln>
                <a:noFill/>
              </a:ln>
              <a:solidFill>
                <a:srgbClr val="800000"/>
              </a:solidFill>
              <a:effectLst/>
              <a:uLnTx/>
              <a:uFillTx/>
              <a:latin typeface="Cambria"/>
              <a:ea typeface="+mn-ea"/>
              <a:cs typeface="+mn-cs"/>
            </a:rPr>
            <a:t>Risk Register</a:t>
          </a:r>
          <a:endParaRPr lang="en-US" sz="2700" kern="1200" dirty="0"/>
        </a:p>
      </dsp:txBody>
      <dsp:txXfrm>
        <a:off x="31613" y="4045249"/>
        <a:ext cx="9020117" cy="584369"/>
      </dsp:txXfrm>
    </dsp:sp>
    <dsp:sp modelId="{E7881D97-6C6A-4D65-9865-C502EDD4CF36}">
      <dsp:nvSpPr>
        <dsp:cNvPr id="0" name=""/>
        <dsp:cNvSpPr/>
      </dsp:nvSpPr>
      <dsp:spPr>
        <a:xfrm>
          <a:off x="0" y="4661231"/>
          <a:ext cx="9083343" cy="656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kumimoji="0" lang="id-ID" sz="2100" b="0" i="0" u="none" strike="noStrike" kern="1200" cap="none" spc="0" normalizeH="0" baseline="0" noProof="0" dirty="0">
              <a:ln>
                <a:noFill/>
              </a:ln>
              <a:solidFill>
                <a:srgbClr val="2F2B20"/>
              </a:solidFill>
              <a:effectLst/>
              <a:uLnTx/>
              <a:uFillTx/>
              <a:latin typeface="Calibri"/>
              <a:ea typeface="+mn-ea"/>
              <a:cs typeface="+mn-cs"/>
            </a:rPr>
            <a:t>Register risiko digunakan sebagai titik acuan untuk melakukan analisis risiko kuantitatif.</a:t>
          </a:r>
          <a:endParaRPr lang="en-US" sz="2100" kern="1200" dirty="0"/>
        </a:p>
      </dsp:txBody>
      <dsp:txXfrm>
        <a:off x="0" y="4661231"/>
        <a:ext cx="9083343" cy="6567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4A104-BD45-4B01-832A-5D8E1CE5A084}">
      <dsp:nvSpPr>
        <dsp:cNvPr id="0" name=""/>
        <dsp:cNvSpPr/>
      </dsp:nvSpPr>
      <dsp:spPr>
        <a:xfrm>
          <a:off x="0" y="94653"/>
          <a:ext cx="9083343" cy="8634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5. Enterprise environmental factors</a:t>
          </a:r>
        </a:p>
      </dsp:txBody>
      <dsp:txXfrm>
        <a:off x="42151" y="136804"/>
        <a:ext cx="8999041" cy="779158"/>
      </dsp:txXfrm>
    </dsp:sp>
    <dsp:sp modelId="{9C219F7B-B4DD-42B5-8120-D2A7CB779D59}">
      <dsp:nvSpPr>
        <dsp:cNvPr id="0" name=""/>
        <dsp:cNvSpPr/>
      </dsp:nvSpPr>
      <dsp:spPr>
        <a:xfrm>
          <a:off x="0" y="958113"/>
          <a:ext cx="9083343" cy="22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45720" rIns="256032" bIns="45720" numCol="1" spcCol="1270" anchor="t" anchorCtr="0">
          <a:noAutofit/>
        </a:bodyPr>
        <a:lstStyle/>
        <a:p>
          <a:pPr marL="285750" lvl="1" indent="-285750" algn="l" defTabSz="1244600">
            <a:lnSpc>
              <a:spcPct val="90000"/>
            </a:lnSpc>
            <a:spcBef>
              <a:spcPct val="0"/>
            </a:spcBef>
            <a:spcAft>
              <a:spcPct val="20000"/>
            </a:spcAft>
            <a:buChar char="•"/>
          </a:pPr>
          <a:r>
            <a:rPr kumimoji="0" lang="id-ID" sz="2800" b="0" i="0" u="none" strike="noStrike" kern="1200" cap="none" spc="0" normalizeH="0" baseline="0" noProof="0" dirty="0">
              <a:ln>
                <a:noFill/>
              </a:ln>
              <a:solidFill>
                <a:srgbClr val="2F2B20"/>
              </a:solidFill>
              <a:effectLst/>
              <a:uLnTx/>
              <a:uFillTx/>
              <a:latin typeface="Calibri"/>
              <a:ea typeface="+mn-ea"/>
              <a:cs typeface="+mn-cs"/>
            </a:rPr>
            <a:t>Faktor lingkungan perusahaan dapat memberikan wawasan dan konteks untuk analisis risiko, seperti:</a:t>
          </a:r>
          <a:endParaRPr lang="en-US" sz="2800" kern="1200" dirty="0"/>
        </a:p>
        <a:p>
          <a:pPr marL="571500" lvl="2" indent="-285750" algn="l" defTabSz="1244600" rtl="0">
            <a:lnSpc>
              <a:spcPct val="90000"/>
            </a:lnSpc>
            <a:spcBef>
              <a:spcPct val="0"/>
            </a:spcBef>
            <a:spcAft>
              <a:spcPct val="20000"/>
            </a:spcAft>
            <a:buChar char="•"/>
          </a:pPr>
          <a:r>
            <a:rPr kumimoji="0" lang="id-ID" sz="2800" b="0" i="0" u="none" strike="noStrike" kern="1200" cap="none" spc="0" normalizeH="0" baseline="0" noProof="0" dirty="0">
              <a:ln>
                <a:noFill/>
              </a:ln>
              <a:solidFill>
                <a:srgbClr val="2F2B20"/>
              </a:solidFill>
              <a:effectLst/>
              <a:uLnTx/>
              <a:uFillTx/>
              <a:latin typeface="Calibri"/>
              <a:ea typeface="+mn-ea"/>
              <a:cs typeface="+mn-cs"/>
            </a:rPr>
            <a:t>Studi Industri proyek serupa oleh spesialis risiko, dan</a:t>
          </a:r>
        </a:p>
        <a:p>
          <a:pPr marL="571500" lvl="2" indent="-285750" algn="l" defTabSz="1244600" rtl="0">
            <a:lnSpc>
              <a:spcPct val="90000"/>
            </a:lnSpc>
            <a:spcBef>
              <a:spcPct val="0"/>
            </a:spcBef>
            <a:spcAft>
              <a:spcPct val="20000"/>
            </a:spcAft>
            <a:buChar char="•"/>
          </a:pPr>
          <a:r>
            <a:rPr kumimoji="0" lang="en-US" sz="2800" b="0" i="0" u="none" strike="noStrike" kern="1200" cap="none" spc="0" normalizeH="0" baseline="0" noProof="0" dirty="0">
              <a:ln>
                <a:noFill/>
              </a:ln>
              <a:solidFill>
                <a:srgbClr val="2F2B20"/>
              </a:solidFill>
              <a:effectLst/>
              <a:uLnTx/>
              <a:uFillTx/>
              <a:latin typeface="Calibri"/>
              <a:ea typeface="+mn-ea"/>
              <a:cs typeface="+mn-cs"/>
            </a:rPr>
            <a:t>Da</a:t>
          </a:r>
          <a:r>
            <a:rPr kumimoji="0" lang="id-ID" sz="2800" b="0" i="0" u="none" strike="noStrike" kern="1200" cap="none" spc="0" normalizeH="0" baseline="0" noProof="0" dirty="0">
              <a:ln>
                <a:noFill/>
              </a:ln>
              <a:solidFill>
                <a:srgbClr val="2F2B20"/>
              </a:solidFill>
              <a:effectLst/>
              <a:uLnTx/>
              <a:uFillTx/>
              <a:latin typeface="Calibri"/>
              <a:ea typeface="+mn-ea"/>
              <a:cs typeface="+mn-cs"/>
            </a:rPr>
            <a:t>tabase Risiko yang mungkin tersedia dari industri atau sumber proprietary.</a:t>
          </a:r>
        </a:p>
      </dsp:txBody>
      <dsp:txXfrm>
        <a:off x="0" y="958113"/>
        <a:ext cx="9083343" cy="2235600"/>
      </dsp:txXfrm>
    </dsp:sp>
    <dsp:sp modelId="{FF51D4FC-83E3-42AB-8B97-5C08A8D443F1}">
      <dsp:nvSpPr>
        <dsp:cNvPr id="0" name=""/>
        <dsp:cNvSpPr/>
      </dsp:nvSpPr>
      <dsp:spPr>
        <a:xfrm>
          <a:off x="0" y="3193713"/>
          <a:ext cx="9083343" cy="8634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kumimoji="0" lang="id-ID" sz="3600" b="1" i="0" u="none" strike="noStrike" kern="1200" cap="none" spc="0" normalizeH="0" baseline="0" noProof="0" dirty="0">
              <a:ln>
                <a:noFill/>
              </a:ln>
              <a:solidFill>
                <a:srgbClr val="800000"/>
              </a:solidFill>
              <a:effectLst/>
              <a:uLnTx/>
              <a:uFillTx/>
              <a:latin typeface="Cambria"/>
              <a:ea typeface="+mn-ea"/>
              <a:cs typeface="+mn-cs"/>
            </a:rPr>
            <a:t>6</a:t>
          </a:r>
          <a:r>
            <a:rPr kumimoji="0" lang="en-US" sz="3600" b="1" i="0" u="none" strike="noStrike" kern="1200" cap="none" spc="0" normalizeH="0" baseline="0" noProof="0" dirty="0">
              <a:ln>
                <a:noFill/>
              </a:ln>
              <a:solidFill>
                <a:srgbClr val="800000"/>
              </a:solidFill>
              <a:effectLst/>
              <a:uLnTx/>
              <a:uFillTx/>
              <a:latin typeface="Cambria"/>
              <a:ea typeface="+mn-ea"/>
              <a:cs typeface="+mn-cs"/>
            </a:rPr>
            <a:t>. </a:t>
          </a:r>
          <a:r>
            <a:rPr kumimoji="0" lang="id-ID" sz="3600" b="1" i="0" u="none" strike="noStrike" kern="1200" cap="none" spc="0" normalizeH="0" baseline="0" noProof="0" dirty="0">
              <a:ln>
                <a:noFill/>
              </a:ln>
              <a:solidFill>
                <a:srgbClr val="800000"/>
              </a:solidFill>
              <a:effectLst/>
              <a:uLnTx/>
              <a:uFillTx/>
              <a:latin typeface="Cambria"/>
              <a:ea typeface="+mn-ea"/>
              <a:cs typeface="+mn-cs"/>
            </a:rPr>
            <a:t>Organizational Process Assets</a:t>
          </a:r>
          <a:endParaRPr lang="en-US" sz="3600" kern="1200" dirty="0"/>
        </a:p>
      </dsp:txBody>
      <dsp:txXfrm>
        <a:off x="42151" y="3235864"/>
        <a:ext cx="8999041" cy="779158"/>
      </dsp:txXfrm>
    </dsp:sp>
    <dsp:sp modelId="{A3EE3EDA-C1EE-4D1E-948D-2DA52AA35FFB}">
      <dsp:nvSpPr>
        <dsp:cNvPr id="0" name=""/>
        <dsp:cNvSpPr/>
      </dsp:nvSpPr>
      <dsp:spPr>
        <a:xfrm>
          <a:off x="0" y="4057173"/>
          <a:ext cx="9083343"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45720" rIns="256032" bIns="45720" numCol="1" spcCol="1270" anchor="t" anchorCtr="0">
          <a:noAutofit/>
        </a:bodyPr>
        <a:lstStyle/>
        <a:p>
          <a:pPr marL="285750" lvl="1" indent="-285750" algn="l" defTabSz="1244600">
            <a:lnSpc>
              <a:spcPct val="90000"/>
            </a:lnSpc>
            <a:spcBef>
              <a:spcPct val="0"/>
            </a:spcBef>
            <a:spcAft>
              <a:spcPct val="20000"/>
            </a:spcAft>
            <a:buChar char="•"/>
          </a:pPr>
          <a:r>
            <a:rPr kumimoji="0" lang="id-ID" sz="2800" b="0" i="0" u="none" strike="noStrike" kern="1200" cap="none" spc="0" normalizeH="0" baseline="0" noProof="0" dirty="0">
              <a:ln>
                <a:noFill/>
              </a:ln>
              <a:solidFill>
                <a:srgbClr val="2F2B20"/>
              </a:solidFill>
              <a:effectLst/>
              <a:uLnTx/>
              <a:uFillTx/>
              <a:latin typeface="Calibri"/>
              <a:ea typeface="+mn-ea"/>
              <a:cs typeface="+mn-cs"/>
            </a:rPr>
            <a:t>Aset</a:t>
          </a:r>
          <a:r>
            <a:rPr kumimoji="0" lang="en-US" sz="2800" b="0" i="0" u="none" strike="noStrike" kern="1200" cap="none" spc="0" normalizeH="0" baseline="0" noProof="0" dirty="0">
              <a:ln>
                <a:noFill/>
              </a:ln>
              <a:solidFill>
                <a:srgbClr val="2F2B20"/>
              </a:solidFill>
              <a:effectLst/>
              <a:uLnTx/>
              <a:uFillTx/>
              <a:latin typeface="Calibri"/>
              <a:ea typeface="+mn-ea"/>
              <a:cs typeface="+mn-cs"/>
            </a:rPr>
            <a:t>-asset </a:t>
          </a:r>
          <a:r>
            <a:rPr kumimoji="0" lang="id-ID" sz="2800" b="0" i="0" u="none" strike="noStrike" kern="1200" cap="none" spc="0" normalizeH="0" baseline="0" noProof="0" dirty="0">
              <a:ln>
                <a:noFill/>
              </a:ln>
              <a:solidFill>
                <a:srgbClr val="2F2B20"/>
              </a:solidFill>
              <a:effectLst/>
              <a:uLnTx/>
              <a:uFillTx/>
              <a:latin typeface="Calibri"/>
              <a:ea typeface="+mn-ea"/>
              <a:cs typeface="+mn-cs"/>
            </a:rPr>
            <a:t>proses organisasi yang dapat mempengaruhi </a:t>
          </a:r>
          <a:r>
            <a:rPr kumimoji="0" lang="en-US" sz="2800" b="0" i="0" u="none" strike="noStrike" kern="1200" cap="none" spc="0" normalizeH="0" baseline="0" noProof="0" dirty="0">
              <a:ln>
                <a:noFill/>
              </a:ln>
              <a:solidFill>
                <a:srgbClr val="2F2B20"/>
              </a:solidFill>
              <a:effectLst/>
              <a:uLnTx/>
              <a:uFillTx/>
              <a:latin typeface="Calibri"/>
              <a:ea typeface="+mn-ea"/>
              <a:cs typeface="+mn-cs"/>
            </a:rPr>
            <a:t>p</a:t>
          </a:r>
          <a:r>
            <a:rPr kumimoji="0" lang="id-ID" sz="2800" b="0" i="0" u="none" strike="noStrike" kern="1200" cap="none" spc="0" normalizeH="0" baseline="0" noProof="0" dirty="0">
              <a:ln>
                <a:noFill/>
              </a:ln>
              <a:solidFill>
                <a:srgbClr val="2F2B20"/>
              </a:solidFill>
              <a:effectLst/>
              <a:uLnTx/>
              <a:uFillTx/>
              <a:latin typeface="Calibri"/>
              <a:ea typeface="+mn-ea"/>
              <a:cs typeface="+mn-cs"/>
            </a:rPr>
            <a:t>roses Analisis Risiko Kuantitatif termasuk informasi dari proyek yang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serupa</a:t>
          </a:r>
          <a:r>
            <a:rPr kumimoji="0" lang="en-US" sz="2800" b="0" i="0" u="none" strike="noStrike" kern="1200" cap="none" spc="0" normalizeH="0" baseline="0" noProof="0" dirty="0">
              <a:ln>
                <a:noFill/>
              </a:ln>
              <a:solidFill>
                <a:srgbClr val="2F2B20"/>
              </a:solidFill>
              <a:effectLst/>
              <a:uLnTx/>
              <a:uFillTx/>
              <a:latin typeface="Calibri"/>
              <a:ea typeface="+mn-ea"/>
              <a:cs typeface="+mn-cs"/>
            </a:rPr>
            <a:t> yang </a:t>
          </a:r>
          <a:r>
            <a:rPr kumimoji="0" lang="id-ID" sz="2800" b="0" i="0" u="none" strike="noStrike" kern="1200" cap="none" spc="0" normalizeH="0" baseline="0" noProof="0" dirty="0">
              <a:ln>
                <a:noFill/>
              </a:ln>
              <a:solidFill>
                <a:srgbClr val="2F2B20"/>
              </a:solidFill>
              <a:effectLst/>
              <a:uLnTx/>
              <a:uFillTx/>
              <a:latin typeface="Calibri"/>
              <a:ea typeface="+mn-ea"/>
              <a:cs typeface="+mn-cs"/>
            </a:rPr>
            <a:t>diselesaikan se</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belumnya</a:t>
          </a:r>
          <a:r>
            <a:rPr kumimoji="0" lang="id-ID" sz="2800" b="0" i="0" u="none" strike="noStrike" kern="1200" cap="none" spc="0" normalizeH="0" baseline="0" noProof="0" dirty="0">
              <a:ln>
                <a:noFill/>
              </a:ln>
              <a:solidFill>
                <a:srgbClr val="2F2B20"/>
              </a:solidFill>
              <a:effectLst/>
              <a:uLnTx/>
              <a:uFillTx/>
              <a:latin typeface="Calibri"/>
              <a:ea typeface="+mn-ea"/>
              <a:cs typeface="+mn-cs"/>
            </a:rPr>
            <a:t>.</a:t>
          </a:r>
          <a:endParaRPr lang="en-US" sz="2800" kern="1200" dirty="0"/>
        </a:p>
      </dsp:txBody>
      <dsp:txXfrm>
        <a:off x="0" y="4057173"/>
        <a:ext cx="9083343" cy="12668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10655438" cy="779219"/>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82550" lvl="0" indent="-82550" algn="l" defTabSz="1422400">
            <a:lnSpc>
              <a:spcPct val="90000"/>
            </a:lnSpc>
            <a:spcBef>
              <a:spcPct val="0"/>
            </a:spcBef>
            <a:spcAft>
              <a:spcPct val="35000"/>
            </a:spcAft>
            <a:buNone/>
          </a:pPr>
          <a:r>
            <a:rPr lang="en-US" sz="3200" b="1" kern="1200" dirty="0">
              <a:solidFill>
                <a:schemeClr val="bg1"/>
              </a:solidFill>
            </a:rPr>
            <a:t>a. </a:t>
          </a:r>
          <a:r>
            <a:rPr kumimoji="0" lang="en-US" sz="3200" b="1" i="0" u="none" strike="noStrike" kern="1200" cap="none" spc="0" normalizeH="0" baseline="0" noProof="0" dirty="0">
              <a:ln>
                <a:noFill/>
              </a:ln>
              <a:solidFill>
                <a:srgbClr val="2F2B20"/>
              </a:solidFill>
              <a:effectLst/>
              <a:uLnTx/>
              <a:uFillTx/>
              <a:latin typeface="Calibri"/>
              <a:ea typeface="+mn-ea"/>
              <a:cs typeface="+mn-cs"/>
            </a:rPr>
            <a:t>Probabilistic analysis of the project</a:t>
          </a:r>
          <a:endParaRPr lang="en-US" sz="3200" b="1" kern="1200" dirty="0">
            <a:solidFill>
              <a:schemeClr val="bg1"/>
            </a:solidFill>
            <a:latin typeface="Calibri"/>
            <a:ea typeface="+mn-ea"/>
            <a:cs typeface="+mn-cs"/>
          </a:endParaRPr>
        </a:p>
      </dsp:txBody>
      <dsp:txXfrm>
        <a:off x="38038" y="38038"/>
        <a:ext cx="10579362" cy="703143"/>
      </dsp:txXfrm>
    </dsp:sp>
    <dsp:sp modelId="{44DBF284-EFB8-48CB-AA9A-57838DF88D90}">
      <dsp:nvSpPr>
        <dsp:cNvPr id="0" name=""/>
        <dsp:cNvSpPr/>
      </dsp:nvSpPr>
      <dsp:spPr>
        <a:xfrm>
          <a:off x="0" y="903472"/>
          <a:ext cx="10655438" cy="245916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338310" tIns="45720" rIns="256032" bIns="45720" numCol="1" spcCol="1270" anchor="t" anchorCtr="0">
          <a:noAutofit/>
        </a:bodyPr>
        <a:lstStyle/>
        <a:p>
          <a:pPr marL="285750" lvl="1" indent="-285750" algn="l" defTabSz="1244600">
            <a:lnSpc>
              <a:spcPct val="90000"/>
            </a:lnSpc>
            <a:spcBef>
              <a:spcPct val="0"/>
            </a:spcBef>
            <a:spcAft>
              <a:spcPct val="20000"/>
            </a:spcAft>
            <a:buChar char="•"/>
          </a:pPr>
          <a:r>
            <a:rPr kumimoji="0" lang="en-US" sz="2800" b="0" i="0" u="none" strike="noStrike" kern="1200" cap="none" spc="0" normalizeH="0" baseline="0" noProof="0" dirty="0" err="1">
              <a:ln>
                <a:noFill/>
              </a:ln>
              <a:solidFill>
                <a:srgbClr val="2F2B20"/>
              </a:solidFill>
              <a:effectLst/>
              <a:uLnTx/>
              <a:uFillTx/>
              <a:latin typeface="Calibri"/>
              <a:ea typeface="+mn-ea"/>
              <a:cs typeface="+mn-cs"/>
            </a:rPr>
            <a:t>Perkiraan</a:t>
          </a:r>
          <a:r>
            <a:rPr kumimoji="0" lang="en-US" sz="2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terbuat</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jadwal</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potensial</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biaya</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hasil</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akhir</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berisi</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daftar</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tanggal</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selesai</a:t>
          </a:r>
          <a:r>
            <a:rPr kumimoji="0" lang="en-US" sz="2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mungkin</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biaya</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tingkat</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kepercayaan</a:t>
          </a:r>
          <a:r>
            <a:rPr kumimoji="0" lang="en-US" sz="2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berkaitan</a:t>
          </a:r>
          <a:r>
            <a:rPr kumimoji="0" lang="en-US" sz="2800" b="0" i="0" u="none" strike="noStrike" kern="1200" cap="none" spc="0" normalizeH="0" baseline="0" noProof="0" dirty="0">
              <a:ln>
                <a:noFill/>
              </a:ln>
              <a:solidFill>
                <a:srgbClr val="2F2B20"/>
              </a:solidFill>
              <a:effectLst/>
              <a:uLnTx/>
              <a:uFillTx/>
              <a:latin typeface="Calibri"/>
              <a:ea typeface="+mn-ea"/>
              <a:cs typeface="+mn-cs"/>
            </a:rPr>
            <a:t>. Output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ini</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sering</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dinyatakan</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sebagai</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distribusi</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frekuensi</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kumulatif</a:t>
          </a:r>
          <a:r>
            <a:rPr kumimoji="0" lang="en-US" sz="2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digunakan</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toleransi</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pemangku</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kepentingan</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memungkinkan</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kuantifikasi</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cadangan</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kontingensi</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biaya</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800" b="0" i="0" u="none" strike="noStrike" kern="1200" cap="none" spc="0" normalizeH="0" baseline="0" noProof="0" dirty="0">
              <a:ln>
                <a:noFill/>
              </a:ln>
              <a:solidFill>
                <a:srgbClr val="2F2B20"/>
              </a:solidFill>
              <a:effectLst/>
              <a:uLnTx/>
              <a:uFillTx/>
              <a:latin typeface="Calibri"/>
              <a:ea typeface="+mn-ea"/>
              <a:cs typeface="+mn-cs"/>
            </a:rPr>
            <a:t> </a:t>
          </a:r>
          <a:r>
            <a:rPr kumimoji="0" lang="en-US" sz="2800" b="0" i="0" u="none" strike="noStrike" kern="1200" cap="none" spc="0" normalizeH="0" baseline="0" noProof="0" dirty="0" err="1">
              <a:ln>
                <a:noFill/>
              </a:ln>
              <a:solidFill>
                <a:srgbClr val="2F2B20"/>
              </a:solidFill>
              <a:effectLst/>
              <a:uLnTx/>
              <a:uFillTx/>
              <a:latin typeface="Calibri"/>
              <a:ea typeface="+mn-ea"/>
              <a:cs typeface="+mn-cs"/>
            </a:rPr>
            <a:t>waktu</a:t>
          </a:r>
          <a:r>
            <a:rPr kumimoji="0" lang="en-US" sz="2800" b="0" i="0" u="none" strike="noStrike" kern="1200" cap="none" spc="0" normalizeH="0" baseline="0" noProof="0" dirty="0">
              <a:ln>
                <a:noFill/>
              </a:ln>
              <a:solidFill>
                <a:srgbClr val="2F2B20"/>
              </a:solidFill>
              <a:effectLst/>
              <a:uLnTx/>
              <a:uFillTx/>
              <a:latin typeface="Calibri"/>
              <a:ea typeface="+mn-ea"/>
              <a:cs typeface="+mn-cs"/>
            </a:rPr>
            <a:t>.</a:t>
          </a:r>
          <a:endParaRPr lang="id-ID" sz="2800" b="0" kern="1200" dirty="0">
            <a:solidFill>
              <a:schemeClr val="tx1"/>
            </a:solidFill>
          </a:endParaRPr>
        </a:p>
      </dsp:txBody>
      <dsp:txXfrm>
        <a:off x="0" y="903472"/>
        <a:ext cx="10655438" cy="24591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395EB5-41D1-42C2-8EB6-CF8245268830}" type="datetimeFigureOut">
              <a:rPr lang="en-US" smtClean="0"/>
              <a:t>12/6/2020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4B926D-8B09-4C31-840C-3F1424711ED9}" type="slidenum">
              <a:rPr lang="en-US" smtClean="0"/>
              <a:t>‹#›</a:t>
            </a:fld>
            <a:endParaRPr lang="en-US"/>
          </a:p>
        </p:txBody>
      </p:sp>
    </p:spTree>
    <p:extLst>
      <p:ext uri="{BB962C8B-B14F-4D97-AF65-F5344CB8AC3E}">
        <p14:creationId xmlns:p14="http://schemas.microsoft.com/office/powerpoint/2010/main" val="3516198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A3E3B2-D08E-49A8-A231-580C7767B511}"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8B0F6-635B-4D13-B0A1-AAE46661B9C4}" type="slidenum">
              <a:rPr lang="en-US" smtClean="0"/>
              <a:t>‹#›</a:t>
            </a:fld>
            <a:endParaRPr lang="en-US"/>
          </a:p>
        </p:txBody>
      </p:sp>
    </p:spTree>
    <p:extLst>
      <p:ext uri="{BB962C8B-B14F-4D97-AF65-F5344CB8AC3E}">
        <p14:creationId xmlns:p14="http://schemas.microsoft.com/office/powerpoint/2010/main" val="350095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42E9BC1-276F-4547-85CC-5D2ABEB5A45D}" type="slidenum">
              <a:rPr lang="en-US" altLang="en-US">
                <a:latin typeface="Arial" panose="020B0604020202020204" pitchFamily="34" charset="0"/>
              </a:rPr>
              <a:pPr/>
              <a:t>5</a:t>
            </a:fld>
            <a:endParaRPr lang="en-US" altLang="en-US">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428553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7148E20-DA3C-4FDA-A34E-C5D0AB391650}" type="slidenum">
              <a:rPr lang="en-US" altLang="en-US">
                <a:latin typeface="Arial" panose="020B0604020202020204" pitchFamily="34" charset="0"/>
              </a:rPr>
              <a:pPr/>
              <a:t>6</a:t>
            </a:fld>
            <a:endParaRPr lang="en-US" altLang="en-US">
              <a:latin typeface="Arial" panose="020B060402020202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286083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A433B-D5AA-4B2C-B583-C4E6EE42F2BE}"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242551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A433B-D5AA-4B2C-B583-C4E6EE42F2BE}"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83012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A433B-D5AA-4B2C-B583-C4E6EE42F2BE}"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127670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a:ln/>
        </p:spPr>
        <p:txBody>
          <a:bodyPr/>
          <a:lstStyle>
            <a:lvl1pPr>
              <a:defRPr/>
            </a:lvl1pPr>
          </a:lstStyle>
          <a:p>
            <a:pPr>
              <a:defRPr/>
            </a:pPr>
            <a:endParaRPr lang="en-US"/>
          </a:p>
        </p:txBody>
      </p:sp>
      <p:sp>
        <p:nvSpPr>
          <p:cNvPr id="4" name="Rectangle 20"/>
          <p:cNvSpPr>
            <a:spLocks noGrp="1" noChangeArrowheads="1"/>
          </p:cNvSpPr>
          <p:nvPr>
            <p:ph type="ftr" sz="quarter" idx="11"/>
          </p:nvPr>
        </p:nvSpPr>
        <p:spPr>
          <a:ln/>
        </p:spPr>
        <p:txBody>
          <a:bodyPr/>
          <a:lstStyle>
            <a:lvl1pPr>
              <a:defRPr/>
            </a:lvl1pPr>
          </a:lstStyle>
          <a:p>
            <a:pPr>
              <a:defRPr/>
            </a:pPr>
            <a:endParaRPr lang="en-US"/>
          </a:p>
        </p:txBody>
      </p:sp>
      <p:sp>
        <p:nvSpPr>
          <p:cNvPr id="5" name="Rectangle 21"/>
          <p:cNvSpPr>
            <a:spLocks noGrp="1" noChangeArrowheads="1"/>
          </p:cNvSpPr>
          <p:nvPr>
            <p:ph type="sldNum" sz="quarter" idx="12"/>
          </p:nvPr>
        </p:nvSpPr>
        <p:spPr>
          <a:ln/>
        </p:spPr>
        <p:txBody>
          <a:bodyPr/>
          <a:lstStyle>
            <a:lvl1pPr>
              <a:defRPr/>
            </a:lvl1pPr>
          </a:lstStyle>
          <a:p>
            <a:fld id="{A54B9172-6C05-4CA3-BF9E-71AC7D3B05C6}" type="slidenum">
              <a:rPr lang="en-US" altLang="en-US"/>
              <a:pPr/>
              <a:t>‹#›</a:t>
            </a:fld>
            <a:endParaRPr lang="en-US" altLang="en-US"/>
          </a:p>
        </p:txBody>
      </p:sp>
    </p:spTree>
    <p:extLst>
      <p:ext uri="{BB962C8B-B14F-4D97-AF65-F5344CB8AC3E}">
        <p14:creationId xmlns:p14="http://schemas.microsoft.com/office/powerpoint/2010/main" val="259255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A433B-D5AA-4B2C-B583-C4E6EE42F2BE}"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378274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FA433B-D5AA-4B2C-B583-C4E6EE42F2BE}"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7089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A433B-D5AA-4B2C-B583-C4E6EE42F2BE}"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09165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A433B-D5AA-4B2C-B583-C4E6EE42F2BE}"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270157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FA433B-D5AA-4B2C-B583-C4E6EE42F2BE}"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2381F8-FA25-47C5-9C3A-9CD7BCCC37B5}" type="slidenum">
              <a:rPr lang="en-US" smtClean="0"/>
              <a:t>‹#›</a:t>
            </a:fld>
            <a:endParaRPr lang="en-US"/>
          </a:p>
        </p:txBody>
      </p:sp>
      <p:pic>
        <p:nvPicPr>
          <p:cNvPr id="7" name="Picture 6"/>
          <p:cNvPicPr/>
          <p:nvPr userDrawn="1"/>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Tree>
    <p:extLst>
      <p:ext uri="{BB962C8B-B14F-4D97-AF65-F5344CB8AC3E}">
        <p14:creationId xmlns:p14="http://schemas.microsoft.com/office/powerpoint/2010/main" val="298514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A433B-D5AA-4B2C-B583-C4E6EE42F2BE}"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258831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FA433B-D5AA-4B2C-B583-C4E6EE42F2BE}"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372827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FA433B-D5AA-4B2C-B583-C4E6EE42F2BE}"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5460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A433B-D5AA-4B2C-B583-C4E6EE42F2BE}" type="datetimeFigureOut">
              <a:rPr lang="en-US" smtClean="0"/>
              <a:t>12/6/2020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381F8-FA25-47C5-9C3A-9CD7BCCC37B5}" type="slidenum">
              <a:rPr lang="en-US" smtClean="0"/>
              <a:t>‹#›</a:t>
            </a:fld>
            <a:endParaRPr lang="en-US"/>
          </a:p>
        </p:txBody>
      </p:sp>
    </p:spTree>
    <p:extLst>
      <p:ext uri="{BB962C8B-B14F-4D97-AF65-F5344CB8AC3E}">
        <p14:creationId xmlns:p14="http://schemas.microsoft.com/office/powerpoint/2010/main" val="252142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12.jpg"/></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0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Word_Document1.docx"/><Relationship Id="rId5" Type="http://schemas.openxmlformats.org/officeDocument/2006/relationships/image" Target="../media/image3.emf"/><Relationship Id="rId4" Type="http://schemas.openxmlformats.org/officeDocument/2006/relationships/package" Target="../embeddings/Microsoft_Word_Document.docx"/></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12.jp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12.jpg"/></Relationships>
</file>

<file path=ppt/slides/_rels/slide5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12.jpg"/></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12.jpg"/></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9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12.jpg"/></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689557"/>
          </a:xfrm>
          <a:prstGeom prst="rect">
            <a:avLst/>
          </a:prstGeom>
        </p:spPr>
      </p:pic>
      <p:sp>
        <p:nvSpPr>
          <p:cNvPr id="10" name="Rectangle 9"/>
          <p:cNvSpPr/>
          <p:nvPr/>
        </p:nvSpPr>
        <p:spPr>
          <a:xfrm>
            <a:off x="0" y="6689558"/>
            <a:ext cx="12192000" cy="168442"/>
          </a:xfrm>
          <a:prstGeom prst="rect">
            <a:avLst/>
          </a:prstGeom>
          <a:ln>
            <a:noFill/>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 Diagonal Corner Rectangle 8"/>
          <p:cNvSpPr/>
          <p:nvPr/>
        </p:nvSpPr>
        <p:spPr bwMode="auto">
          <a:xfrm>
            <a:off x="9592816" y="4765224"/>
            <a:ext cx="2599184" cy="776913"/>
          </a:xfrm>
          <a:prstGeom prst="round2DiagRect">
            <a:avLst>
              <a:gd name="adj1" fmla="val 26047"/>
              <a:gd name="adj2" fmla="val 0"/>
            </a:avLst>
          </a:prstGeom>
          <a:solidFill>
            <a:srgbClr val="000000">
              <a:alpha val="50196"/>
            </a:srgbClr>
          </a:solidFill>
        </p:spPr>
        <p:txBody>
          <a:bodyPr wrap="square">
            <a:spAutoFit/>
          </a:bodyPr>
          <a:lstStyle/>
          <a:p>
            <a:pPr algn="r">
              <a:defRPr/>
            </a:pPr>
            <a:r>
              <a:rPr lang="en-US" sz="1200" b="1" i="1" dirty="0">
                <a:solidFill>
                  <a:srgbClr val="FFFFFF"/>
                </a:solidFill>
              </a:rPr>
              <a:t>Telkom University</a:t>
            </a:r>
            <a:r>
              <a:rPr lang="id-ID" sz="1200" b="1" i="1" dirty="0">
                <a:solidFill>
                  <a:srgbClr val="FFFFFF"/>
                </a:solidFill>
              </a:rPr>
              <a:t> </a:t>
            </a:r>
          </a:p>
          <a:p>
            <a:pPr algn="r">
              <a:defRPr/>
            </a:pPr>
            <a:r>
              <a:rPr lang="id-ID" sz="1100" b="1" dirty="0">
                <a:solidFill>
                  <a:srgbClr val="FFFFFF"/>
                </a:solidFill>
              </a:rPr>
              <a:t>West Java</a:t>
            </a:r>
          </a:p>
          <a:p>
            <a:pPr>
              <a:defRPr/>
            </a:pPr>
            <a:r>
              <a:rPr lang="id-ID" sz="1400" b="1" dirty="0">
                <a:solidFill>
                  <a:srgbClr val="FFFFFF"/>
                </a:solidFill>
              </a:rPr>
              <a:t>        </a:t>
            </a:r>
            <a:endParaRPr lang="id-ID" b="1" dirty="0">
              <a:solidFill>
                <a:srgbClr val="FFFFFF"/>
              </a:solidFill>
            </a:endParaRPr>
          </a:p>
        </p:txBody>
      </p:sp>
      <p:sp>
        <p:nvSpPr>
          <p:cNvPr id="11" name="TextBox 1"/>
          <p:cNvSpPr txBox="1">
            <a:spLocks noChangeArrowheads="1"/>
          </p:cNvSpPr>
          <p:nvPr/>
        </p:nvSpPr>
        <p:spPr bwMode="auto">
          <a:xfrm>
            <a:off x="6742712" y="5509128"/>
            <a:ext cx="5449288" cy="1180430"/>
          </a:xfrm>
          <a:prstGeom prst="round2DiagRect">
            <a:avLst>
              <a:gd name="adj1" fmla="val 10544"/>
              <a:gd name="adj2" fmla="val 0"/>
            </a:avLst>
          </a:prstGeom>
          <a:solidFill>
            <a:srgbClr val="FF0000">
              <a:alpha val="69804"/>
            </a:srgb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solidFill>
                  <a:srgbClr val="FFFFFF"/>
                </a:solidFill>
                <a:effectLst>
                  <a:outerShdw blurRad="38100" dist="38100" dir="2700000" algn="tl">
                    <a:srgbClr val="000000">
                      <a:alpha val="43137"/>
                    </a:srgbClr>
                  </a:outerShdw>
                </a:effectLst>
              </a:rPr>
              <a:t>Risk Management</a:t>
            </a:r>
          </a:p>
          <a:p>
            <a:pPr eaLnBrk="1" hangingPunct="1"/>
            <a:endParaRPr lang="id-ID" sz="2000" b="1" dirty="0">
              <a:solidFill>
                <a:srgbClr val="FFFFFF"/>
              </a:solidFill>
              <a:effectLst>
                <a:outerShdw blurRad="38100" dist="38100" dir="2700000" algn="tl">
                  <a:srgbClr val="000000">
                    <a:alpha val="43137"/>
                  </a:srgbClr>
                </a:outerShdw>
              </a:effectLst>
            </a:endParaRPr>
          </a:p>
          <a:p>
            <a:pPr eaLnBrk="1" hangingPunct="1"/>
            <a:r>
              <a:rPr lang="en-US" sz="1600" b="1" dirty="0">
                <a:solidFill>
                  <a:srgbClr val="FFFFFF"/>
                </a:solidFill>
                <a:effectLst>
                  <a:outerShdw blurRad="38100" dist="38100" dir="2700000" algn="tl">
                    <a:srgbClr val="000000">
                      <a:alpha val="43137"/>
                    </a:srgbClr>
                  </a:outerShdw>
                </a:effectLst>
              </a:rPr>
              <a:t>FEH3C3</a:t>
            </a:r>
            <a:endParaRPr lang="id-ID" sz="1400" dirty="0">
              <a:solidFill>
                <a:srgbClr val="FFFFFF"/>
              </a:solidFill>
            </a:endParaRPr>
          </a:p>
          <a:p>
            <a:pPr algn="r" eaLnBrk="1" hangingPunct="1"/>
            <a:r>
              <a:rPr lang="en-US" sz="1050" dirty="0">
                <a:solidFill>
                  <a:srgbClr val="FFFFFF"/>
                </a:solidFill>
              </a:rPr>
              <a:t>11 April 2019</a:t>
            </a:r>
            <a:endParaRPr lang="id-ID" sz="1050" dirty="0">
              <a:solidFill>
                <a:srgbClr val="FFFFFF"/>
              </a:solidFill>
            </a:endParaRPr>
          </a:p>
        </p:txBody>
      </p:sp>
      <p:sp>
        <p:nvSpPr>
          <p:cNvPr id="5" name="Rectangle 4"/>
          <p:cNvSpPr/>
          <p:nvPr/>
        </p:nvSpPr>
        <p:spPr>
          <a:xfrm>
            <a:off x="91536" y="95535"/>
            <a:ext cx="6004464" cy="369332"/>
          </a:xfrm>
          <a:prstGeom prst="rect">
            <a:avLst/>
          </a:prstGeom>
        </p:spPr>
        <p:txBody>
          <a:bodyPr wrap="none">
            <a:spAutoFit/>
          </a:bodyPr>
          <a:lstStyle/>
          <a:p>
            <a:r>
              <a:rPr lang="en-US" dirty="0">
                <a:solidFill>
                  <a:schemeClr val="accent6"/>
                </a:solidFill>
              </a:rPr>
              <a:t>https://kirkpatrickprice.com/video/what-is-risk-management/</a:t>
            </a:r>
          </a:p>
        </p:txBody>
      </p:sp>
    </p:spTree>
    <p:extLst>
      <p:ext uri="{BB962C8B-B14F-4D97-AF65-F5344CB8AC3E}">
        <p14:creationId xmlns:p14="http://schemas.microsoft.com/office/powerpoint/2010/main" val="4162918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Risk </a:t>
            </a:r>
            <a:r>
              <a:rPr lang="en-US" sz="3600" b="1" dirty="0"/>
              <a:t>Management: </a:t>
            </a:r>
            <a:r>
              <a:rPr lang="id-ID" sz="3600" dirty="0">
                <a:solidFill>
                  <a:srgbClr val="FF0000"/>
                </a:solidFill>
                <a:latin typeface="Algerian" panose="04020705040A02060702" pitchFamily="82" charset="0"/>
              </a:rPr>
              <a:t>INTRODUCTION</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0" name="Content Placeholder 2"/>
          <p:cNvSpPr>
            <a:spLocks noGrp="1"/>
          </p:cNvSpPr>
          <p:nvPr>
            <p:ph idx="1"/>
          </p:nvPr>
        </p:nvSpPr>
        <p:spPr>
          <a:xfrm>
            <a:off x="514349" y="1025778"/>
            <a:ext cx="10078623" cy="4665337"/>
          </a:xfrm>
          <a:solidFill>
            <a:schemeClr val="accent1">
              <a:lumMod val="60000"/>
              <a:lumOff val="40000"/>
            </a:schemeClr>
          </a:solidFill>
          <a:ln w="38100">
            <a:solidFill>
              <a:srgbClr val="800000"/>
            </a:solidFill>
            <a:prstDash val="sysDash"/>
          </a:ln>
        </p:spPr>
        <p:txBody>
          <a:bodyPr>
            <a:noAutofit/>
          </a:bodyPr>
          <a:lstStyle/>
          <a:p>
            <a:pPr marL="457200" indent="-342900"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r>
              <a:rPr lang="id-ID" sz="2400" dirty="0"/>
              <a:t>Manajemen Risiko </a:t>
            </a:r>
            <a:r>
              <a:rPr lang="en-US" sz="2400" dirty="0"/>
              <a:t>P</a:t>
            </a:r>
            <a:r>
              <a:rPr lang="id-ID" sz="2400" dirty="0"/>
              <a:t>royek mencakup proses perencanaan manajemen resiko,</a:t>
            </a:r>
            <a:r>
              <a:rPr lang="en-US" sz="2400" dirty="0"/>
              <a:t> </a:t>
            </a:r>
            <a:r>
              <a:rPr lang="en-US" sz="2400" dirty="0" err="1"/>
              <a:t>dimana</a:t>
            </a:r>
            <a:r>
              <a:rPr lang="en-US" sz="2400" dirty="0"/>
              <a:t> </a:t>
            </a:r>
            <a:r>
              <a:rPr lang="en-US" sz="2400" dirty="0" err="1"/>
              <a:t>didalamnya</a:t>
            </a:r>
            <a:r>
              <a:rPr lang="en-US" sz="2400" dirty="0"/>
              <a:t> </a:t>
            </a:r>
            <a:r>
              <a:rPr lang="en-US" sz="2400" dirty="0" err="1"/>
              <a:t>mencakup</a:t>
            </a:r>
            <a:r>
              <a:rPr lang="en-US" sz="2400" dirty="0"/>
              <a:t> :  </a:t>
            </a:r>
            <a:r>
              <a:rPr lang="id-ID" sz="2400" dirty="0"/>
              <a:t> </a:t>
            </a:r>
            <a:endParaRPr lang="en-US" sz="2400" dirty="0"/>
          </a:p>
          <a:p>
            <a:pPr lvl="1" algn="just">
              <a:buFont typeface="Wingdings" panose="05000000000000000000" pitchFamily="2" charset="2"/>
              <a:buChar char="v"/>
            </a:pPr>
            <a:r>
              <a:rPr lang="en-US" dirty="0"/>
              <a:t>I</a:t>
            </a:r>
            <a:r>
              <a:rPr lang="id-ID" dirty="0"/>
              <a:t>dentifikasi</a:t>
            </a:r>
            <a:r>
              <a:rPr lang="en-US" dirty="0"/>
              <a:t> </a:t>
            </a:r>
            <a:r>
              <a:rPr lang="en-US" dirty="0" err="1"/>
              <a:t>resiko</a:t>
            </a:r>
            <a:r>
              <a:rPr lang="id-ID" dirty="0"/>
              <a:t>, </a:t>
            </a:r>
            <a:endParaRPr lang="en-US" dirty="0"/>
          </a:p>
          <a:p>
            <a:pPr lvl="1" algn="just">
              <a:buFont typeface="Wingdings" panose="05000000000000000000" pitchFamily="2" charset="2"/>
              <a:buChar char="v"/>
            </a:pPr>
            <a:r>
              <a:rPr lang="en-US" dirty="0"/>
              <a:t>A</a:t>
            </a:r>
            <a:r>
              <a:rPr lang="id-ID" dirty="0"/>
              <a:t>nalisis</a:t>
            </a:r>
            <a:r>
              <a:rPr lang="en-US" dirty="0"/>
              <a:t> </a:t>
            </a:r>
            <a:r>
              <a:rPr lang="en-US" dirty="0" err="1"/>
              <a:t>resiko</a:t>
            </a:r>
            <a:r>
              <a:rPr lang="id-ID" dirty="0"/>
              <a:t>,</a:t>
            </a:r>
            <a:r>
              <a:rPr lang="en-US" dirty="0"/>
              <a:t> </a:t>
            </a:r>
          </a:p>
          <a:p>
            <a:pPr lvl="1" algn="just">
              <a:buFont typeface="Wingdings" panose="05000000000000000000" pitchFamily="2" charset="2"/>
              <a:buChar char="v"/>
            </a:pPr>
            <a:r>
              <a:rPr lang="en-US" dirty="0"/>
              <a:t>P</a:t>
            </a:r>
            <a:r>
              <a:rPr lang="id-ID" dirty="0"/>
              <a:t>erencanaan respon</a:t>
            </a:r>
            <a:r>
              <a:rPr lang="en-US" dirty="0"/>
              <a:t> </a:t>
            </a:r>
            <a:r>
              <a:rPr lang="en-US" dirty="0" err="1"/>
              <a:t>atas</a:t>
            </a:r>
            <a:r>
              <a:rPr lang="en-US" dirty="0"/>
              <a:t> </a:t>
            </a:r>
            <a:r>
              <a:rPr lang="en-US" dirty="0" err="1"/>
              <a:t>resiko</a:t>
            </a:r>
            <a:r>
              <a:rPr lang="id-ID" dirty="0"/>
              <a:t>, </a:t>
            </a:r>
            <a:endParaRPr lang="en-US" dirty="0"/>
          </a:p>
          <a:p>
            <a:pPr lvl="1" algn="just">
              <a:buFont typeface="Wingdings" panose="05000000000000000000" pitchFamily="2" charset="2"/>
              <a:buChar char="v"/>
            </a:pPr>
            <a:r>
              <a:rPr lang="en-US" dirty="0"/>
              <a:t>Serta </a:t>
            </a:r>
            <a:r>
              <a:rPr lang="id-ID" dirty="0"/>
              <a:t> </a:t>
            </a:r>
            <a:r>
              <a:rPr lang="en-US" dirty="0"/>
              <a:t>p</a:t>
            </a:r>
            <a:r>
              <a:rPr lang="id-ID" dirty="0"/>
              <a:t>engendalian risiko pada proyek.</a:t>
            </a:r>
            <a:endParaRPr lang="en-US" dirty="0"/>
          </a:p>
          <a:p>
            <a:pPr marL="457200" indent="-342900" algn="just">
              <a:buFont typeface="Wingdings" panose="05000000000000000000" pitchFamily="2" charset="2"/>
              <a:buChar char="q"/>
            </a:pPr>
            <a:endParaRPr lang="id-ID" sz="2400" dirty="0"/>
          </a:p>
          <a:p>
            <a:pPr algn="just">
              <a:buFont typeface="Wingdings" panose="05000000000000000000" pitchFamily="2" charset="2"/>
              <a:buChar char="q"/>
            </a:pPr>
            <a:r>
              <a:rPr lang="id-ID" sz="2400" dirty="0"/>
              <a:t>Tujuan</a:t>
            </a:r>
            <a:r>
              <a:rPr lang="en-US" sz="2400" dirty="0" err="1"/>
              <a:t>nya</a:t>
            </a:r>
            <a:r>
              <a:rPr lang="en-US" sz="2400" dirty="0"/>
              <a:t> </a:t>
            </a:r>
            <a:r>
              <a:rPr lang="id-ID" sz="2400" dirty="0"/>
              <a:t>untuk meningkatkan kemungkinan dan dampak positif </a:t>
            </a:r>
            <a:r>
              <a:rPr lang="en-US" sz="2400" dirty="0" err="1"/>
              <a:t>serta</a:t>
            </a:r>
            <a:r>
              <a:rPr lang="id-ID" sz="2400" dirty="0"/>
              <a:t> mengurangi kemungkinan </a:t>
            </a:r>
            <a:r>
              <a:rPr lang="en-US" sz="2400" dirty="0" err="1"/>
              <a:t>dan</a:t>
            </a:r>
            <a:r>
              <a:rPr lang="en-US" sz="2400" dirty="0"/>
              <a:t> </a:t>
            </a:r>
            <a:r>
              <a:rPr lang="id-ID" sz="2400" dirty="0"/>
              <a:t>dampak negatif dalam proyek</a:t>
            </a:r>
          </a:p>
          <a:p>
            <a:pPr algn="just"/>
            <a:endParaRPr lang="id-ID" sz="2400" dirty="0">
              <a:solidFill>
                <a:schemeClr val="tx1"/>
              </a:solidFill>
            </a:endParaRPr>
          </a:p>
        </p:txBody>
      </p:sp>
    </p:spTree>
    <p:extLst>
      <p:ext uri="{BB962C8B-B14F-4D97-AF65-F5344CB8AC3E}">
        <p14:creationId xmlns:p14="http://schemas.microsoft.com/office/powerpoint/2010/main" val="37428668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Implement Risk Responses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Freeform 4"/>
          <p:cNvSpPr/>
          <p:nvPr/>
        </p:nvSpPr>
        <p:spPr>
          <a:xfrm>
            <a:off x="645929" y="828108"/>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7" name="Freeform 6"/>
          <p:cNvSpPr/>
          <p:nvPr/>
        </p:nvSpPr>
        <p:spPr>
          <a:xfrm>
            <a:off x="750627" y="1288906"/>
            <a:ext cx="2592905" cy="313296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600" dirty="0"/>
              <a:t>1. Project management plan</a:t>
            </a:r>
          </a:p>
          <a:p>
            <a:pPr lvl="1"/>
            <a:r>
              <a:rPr lang="en-US" sz="1600" dirty="0"/>
              <a:t>• Risk management plan</a:t>
            </a:r>
          </a:p>
          <a:p>
            <a:r>
              <a:rPr lang="en-US" sz="1600" dirty="0"/>
              <a:t>2. Project documents</a:t>
            </a:r>
          </a:p>
          <a:p>
            <a:pPr lvl="1"/>
            <a:r>
              <a:rPr lang="en-US" sz="1600" dirty="0"/>
              <a:t>• Lessons learned register</a:t>
            </a:r>
          </a:p>
          <a:p>
            <a:pPr lvl="1"/>
            <a:r>
              <a:rPr lang="en-US" sz="1600" dirty="0"/>
              <a:t>• Risk register</a:t>
            </a:r>
          </a:p>
          <a:p>
            <a:pPr lvl="1"/>
            <a:r>
              <a:rPr lang="en-US" sz="1600" dirty="0"/>
              <a:t>• Risk report</a:t>
            </a:r>
          </a:p>
          <a:p>
            <a:r>
              <a:rPr lang="en-US" sz="1600" dirty="0"/>
              <a:t>3. Organizational process assets</a:t>
            </a:r>
            <a:endParaRPr lang="en-US" sz="1600" b="0" kern="1200" dirty="0"/>
          </a:p>
        </p:txBody>
      </p:sp>
      <p:sp>
        <p:nvSpPr>
          <p:cNvPr id="8" name="Freeform 7"/>
          <p:cNvSpPr/>
          <p:nvPr/>
        </p:nvSpPr>
        <p:spPr>
          <a:xfrm>
            <a:off x="3256601" y="828108"/>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9" name="Freeform 8"/>
          <p:cNvSpPr/>
          <p:nvPr/>
        </p:nvSpPr>
        <p:spPr>
          <a:xfrm>
            <a:off x="4141485" y="825185"/>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0" name="Freeform 9"/>
          <p:cNvSpPr/>
          <p:nvPr/>
        </p:nvSpPr>
        <p:spPr>
          <a:xfrm>
            <a:off x="4465911" y="1288907"/>
            <a:ext cx="2402006" cy="313296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600" dirty="0"/>
              <a:t>1. Expert judgment</a:t>
            </a:r>
          </a:p>
          <a:p>
            <a:r>
              <a:rPr lang="en-US" sz="1600" dirty="0"/>
              <a:t>2. Interpersonal and team skills</a:t>
            </a:r>
          </a:p>
          <a:p>
            <a:pPr lvl="1"/>
            <a:r>
              <a:rPr lang="en-US" sz="1600" dirty="0"/>
              <a:t>• Influencing</a:t>
            </a:r>
          </a:p>
          <a:p>
            <a:r>
              <a:rPr lang="en-US" sz="1600" dirty="0"/>
              <a:t>3. Project management</a:t>
            </a:r>
          </a:p>
          <a:p>
            <a:r>
              <a:rPr lang="en-US" sz="1600" dirty="0"/>
              <a:t>information system</a:t>
            </a:r>
            <a:endParaRPr lang="en-US" sz="4000" b="0" kern="1200" dirty="0">
              <a:latin typeface="+mn-lt"/>
            </a:endParaRPr>
          </a:p>
        </p:txBody>
      </p:sp>
      <p:sp>
        <p:nvSpPr>
          <p:cNvPr id="11" name="Freeform 10"/>
          <p:cNvSpPr/>
          <p:nvPr/>
        </p:nvSpPr>
        <p:spPr>
          <a:xfrm>
            <a:off x="6453453" y="829693"/>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12" name="Freeform 11"/>
          <p:cNvSpPr/>
          <p:nvPr/>
        </p:nvSpPr>
        <p:spPr>
          <a:xfrm>
            <a:off x="7289395" y="828108"/>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5" name="Freeform 14"/>
          <p:cNvSpPr/>
          <p:nvPr/>
        </p:nvSpPr>
        <p:spPr>
          <a:xfrm>
            <a:off x="7665870" y="1288907"/>
            <a:ext cx="2368327" cy="313296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600" dirty="0"/>
              <a:t>1. Change requests</a:t>
            </a:r>
          </a:p>
          <a:p>
            <a:r>
              <a:rPr lang="en-US" sz="1600" dirty="0"/>
              <a:t>2. Project documents updates</a:t>
            </a:r>
          </a:p>
          <a:p>
            <a:pPr lvl="1"/>
            <a:r>
              <a:rPr lang="en-US" sz="1600" dirty="0"/>
              <a:t>• Issue log</a:t>
            </a:r>
          </a:p>
          <a:p>
            <a:pPr lvl="1"/>
            <a:r>
              <a:rPr lang="en-US" sz="1600" dirty="0"/>
              <a:t>• Lessons learned register</a:t>
            </a:r>
          </a:p>
          <a:p>
            <a:pPr lvl="1"/>
            <a:r>
              <a:rPr lang="en-US" sz="1600" dirty="0"/>
              <a:t>• Project team assignments</a:t>
            </a:r>
          </a:p>
          <a:p>
            <a:pPr lvl="1"/>
            <a:r>
              <a:rPr lang="en-US" sz="1600" dirty="0"/>
              <a:t>• Risk register</a:t>
            </a:r>
          </a:p>
          <a:p>
            <a:pPr lvl="1"/>
            <a:r>
              <a:rPr lang="en-US" sz="1600" dirty="0"/>
              <a:t>• Risk report</a:t>
            </a:r>
            <a:endParaRPr lang="en-US" sz="1600" b="0" kern="1200" dirty="0"/>
          </a:p>
        </p:txBody>
      </p:sp>
    </p:spTree>
    <p:extLst>
      <p:ext uri="{BB962C8B-B14F-4D97-AF65-F5344CB8AC3E}">
        <p14:creationId xmlns:p14="http://schemas.microsoft.com/office/powerpoint/2010/main" val="38951303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Implement Risk Responses: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5" name="Group 4"/>
          <p:cNvGrpSpPr/>
          <p:nvPr/>
        </p:nvGrpSpPr>
        <p:grpSpPr>
          <a:xfrm>
            <a:off x="223392" y="966842"/>
            <a:ext cx="2078412" cy="604800"/>
            <a:chOff x="2540" y="217160"/>
            <a:chExt cx="2476500" cy="604800"/>
          </a:xfrm>
          <a:scene3d>
            <a:camera prst="orthographicFront"/>
            <a:lightRig rig="threePt" dir="t">
              <a:rot lat="0" lon="0" rev="7500000"/>
            </a:lightRig>
          </a:scene3d>
        </p:grpSpPr>
        <p:sp>
          <p:nvSpPr>
            <p:cNvPr id="10" name="Rectangle 9"/>
            <p:cNvSpPr/>
            <p:nvPr/>
          </p:nvSpPr>
          <p:spPr>
            <a:xfrm>
              <a:off x="2540" y="217160"/>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1" name="Rectangle 10"/>
            <p:cNvSpPr/>
            <p:nvPr/>
          </p:nvSpPr>
          <p:spPr>
            <a:xfrm>
              <a:off x="2540" y="217160"/>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Input</a:t>
              </a:r>
            </a:p>
          </p:txBody>
        </p:sp>
      </p:grpSp>
      <p:grpSp>
        <p:nvGrpSpPr>
          <p:cNvPr id="7" name="Group 6"/>
          <p:cNvGrpSpPr/>
          <p:nvPr/>
        </p:nvGrpSpPr>
        <p:grpSpPr>
          <a:xfrm>
            <a:off x="223392" y="1571642"/>
            <a:ext cx="2078412" cy="3805575"/>
            <a:chOff x="2540" y="821960"/>
            <a:chExt cx="2476500" cy="3505325"/>
          </a:xfrm>
          <a:scene3d>
            <a:camera prst="orthographicFront"/>
            <a:lightRig rig="threePt" dir="t">
              <a:rot lat="0" lon="0" rev="7500000"/>
            </a:lightRig>
          </a:scene3d>
        </p:grpSpPr>
        <p:sp>
          <p:nvSpPr>
            <p:cNvPr id="8" name="Rectangle 7"/>
            <p:cNvSpPr/>
            <p:nvPr/>
          </p:nvSpPr>
          <p:spPr>
            <a:xfrm>
              <a:off x="2540" y="821960"/>
              <a:ext cx="2476500" cy="3505325"/>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9" name="Rectangle 8"/>
            <p:cNvSpPr/>
            <p:nvPr/>
          </p:nvSpPr>
          <p:spPr>
            <a:xfrm>
              <a:off x="2540" y="821960"/>
              <a:ext cx="2476500" cy="3505325"/>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r>
                <a:rPr lang="en-US" sz="1600" dirty="0"/>
                <a:t>1. Project management plan</a:t>
              </a:r>
            </a:p>
            <a:p>
              <a:pPr lvl="1"/>
              <a:r>
                <a:rPr lang="en-US" sz="1600" dirty="0"/>
                <a:t>• Risk management plan</a:t>
              </a:r>
            </a:p>
            <a:p>
              <a:r>
                <a:rPr lang="en-US" sz="1600" dirty="0"/>
                <a:t>2. Project documents</a:t>
              </a:r>
            </a:p>
            <a:p>
              <a:pPr lvl="1"/>
              <a:r>
                <a:rPr lang="en-US" sz="1600" dirty="0"/>
                <a:t>• Lessons learned register</a:t>
              </a:r>
            </a:p>
            <a:p>
              <a:pPr lvl="1"/>
              <a:r>
                <a:rPr lang="en-US" sz="1600" dirty="0"/>
                <a:t>• Risk register</a:t>
              </a:r>
            </a:p>
            <a:p>
              <a:pPr lvl="1"/>
              <a:r>
                <a:rPr lang="en-US" sz="1600" dirty="0"/>
                <a:t>• Risk report</a:t>
              </a:r>
            </a:p>
            <a:p>
              <a:r>
                <a:rPr lang="en-US" sz="1600" dirty="0"/>
                <a:t>3. Organizational process assets</a:t>
              </a:r>
            </a:p>
          </p:txBody>
        </p:sp>
      </p:grpSp>
      <p:graphicFrame>
        <p:nvGraphicFramePr>
          <p:cNvPr id="3" name="Diagram 2"/>
          <p:cNvGraphicFramePr/>
          <p:nvPr>
            <p:extLst>
              <p:ext uri="{D42A27DB-BD31-4B8C-83A1-F6EECF244321}">
                <p14:modId xmlns:p14="http://schemas.microsoft.com/office/powerpoint/2010/main" val="2124276947"/>
              </p:ext>
            </p:extLst>
          </p:nvPr>
        </p:nvGraphicFramePr>
        <p:xfrm>
          <a:off x="2626435" y="714791"/>
          <a:ext cx="9083343" cy="1850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2775802" y="2610683"/>
            <a:ext cx="9138694" cy="3970318"/>
          </a:xfrm>
          <a:prstGeom prst="rect">
            <a:avLst/>
          </a:prstGeom>
        </p:spPr>
        <p:txBody>
          <a:bodyPr wrap="square">
            <a:spAutoFit/>
          </a:bodyPr>
          <a:lstStyle/>
          <a:p>
            <a:pPr lvl="0"/>
            <a:r>
              <a:rPr lang="en-US" b="1" dirty="0">
                <a:solidFill>
                  <a:srgbClr val="2F2B20"/>
                </a:solidFill>
              </a:rPr>
              <a:t>Lessons Learned Register</a:t>
            </a:r>
          </a:p>
          <a:p>
            <a:pPr lvl="0"/>
            <a:r>
              <a:rPr lang="en-US" dirty="0" err="1">
                <a:solidFill>
                  <a:srgbClr val="2F2B20"/>
                </a:solidFill>
              </a:rPr>
              <a:t>Pelajaran</a:t>
            </a:r>
            <a:r>
              <a:rPr lang="en-US" dirty="0">
                <a:solidFill>
                  <a:srgbClr val="2F2B20"/>
                </a:solidFill>
              </a:rPr>
              <a:t> yang </a:t>
            </a:r>
            <a:r>
              <a:rPr lang="en-US" dirty="0" err="1">
                <a:solidFill>
                  <a:srgbClr val="2F2B20"/>
                </a:solidFill>
              </a:rPr>
              <a:t>dipelajari</a:t>
            </a:r>
            <a:r>
              <a:rPr lang="en-US" dirty="0">
                <a:solidFill>
                  <a:srgbClr val="2F2B20"/>
                </a:solidFill>
              </a:rPr>
              <a:t> </a:t>
            </a:r>
            <a:r>
              <a:rPr lang="en-US" dirty="0" err="1">
                <a:solidFill>
                  <a:srgbClr val="2F2B20"/>
                </a:solidFill>
              </a:rPr>
              <a:t>sebelumnya</a:t>
            </a:r>
            <a:r>
              <a:rPr lang="en-US" dirty="0">
                <a:solidFill>
                  <a:srgbClr val="2F2B20"/>
                </a:solidFill>
              </a:rPr>
              <a:t> </a:t>
            </a:r>
            <a:r>
              <a:rPr lang="en-US" dirty="0" err="1">
                <a:solidFill>
                  <a:srgbClr val="2F2B20"/>
                </a:solidFill>
              </a:rPr>
              <a:t>dalam</a:t>
            </a:r>
            <a:r>
              <a:rPr lang="en-US" dirty="0">
                <a:solidFill>
                  <a:srgbClr val="2F2B20"/>
                </a:solidFill>
              </a:rPr>
              <a:t> </a:t>
            </a:r>
            <a:r>
              <a:rPr lang="en-US" dirty="0" err="1">
                <a:solidFill>
                  <a:srgbClr val="2F2B20"/>
                </a:solidFill>
              </a:rPr>
              <a:t>proyek</a:t>
            </a:r>
            <a:r>
              <a:rPr lang="en-US" dirty="0">
                <a:solidFill>
                  <a:srgbClr val="2F2B20"/>
                </a:solidFill>
              </a:rPr>
              <a:t> </a:t>
            </a:r>
            <a:r>
              <a:rPr lang="en-US" dirty="0" err="1">
                <a:solidFill>
                  <a:srgbClr val="2F2B20"/>
                </a:solidFill>
              </a:rPr>
              <a:t>berkaitan</a:t>
            </a:r>
            <a:r>
              <a:rPr lang="en-US" dirty="0">
                <a:solidFill>
                  <a:srgbClr val="2F2B20"/>
                </a:solidFill>
              </a:rPr>
              <a:t> </a:t>
            </a:r>
            <a:r>
              <a:rPr lang="en-US" dirty="0" err="1">
                <a:solidFill>
                  <a:srgbClr val="2F2B20"/>
                </a:solidFill>
              </a:rPr>
              <a:t>dengan</a:t>
            </a:r>
            <a:r>
              <a:rPr lang="en-US" dirty="0">
                <a:solidFill>
                  <a:srgbClr val="2F2B20"/>
                </a:solidFill>
              </a:rPr>
              <a:t> </a:t>
            </a:r>
            <a:r>
              <a:rPr lang="en-US" dirty="0" err="1">
                <a:solidFill>
                  <a:srgbClr val="2F2B20"/>
                </a:solidFill>
              </a:rPr>
              <a:t>penerapan</a:t>
            </a:r>
            <a:r>
              <a:rPr lang="en-US" dirty="0">
                <a:solidFill>
                  <a:srgbClr val="2F2B20"/>
                </a:solidFill>
              </a:rPr>
              <a:t> </a:t>
            </a:r>
            <a:r>
              <a:rPr lang="en-US" dirty="0" err="1">
                <a:solidFill>
                  <a:srgbClr val="2F2B20"/>
                </a:solidFill>
              </a:rPr>
              <a:t>respons</a:t>
            </a:r>
            <a:r>
              <a:rPr lang="en-US" dirty="0">
                <a:solidFill>
                  <a:srgbClr val="2F2B20"/>
                </a:solidFill>
              </a:rPr>
              <a:t> </a:t>
            </a:r>
            <a:r>
              <a:rPr lang="en-US" dirty="0" err="1">
                <a:solidFill>
                  <a:srgbClr val="2F2B20"/>
                </a:solidFill>
              </a:rPr>
              <a:t>risiko</a:t>
            </a:r>
            <a:r>
              <a:rPr lang="en-US" dirty="0">
                <a:solidFill>
                  <a:srgbClr val="2F2B20"/>
                </a:solidFill>
              </a:rPr>
              <a:t> </a:t>
            </a:r>
            <a:r>
              <a:rPr lang="en-US" dirty="0" err="1">
                <a:solidFill>
                  <a:srgbClr val="2F2B20"/>
                </a:solidFill>
              </a:rPr>
              <a:t>dapat</a:t>
            </a:r>
            <a:r>
              <a:rPr lang="en-US" dirty="0">
                <a:solidFill>
                  <a:srgbClr val="2F2B20"/>
                </a:solidFill>
              </a:rPr>
              <a:t> </a:t>
            </a:r>
            <a:r>
              <a:rPr lang="en-US" dirty="0" err="1">
                <a:solidFill>
                  <a:srgbClr val="2F2B20"/>
                </a:solidFill>
              </a:rPr>
              <a:t>diterapkan</a:t>
            </a:r>
            <a:r>
              <a:rPr lang="en-US" dirty="0">
                <a:solidFill>
                  <a:srgbClr val="2F2B20"/>
                </a:solidFill>
              </a:rPr>
              <a:t> </a:t>
            </a:r>
            <a:r>
              <a:rPr lang="en-US" dirty="0" err="1">
                <a:solidFill>
                  <a:srgbClr val="2F2B20"/>
                </a:solidFill>
              </a:rPr>
              <a:t>pada</a:t>
            </a:r>
            <a:r>
              <a:rPr lang="en-US" dirty="0">
                <a:solidFill>
                  <a:srgbClr val="2F2B20"/>
                </a:solidFill>
              </a:rPr>
              <a:t> </a:t>
            </a:r>
            <a:r>
              <a:rPr lang="en-US" dirty="0" err="1">
                <a:solidFill>
                  <a:srgbClr val="2F2B20"/>
                </a:solidFill>
              </a:rPr>
              <a:t>fase</a:t>
            </a:r>
            <a:r>
              <a:rPr lang="en-US" dirty="0">
                <a:solidFill>
                  <a:srgbClr val="2F2B20"/>
                </a:solidFill>
              </a:rPr>
              <a:t> </a:t>
            </a:r>
            <a:r>
              <a:rPr lang="en-US" dirty="0" err="1">
                <a:solidFill>
                  <a:srgbClr val="2F2B20"/>
                </a:solidFill>
              </a:rPr>
              <a:t>selanjutnya</a:t>
            </a:r>
            <a:r>
              <a:rPr lang="en-US" dirty="0">
                <a:solidFill>
                  <a:srgbClr val="2F2B20"/>
                </a:solidFill>
              </a:rPr>
              <a:t> </a:t>
            </a:r>
            <a:r>
              <a:rPr lang="en-US" dirty="0" err="1">
                <a:solidFill>
                  <a:srgbClr val="2F2B20"/>
                </a:solidFill>
              </a:rPr>
              <a:t>dalam</a:t>
            </a:r>
            <a:r>
              <a:rPr lang="en-US" dirty="0">
                <a:solidFill>
                  <a:srgbClr val="2F2B20"/>
                </a:solidFill>
              </a:rPr>
              <a:t> </a:t>
            </a:r>
            <a:r>
              <a:rPr lang="en-US" dirty="0" err="1">
                <a:solidFill>
                  <a:srgbClr val="2F2B20"/>
                </a:solidFill>
              </a:rPr>
              <a:t>proyek</a:t>
            </a:r>
            <a:r>
              <a:rPr lang="en-US" dirty="0">
                <a:solidFill>
                  <a:srgbClr val="2F2B20"/>
                </a:solidFill>
              </a:rPr>
              <a:t> </a:t>
            </a:r>
            <a:r>
              <a:rPr lang="en-US" dirty="0" err="1">
                <a:solidFill>
                  <a:srgbClr val="2F2B20"/>
                </a:solidFill>
              </a:rPr>
              <a:t>untuk</a:t>
            </a:r>
            <a:r>
              <a:rPr lang="en-US" dirty="0">
                <a:solidFill>
                  <a:srgbClr val="2F2B20"/>
                </a:solidFill>
              </a:rPr>
              <a:t> </a:t>
            </a:r>
            <a:r>
              <a:rPr lang="en-US" dirty="0" err="1">
                <a:solidFill>
                  <a:srgbClr val="2F2B20"/>
                </a:solidFill>
              </a:rPr>
              <a:t>meningkatkan</a:t>
            </a:r>
            <a:r>
              <a:rPr lang="en-US" dirty="0">
                <a:solidFill>
                  <a:srgbClr val="2F2B20"/>
                </a:solidFill>
              </a:rPr>
              <a:t> </a:t>
            </a:r>
            <a:r>
              <a:rPr lang="en-US" dirty="0" err="1">
                <a:solidFill>
                  <a:srgbClr val="2F2B20"/>
                </a:solidFill>
              </a:rPr>
              <a:t>efektivitas</a:t>
            </a:r>
            <a:r>
              <a:rPr lang="en-US" dirty="0">
                <a:solidFill>
                  <a:srgbClr val="2F2B20"/>
                </a:solidFill>
              </a:rPr>
              <a:t> proses </a:t>
            </a:r>
            <a:r>
              <a:rPr lang="en-US" dirty="0" err="1">
                <a:solidFill>
                  <a:srgbClr val="2F2B20"/>
                </a:solidFill>
              </a:rPr>
              <a:t>ini</a:t>
            </a:r>
            <a:r>
              <a:rPr lang="en-US" dirty="0">
                <a:solidFill>
                  <a:srgbClr val="2F2B20"/>
                </a:solidFill>
              </a:rPr>
              <a:t>.</a:t>
            </a:r>
          </a:p>
          <a:p>
            <a:pPr lvl="0"/>
            <a:endParaRPr lang="en-US" b="1" dirty="0">
              <a:solidFill>
                <a:srgbClr val="2F2B20"/>
              </a:solidFill>
            </a:endParaRPr>
          </a:p>
          <a:p>
            <a:pPr lvl="0"/>
            <a:r>
              <a:rPr lang="en-US" b="1" dirty="0">
                <a:solidFill>
                  <a:srgbClr val="2F2B20"/>
                </a:solidFill>
              </a:rPr>
              <a:t>Risk Register</a:t>
            </a:r>
            <a:r>
              <a:rPr lang="en-US" dirty="0">
                <a:solidFill>
                  <a:srgbClr val="2F2B20"/>
                </a:solidFill>
              </a:rPr>
              <a:t>, </a:t>
            </a:r>
          </a:p>
          <a:p>
            <a:pPr lvl="0"/>
            <a:r>
              <a:rPr lang="en-US" dirty="0" err="1">
                <a:solidFill>
                  <a:srgbClr val="2F2B20"/>
                </a:solidFill>
              </a:rPr>
              <a:t>dokumen</a:t>
            </a:r>
            <a:r>
              <a:rPr lang="en-US" dirty="0">
                <a:solidFill>
                  <a:srgbClr val="2F2B20"/>
                </a:solidFill>
              </a:rPr>
              <a:t> yang </a:t>
            </a:r>
            <a:r>
              <a:rPr lang="en-US" dirty="0" err="1">
                <a:solidFill>
                  <a:srgbClr val="2F2B20"/>
                </a:solidFill>
              </a:rPr>
              <a:t>berisi</a:t>
            </a:r>
            <a:r>
              <a:rPr lang="en-US" dirty="0">
                <a:solidFill>
                  <a:srgbClr val="2F2B20"/>
                </a:solidFill>
              </a:rPr>
              <a:t> </a:t>
            </a:r>
            <a:r>
              <a:rPr lang="en-US" dirty="0" err="1">
                <a:solidFill>
                  <a:srgbClr val="2F2B20"/>
                </a:solidFill>
              </a:rPr>
              <a:t>daftar</a:t>
            </a:r>
            <a:r>
              <a:rPr lang="en-US" dirty="0">
                <a:solidFill>
                  <a:srgbClr val="2F2B20"/>
                </a:solidFill>
              </a:rPr>
              <a:t> </a:t>
            </a:r>
            <a:r>
              <a:rPr lang="en-US" dirty="0" err="1">
                <a:solidFill>
                  <a:srgbClr val="2F2B20"/>
                </a:solidFill>
              </a:rPr>
              <a:t>potensi</a:t>
            </a:r>
            <a:r>
              <a:rPr lang="en-US" dirty="0">
                <a:solidFill>
                  <a:srgbClr val="2F2B20"/>
                </a:solidFill>
              </a:rPr>
              <a:t> </a:t>
            </a:r>
            <a:r>
              <a:rPr lang="en-US" dirty="0" err="1">
                <a:solidFill>
                  <a:srgbClr val="2F2B20"/>
                </a:solidFill>
              </a:rPr>
              <a:t>kejadian-kejadian</a:t>
            </a:r>
            <a:r>
              <a:rPr lang="en-US" dirty="0">
                <a:solidFill>
                  <a:srgbClr val="2F2B20"/>
                </a:solidFill>
              </a:rPr>
              <a:t> </a:t>
            </a:r>
            <a:r>
              <a:rPr lang="en-US" dirty="0" err="1">
                <a:solidFill>
                  <a:srgbClr val="2F2B20"/>
                </a:solidFill>
              </a:rPr>
              <a:t>risiko</a:t>
            </a:r>
            <a:r>
              <a:rPr lang="en-US" dirty="0">
                <a:solidFill>
                  <a:srgbClr val="2F2B20"/>
                </a:solidFill>
              </a:rPr>
              <a:t> yang </a:t>
            </a:r>
            <a:r>
              <a:rPr lang="en-US" dirty="0" err="1">
                <a:solidFill>
                  <a:srgbClr val="2F2B20"/>
                </a:solidFill>
              </a:rPr>
              <a:t>telah</a:t>
            </a:r>
            <a:r>
              <a:rPr lang="en-US" dirty="0">
                <a:solidFill>
                  <a:srgbClr val="2F2B20"/>
                </a:solidFill>
              </a:rPr>
              <a:t> </a:t>
            </a:r>
            <a:r>
              <a:rPr lang="en-US" dirty="0" err="1">
                <a:solidFill>
                  <a:srgbClr val="2F2B20"/>
                </a:solidFill>
              </a:rPr>
              <a:t>teridentifikasi</a:t>
            </a:r>
            <a:r>
              <a:rPr lang="en-US" dirty="0">
                <a:solidFill>
                  <a:srgbClr val="2F2B20"/>
                </a:solidFill>
              </a:rPr>
              <a:t> </a:t>
            </a:r>
            <a:r>
              <a:rPr lang="en-US" dirty="0" err="1">
                <a:solidFill>
                  <a:srgbClr val="2F2B20"/>
                </a:solidFill>
              </a:rPr>
              <a:t>beserta</a:t>
            </a:r>
            <a:r>
              <a:rPr lang="en-US" dirty="0">
                <a:solidFill>
                  <a:srgbClr val="2F2B20"/>
                </a:solidFill>
              </a:rPr>
              <a:t> </a:t>
            </a:r>
            <a:r>
              <a:rPr lang="en-US" dirty="0" err="1">
                <a:solidFill>
                  <a:srgbClr val="2F2B20"/>
                </a:solidFill>
              </a:rPr>
              <a:t>dengan</a:t>
            </a:r>
            <a:r>
              <a:rPr lang="en-US" dirty="0">
                <a:solidFill>
                  <a:srgbClr val="2F2B20"/>
                </a:solidFill>
              </a:rPr>
              <a:t> </a:t>
            </a:r>
            <a:r>
              <a:rPr lang="en-US" dirty="0" err="1">
                <a:solidFill>
                  <a:srgbClr val="2F2B20"/>
                </a:solidFill>
              </a:rPr>
              <a:t>penyebabnya</a:t>
            </a:r>
            <a:r>
              <a:rPr lang="en-US" dirty="0">
                <a:solidFill>
                  <a:srgbClr val="2F2B20"/>
                </a:solidFill>
              </a:rPr>
              <a:t> </a:t>
            </a:r>
            <a:r>
              <a:rPr lang="en-US" dirty="0" err="1">
                <a:solidFill>
                  <a:srgbClr val="2F2B20"/>
                </a:solidFill>
              </a:rPr>
              <a:t>dan</a:t>
            </a:r>
            <a:r>
              <a:rPr lang="en-US" dirty="0">
                <a:solidFill>
                  <a:srgbClr val="2F2B20"/>
                </a:solidFill>
              </a:rPr>
              <a:t> </a:t>
            </a:r>
            <a:r>
              <a:rPr lang="en-US" dirty="0" err="1">
                <a:solidFill>
                  <a:srgbClr val="2F2B20"/>
                </a:solidFill>
              </a:rPr>
              <a:t>gejala-gejalanya</a:t>
            </a:r>
            <a:r>
              <a:rPr lang="en-US" dirty="0">
                <a:solidFill>
                  <a:srgbClr val="2F2B20"/>
                </a:solidFill>
              </a:rPr>
              <a:t>, </a:t>
            </a:r>
            <a:r>
              <a:rPr lang="en-US" dirty="0" err="1">
                <a:solidFill>
                  <a:srgbClr val="2F2B20"/>
                </a:solidFill>
              </a:rPr>
              <a:t>probabilitas</a:t>
            </a:r>
            <a:r>
              <a:rPr lang="en-US" dirty="0">
                <a:solidFill>
                  <a:srgbClr val="2F2B20"/>
                </a:solidFill>
              </a:rPr>
              <a:t> </a:t>
            </a:r>
            <a:r>
              <a:rPr lang="en-US" dirty="0" err="1">
                <a:solidFill>
                  <a:srgbClr val="2F2B20"/>
                </a:solidFill>
              </a:rPr>
              <a:t>dan</a:t>
            </a:r>
            <a:r>
              <a:rPr lang="en-US" dirty="0">
                <a:solidFill>
                  <a:srgbClr val="2F2B20"/>
                </a:solidFill>
              </a:rPr>
              <a:t> </a:t>
            </a:r>
            <a:r>
              <a:rPr lang="en-US" dirty="0" err="1">
                <a:solidFill>
                  <a:srgbClr val="2F2B20"/>
                </a:solidFill>
              </a:rPr>
              <a:t>dampak</a:t>
            </a:r>
            <a:r>
              <a:rPr lang="en-US" dirty="0">
                <a:solidFill>
                  <a:srgbClr val="2F2B20"/>
                </a:solidFill>
              </a:rPr>
              <a:t> </a:t>
            </a:r>
            <a:r>
              <a:rPr lang="en-US" dirty="0" err="1">
                <a:solidFill>
                  <a:srgbClr val="2F2B20"/>
                </a:solidFill>
              </a:rPr>
              <a:t>dari</a:t>
            </a:r>
            <a:r>
              <a:rPr lang="en-US" dirty="0">
                <a:solidFill>
                  <a:srgbClr val="2F2B20"/>
                </a:solidFill>
              </a:rPr>
              <a:t> </a:t>
            </a:r>
            <a:r>
              <a:rPr lang="en-US" dirty="0" err="1">
                <a:solidFill>
                  <a:srgbClr val="2F2B20"/>
                </a:solidFill>
              </a:rPr>
              <a:t>setiap</a:t>
            </a:r>
            <a:r>
              <a:rPr lang="en-US" dirty="0">
                <a:solidFill>
                  <a:srgbClr val="2F2B20"/>
                </a:solidFill>
              </a:rPr>
              <a:t> </a:t>
            </a:r>
            <a:r>
              <a:rPr lang="en-US" dirty="0" err="1">
                <a:solidFill>
                  <a:srgbClr val="2F2B20"/>
                </a:solidFill>
              </a:rPr>
              <a:t>kejadian</a:t>
            </a:r>
            <a:r>
              <a:rPr lang="en-US" dirty="0">
                <a:solidFill>
                  <a:srgbClr val="2F2B20"/>
                </a:solidFill>
              </a:rPr>
              <a:t> </a:t>
            </a:r>
            <a:r>
              <a:rPr lang="en-US" dirty="0" err="1">
                <a:solidFill>
                  <a:srgbClr val="2F2B20"/>
                </a:solidFill>
              </a:rPr>
              <a:t>risiko</a:t>
            </a:r>
            <a:r>
              <a:rPr lang="en-US" dirty="0">
                <a:solidFill>
                  <a:srgbClr val="2F2B20"/>
                </a:solidFill>
              </a:rPr>
              <a:t> </a:t>
            </a:r>
            <a:r>
              <a:rPr lang="en-US" dirty="0" err="1">
                <a:solidFill>
                  <a:srgbClr val="2F2B20"/>
                </a:solidFill>
              </a:rPr>
              <a:t>tersebut</a:t>
            </a:r>
            <a:r>
              <a:rPr lang="en-US" dirty="0">
                <a:solidFill>
                  <a:srgbClr val="2F2B20"/>
                </a:solidFill>
              </a:rPr>
              <a:t> </a:t>
            </a:r>
            <a:r>
              <a:rPr lang="en-US" dirty="0" err="1">
                <a:solidFill>
                  <a:srgbClr val="2F2B20"/>
                </a:solidFill>
              </a:rPr>
              <a:t>bagi</a:t>
            </a:r>
            <a:r>
              <a:rPr lang="en-US" dirty="0">
                <a:solidFill>
                  <a:srgbClr val="2F2B20"/>
                </a:solidFill>
              </a:rPr>
              <a:t> </a:t>
            </a:r>
            <a:r>
              <a:rPr lang="en-US" dirty="0" err="1">
                <a:solidFill>
                  <a:srgbClr val="2F2B20"/>
                </a:solidFill>
              </a:rPr>
              <a:t>organisasi</a:t>
            </a:r>
            <a:r>
              <a:rPr lang="en-US" dirty="0">
                <a:solidFill>
                  <a:srgbClr val="2F2B20"/>
                </a:solidFill>
              </a:rPr>
              <a:t>, </a:t>
            </a:r>
            <a:r>
              <a:rPr lang="en-US" dirty="0" err="1">
                <a:solidFill>
                  <a:srgbClr val="2F2B20"/>
                </a:solidFill>
              </a:rPr>
              <a:t>pemilik</a:t>
            </a:r>
            <a:r>
              <a:rPr lang="en-US" dirty="0">
                <a:solidFill>
                  <a:srgbClr val="2F2B20"/>
                </a:solidFill>
              </a:rPr>
              <a:t> </a:t>
            </a:r>
            <a:r>
              <a:rPr lang="en-US" dirty="0" err="1">
                <a:solidFill>
                  <a:srgbClr val="2F2B20"/>
                </a:solidFill>
              </a:rPr>
              <a:t>risiko</a:t>
            </a:r>
            <a:r>
              <a:rPr lang="en-US" dirty="0">
                <a:solidFill>
                  <a:srgbClr val="2F2B20"/>
                </a:solidFill>
              </a:rPr>
              <a:t> (risk owner), </a:t>
            </a:r>
            <a:r>
              <a:rPr lang="en-US" dirty="0" err="1">
                <a:solidFill>
                  <a:srgbClr val="2F2B20"/>
                </a:solidFill>
              </a:rPr>
              <a:t>ukuran</a:t>
            </a:r>
            <a:r>
              <a:rPr lang="en-US" dirty="0">
                <a:solidFill>
                  <a:srgbClr val="2F2B20"/>
                </a:solidFill>
              </a:rPr>
              <a:t> </a:t>
            </a:r>
            <a:r>
              <a:rPr lang="en-US" dirty="0" err="1">
                <a:solidFill>
                  <a:srgbClr val="2F2B20"/>
                </a:solidFill>
              </a:rPr>
              <a:t>risiko</a:t>
            </a:r>
            <a:r>
              <a:rPr lang="en-US" dirty="0">
                <a:solidFill>
                  <a:srgbClr val="2F2B20"/>
                </a:solidFill>
              </a:rPr>
              <a:t> inherent, </a:t>
            </a:r>
            <a:r>
              <a:rPr lang="en-US" dirty="0" err="1">
                <a:solidFill>
                  <a:srgbClr val="2F2B20"/>
                </a:solidFill>
              </a:rPr>
              <a:t>rencana</a:t>
            </a:r>
            <a:r>
              <a:rPr lang="en-US" dirty="0">
                <a:solidFill>
                  <a:srgbClr val="2F2B20"/>
                </a:solidFill>
              </a:rPr>
              <a:t> </a:t>
            </a:r>
            <a:r>
              <a:rPr lang="en-US" dirty="0" err="1">
                <a:solidFill>
                  <a:srgbClr val="2F2B20"/>
                </a:solidFill>
              </a:rPr>
              <a:t>tindakan</a:t>
            </a:r>
            <a:r>
              <a:rPr lang="en-US" dirty="0">
                <a:solidFill>
                  <a:srgbClr val="2F2B20"/>
                </a:solidFill>
              </a:rPr>
              <a:t> </a:t>
            </a:r>
            <a:r>
              <a:rPr lang="en-US" dirty="0" err="1">
                <a:solidFill>
                  <a:srgbClr val="2F2B20"/>
                </a:solidFill>
              </a:rPr>
              <a:t>respons</a:t>
            </a:r>
            <a:r>
              <a:rPr lang="en-US" dirty="0">
                <a:solidFill>
                  <a:srgbClr val="2F2B20"/>
                </a:solidFill>
              </a:rPr>
              <a:t> yang </a:t>
            </a:r>
            <a:r>
              <a:rPr lang="en-US" dirty="0" err="1">
                <a:solidFill>
                  <a:srgbClr val="2F2B20"/>
                </a:solidFill>
              </a:rPr>
              <a:t>akan</a:t>
            </a:r>
            <a:r>
              <a:rPr lang="en-US" dirty="0">
                <a:solidFill>
                  <a:srgbClr val="2F2B20"/>
                </a:solidFill>
              </a:rPr>
              <a:t> </a:t>
            </a:r>
            <a:r>
              <a:rPr lang="en-US" dirty="0" err="1">
                <a:solidFill>
                  <a:srgbClr val="2F2B20"/>
                </a:solidFill>
              </a:rPr>
              <a:t>dilakukan</a:t>
            </a:r>
            <a:r>
              <a:rPr lang="en-US" dirty="0">
                <a:solidFill>
                  <a:srgbClr val="2F2B20"/>
                </a:solidFill>
              </a:rPr>
              <a:t> (risk treatment plan) </a:t>
            </a:r>
            <a:r>
              <a:rPr lang="en-US" dirty="0" err="1">
                <a:solidFill>
                  <a:srgbClr val="2F2B20"/>
                </a:solidFill>
              </a:rPr>
              <a:t>serta</a:t>
            </a:r>
            <a:r>
              <a:rPr lang="en-US" dirty="0">
                <a:solidFill>
                  <a:srgbClr val="2F2B20"/>
                </a:solidFill>
              </a:rPr>
              <a:t> </a:t>
            </a:r>
            <a:r>
              <a:rPr lang="en-US" dirty="0" err="1">
                <a:solidFill>
                  <a:srgbClr val="2F2B20"/>
                </a:solidFill>
              </a:rPr>
              <a:t>ukuran</a:t>
            </a:r>
            <a:r>
              <a:rPr lang="en-US" dirty="0">
                <a:solidFill>
                  <a:srgbClr val="2F2B20"/>
                </a:solidFill>
              </a:rPr>
              <a:t> </a:t>
            </a:r>
            <a:r>
              <a:rPr lang="en-US" dirty="0" err="1">
                <a:solidFill>
                  <a:srgbClr val="2F2B20"/>
                </a:solidFill>
              </a:rPr>
              <a:t>risiko</a:t>
            </a:r>
            <a:r>
              <a:rPr lang="en-US" dirty="0">
                <a:solidFill>
                  <a:srgbClr val="2F2B20"/>
                </a:solidFill>
              </a:rPr>
              <a:t> residual.</a:t>
            </a:r>
          </a:p>
          <a:p>
            <a:pPr lvl="0"/>
            <a:endParaRPr lang="en-US" dirty="0">
              <a:solidFill>
                <a:srgbClr val="2F2B20"/>
              </a:solidFill>
            </a:endParaRPr>
          </a:p>
          <a:p>
            <a:pPr lvl="0"/>
            <a:r>
              <a:rPr lang="en-US" b="1" dirty="0">
                <a:solidFill>
                  <a:srgbClr val="2F2B20"/>
                </a:solidFill>
              </a:rPr>
              <a:t>Risk Report</a:t>
            </a:r>
          </a:p>
          <a:p>
            <a:pPr fontAlgn="t"/>
            <a:r>
              <a:rPr lang="en-US" dirty="0" err="1"/>
              <a:t>Laporan</a:t>
            </a:r>
            <a:r>
              <a:rPr lang="en-US" dirty="0"/>
              <a:t> </a:t>
            </a:r>
            <a:r>
              <a:rPr lang="en-US" dirty="0" err="1"/>
              <a:t>risiko</a:t>
            </a:r>
            <a:r>
              <a:rPr lang="en-US" dirty="0"/>
              <a:t> </a:t>
            </a:r>
            <a:r>
              <a:rPr lang="en-US" dirty="0" err="1"/>
              <a:t>mencakup</a:t>
            </a:r>
            <a:r>
              <a:rPr lang="en-US" dirty="0"/>
              <a:t> </a:t>
            </a:r>
            <a:r>
              <a:rPr lang="en-US" dirty="0" err="1"/>
              <a:t>penilaian</a:t>
            </a:r>
            <a:r>
              <a:rPr lang="en-US" dirty="0"/>
              <a:t> </a:t>
            </a:r>
            <a:r>
              <a:rPr lang="en-US" dirty="0" err="1"/>
              <a:t>terhadap</a:t>
            </a:r>
            <a:r>
              <a:rPr lang="en-US" dirty="0"/>
              <a:t> </a:t>
            </a:r>
            <a:r>
              <a:rPr lang="en-US" dirty="0" err="1"/>
              <a:t>keseluruhan</a:t>
            </a:r>
            <a:r>
              <a:rPr lang="en-US" dirty="0"/>
              <a:t> </a:t>
            </a:r>
            <a:r>
              <a:rPr lang="en-US" dirty="0" err="1"/>
              <a:t>eksposur</a:t>
            </a:r>
            <a:r>
              <a:rPr lang="en-US" dirty="0"/>
              <a:t> </a:t>
            </a:r>
            <a:r>
              <a:rPr lang="en-US" dirty="0" err="1"/>
              <a:t>risiko</a:t>
            </a:r>
            <a:r>
              <a:rPr lang="en-US" dirty="0"/>
              <a:t> </a:t>
            </a:r>
            <a:r>
              <a:rPr lang="en-US" dirty="0" err="1"/>
              <a:t>proyek</a:t>
            </a:r>
            <a:r>
              <a:rPr lang="en-US" dirty="0"/>
              <a:t> </a:t>
            </a:r>
            <a:r>
              <a:rPr lang="en-US" dirty="0" err="1"/>
              <a:t>saat</a:t>
            </a:r>
            <a:r>
              <a:rPr lang="en-US" dirty="0"/>
              <a:t> </a:t>
            </a:r>
            <a:r>
              <a:rPr lang="en-US" dirty="0" err="1"/>
              <a:t>ini</a:t>
            </a:r>
            <a:r>
              <a:rPr lang="en-US" dirty="0"/>
              <a:t>, </a:t>
            </a:r>
            <a:r>
              <a:rPr lang="en-US" dirty="0" err="1"/>
              <a:t>serta</a:t>
            </a:r>
            <a:r>
              <a:rPr lang="en-US" dirty="0"/>
              <a:t> </a:t>
            </a:r>
            <a:r>
              <a:rPr lang="en-US" dirty="0" err="1"/>
              <a:t>strategi</a:t>
            </a:r>
            <a:r>
              <a:rPr lang="en-US" dirty="0"/>
              <a:t> </a:t>
            </a:r>
            <a:r>
              <a:rPr lang="en-US" dirty="0" err="1"/>
              <a:t>respons</a:t>
            </a:r>
            <a:r>
              <a:rPr lang="en-US" dirty="0"/>
              <a:t> </a:t>
            </a:r>
            <a:r>
              <a:rPr lang="en-US" dirty="0" err="1"/>
              <a:t>risiko</a:t>
            </a:r>
            <a:r>
              <a:rPr lang="en-US" dirty="0"/>
              <a:t> yang </a:t>
            </a:r>
            <a:r>
              <a:rPr lang="en-US" dirty="0" err="1"/>
              <a:t>disepakati</a:t>
            </a:r>
            <a:r>
              <a:rPr lang="en-US" dirty="0"/>
              <a:t>. </a:t>
            </a:r>
            <a:r>
              <a:rPr lang="en-US" dirty="0" err="1"/>
              <a:t>Ini</a:t>
            </a:r>
            <a:r>
              <a:rPr lang="en-US" dirty="0"/>
              <a:t> juga </a:t>
            </a:r>
            <a:r>
              <a:rPr lang="en-US" dirty="0" err="1"/>
              <a:t>menggambarkan</a:t>
            </a:r>
            <a:r>
              <a:rPr lang="en-US" dirty="0"/>
              <a:t> </a:t>
            </a:r>
            <a:r>
              <a:rPr lang="en-US" dirty="0" err="1"/>
              <a:t>risiko</a:t>
            </a:r>
            <a:r>
              <a:rPr lang="en-US" dirty="0"/>
              <a:t> </a:t>
            </a:r>
            <a:r>
              <a:rPr lang="en-US" dirty="0" err="1"/>
              <a:t>proyek</a:t>
            </a:r>
            <a:r>
              <a:rPr lang="en-US" dirty="0"/>
              <a:t> </a:t>
            </a:r>
            <a:r>
              <a:rPr lang="en-US" dirty="0" err="1"/>
              <a:t>individu</a:t>
            </a:r>
            <a:r>
              <a:rPr lang="en-US" dirty="0"/>
              <a:t> </a:t>
            </a:r>
            <a:r>
              <a:rPr lang="en-US" dirty="0" err="1"/>
              <a:t>utama</a:t>
            </a:r>
            <a:r>
              <a:rPr lang="en-US" dirty="0"/>
              <a:t> </a:t>
            </a:r>
            <a:r>
              <a:rPr lang="en-US" dirty="0" err="1"/>
              <a:t>dengan</a:t>
            </a:r>
            <a:r>
              <a:rPr lang="en-US" dirty="0"/>
              <a:t> </a:t>
            </a:r>
            <a:r>
              <a:rPr lang="en-US" dirty="0" err="1"/>
              <a:t>respons</a:t>
            </a:r>
            <a:r>
              <a:rPr lang="en-US" dirty="0"/>
              <a:t> yang </a:t>
            </a:r>
            <a:r>
              <a:rPr lang="en-US" dirty="0" err="1"/>
              <a:t>direncanakan</a:t>
            </a:r>
            <a:r>
              <a:rPr lang="en-US" dirty="0"/>
              <a:t>.</a:t>
            </a:r>
          </a:p>
        </p:txBody>
      </p:sp>
    </p:spTree>
    <p:extLst>
      <p:ext uri="{BB962C8B-B14F-4D97-AF65-F5344CB8AC3E}">
        <p14:creationId xmlns:p14="http://schemas.microsoft.com/office/powerpoint/2010/main" val="1820806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Implement Risk Responses: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3" name="Diagram 2"/>
          <p:cNvGraphicFramePr/>
          <p:nvPr>
            <p:extLst>
              <p:ext uri="{D42A27DB-BD31-4B8C-83A1-F6EECF244321}">
                <p14:modId xmlns:p14="http://schemas.microsoft.com/office/powerpoint/2010/main" val="4013606137"/>
              </p:ext>
            </p:extLst>
          </p:nvPr>
        </p:nvGraphicFramePr>
        <p:xfrm>
          <a:off x="2585492" y="966842"/>
          <a:ext cx="9083343" cy="22194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223392" y="966842"/>
            <a:ext cx="2078412" cy="604800"/>
            <a:chOff x="2540" y="217160"/>
            <a:chExt cx="2476500" cy="604800"/>
          </a:xfrm>
          <a:scene3d>
            <a:camera prst="orthographicFront"/>
            <a:lightRig rig="threePt" dir="t">
              <a:rot lat="0" lon="0" rev="7500000"/>
            </a:lightRig>
          </a:scene3d>
        </p:grpSpPr>
        <p:sp>
          <p:nvSpPr>
            <p:cNvPr id="14" name="Rectangle 13"/>
            <p:cNvSpPr/>
            <p:nvPr/>
          </p:nvSpPr>
          <p:spPr>
            <a:xfrm>
              <a:off x="2540" y="217160"/>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5" name="Rectangle 14"/>
            <p:cNvSpPr/>
            <p:nvPr/>
          </p:nvSpPr>
          <p:spPr>
            <a:xfrm>
              <a:off x="2540" y="217160"/>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Input</a:t>
              </a:r>
            </a:p>
          </p:txBody>
        </p:sp>
      </p:grpSp>
      <p:grpSp>
        <p:nvGrpSpPr>
          <p:cNvPr id="16" name="Group 15"/>
          <p:cNvGrpSpPr/>
          <p:nvPr/>
        </p:nvGrpSpPr>
        <p:grpSpPr>
          <a:xfrm>
            <a:off x="223392" y="1571642"/>
            <a:ext cx="2078412" cy="3805575"/>
            <a:chOff x="2540" y="821960"/>
            <a:chExt cx="2476500" cy="3505325"/>
          </a:xfrm>
          <a:scene3d>
            <a:camera prst="orthographicFront"/>
            <a:lightRig rig="threePt" dir="t">
              <a:rot lat="0" lon="0" rev="7500000"/>
            </a:lightRig>
          </a:scene3d>
        </p:grpSpPr>
        <p:sp>
          <p:nvSpPr>
            <p:cNvPr id="17" name="Rectangle 16"/>
            <p:cNvSpPr/>
            <p:nvPr/>
          </p:nvSpPr>
          <p:spPr>
            <a:xfrm>
              <a:off x="2540" y="821960"/>
              <a:ext cx="2476500" cy="3505325"/>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8" name="Rectangle 17"/>
            <p:cNvSpPr/>
            <p:nvPr/>
          </p:nvSpPr>
          <p:spPr>
            <a:xfrm>
              <a:off x="2540" y="821960"/>
              <a:ext cx="2476500" cy="3505325"/>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r>
                <a:rPr lang="en-US" sz="1600" dirty="0"/>
                <a:t>1. Project management plan</a:t>
              </a:r>
            </a:p>
            <a:p>
              <a:pPr lvl="1"/>
              <a:r>
                <a:rPr lang="en-US" sz="1600" dirty="0"/>
                <a:t>• Risk management plan</a:t>
              </a:r>
            </a:p>
            <a:p>
              <a:r>
                <a:rPr lang="en-US" sz="1600" dirty="0"/>
                <a:t>2. Project documents</a:t>
              </a:r>
            </a:p>
            <a:p>
              <a:pPr lvl="1"/>
              <a:r>
                <a:rPr lang="en-US" sz="1600" dirty="0"/>
                <a:t>• Lessons learned register</a:t>
              </a:r>
            </a:p>
            <a:p>
              <a:pPr lvl="1"/>
              <a:r>
                <a:rPr lang="en-US" sz="1600" dirty="0"/>
                <a:t>• Risk register</a:t>
              </a:r>
            </a:p>
            <a:p>
              <a:pPr lvl="1"/>
              <a:r>
                <a:rPr lang="en-US" sz="1600" dirty="0"/>
                <a:t>• Risk report</a:t>
              </a:r>
            </a:p>
            <a:p>
              <a:r>
                <a:rPr lang="en-US" sz="1600" dirty="0"/>
                <a:t>3. Organizational process assets</a:t>
              </a:r>
            </a:p>
          </p:txBody>
        </p:sp>
      </p:grpSp>
    </p:spTree>
    <p:extLst>
      <p:ext uri="{BB962C8B-B14F-4D97-AF65-F5344CB8AC3E}">
        <p14:creationId xmlns:p14="http://schemas.microsoft.com/office/powerpoint/2010/main" val="35626679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Implement Risk Responses</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6" name="Rectangle 15"/>
          <p:cNvSpPr/>
          <p:nvPr/>
        </p:nvSpPr>
        <p:spPr>
          <a:xfrm>
            <a:off x="2294720" y="843177"/>
            <a:ext cx="4522095" cy="4616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1. Expert </a:t>
            </a:r>
            <a:r>
              <a:rPr kumimoji="0" lang="en-US" sz="2400" b="1" i="0" u="none" strike="noStrike" kern="1200" cap="none" spc="0" normalizeH="0" baseline="0" noProof="0" dirty="0" err="1">
                <a:ln>
                  <a:noFill/>
                </a:ln>
                <a:solidFill>
                  <a:srgbClr val="800000"/>
                </a:solidFill>
                <a:effectLst/>
                <a:uLnTx/>
                <a:uFillTx/>
                <a:latin typeface="Calibri"/>
                <a:ea typeface="+mn-ea"/>
                <a:cs typeface="+mn-cs"/>
              </a:rPr>
              <a:t>Judment</a:t>
            </a:r>
            <a:endParaRPr kumimoji="0" lang="en-US" sz="2400" b="1" i="0" u="none" strike="noStrike" kern="1200" cap="none" spc="0" normalizeH="0" baseline="0" noProof="0" dirty="0">
              <a:ln>
                <a:noFill/>
              </a:ln>
              <a:solidFill>
                <a:srgbClr val="800000"/>
              </a:solidFill>
              <a:effectLst/>
              <a:uLnTx/>
              <a:uFillTx/>
              <a:latin typeface="Calibri"/>
              <a:ea typeface="+mn-ea"/>
              <a:cs typeface="+mn-cs"/>
            </a:endParaRPr>
          </a:p>
        </p:txBody>
      </p:sp>
      <p:grpSp>
        <p:nvGrpSpPr>
          <p:cNvPr id="3" name="Group 2"/>
          <p:cNvGrpSpPr/>
          <p:nvPr/>
        </p:nvGrpSpPr>
        <p:grpSpPr>
          <a:xfrm>
            <a:off x="50639" y="872177"/>
            <a:ext cx="2105707" cy="3694022"/>
            <a:chOff x="50639" y="872177"/>
            <a:chExt cx="2105707" cy="3694022"/>
          </a:xfrm>
        </p:grpSpPr>
        <p:sp>
          <p:nvSpPr>
            <p:cNvPr id="18" name="Freeform 17"/>
            <p:cNvSpPr/>
            <p:nvPr/>
          </p:nvSpPr>
          <p:spPr>
            <a:xfrm>
              <a:off x="50639" y="87217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9" name="Freeform 18"/>
            <p:cNvSpPr/>
            <p:nvPr/>
          </p:nvSpPr>
          <p:spPr>
            <a:xfrm>
              <a:off x="153491" y="1433231"/>
              <a:ext cx="2002855" cy="313296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600" dirty="0"/>
                <a:t>1. Expert judgment</a:t>
              </a:r>
            </a:p>
            <a:p>
              <a:r>
                <a:rPr lang="en-US" sz="1600" dirty="0"/>
                <a:t>2. Interpersonal and team skills</a:t>
              </a:r>
            </a:p>
            <a:p>
              <a:pPr lvl="1"/>
              <a:r>
                <a:rPr lang="en-US" sz="1600" dirty="0"/>
                <a:t>• Influencing</a:t>
              </a:r>
            </a:p>
            <a:p>
              <a:r>
                <a:rPr lang="en-US" sz="1600" dirty="0"/>
                <a:t>3. Project management</a:t>
              </a:r>
            </a:p>
            <a:p>
              <a:r>
                <a:rPr lang="en-US" sz="1600" dirty="0"/>
                <a:t>information system</a:t>
              </a:r>
              <a:endParaRPr lang="en-US" sz="4000" b="0" kern="1200" dirty="0">
                <a:latin typeface="+mn-lt"/>
              </a:endParaRPr>
            </a:p>
          </p:txBody>
        </p:sp>
      </p:grpSp>
      <p:sp>
        <p:nvSpPr>
          <p:cNvPr id="5" name="Rectangle 4"/>
          <p:cNvSpPr/>
          <p:nvPr/>
        </p:nvSpPr>
        <p:spPr>
          <a:xfrm>
            <a:off x="2586869" y="1543155"/>
            <a:ext cx="9041024" cy="923330"/>
          </a:xfrm>
          <a:prstGeom prst="rect">
            <a:avLst/>
          </a:prstGeom>
        </p:spPr>
        <p:txBody>
          <a:bodyPr wrap="square">
            <a:spAutoFit/>
          </a:bodyPr>
          <a:lstStyle/>
          <a:p>
            <a:r>
              <a:rPr lang="en-US" dirty="0" err="1"/>
              <a:t>Keahlian</a:t>
            </a:r>
            <a:r>
              <a:rPr lang="en-US" dirty="0"/>
              <a:t> </a:t>
            </a:r>
            <a:r>
              <a:rPr lang="en-US" dirty="0" err="1"/>
              <a:t>harus</a:t>
            </a:r>
            <a:r>
              <a:rPr lang="en-US" dirty="0"/>
              <a:t> </a:t>
            </a:r>
            <a:r>
              <a:rPr lang="en-US" dirty="0" err="1"/>
              <a:t>dipertimbangkan</a:t>
            </a:r>
            <a:r>
              <a:rPr lang="en-US" dirty="0"/>
              <a:t> </a:t>
            </a:r>
            <a:r>
              <a:rPr lang="en-US" dirty="0" err="1"/>
              <a:t>dari</a:t>
            </a:r>
            <a:r>
              <a:rPr lang="en-US" dirty="0"/>
              <a:t> </a:t>
            </a:r>
            <a:r>
              <a:rPr lang="en-US" dirty="0" err="1"/>
              <a:t>individu</a:t>
            </a:r>
            <a:r>
              <a:rPr lang="en-US" dirty="0"/>
              <a:t> </a:t>
            </a:r>
            <a:r>
              <a:rPr lang="en-US" dirty="0" err="1"/>
              <a:t>atau</a:t>
            </a:r>
            <a:r>
              <a:rPr lang="en-US" dirty="0"/>
              <a:t> </a:t>
            </a:r>
            <a:r>
              <a:rPr lang="en-US" dirty="0" err="1"/>
              <a:t>kelompok</a:t>
            </a:r>
            <a:r>
              <a:rPr lang="en-US" dirty="0"/>
              <a:t> </a:t>
            </a:r>
            <a:r>
              <a:rPr lang="en-US" dirty="0" err="1"/>
              <a:t>dengan</a:t>
            </a:r>
            <a:r>
              <a:rPr lang="en-US" dirty="0"/>
              <a:t> </a:t>
            </a:r>
            <a:r>
              <a:rPr lang="en-US" dirty="0" err="1"/>
              <a:t>pengetahuan</a:t>
            </a:r>
            <a:r>
              <a:rPr lang="en-US" dirty="0"/>
              <a:t> </a:t>
            </a:r>
            <a:r>
              <a:rPr lang="en-US" dirty="0" err="1"/>
              <a:t>khusus</a:t>
            </a:r>
            <a:r>
              <a:rPr lang="en-US" dirty="0"/>
              <a:t> </a:t>
            </a:r>
            <a:r>
              <a:rPr lang="en-US" dirty="0" err="1"/>
              <a:t>untuk</a:t>
            </a:r>
            <a:r>
              <a:rPr lang="en-US" dirty="0"/>
              <a:t> </a:t>
            </a:r>
            <a:r>
              <a:rPr lang="en-US" dirty="0" err="1"/>
              <a:t>memvalidasi</a:t>
            </a:r>
            <a:r>
              <a:rPr lang="en-US" dirty="0"/>
              <a:t> </a:t>
            </a:r>
            <a:r>
              <a:rPr lang="en-US" dirty="0" err="1"/>
              <a:t>atau</a:t>
            </a:r>
            <a:r>
              <a:rPr lang="en-US" dirty="0"/>
              <a:t> </a:t>
            </a:r>
            <a:r>
              <a:rPr lang="en-US" dirty="0" err="1"/>
              <a:t>memodifikasi</a:t>
            </a:r>
            <a:r>
              <a:rPr lang="en-US" dirty="0"/>
              <a:t> </a:t>
            </a:r>
            <a:r>
              <a:rPr lang="en-US" dirty="0" err="1"/>
              <a:t>respons</a:t>
            </a:r>
            <a:r>
              <a:rPr lang="en-US" dirty="0"/>
              <a:t> </a:t>
            </a:r>
            <a:r>
              <a:rPr lang="en-US" dirty="0" err="1"/>
              <a:t>risiko</a:t>
            </a:r>
            <a:r>
              <a:rPr lang="en-US" dirty="0"/>
              <a:t> </a:t>
            </a:r>
            <a:r>
              <a:rPr lang="en-US" dirty="0" err="1"/>
              <a:t>jika</a:t>
            </a:r>
            <a:r>
              <a:rPr lang="en-US" dirty="0"/>
              <a:t> </a:t>
            </a:r>
            <a:r>
              <a:rPr lang="en-US" dirty="0" err="1"/>
              <a:t>perlu</a:t>
            </a:r>
            <a:r>
              <a:rPr lang="en-US" dirty="0"/>
              <a:t> </a:t>
            </a:r>
            <a:r>
              <a:rPr lang="en-US" dirty="0" err="1"/>
              <a:t>dan</a:t>
            </a:r>
            <a:r>
              <a:rPr lang="en-US" dirty="0"/>
              <a:t> </a:t>
            </a:r>
            <a:r>
              <a:rPr lang="en-US" dirty="0" err="1"/>
              <a:t>memutuskan</a:t>
            </a:r>
            <a:r>
              <a:rPr lang="en-US" dirty="0"/>
              <a:t> </a:t>
            </a:r>
            <a:r>
              <a:rPr lang="en-US" dirty="0" err="1"/>
              <a:t>bagaimana</a:t>
            </a:r>
            <a:r>
              <a:rPr lang="en-US" dirty="0"/>
              <a:t> </a:t>
            </a:r>
            <a:r>
              <a:rPr lang="en-US" dirty="0" err="1"/>
              <a:t>menerapkannya</a:t>
            </a:r>
            <a:r>
              <a:rPr lang="en-US" dirty="0"/>
              <a:t> </a:t>
            </a:r>
            <a:r>
              <a:rPr lang="en-US" dirty="0" err="1"/>
              <a:t>dengan</a:t>
            </a:r>
            <a:r>
              <a:rPr lang="en-US" dirty="0"/>
              <a:t> </a:t>
            </a:r>
            <a:r>
              <a:rPr lang="en-US" dirty="0" err="1"/>
              <a:t>cara</a:t>
            </a:r>
            <a:r>
              <a:rPr lang="en-US" dirty="0"/>
              <a:t> yang paling </a:t>
            </a:r>
            <a:r>
              <a:rPr lang="en-US" dirty="0" err="1"/>
              <a:t>efisien</a:t>
            </a:r>
            <a:r>
              <a:rPr lang="en-US" dirty="0"/>
              <a:t> </a:t>
            </a:r>
            <a:r>
              <a:rPr lang="en-US" dirty="0" err="1"/>
              <a:t>dan</a:t>
            </a:r>
            <a:r>
              <a:rPr lang="en-US" dirty="0"/>
              <a:t> </a:t>
            </a:r>
            <a:r>
              <a:rPr lang="en-US" dirty="0" err="1"/>
              <a:t>efektif</a:t>
            </a:r>
            <a:r>
              <a:rPr lang="en-US" dirty="0"/>
              <a:t>.</a:t>
            </a:r>
          </a:p>
        </p:txBody>
      </p:sp>
      <p:sp>
        <p:nvSpPr>
          <p:cNvPr id="20" name="Rectangle 19"/>
          <p:cNvSpPr/>
          <p:nvPr/>
        </p:nvSpPr>
        <p:spPr>
          <a:xfrm>
            <a:off x="2294719" y="2704798"/>
            <a:ext cx="4522095" cy="4616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2. Influencing</a:t>
            </a:r>
          </a:p>
        </p:txBody>
      </p:sp>
      <p:sp>
        <p:nvSpPr>
          <p:cNvPr id="7" name="Rectangle 6"/>
          <p:cNvSpPr/>
          <p:nvPr/>
        </p:nvSpPr>
        <p:spPr>
          <a:xfrm>
            <a:off x="2586869" y="3166463"/>
            <a:ext cx="8699830" cy="1200329"/>
          </a:xfrm>
          <a:prstGeom prst="rect">
            <a:avLst/>
          </a:prstGeom>
        </p:spPr>
        <p:txBody>
          <a:bodyPr wrap="square">
            <a:spAutoFit/>
          </a:bodyPr>
          <a:lstStyle/>
          <a:p>
            <a:r>
              <a:rPr lang="en-US" dirty="0" err="1"/>
              <a:t>Beberapa</a:t>
            </a:r>
            <a:r>
              <a:rPr lang="en-US" dirty="0"/>
              <a:t> </a:t>
            </a:r>
            <a:r>
              <a:rPr lang="en-US" dirty="0" err="1"/>
              <a:t>tindakan</a:t>
            </a:r>
            <a:r>
              <a:rPr lang="en-US" dirty="0"/>
              <a:t> </a:t>
            </a:r>
            <a:r>
              <a:rPr lang="en-US" dirty="0" err="1"/>
              <a:t>respons</a:t>
            </a:r>
            <a:r>
              <a:rPr lang="en-US" dirty="0"/>
              <a:t> </a:t>
            </a:r>
            <a:r>
              <a:rPr lang="en-US" dirty="0" err="1"/>
              <a:t>risiko</a:t>
            </a:r>
            <a:r>
              <a:rPr lang="en-US" dirty="0"/>
              <a:t> </a:t>
            </a:r>
            <a:r>
              <a:rPr lang="en-US" dirty="0" err="1"/>
              <a:t>dapat</a:t>
            </a:r>
            <a:r>
              <a:rPr lang="en-US" dirty="0"/>
              <a:t> </a:t>
            </a:r>
            <a:r>
              <a:rPr lang="en-US" dirty="0" err="1"/>
              <a:t>dimiliki</a:t>
            </a:r>
            <a:r>
              <a:rPr lang="en-US" dirty="0"/>
              <a:t> </a:t>
            </a:r>
            <a:r>
              <a:rPr lang="en-US" dirty="0" err="1"/>
              <a:t>oleh</a:t>
            </a:r>
            <a:r>
              <a:rPr lang="en-US" dirty="0"/>
              <a:t> orang-orang di </a:t>
            </a:r>
            <a:r>
              <a:rPr lang="en-US" dirty="0" err="1"/>
              <a:t>luar</a:t>
            </a:r>
            <a:r>
              <a:rPr lang="en-US" dirty="0"/>
              <a:t> </a:t>
            </a:r>
            <a:r>
              <a:rPr lang="en-US" dirty="0" err="1"/>
              <a:t>tim</a:t>
            </a:r>
            <a:r>
              <a:rPr lang="en-US" dirty="0"/>
              <a:t> </a:t>
            </a:r>
            <a:r>
              <a:rPr lang="en-US" dirty="0" err="1"/>
              <a:t>proyek</a:t>
            </a:r>
            <a:r>
              <a:rPr lang="en-US" dirty="0"/>
              <a:t>. </a:t>
            </a:r>
            <a:r>
              <a:rPr lang="en-US" dirty="0" err="1"/>
              <a:t>Manajer</a:t>
            </a:r>
            <a:r>
              <a:rPr lang="en-US" dirty="0"/>
              <a:t> </a:t>
            </a:r>
            <a:r>
              <a:rPr lang="en-US" dirty="0" err="1"/>
              <a:t>proyek</a:t>
            </a:r>
            <a:r>
              <a:rPr lang="en-US" dirty="0"/>
              <a:t> </a:t>
            </a:r>
            <a:r>
              <a:rPr lang="en-US" dirty="0" err="1"/>
              <a:t>atau</a:t>
            </a:r>
            <a:r>
              <a:rPr lang="en-US" dirty="0"/>
              <a:t> orang yang </a:t>
            </a:r>
            <a:r>
              <a:rPr lang="en-US" dirty="0" err="1"/>
              <a:t>bertanggung</a:t>
            </a:r>
            <a:r>
              <a:rPr lang="en-US" dirty="0"/>
              <a:t> </a:t>
            </a:r>
            <a:r>
              <a:rPr lang="en-US" dirty="0" err="1"/>
              <a:t>jawab</a:t>
            </a:r>
            <a:r>
              <a:rPr lang="en-US" dirty="0"/>
              <a:t> </a:t>
            </a:r>
            <a:r>
              <a:rPr lang="en-US" dirty="0" err="1"/>
              <a:t>untuk</a:t>
            </a:r>
            <a:r>
              <a:rPr lang="en-US" dirty="0"/>
              <a:t> </a:t>
            </a:r>
            <a:r>
              <a:rPr lang="en-US" dirty="0" err="1"/>
              <a:t>memfasilitasi</a:t>
            </a:r>
            <a:r>
              <a:rPr lang="en-US" dirty="0"/>
              <a:t> </a:t>
            </a:r>
            <a:r>
              <a:rPr lang="en-US" dirty="0" err="1"/>
              <a:t>risiko</a:t>
            </a:r>
            <a:r>
              <a:rPr lang="en-US" dirty="0"/>
              <a:t> proses </a:t>
            </a:r>
            <a:r>
              <a:rPr lang="en-US" dirty="0" err="1"/>
              <a:t>mungkin</a:t>
            </a:r>
            <a:r>
              <a:rPr lang="en-US" dirty="0"/>
              <a:t> </a:t>
            </a:r>
            <a:r>
              <a:rPr lang="en-US" dirty="0" err="1"/>
              <a:t>perlu</a:t>
            </a:r>
            <a:r>
              <a:rPr lang="en-US" dirty="0"/>
              <a:t> </a:t>
            </a:r>
            <a:r>
              <a:rPr lang="en-US" dirty="0" err="1"/>
              <a:t>menggunakan</a:t>
            </a:r>
            <a:r>
              <a:rPr lang="en-US" dirty="0"/>
              <a:t> </a:t>
            </a:r>
            <a:r>
              <a:rPr lang="en-US" dirty="0" err="1"/>
              <a:t>pengaruh</a:t>
            </a:r>
            <a:r>
              <a:rPr lang="en-US" dirty="0"/>
              <a:t> </a:t>
            </a:r>
            <a:r>
              <a:rPr lang="en-US" dirty="0" err="1"/>
              <a:t>untuk</a:t>
            </a:r>
            <a:r>
              <a:rPr lang="en-US" dirty="0"/>
              <a:t> </a:t>
            </a:r>
            <a:r>
              <a:rPr lang="en-US" dirty="0" err="1"/>
              <a:t>mendorong</a:t>
            </a:r>
            <a:r>
              <a:rPr lang="en-US" dirty="0"/>
              <a:t> </a:t>
            </a:r>
            <a:r>
              <a:rPr lang="en-US" dirty="0" err="1"/>
              <a:t>pemilik</a:t>
            </a:r>
            <a:r>
              <a:rPr lang="en-US" dirty="0"/>
              <a:t> </a:t>
            </a:r>
            <a:r>
              <a:rPr lang="en-US" dirty="0" err="1"/>
              <a:t>risiko</a:t>
            </a:r>
            <a:r>
              <a:rPr lang="en-US" dirty="0"/>
              <a:t> yang </a:t>
            </a:r>
            <a:r>
              <a:rPr lang="en-US" dirty="0" err="1"/>
              <a:t>ditunjuk</a:t>
            </a:r>
            <a:r>
              <a:rPr lang="en-US" dirty="0"/>
              <a:t> </a:t>
            </a:r>
            <a:r>
              <a:rPr lang="en-US" dirty="0" err="1"/>
              <a:t>untuk</a:t>
            </a:r>
            <a:r>
              <a:rPr lang="en-US" dirty="0"/>
              <a:t> </a:t>
            </a:r>
            <a:r>
              <a:rPr lang="en-US" dirty="0" err="1"/>
              <a:t>mengambil</a:t>
            </a:r>
            <a:r>
              <a:rPr lang="en-US" dirty="0"/>
              <a:t> </a:t>
            </a:r>
            <a:r>
              <a:rPr lang="en-US" dirty="0" err="1"/>
              <a:t>tindakan</a:t>
            </a:r>
            <a:r>
              <a:rPr lang="en-US" dirty="0"/>
              <a:t> yang </a:t>
            </a:r>
            <a:r>
              <a:rPr lang="en-US" dirty="0" err="1"/>
              <a:t>diperlukan</a:t>
            </a:r>
            <a:r>
              <a:rPr lang="en-US" dirty="0"/>
              <a:t> </a:t>
            </a:r>
            <a:r>
              <a:rPr lang="en-US" dirty="0" err="1"/>
              <a:t>jika</a:t>
            </a:r>
            <a:r>
              <a:rPr lang="en-US" dirty="0"/>
              <a:t> </a:t>
            </a:r>
            <a:r>
              <a:rPr lang="en-US" dirty="0" err="1"/>
              <a:t>diperlukan</a:t>
            </a:r>
            <a:r>
              <a:rPr lang="en-US" dirty="0"/>
              <a:t>.</a:t>
            </a:r>
          </a:p>
        </p:txBody>
      </p:sp>
      <p:sp>
        <p:nvSpPr>
          <p:cNvPr id="21" name="Rectangle 20"/>
          <p:cNvSpPr/>
          <p:nvPr/>
        </p:nvSpPr>
        <p:spPr>
          <a:xfrm>
            <a:off x="2294719" y="4605105"/>
            <a:ext cx="7640851" cy="461665"/>
          </a:xfrm>
          <a:prstGeom prst="rect">
            <a:avLst/>
          </a:prstGeom>
        </p:spPr>
        <p:txBody>
          <a:bodyPr wrap="square">
            <a:spAutoFit/>
          </a:bodyPr>
          <a:lstStyle/>
          <a:p>
            <a:r>
              <a:rPr kumimoji="0" lang="en-US" sz="2400" i="0" u="none" strike="noStrike" kern="1200" cap="none" spc="0" normalizeH="0" baseline="0" noProof="0" dirty="0">
                <a:ln>
                  <a:noFill/>
                </a:ln>
                <a:solidFill>
                  <a:srgbClr val="FF0000"/>
                </a:solidFill>
                <a:effectLst/>
                <a:uLnTx/>
                <a:uFillTx/>
                <a:latin typeface="Calibri"/>
              </a:rPr>
              <a:t>3. </a:t>
            </a:r>
            <a:r>
              <a:rPr lang="en-US" sz="2400" dirty="0">
                <a:solidFill>
                  <a:srgbClr val="FF0000"/>
                </a:solidFill>
              </a:rPr>
              <a:t>Project management information system</a:t>
            </a:r>
            <a:endParaRPr lang="en-US" sz="5400" dirty="0">
              <a:solidFill>
                <a:srgbClr val="FF0000"/>
              </a:solidFill>
            </a:endParaRPr>
          </a:p>
        </p:txBody>
      </p:sp>
      <p:sp>
        <p:nvSpPr>
          <p:cNvPr id="8" name="Rectangle 7"/>
          <p:cNvSpPr/>
          <p:nvPr/>
        </p:nvSpPr>
        <p:spPr>
          <a:xfrm>
            <a:off x="2586869" y="5028084"/>
            <a:ext cx="8699830" cy="1200329"/>
          </a:xfrm>
          <a:prstGeom prst="rect">
            <a:avLst/>
          </a:prstGeom>
        </p:spPr>
        <p:txBody>
          <a:bodyPr wrap="square">
            <a:spAutoFit/>
          </a:bodyPr>
          <a:lstStyle/>
          <a:p>
            <a:r>
              <a:rPr lang="en-US" dirty="0" err="1"/>
              <a:t>Sistem</a:t>
            </a:r>
            <a:r>
              <a:rPr lang="en-US" dirty="0"/>
              <a:t> </a:t>
            </a:r>
            <a:r>
              <a:rPr lang="en-US" dirty="0" err="1"/>
              <a:t>informasi</a:t>
            </a:r>
            <a:r>
              <a:rPr lang="en-US" dirty="0"/>
              <a:t> </a:t>
            </a:r>
            <a:r>
              <a:rPr lang="en-US" dirty="0" err="1"/>
              <a:t>manajemen</a:t>
            </a:r>
            <a:r>
              <a:rPr lang="en-US" dirty="0"/>
              <a:t> </a:t>
            </a:r>
            <a:r>
              <a:rPr lang="en-US" dirty="0" err="1"/>
              <a:t>proyek</a:t>
            </a:r>
            <a:r>
              <a:rPr lang="en-US" dirty="0"/>
              <a:t> </a:t>
            </a:r>
            <a:r>
              <a:rPr lang="en-US" dirty="0" err="1"/>
              <a:t>dapat</a:t>
            </a:r>
            <a:r>
              <a:rPr lang="en-US" dirty="0"/>
              <a:t> </a:t>
            </a:r>
            <a:r>
              <a:rPr lang="en-US" dirty="0" err="1"/>
              <a:t>mencakup</a:t>
            </a:r>
            <a:r>
              <a:rPr lang="en-US" dirty="0"/>
              <a:t> </a:t>
            </a:r>
            <a:r>
              <a:rPr lang="en-US" dirty="0" err="1"/>
              <a:t>perangkat</a:t>
            </a:r>
            <a:r>
              <a:rPr lang="en-US" dirty="0"/>
              <a:t> </a:t>
            </a:r>
            <a:r>
              <a:rPr lang="en-US" dirty="0" err="1"/>
              <a:t>lunak</a:t>
            </a:r>
            <a:r>
              <a:rPr lang="en-US" dirty="0"/>
              <a:t>, </a:t>
            </a:r>
            <a:r>
              <a:rPr lang="en-US" dirty="0" err="1"/>
              <a:t>jadwal</a:t>
            </a:r>
            <a:r>
              <a:rPr lang="en-US" dirty="0"/>
              <a:t>, </a:t>
            </a:r>
            <a:r>
              <a:rPr lang="en-US" dirty="0" err="1"/>
              <a:t>sumber</a:t>
            </a:r>
            <a:r>
              <a:rPr lang="en-US" dirty="0"/>
              <a:t> </a:t>
            </a:r>
            <a:r>
              <a:rPr lang="en-US" dirty="0" err="1"/>
              <a:t>daya</a:t>
            </a:r>
            <a:r>
              <a:rPr lang="en-US" dirty="0"/>
              <a:t>, </a:t>
            </a:r>
            <a:r>
              <a:rPr lang="en-US" dirty="0" err="1"/>
              <a:t>dan</a:t>
            </a:r>
            <a:r>
              <a:rPr lang="en-US" dirty="0"/>
              <a:t> </a:t>
            </a:r>
            <a:r>
              <a:rPr lang="en-US" dirty="0" err="1"/>
              <a:t>biaya</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rencana</a:t>
            </a:r>
            <a:r>
              <a:rPr lang="en-US" dirty="0"/>
              <a:t> </a:t>
            </a:r>
            <a:r>
              <a:rPr lang="en-US" dirty="0" err="1"/>
              <a:t>respons</a:t>
            </a:r>
            <a:r>
              <a:rPr lang="en-US" dirty="0"/>
              <a:t> </a:t>
            </a:r>
            <a:r>
              <a:rPr lang="en-US" dirty="0" err="1"/>
              <a:t>risiko</a:t>
            </a:r>
            <a:r>
              <a:rPr lang="en-US" dirty="0"/>
              <a:t> yang </a:t>
            </a:r>
            <a:r>
              <a:rPr lang="en-US" dirty="0" err="1"/>
              <a:t>disepakati</a:t>
            </a:r>
            <a:r>
              <a:rPr lang="en-US" dirty="0"/>
              <a:t> </a:t>
            </a:r>
            <a:r>
              <a:rPr lang="en-US" dirty="0" err="1"/>
              <a:t>dan</a:t>
            </a:r>
            <a:r>
              <a:rPr lang="en-US" dirty="0"/>
              <a:t> </a:t>
            </a:r>
            <a:r>
              <a:rPr lang="en-US" dirty="0" err="1"/>
              <a:t>kegiatan</a:t>
            </a:r>
            <a:r>
              <a:rPr lang="en-US" dirty="0"/>
              <a:t> </a:t>
            </a:r>
            <a:r>
              <a:rPr lang="en-US" dirty="0" err="1"/>
              <a:t>terkaitnya</a:t>
            </a:r>
            <a:r>
              <a:rPr lang="en-US" dirty="0"/>
              <a:t> </a:t>
            </a:r>
            <a:r>
              <a:rPr lang="en-US" dirty="0" err="1"/>
              <a:t>diintegrasikan</a:t>
            </a:r>
            <a:r>
              <a:rPr lang="en-US" dirty="0"/>
              <a:t> </a:t>
            </a:r>
            <a:r>
              <a:rPr lang="en-US" dirty="0" err="1"/>
              <a:t>ke</a:t>
            </a:r>
            <a:r>
              <a:rPr lang="en-US" dirty="0"/>
              <a:t> </a:t>
            </a:r>
            <a:r>
              <a:rPr lang="en-US" dirty="0" err="1"/>
              <a:t>dalam</a:t>
            </a:r>
            <a:r>
              <a:rPr lang="en-US" dirty="0"/>
              <a:t> </a:t>
            </a:r>
            <a:r>
              <a:rPr lang="en-US" dirty="0" err="1"/>
              <a:t>proyek</a:t>
            </a:r>
            <a:r>
              <a:rPr lang="en-US" dirty="0"/>
              <a:t> </a:t>
            </a:r>
            <a:r>
              <a:rPr lang="en-US" dirty="0" err="1"/>
              <a:t>bersama</a:t>
            </a:r>
            <a:r>
              <a:rPr lang="en-US" dirty="0"/>
              <a:t> </a:t>
            </a:r>
            <a:r>
              <a:rPr lang="en-US" dirty="0" err="1"/>
              <a:t>dengan</a:t>
            </a:r>
            <a:r>
              <a:rPr lang="en-US" dirty="0"/>
              <a:t> </a:t>
            </a:r>
            <a:r>
              <a:rPr lang="en-US" dirty="0" err="1"/>
              <a:t>kegiatan</a:t>
            </a:r>
            <a:r>
              <a:rPr lang="en-US" dirty="0"/>
              <a:t> </a:t>
            </a:r>
            <a:r>
              <a:rPr lang="en-US" dirty="0" err="1"/>
              <a:t>proyek</a:t>
            </a:r>
            <a:r>
              <a:rPr lang="en-US" dirty="0"/>
              <a:t> </a:t>
            </a:r>
            <a:r>
              <a:rPr lang="en-US" dirty="0" err="1"/>
              <a:t>lainnya</a:t>
            </a:r>
            <a:r>
              <a:rPr lang="en-US" dirty="0"/>
              <a:t>.</a:t>
            </a:r>
          </a:p>
        </p:txBody>
      </p:sp>
    </p:spTree>
    <p:extLst>
      <p:ext uri="{BB962C8B-B14F-4D97-AF65-F5344CB8AC3E}">
        <p14:creationId xmlns:p14="http://schemas.microsoft.com/office/powerpoint/2010/main" val="40251159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Implement Risk Responses</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sp>
        <p:nvSpPr>
          <p:cNvPr id="21" name="Rectangle 20"/>
          <p:cNvSpPr/>
          <p:nvPr/>
        </p:nvSpPr>
        <p:spPr>
          <a:xfrm>
            <a:off x="2557781" y="786405"/>
            <a:ext cx="5174812" cy="4616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1. Change Request</a:t>
            </a:r>
            <a:endParaRPr kumimoji="0" lang="en-US" sz="2400" b="0" i="0" u="none" strike="noStrike" kern="1200" cap="none" spc="0" normalizeH="0" baseline="0" noProof="0" dirty="0">
              <a:ln>
                <a:noFill/>
              </a:ln>
              <a:solidFill>
                <a:srgbClr val="800000"/>
              </a:solidFill>
              <a:effectLst/>
              <a:uLnTx/>
              <a:uFillTx/>
              <a:latin typeface="Calibri"/>
              <a:ea typeface="+mn-ea"/>
              <a:cs typeface="+mn-cs"/>
            </a:endParaRPr>
          </a:p>
        </p:txBody>
      </p:sp>
      <p:sp>
        <p:nvSpPr>
          <p:cNvPr id="22" name="Rectangle 21"/>
          <p:cNvSpPr/>
          <p:nvPr/>
        </p:nvSpPr>
        <p:spPr>
          <a:xfrm>
            <a:off x="2588429" y="2611091"/>
            <a:ext cx="4045788" cy="461665"/>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2. Project Documents Updates</a:t>
            </a:r>
          </a:p>
        </p:txBody>
      </p:sp>
      <p:sp>
        <p:nvSpPr>
          <p:cNvPr id="23" name="Rectangle 22"/>
          <p:cNvSpPr/>
          <p:nvPr/>
        </p:nvSpPr>
        <p:spPr>
          <a:xfrm>
            <a:off x="2921518" y="1402849"/>
            <a:ext cx="7895469" cy="923330"/>
          </a:xfrm>
          <a:prstGeom prst="rect">
            <a:avLst/>
          </a:prstGeom>
          <a:ln w="38100">
            <a:solidFill>
              <a:srgbClr val="800000"/>
            </a:solidFill>
            <a:prstDash val="sys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2F2B20"/>
                </a:solidFill>
                <a:effectLst/>
                <a:uLnTx/>
                <a:uFillTx/>
                <a:latin typeface="Calibri"/>
                <a:ea typeface="+mn-ea"/>
                <a:cs typeface="+mn-cs"/>
              </a:rPr>
              <a:t>Melaksanakan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rencana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kontingensi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1800" b="0" i="0" u="none" strike="noStrike" kern="1200" cap="none" spc="0" normalizeH="0" baseline="0" noProof="0" dirty="0">
                <a:ln>
                  <a:noFill/>
                </a:ln>
                <a:solidFill>
                  <a:srgbClr val="2F2B20"/>
                </a:solidFill>
                <a:effectLst/>
                <a:uLnTx/>
                <a:uFillTx/>
                <a:latin typeface="Calibri"/>
                <a:ea typeface="+mn-ea"/>
                <a:cs typeface="+mn-cs"/>
              </a:rPr>
              <a:t> workarounds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kadang-kadang</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menyebabkan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permintaan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perubahan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Perubahan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permintaan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direkomendasikan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berupa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perbaikan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pencegahan</a:t>
            </a:r>
            <a:r>
              <a:rPr kumimoji="0" lang="en-US" sz="1800" b="0" i="0" u="none" strike="noStrike" kern="1200" cap="none" spc="0" normalizeH="0" baseline="0" noProof="0" dirty="0">
                <a:ln>
                  <a:noFill/>
                </a:ln>
                <a:solidFill>
                  <a:srgbClr val="2F2B20"/>
                </a:solidFill>
                <a:effectLst/>
                <a:uLnTx/>
                <a:uFillTx/>
                <a:latin typeface="Calibri"/>
                <a:ea typeface="+mn-ea"/>
                <a:cs typeface="+mn-cs"/>
              </a:rPr>
              <a:t>.</a:t>
            </a:r>
          </a:p>
        </p:txBody>
      </p:sp>
      <p:sp>
        <p:nvSpPr>
          <p:cNvPr id="24" name="Rectangle 23"/>
          <p:cNvSpPr/>
          <p:nvPr/>
        </p:nvSpPr>
        <p:spPr>
          <a:xfrm>
            <a:off x="2861005" y="3357668"/>
            <a:ext cx="8016494" cy="2400657"/>
          </a:xfrm>
          <a:prstGeom prst="rect">
            <a:avLst/>
          </a:prstGeom>
          <a:ln w="38100">
            <a:solidFill>
              <a:srgbClr val="800000"/>
            </a:solidFill>
            <a:prstDash val="sys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B20"/>
                </a:solidFill>
                <a:effectLst/>
                <a:uLnTx/>
                <a:uFillTx/>
                <a:latin typeface="Calibri"/>
                <a:ea typeface="+mn-ea"/>
                <a:cs typeface="+mn-cs"/>
              </a:rPr>
              <a:t>Project Documents</a:t>
            </a:r>
            <a:r>
              <a:rPr kumimoji="0" lang="en-US" sz="2000" b="0" i="0" u="none" strike="noStrike" kern="1200" cap="none" spc="0" normalizeH="0" noProof="0" dirty="0">
                <a:ln>
                  <a:noFill/>
                </a:ln>
                <a:solidFill>
                  <a:srgbClr val="2F2B20"/>
                </a:solidFill>
                <a:effectLst/>
                <a:uLnTx/>
                <a:uFillTx/>
                <a:latin typeface="Calibri"/>
                <a:ea typeface="+mn-ea"/>
                <a:cs typeface="+mn-cs"/>
              </a:rPr>
              <a:t> yang </a:t>
            </a:r>
            <a:r>
              <a:rPr kumimoji="0" lang="en-US" sz="2000" b="0" i="0" u="none" strike="noStrike" kern="1200" cap="none" spc="0" normalizeH="0" noProof="0" dirty="0" err="1">
                <a:ln>
                  <a:noFill/>
                </a:ln>
                <a:solidFill>
                  <a:srgbClr val="2F2B20"/>
                </a:solidFill>
                <a:effectLst/>
                <a:uLnTx/>
                <a:uFillTx/>
                <a:latin typeface="Calibri"/>
                <a:ea typeface="+mn-ea"/>
                <a:cs typeface="+mn-cs"/>
              </a:rPr>
              <a:t>diupdate</a:t>
            </a:r>
            <a:r>
              <a:rPr kumimoji="0" lang="en-US" sz="2000" b="0" i="0" u="none" strike="noStrike" kern="1200" cap="none" spc="0" normalizeH="0" noProof="0" dirty="0">
                <a:ln>
                  <a:noFill/>
                </a:ln>
                <a:solidFill>
                  <a:srgbClr val="2F2B20"/>
                </a:solidFill>
                <a:effectLst/>
                <a:uLnTx/>
                <a:uFillTx/>
                <a:latin typeface="Calibri"/>
                <a:ea typeface="+mn-ea"/>
                <a:cs typeface="+mn-cs"/>
              </a:rPr>
              <a:t> </a:t>
            </a:r>
            <a:r>
              <a:rPr kumimoji="0" lang="en-US" sz="2000" b="0" i="0" u="none" strike="noStrike" kern="1200" cap="none" spc="0" normalizeH="0" noProof="0" dirty="0" err="1">
                <a:ln>
                  <a:noFill/>
                </a:ln>
                <a:solidFill>
                  <a:srgbClr val="2F2B20"/>
                </a:solidFill>
                <a:effectLst/>
                <a:uLnTx/>
                <a:uFillTx/>
                <a:latin typeface="Calibri"/>
                <a:ea typeface="+mn-ea"/>
                <a:cs typeface="+mn-cs"/>
              </a:rPr>
              <a:t>terkait</a:t>
            </a:r>
            <a:r>
              <a:rPr kumimoji="0" lang="en-US" sz="2000" b="0" i="0" u="none" strike="noStrike" kern="1200" cap="none" spc="0" normalizeH="0" noProof="0" dirty="0">
                <a:ln>
                  <a:noFill/>
                </a:ln>
                <a:solidFill>
                  <a:srgbClr val="2F2B20"/>
                </a:solidFill>
                <a:effectLst/>
                <a:uLnTx/>
                <a:uFillTx/>
                <a:latin typeface="Calibri"/>
                <a:ea typeface="+mn-ea"/>
                <a:cs typeface="+mn-cs"/>
              </a:rPr>
              <a:t> </a:t>
            </a:r>
            <a:r>
              <a:rPr kumimoji="0" lang="en-US" sz="2000" b="0" i="0" u="none" strike="noStrike" kern="1200" cap="none" spc="0" normalizeH="0" noProof="0" dirty="0" err="1">
                <a:ln>
                  <a:noFill/>
                </a:ln>
                <a:solidFill>
                  <a:srgbClr val="2F2B20"/>
                </a:solidFill>
                <a:effectLst/>
                <a:uLnTx/>
                <a:uFillTx/>
                <a:latin typeface="Calibri"/>
                <a:ea typeface="+mn-ea"/>
                <a:cs typeface="+mn-cs"/>
              </a:rPr>
              <a:t>implementasi</a:t>
            </a:r>
            <a:r>
              <a:rPr kumimoji="0" lang="en-US" sz="2000" b="0" i="0" u="none" strike="noStrike" kern="1200" cap="none" spc="0" normalizeH="0" noProof="0" dirty="0">
                <a:ln>
                  <a:noFill/>
                </a:ln>
                <a:solidFill>
                  <a:srgbClr val="2F2B20"/>
                </a:solidFill>
                <a:effectLst/>
                <a:uLnTx/>
                <a:uFillTx/>
                <a:latin typeface="Calibri"/>
                <a:ea typeface="+mn-ea"/>
                <a:cs typeface="+mn-cs"/>
              </a:rPr>
              <a:t> </a:t>
            </a:r>
            <a:r>
              <a:rPr kumimoji="0" lang="en-US" sz="2000" b="0" i="0" u="none" strike="noStrike" kern="1200" cap="none" spc="0" normalizeH="0" noProof="0" dirty="0" err="1">
                <a:ln>
                  <a:noFill/>
                </a:ln>
                <a:solidFill>
                  <a:srgbClr val="2F2B20"/>
                </a:solidFill>
                <a:effectLst/>
                <a:uLnTx/>
                <a:uFillTx/>
                <a:latin typeface="Calibri"/>
                <a:ea typeface="+mn-ea"/>
                <a:cs typeface="+mn-cs"/>
              </a:rPr>
              <a:t>respon</a:t>
            </a:r>
            <a:r>
              <a:rPr kumimoji="0" lang="en-US" sz="2000" b="0" i="0" u="none" strike="noStrike" kern="1200" cap="none" spc="0" normalizeH="0" noProof="0" dirty="0">
                <a:ln>
                  <a:noFill/>
                </a:ln>
                <a:solidFill>
                  <a:srgbClr val="2F2B20"/>
                </a:solidFill>
                <a:effectLst/>
                <a:uLnTx/>
                <a:uFillTx/>
                <a:latin typeface="Calibri"/>
                <a:ea typeface="+mn-ea"/>
                <a:cs typeface="+mn-cs"/>
              </a:rPr>
              <a:t> </a:t>
            </a:r>
            <a:r>
              <a:rPr kumimoji="0" lang="en-US" sz="2000" b="0" i="0" u="none" strike="noStrike" kern="1200" cap="none" spc="0" normalizeH="0" noProof="0" dirty="0" err="1">
                <a:ln>
                  <a:noFill/>
                </a:ln>
                <a:solidFill>
                  <a:srgbClr val="2F2B20"/>
                </a:solidFill>
                <a:effectLst/>
                <a:uLnTx/>
                <a:uFillTx/>
                <a:latin typeface="Calibri"/>
                <a:ea typeface="+mn-ea"/>
                <a:cs typeface="+mn-cs"/>
              </a:rPr>
              <a:t>risiko</a:t>
            </a:r>
            <a:r>
              <a:rPr kumimoji="0" lang="en-US" sz="2000" b="0" i="0" u="none" strike="noStrike" kern="1200" cap="none" spc="0" normalizeH="0" noProof="0" dirty="0">
                <a:ln>
                  <a:noFill/>
                </a:ln>
                <a:solidFill>
                  <a:srgbClr val="2F2B20"/>
                </a:solidFill>
                <a:effectLst/>
                <a:uLnTx/>
                <a:uFillTx/>
                <a:latin typeface="Calibri"/>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baseline="0" dirty="0">
              <a:solidFill>
                <a:srgbClr val="2F2B20"/>
              </a:solidFill>
              <a:latin typeface="Calibri"/>
            </a:endParaRPr>
          </a:p>
          <a:p>
            <a:pPr marL="742950" lvl="1" indent="-285750">
              <a:buFont typeface="Wingdings" panose="05000000000000000000" pitchFamily="2" charset="2"/>
              <a:buChar char="q"/>
            </a:pPr>
            <a:r>
              <a:rPr lang="en-US" dirty="0"/>
              <a:t>Issue log</a:t>
            </a:r>
          </a:p>
          <a:p>
            <a:pPr marL="742950" lvl="1" indent="-285750">
              <a:buFont typeface="Wingdings" panose="05000000000000000000" pitchFamily="2" charset="2"/>
              <a:buChar char="q"/>
            </a:pPr>
            <a:r>
              <a:rPr lang="en-US" dirty="0"/>
              <a:t>Lessons learned register</a:t>
            </a:r>
          </a:p>
          <a:p>
            <a:pPr marL="742950" lvl="1" indent="-285750">
              <a:buFont typeface="Wingdings" panose="05000000000000000000" pitchFamily="2" charset="2"/>
              <a:buChar char="q"/>
            </a:pPr>
            <a:r>
              <a:rPr lang="en-US" dirty="0"/>
              <a:t>Project team assignments</a:t>
            </a:r>
          </a:p>
          <a:p>
            <a:pPr marL="742950" lvl="1" indent="-285750">
              <a:buFont typeface="Wingdings" panose="05000000000000000000" pitchFamily="2" charset="2"/>
              <a:buChar char="q"/>
            </a:pPr>
            <a:r>
              <a:rPr lang="en-US" dirty="0"/>
              <a:t>Risk register</a:t>
            </a:r>
          </a:p>
          <a:p>
            <a:pPr marL="742950" lvl="1" indent="-285750">
              <a:buFont typeface="Wingdings" panose="05000000000000000000" pitchFamily="2" charset="2"/>
              <a:buChar char="q"/>
            </a:pPr>
            <a:r>
              <a:rPr lang="en-US" dirty="0"/>
              <a:t>Risk report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2F2B20"/>
              </a:solidFill>
              <a:effectLst/>
              <a:uLnTx/>
              <a:uFillTx/>
              <a:latin typeface="Calibri"/>
              <a:ea typeface="+mn-ea"/>
              <a:cs typeface="+mn-cs"/>
            </a:endParaRPr>
          </a:p>
        </p:txBody>
      </p:sp>
      <p:grpSp>
        <p:nvGrpSpPr>
          <p:cNvPr id="2" name="Group 1"/>
          <p:cNvGrpSpPr/>
          <p:nvPr/>
        </p:nvGrpSpPr>
        <p:grpSpPr>
          <a:xfrm>
            <a:off x="180851" y="865856"/>
            <a:ext cx="2259163" cy="3824168"/>
            <a:chOff x="180851" y="865856"/>
            <a:chExt cx="2259163" cy="3824168"/>
          </a:xfrm>
        </p:grpSpPr>
        <p:sp>
          <p:nvSpPr>
            <p:cNvPr id="16" name="Freeform 15"/>
            <p:cNvSpPr/>
            <p:nvPr/>
          </p:nvSpPr>
          <p:spPr>
            <a:xfrm>
              <a:off x="180851" y="865856"/>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7" name="Freeform 16"/>
            <p:cNvSpPr/>
            <p:nvPr/>
          </p:nvSpPr>
          <p:spPr>
            <a:xfrm>
              <a:off x="180851" y="1557056"/>
              <a:ext cx="2259163" cy="313296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600" dirty="0"/>
                <a:t>1. Change requests</a:t>
              </a:r>
            </a:p>
            <a:p>
              <a:r>
                <a:rPr lang="en-US" sz="1600" dirty="0"/>
                <a:t>2. Project documents updates</a:t>
              </a:r>
            </a:p>
            <a:p>
              <a:pPr lvl="1"/>
              <a:r>
                <a:rPr lang="en-US" sz="1600" dirty="0"/>
                <a:t>• Issue log</a:t>
              </a:r>
            </a:p>
            <a:p>
              <a:pPr lvl="1"/>
              <a:r>
                <a:rPr lang="en-US" sz="1600" dirty="0"/>
                <a:t>• Lessons learned register</a:t>
              </a:r>
            </a:p>
            <a:p>
              <a:pPr lvl="1"/>
              <a:r>
                <a:rPr lang="en-US" sz="1600" dirty="0"/>
                <a:t>• Project team assignments</a:t>
              </a:r>
            </a:p>
            <a:p>
              <a:pPr lvl="1"/>
              <a:r>
                <a:rPr lang="en-US" sz="1600" dirty="0"/>
                <a:t>• Risk register</a:t>
              </a:r>
            </a:p>
            <a:p>
              <a:pPr lvl="1"/>
              <a:r>
                <a:rPr lang="en-US" sz="1600" dirty="0"/>
                <a:t>• Risk report</a:t>
              </a:r>
              <a:endParaRPr lang="en-US" sz="1600" b="0" kern="1200" dirty="0"/>
            </a:p>
          </p:txBody>
        </p:sp>
      </p:grpSp>
    </p:spTree>
    <p:extLst>
      <p:ext uri="{BB962C8B-B14F-4D97-AF65-F5344CB8AC3E}">
        <p14:creationId xmlns:p14="http://schemas.microsoft.com/office/powerpoint/2010/main" val="40889355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200" b="1" dirty="0"/>
              <a:t>Control Risk</a:t>
            </a:r>
          </a:p>
        </p:txBody>
      </p:sp>
      <p:sp>
        <p:nvSpPr>
          <p:cNvPr id="21" name="Rounded Rectangle 20"/>
          <p:cNvSpPr/>
          <p:nvPr/>
        </p:nvSpPr>
        <p:spPr>
          <a:xfrm>
            <a:off x="210467" y="862124"/>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549554" y="1870607"/>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152249" y="1543855"/>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456179" y="893469"/>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629319" y="1906842"/>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500033" y="1551901"/>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4905243" y="874791"/>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014485" y="1913438"/>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758216" y="1555849"/>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211545" y="898522"/>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330922" y="1920492"/>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311317" y="1578767"/>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758093" y="859809"/>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9983956" y="1948443"/>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629319" y="2670030"/>
            <a:ext cx="1827401"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Risk Management</a:t>
            </a:r>
            <a:endParaRPr lang="en-US" sz="1600" b="1" kern="1200" dirty="0">
              <a:solidFill>
                <a:schemeClr val="tx1"/>
              </a:solidFill>
            </a:endParaRPr>
          </a:p>
        </p:txBody>
      </p:sp>
      <p:sp>
        <p:nvSpPr>
          <p:cNvPr id="38" name="Freeform 37"/>
          <p:cNvSpPr/>
          <p:nvPr/>
        </p:nvSpPr>
        <p:spPr>
          <a:xfrm>
            <a:off x="2629318" y="341952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Identify Risk</a:t>
            </a:r>
            <a:endParaRPr lang="en-US" sz="1600" b="1" kern="1200" dirty="0">
              <a:solidFill>
                <a:schemeClr val="tx1"/>
              </a:solidFill>
            </a:endParaRPr>
          </a:p>
        </p:txBody>
      </p:sp>
      <p:sp>
        <p:nvSpPr>
          <p:cNvPr id="39" name="Freeform 38"/>
          <p:cNvSpPr/>
          <p:nvPr/>
        </p:nvSpPr>
        <p:spPr>
          <a:xfrm>
            <a:off x="2629317" y="4927490"/>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Quantitative Risk</a:t>
            </a:r>
          </a:p>
          <a:p>
            <a:pPr algn="ctr"/>
            <a:r>
              <a:rPr lang="en-US" sz="1400" b="1" dirty="0">
                <a:solidFill>
                  <a:schemeClr val="tx1"/>
                </a:solidFill>
              </a:rPr>
              <a:t>Analysis</a:t>
            </a:r>
            <a:endParaRPr lang="en-US" sz="1400" b="1" kern="1200" dirty="0">
              <a:solidFill>
                <a:schemeClr val="tx1"/>
              </a:solidFill>
            </a:endParaRPr>
          </a:p>
        </p:txBody>
      </p:sp>
      <p:sp>
        <p:nvSpPr>
          <p:cNvPr id="20" name="Freeform 19"/>
          <p:cNvSpPr/>
          <p:nvPr/>
        </p:nvSpPr>
        <p:spPr>
          <a:xfrm>
            <a:off x="2629317" y="418133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Qualitative Risk</a:t>
            </a:r>
          </a:p>
          <a:p>
            <a:pPr algn="ctr"/>
            <a:r>
              <a:rPr lang="en-US" sz="1400" b="1" dirty="0">
                <a:solidFill>
                  <a:schemeClr val="tx1"/>
                </a:solidFill>
              </a:rPr>
              <a:t>Analysis</a:t>
            </a:r>
          </a:p>
        </p:txBody>
      </p:sp>
      <p:sp>
        <p:nvSpPr>
          <p:cNvPr id="36" name="Freeform 35"/>
          <p:cNvSpPr/>
          <p:nvPr/>
        </p:nvSpPr>
        <p:spPr>
          <a:xfrm>
            <a:off x="2646258" y="568911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Plan Risk</a:t>
            </a:r>
          </a:p>
          <a:p>
            <a:pPr algn="ctr"/>
            <a:r>
              <a:rPr lang="en-US" sz="1600" b="1" dirty="0">
                <a:solidFill>
                  <a:schemeClr val="tx1"/>
                </a:solidFill>
              </a:rPr>
              <a:t>Responses</a:t>
            </a:r>
            <a:endParaRPr lang="en-US" sz="1600" b="1" kern="1200" dirty="0">
              <a:solidFill>
                <a:schemeClr val="tx1"/>
              </a:solidFill>
            </a:endParaRPr>
          </a:p>
        </p:txBody>
      </p:sp>
      <p:sp>
        <p:nvSpPr>
          <p:cNvPr id="40" name="Freeform 39"/>
          <p:cNvSpPr/>
          <p:nvPr/>
        </p:nvSpPr>
        <p:spPr>
          <a:xfrm>
            <a:off x="7428554" y="267354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F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Control Risk</a:t>
            </a:r>
            <a:endParaRPr lang="en-US" sz="1600" b="1" kern="1200" dirty="0">
              <a:solidFill>
                <a:schemeClr val="tx1"/>
              </a:solidFill>
            </a:endParaRPr>
          </a:p>
        </p:txBody>
      </p:sp>
      <p:sp>
        <p:nvSpPr>
          <p:cNvPr id="41" name="Freeform 40"/>
          <p:cNvSpPr/>
          <p:nvPr/>
        </p:nvSpPr>
        <p:spPr>
          <a:xfrm>
            <a:off x="5014485" y="271116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Implement Risk</a:t>
            </a:r>
          </a:p>
          <a:p>
            <a:pPr lvl="0" algn="ctr" defTabSz="889000">
              <a:lnSpc>
                <a:spcPct val="90000"/>
              </a:lnSpc>
              <a:spcBef>
                <a:spcPct val="0"/>
              </a:spcBef>
              <a:spcAft>
                <a:spcPct val="35000"/>
              </a:spcAft>
            </a:pPr>
            <a:r>
              <a:rPr lang="en-US" sz="1600" b="1" dirty="0">
                <a:solidFill>
                  <a:schemeClr val="tx1"/>
                </a:solidFill>
              </a:rPr>
              <a:t>Responses</a:t>
            </a:r>
          </a:p>
        </p:txBody>
      </p:sp>
    </p:spTree>
    <p:extLst>
      <p:ext uri="{BB962C8B-B14F-4D97-AF65-F5344CB8AC3E}">
        <p14:creationId xmlns:p14="http://schemas.microsoft.com/office/powerpoint/2010/main" val="25529665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34617"/>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1662" b="1" dirty="0">
                <a:solidFill>
                  <a:prstClr val="white"/>
                </a:solidFill>
                <a:cs typeface="Century Gothic" charset="0"/>
              </a:rPr>
              <a:t> </a:t>
            </a:r>
            <a:r>
              <a:rPr lang="en-US" sz="3600" b="1" dirty="0"/>
              <a:t>Control Risk</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955343" y="966842"/>
            <a:ext cx="9799093" cy="2199440"/>
          </a:xfrm>
          <a:prstGeom prst="rect">
            <a:avLst/>
          </a:prstGeom>
          <a:solidFill>
            <a:schemeClr val="bg2"/>
          </a:solid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buNone/>
            </a:pPr>
            <a:r>
              <a:rPr lang="en-GB" sz="2800" dirty="0" err="1"/>
              <a:t>Kontrol</a:t>
            </a:r>
            <a:r>
              <a:rPr lang="en-GB" sz="2800" dirty="0"/>
              <a:t> </a:t>
            </a:r>
            <a:r>
              <a:rPr lang="en-GB" sz="2800" dirty="0" err="1"/>
              <a:t>Risiko</a:t>
            </a:r>
            <a:r>
              <a:rPr lang="en-GB" sz="2800" dirty="0"/>
              <a:t> </a:t>
            </a:r>
            <a:r>
              <a:rPr lang="en-GB" sz="2800" dirty="0" err="1"/>
              <a:t>adalah</a:t>
            </a:r>
            <a:r>
              <a:rPr lang="en-GB" sz="2800" dirty="0"/>
              <a:t> proses </a:t>
            </a:r>
            <a:r>
              <a:rPr lang="en-GB" sz="2800" dirty="0" err="1"/>
              <a:t>penerapan</a:t>
            </a:r>
            <a:r>
              <a:rPr lang="en-GB" sz="2800" dirty="0"/>
              <a:t> </a:t>
            </a:r>
            <a:r>
              <a:rPr lang="en-GB" sz="2800" dirty="0" err="1"/>
              <a:t>rencana</a:t>
            </a:r>
            <a:r>
              <a:rPr lang="en-GB" sz="2800" dirty="0"/>
              <a:t> </a:t>
            </a:r>
            <a:r>
              <a:rPr lang="en-GB" sz="2800" dirty="0" err="1"/>
              <a:t>respons</a:t>
            </a:r>
            <a:r>
              <a:rPr lang="en-GB" sz="2800" dirty="0"/>
              <a:t> </a:t>
            </a:r>
            <a:r>
              <a:rPr lang="en-GB" sz="2800" dirty="0" err="1"/>
              <a:t>risiko</a:t>
            </a:r>
            <a:r>
              <a:rPr lang="en-GB" sz="2800" dirty="0"/>
              <a:t>, </a:t>
            </a:r>
            <a:r>
              <a:rPr lang="en-GB" sz="2800" dirty="0" err="1"/>
              <a:t>pelacakan</a:t>
            </a:r>
            <a:r>
              <a:rPr lang="en-GB" sz="2800" dirty="0"/>
              <a:t> </a:t>
            </a:r>
            <a:r>
              <a:rPr lang="en-GB" sz="2800" dirty="0" err="1"/>
              <a:t>risiko</a:t>
            </a:r>
            <a:r>
              <a:rPr lang="en-GB" sz="2800" dirty="0"/>
              <a:t> yang </a:t>
            </a:r>
            <a:r>
              <a:rPr lang="en-GB" sz="2800" dirty="0" err="1"/>
              <a:t>diidentifikasi</a:t>
            </a:r>
            <a:r>
              <a:rPr lang="en-GB" sz="2800" dirty="0"/>
              <a:t>, </a:t>
            </a:r>
            <a:r>
              <a:rPr lang="en-GB" sz="2800" dirty="0" err="1"/>
              <a:t>pemantauan</a:t>
            </a:r>
            <a:r>
              <a:rPr lang="en-GB" sz="2800" dirty="0"/>
              <a:t> residual </a:t>
            </a:r>
            <a:r>
              <a:rPr lang="en-GB" sz="2800" dirty="0" err="1"/>
              <a:t>risiko</a:t>
            </a:r>
            <a:r>
              <a:rPr lang="en-GB" sz="2800" dirty="0"/>
              <a:t>, </a:t>
            </a:r>
            <a:r>
              <a:rPr lang="en-GB" sz="2800" dirty="0" err="1"/>
              <a:t>mengidentifikasi</a:t>
            </a:r>
            <a:r>
              <a:rPr lang="en-GB" sz="2800" dirty="0"/>
              <a:t> </a:t>
            </a:r>
            <a:r>
              <a:rPr lang="en-GB" sz="2800" dirty="0" err="1"/>
              <a:t>risiko</a:t>
            </a:r>
            <a:r>
              <a:rPr lang="en-GB" sz="2800" dirty="0"/>
              <a:t> </a:t>
            </a:r>
            <a:r>
              <a:rPr lang="en-GB" sz="2800" dirty="0" err="1"/>
              <a:t>baru</a:t>
            </a:r>
            <a:r>
              <a:rPr lang="en-GB" sz="2800" dirty="0"/>
              <a:t>, </a:t>
            </a:r>
            <a:r>
              <a:rPr lang="en-GB" sz="2800" dirty="0" err="1"/>
              <a:t>dan</a:t>
            </a:r>
            <a:r>
              <a:rPr lang="en-GB" sz="2800" dirty="0"/>
              <a:t> </a:t>
            </a:r>
            <a:r>
              <a:rPr lang="en-GB" sz="2800" dirty="0" err="1"/>
              <a:t>mengevaluasi</a:t>
            </a:r>
            <a:r>
              <a:rPr lang="en-GB" sz="2800" dirty="0"/>
              <a:t> </a:t>
            </a:r>
            <a:r>
              <a:rPr lang="en-GB" sz="2800" dirty="0" err="1"/>
              <a:t>efektivitas</a:t>
            </a:r>
            <a:r>
              <a:rPr lang="en-GB" sz="2800" dirty="0"/>
              <a:t> proses </a:t>
            </a:r>
            <a:r>
              <a:rPr lang="en-GB" sz="2800" dirty="0" err="1"/>
              <a:t>risiko</a:t>
            </a:r>
            <a:r>
              <a:rPr lang="en-GB" sz="2800" dirty="0"/>
              <a:t> di </a:t>
            </a:r>
            <a:r>
              <a:rPr lang="en-GB" sz="2800" dirty="0" err="1"/>
              <a:t>seluruh</a:t>
            </a:r>
            <a:r>
              <a:rPr lang="en-GB" sz="2800" dirty="0"/>
              <a:t> </a:t>
            </a:r>
            <a:r>
              <a:rPr lang="en-GB" sz="2800" dirty="0" err="1"/>
              <a:t>proyek</a:t>
            </a:r>
            <a:r>
              <a:rPr lang="en-GB" sz="2800" dirty="0"/>
              <a:t>.</a:t>
            </a:r>
          </a:p>
        </p:txBody>
      </p:sp>
      <p:sp>
        <p:nvSpPr>
          <p:cNvPr id="2" name="Rectangle 1"/>
          <p:cNvSpPr/>
          <p:nvPr/>
        </p:nvSpPr>
        <p:spPr>
          <a:xfrm>
            <a:off x="955342" y="3577440"/>
            <a:ext cx="9799093" cy="1384995"/>
          </a:xfrm>
          <a:prstGeom prst="rect">
            <a:avLst/>
          </a:prstGeom>
          <a:solidFill>
            <a:srgbClr val="FFFF00"/>
          </a:solidFill>
        </p:spPr>
        <p:txBody>
          <a:bodyPr wrap="square">
            <a:spAutoFit/>
          </a:bodyPr>
          <a:lstStyle/>
          <a:p>
            <a:r>
              <a:rPr lang="en-GB" sz="2800" dirty="0" err="1"/>
              <a:t>Manfaat</a:t>
            </a:r>
            <a:r>
              <a:rPr lang="en-GB" sz="2800" dirty="0"/>
              <a:t> </a:t>
            </a:r>
            <a:r>
              <a:rPr lang="en-GB" sz="2800" dirty="0" err="1"/>
              <a:t>utama</a:t>
            </a:r>
            <a:r>
              <a:rPr lang="en-GB" sz="2800" dirty="0"/>
              <a:t> </a:t>
            </a:r>
            <a:r>
              <a:rPr lang="en-GB" sz="2800" dirty="0" err="1"/>
              <a:t>dari</a:t>
            </a:r>
            <a:r>
              <a:rPr lang="en-GB" sz="2800" dirty="0"/>
              <a:t> proses </a:t>
            </a:r>
            <a:r>
              <a:rPr lang="en-GB" sz="2800" dirty="0" err="1"/>
              <a:t>ini</a:t>
            </a:r>
            <a:r>
              <a:rPr lang="en-GB" sz="2800" dirty="0"/>
              <a:t> </a:t>
            </a:r>
            <a:r>
              <a:rPr lang="en-GB" sz="2800" dirty="0" err="1"/>
              <a:t>meningkatkan</a:t>
            </a:r>
            <a:r>
              <a:rPr lang="en-GB" sz="2800" dirty="0"/>
              <a:t> </a:t>
            </a:r>
            <a:r>
              <a:rPr lang="en-GB" sz="2800" dirty="0" err="1"/>
              <a:t>efisiensi</a:t>
            </a:r>
            <a:r>
              <a:rPr lang="en-GB" sz="2800" dirty="0"/>
              <a:t> </a:t>
            </a:r>
            <a:r>
              <a:rPr lang="en-GB" sz="2800" dirty="0" err="1"/>
              <a:t>pendekatan</a:t>
            </a:r>
            <a:r>
              <a:rPr lang="en-GB" sz="2800" dirty="0"/>
              <a:t> </a:t>
            </a:r>
            <a:r>
              <a:rPr lang="en-GB" sz="2800" dirty="0" err="1"/>
              <a:t>risiko</a:t>
            </a:r>
            <a:r>
              <a:rPr lang="en-GB" sz="2800" dirty="0"/>
              <a:t> </a:t>
            </a:r>
            <a:r>
              <a:rPr lang="en-GB" sz="2800" dirty="0" err="1"/>
              <a:t>sepanjang</a:t>
            </a:r>
            <a:r>
              <a:rPr lang="en-GB" sz="2800" dirty="0"/>
              <a:t> </a:t>
            </a:r>
            <a:r>
              <a:rPr lang="en-GB" sz="2800" dirty="0" err="1"/>
              <a:t>siklus</a:t>
            </a:r>
            <a:r>
              <a:rPr lang="en-GB" sz="2800" dirty="0"/>
              <a:t> </a:t>
            </a:r>
            <a:r>
              <a:rPr lang="en-GB" sz="2800" dirty="0" err="1"/>
              <a:t>hidup</a:t>
            </a:r>
            <a:r>
              <a:rPr lang="en-GB" sz="2800" dirty="0"/>
              <a:t> </a:t>
            </a:r>
            <a:r>
              <a:rPr lang="en-GB" sz="2800" dirty="0" err="1"/>
              <a:t>proyek</a:t>
            </a:r>
            <a:r>
              <a:rPr lang="en-GB" sz="2800" dirty="0"/>
              <a:t> </a:t>
            </a:r>
            <a:r>
              <a:rPr lang="en-GB" sz="2800" dirty="0" err="1"/>
              <a:t>untuk</a:t>
            </a:r>
            <a:r>
              <a:rPr lang="en-GB" sz="2800" dirty="0"/>
              <a:t> </a:t>
            </a:r>
            <a:r>
              <a:rPr lang="en-GB" sz="2800" dirty="0" err="1"/>
              <a:t>terus</a:t>
            </a:r>
            <a:r>
              <a:rPr lang="en-GB" sz="2800" dirty="0"/>
              <a:t> </a:t>
            </a:r>
            <a:r>
              <a:rPr lang="en-GB" sz="2800" dirty="0" err="1"/>
              <a:t>menerus</a:t>
            </a:r>
            <a:endParaRPr lang="en-GB" sz="2800" dirty="0"/>
          </a:p>
          <a:p>
            <a:r>
              <a:rPr lang="en-GB" sz="2800" dirty="0" err="1"/>
              <a:t>mengoptimalkan</a:t>
            </a:r>
            <a:r>
              <a:rPr lang="en-GB" sz="2800" dirty="0"/>
              <a:t> </a:t>
            </a:r>
            <a:r>
              <a:rPr lang="en-GB" sz="2800" dirty="0" err="1"/>
              <a:t>respons</a:t>
            </a:r>
            <a:r>
              <a:rPr lang="en-GB" sz="2800" dirty="0"/>
              <a:t> </a:t>
            </a:r>
            <a:r>
              <a:rPr lang="en-GB" sz="2800" dirty="0" err="1"/>
              <a:t>risiko</a:t>
            </a:r>
            <a:r>
              <a:rPr lang="en-GB" sz="2800" dirty="0"/>
              <a:t>.</a:t>
            </a:r>
          </a:p>
        </p:txBody>
      </p:sp>
    </p:spTree>
    <p:extLst>
      <p:ext uri="{BB962C8B-B14F-4D97-AF65-F5344CB8AC3E}">
        <p14:creationId xmlns:p14="http://schemas.microsoft.com/office/powerpoint/2010/main" val="18989210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2800" b="1" dirty="0">
                <a:solidFill>
                  <a:prstClr val="white"/>
                </a:solidFill>
                <a:cs typeface="Century Gothic" charset="0"/>
              </a:rPr>
              <a:t> </a:t>
            </a:r>
            <a:r>
              <a:rPr lang="en-US" sz="3200" b="1" dirty="0"/>
              <a:t>Control Risk</a:t>
            </a:r>
            <a:endParaRPr lang="id-ID" sz="54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2818121" y="1170508"/>
            <a:ext cx="6610350" cy="5172075"/>
          </a:xfrm>
          <a:prstGeom prst="rect">
            <a:avLst/>
          </a:prstGeom>
        </p:spPr>
      </p:pic>
    </p:spTree>
    <p:extLst>
      <p:ext uri="{BB962C8B-B14F-4D97-AF65-F5344CB8AC3E}">
        <p14:creationId xmlns:p14="http://schemas.microsoft.com/office/powerpoint/2010/main" val="12657314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Risk</a:t>
            </a:r>
            <a:endParaRPr lang="id-ID" sz="6000" b="1" dirty="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339920787"/>
              </p:ext>
            </p:extLst>
          </p:nvPr>
        </p:nvGraphicFramePr>
        <p:xfrm>
          <a:off x="1458793" y="1269242"/>
          <a:ext cx="9134180" cy="4775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31103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Control Risk: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5" name="Group 4"/>
          <p:cNvGrpSpPr/>
          <p:nvPr/>
        </p:nvGrpSpPr>
        <p:grpSpPr>
          <a:xfrm>
            <a:off x="223392" y="966842"/>
            <a:ext cx="2078412" cy="604800"/>
            <a:chOff x="2540" y="217160"/>
            <a:chExt cx="2476500" cy="604800"/>
          </a:xfrm>
          <a:scene3d>
            <a:camera prst="orthographicFront"/>
            <a:lightRig rig="threePt" dir="t">
              <a:rot lat="0" lon="0" rev="7500000"/>
            </a:lightRig>
          </a:scene3d>
        </p:grpSpPr>
        <p:sp>
          <p:nvSpPr>
            <p:cNvPr id="10" name="Rectangle 9"/>
            <p:cNvSpPr/>
            <p:nvPr/>
          </p:nvSpPr>
          <p:spPr>
            <a:xfrm>
              <a:off x="2540" y="217160"/>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1" name="Rectangle 10"/>
            <p:cNvSpPr/>
            <p:nvPr/>
          </p:nvSpPr>
          <p:spPr>
            <a:xfrm>
              <a:off x="2540" y="217160"/>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Input</a:t>
              </a:r>
            </a:p>
          </p:txBody>
        </p:sp>
      </p:grpSp>
      <p:grpSp>
        <p:nvGrpSpPr>
          <p:cNvPr id="7" name="Group 6"/>
          <p:cNvGrpSpPr/>
          <p:nvPr/>
        </p:nvGrpSpPr>
        <p:grpSpPr>
          <a:xfrm>
            <a:off x="223392" y="1571642"/>
            <a:ext cx="2078412" cy="3805575"/>
            <a:chOff x="2540" y="821960"/>
            <a:chExt cx="2476500" cy="3505325"/>
          </a:xfrm>
          <a:scene3d>
            <a:camera prst="orthographicFront"/>
            <a:lightRig rig="threePt" dir="t">
              <a:rot lat="0" lon="0" rev="7500000"/>
            </a:lightRig>
          </a:scene3d>
        </p:grpSpPr>
        <p:sp>
          <p:nvSpPr>
            <p:cNvPr id="8" name="Rectangle 7"/>
            <p:cNvSpPr/>
            <p:nvPr/>
          </p:nvSpPr>
          <p:spPr>
            <a:xfrm>
              <a:off x="2540" y="821960"/>
              <a:ext cx="2476500" cy="3505325"/>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9" name="Rectangle 8"/>
            <p:cNvSpPr/>
            <p:nvPr/>
          </p:nvSpPr>
          <p:spPr>
            <a:xfrm>
              <a:off x="2540" y="821960"/>
              <a:ext cx="2476500" cy="3505325"/>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dirty="0"/>
                <a:t>1. Project management plan</a:t>
              </a:r>
            </a:p>
            <a:p>
              <a:pPr lvl="0"/>
              <a:r>
                <a:rPr lang="en-US" dirty="0"/>
                <a:t>2. Risk register</a:t>
              </a:r>
            </a:p>
            <a:p>
              <a:pPr lvl="0"/>
              <a:r>
                <a:rPr lang="en-US" dirty="0"/>
                <a:t>3. Work performance data</a:t>
              </a:r>
            </a:p>
            <a:p>
              <a:pPr lvl="0"/>
              <a:r>
                <a:rPr lang="en-US" dirty="0"/>
                <a:t>4. Work performance reports</a:t>
              </a:r>
            </a:p>
          </p:txBody>
        </p:sp>
      </p:grpSp>
      <p:graphicFrame>
        <p:nvGraphicFramePr>
          <p:cNvPr id="3" name="Diagram 2"/>
          <p:cNvGraphicFramePr/>
          <p:nvPr/>
        </p:nvGraphicFramePr>
        <p:xfrm>
          <a:off x="2626435" y="714789"/>
          <a:ext cx="908334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9596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Risk </a:t>
            </a:r>
            <a:r>
              <a:rPr lang="en-US" sz="3600" b="1" dirty="0"/>
              <a:t>Management: </a:t>
            </a:r>
            <a:r>
              <a:rPr lang="id-ID" sz="3600" dirty="0">
                <a:solidFill>
                  <a:srgbClr val="FF0000"/>
                </a:solidFill>
                <a:latin typeface="Algerian" panose="04020705040A02060702" pitchFamily="82" charset="0"/>
              </a:rPr>
              <a:t>INTRODUCTION</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0" name="Content Placeholder 2"/>
          <p:cNvSpPr>
            <a:spLocks noGrp="1"/>
          </p:cNvSpPr>
          <p:nvPr>
            <p:ph idx="1"/>
          </p:nvPr>
        </p:nvSpPr>
        <p:spPr>
          <a:xfrm>
            <a:off x="514349" y="1025778"/>
            <a:ext cx="10078623" cy="4665337"/>
          </a:xfrm>
          <a:solidFill>
            <a:schemeClr val="accent1">
              <a:lumMod val="60000"/>
              <a:lumOff val="40000"/>
            </a:schemeClr>
          </a:solidFill>
          <a:ln w="38100">
            <a:solidFill>
              <a:srgbClr val="800000"/>
            </a:solidFill>
            <a:prstDash val="sysDash"/>
          </a:ln>
        </p:spPr>
        <p:txBody>
          <a:bodyPr>
            <a:noAutofit/>
          </a:bodyPr>
          <a:lstStyle/>
          <a:p>
            <a:pPr marL="457200" indent="-342900"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r>
              <a:rPr lang="en-US" sz="2400" dirty="0" err="1"/>
              <a:t>Respon</a:t>
            </a:r>
            <a:r>
              <a:rPr lang="en-US" sz="2400" dirty="0"/>
              <a:t> </a:t>
            </a:r>
            <a:r>
              <a:rPr lang="en-US" sz="2400" dirty="0" err="1"/>
              <a:t>terhadap</a:t>
            </a:r>
            <a:r>
              <a:rPr lang="en-US" sz="2400" dirty="0"/>
              <a:t> </a:t>
            </a:r>
            <a:r>
              <a:rPr lang="en-US" sz="2400" dirty="0" err="1"/>
              <a:t>risiko</a:t>
            </a:r>
            <a:r>
              <a:rPr lang="en-US" sz="2400" dirty="0"/>
              <a:t> </a:t>
            </a:r>
            <a:r>
              <a:rPr lang="en-US" sz="2400" dirty="0" err="1"/>
              <a:t>untuk</a:t>
            </a:r>
            <a:r>
              <a:rPr lang="en-US" sz="2400" dirty="0"/>
              <a:t> </a:t>
            </a:r>
            <a:r>
              <a:rPr lang="id-ID" sz="2400" dirty="0"/>
              <a:t>organisasi dan pemangku kepentingan dapat dipengaruhi oleh sejumlah faktor, yang secara luas diklasifikasikan</a:t>
            </a:r>
            <a:r>
              <a:rPr lang="en-US" sz="2400" dirty="0"/>
              <a:t> </a:t>
            </a:r>
            <a:r>
              <a:rPr lang="id-ID" sz="2400" dirty="0"/>
              <a:t>menjadi tiga tema:</a:t>
            </a:r>
            <a:endParaRPr lang="en-US" sz="2400" dirty="0"/>
          </a:p>
          <a:p>
            <a:pPr lvl="1" algn="just">
              <a:buFont typeface="Wingdings" panose="05000000000000000000" pitchFamily="2" charset="2"/>
              <a:buChar char="q"/>
            </a:pPr>
            <a:r>
              <a:rPr lang="en-US" sz="2000" dirty="0"/>
              <a:t> Tingkat </a:t>
            </a:r>
            <a:r>
              <a:rPr lang="en-US" sz="2000" dirty="0" err="1"/>
              <a:t>Risiko</a:t>
            </a:r>
            <a:r>
              <a:rPr lang="en-US" sz="2000" dirty="0"/>
              <a:t>, yang </a:t>
            </a:r>
            <a:r>
              <a:rPr lang="en-US" sz="2000" dirty="0" err="1"/>
              <a:t>merupakan</a:t>
            </a:r>
            <a:r>
              <a:rPr lang="en-US" sz="2000" dirty="0"/>
              <a:t> </a:t>
            </a:r>
            <a:r>
              <a:rPr lang="en-US" sz="2000" dirty="0" err="1"/>
              <a:t>tingkat</a:t>
            </a:r>
            <a:r>
              <a:rPr lang="en-US" sz="2000" dirty="0"/>
              <a:t> </a:t>
            </a:r>
            <a:r>
              <a:rPr lang="en-US" sz="2000" dirty="0" err="1"/>
              <a:t>ketidakpastian</a:t>
            </a:r>
            <a:r>
              <a:rPr lang="en-US" sz="2000" dirty="0"/>
              <a:t> yang </a:t>
            </a:r>
            <a:r>
              <a:rPr lang="en-US" sz="2000" dirty="0" err="1"/>
              <a:t>bersedia</a:t>
            </a:r>
            <a:r>
              <a:rPr lang="en-US" sz="2000" dirty="0"/>
              <a:t> </a:t>
            </a:r>
            <a:r>
              <a:rPr lang="en-US" sz="2000" dirty="0" err="1"/>
              <a:t>diambil</a:t>
            </a:r>
            <a:r>
              <a:rPr lang="en-US" sz="2000" dirty="0"/>
              <a:t> </a:t>
            </a:r>
            <a:r>
              <a:rPr lang="en-US" sz="2000" dirty="0" err="1"/>
              <a:t>oleh</a:t>
            </a:r>
            <a:r>
              <a:rPr lang="en-US" sz="2000" dirty="0"/>
              <a:t> </a:t>
            </a:r>
            <a:r>
              <a:rPr lang="en-US" sz="2000" dirty="0" err="1"/>
              <a:t>suatu</a:t>
            </a:r>
            <a:r>
              <a:rPr lang="en-US" sz="2000" dirty="0"/>
              <a:t> </a:t>
            </a:r>
            <a:r>
              <a:rPr lang="en-US" sz="2000" dirty="0" err="1"/>
              <a:t>entitas</a:t>
            </a:r>
            <a:r>
              <a:rPr lang="en-US" sz="2000" dirty="0"/>
              <a:t> </a:t>
            </a:r>
            <a:r>
              <a:rPr lang="en-US" sz="2000" dirty="0" err="1"/>
              <a:t>untuk</a:t>
            </a:r>
            <a:r>
              <a:rPr lang="en-US" sz="2000" dirty="0"/>
              <a:t> </a:t>
            </a:r>
            <a:r>
              <a:rPr lang="en-US" sz="2000" dirty="0" err="1"/>
              <a:t>mengantisipasi</a:t>
            </a:r>
            <a:r>
              <a:rPr lang="en-US" sz="2000" dirty="0"/>
              <a:t> </a:t>
            </a:r>
            <a:r>
              <a:rPr lang="en-US" sz="2000" dirty="0" err="1"/>
              <a:t>dampak</a:t>
            </a:r>
            <a:r>
              <a:rPr lang="en-US" sz="2000" dirty="0"/>
              <a:t> </a:t>
            </a:r>
            <a:r>
              <a:rPr lang="en-US" sz="2000" dirty="0" err="1"/>
              <a:t>risiko</a:t>
            </a:r>
            <a:r>
              <a:rPr lang="en-US" sz="2000" dirty="0"/>
              <a:t>.</a:t>
            </a:r>
          </a:p>
          <a:p>
            <a:pPr lvl="1" algn="just">
              <a:buFont typeface="Wingdings" panose="05000000000000000000" pitchFamily="2" charset="2"/>
              <a:buChar char="q"/>
            </a:pPr>
            <a:r>
              <a:rPr lang="en-US" sz="2000" dirty="0"/>
              <a:t> </a:t>
            </a:r>
            <a:r>
              <a:rPr lang="en-US" sz="2000" dirty="0" err="1"/>
              <a:t>Toleransi</a:t>
            </a:r>
            <a:r>
              <a:rPr lang="en-US" sz="2000" dirty="0"/>
              <a:t> </a:t>
            </a:r>
            <a:r>
              <a:rPr lang="en-US" sz="2000" dirty="0" err="1"/>
              <a:t>risiko</a:t>
            </a:r>
            <a:r>
              <a:rPr lang="en-US" sz="2000" dirty="0"/>
              <a:t>, yang </a:t>
            </a:r>
            <a:r>
              <a:rPr lang="en-US" sz="2000" dirty="0" err="1"/>
              <a:t>merupakan</a:t>
            </a:r>
            <a:r>
              <a:rPr lang="en-US" sz="2000" dirty="0"/>
              <a:t> </a:t>
            </a:r>
            <a:r>
              <a:rPr lang="en-US" sz="2000" dirty="0" err="1"/>
              <a:t>tingkat</a:t>
            </a:r>
            <a:r>
              <a:rPr lang="en-US" sz="2000" dirty="0"/>
              <a:t>, </a:t>
            </a:r>
            <a:r>
              <a:rPr lang="en-US" sz="2000" dirty="0" err="1"/>
              <a:t>jumlah</a:t>
            </a:r>
            <a:r>
              <a:rPr lang="en-US" sz="2000" dirty="0"/>
              <a:t>, </a:t>
            </a:r>
            <a:r>
              <a:rPr lang="en-US" sz="2000" dirty="0" err="1"/>
              <a:t>atau</a:t>
            </a:r>
            <a:r>
              <a:rPr lang="en-US" sz="2000" dirty="0"/>
              <a:t> volume </a:t>
            </a:r>
            <a:r>
              <a:rPr lang="en-US" sz="2000" dirty="0" err="1"/>
              <a:t>risiko</a:t>
            </a:r>
            <a:r>
              <a:rPr lang="en-US" sz="2000" dirty="0"/>
              <a:t> yang </a:t>
            </a:r>
            <a:r>
              <a:rPr lang="en-US" sz="2000" dirty="0" err="1"/>
              <a:t>akan</a:t>
            </a:r>
            <a:r>
              <a:rPr lang="en-US" sz="2000" dirty="0"/>
              <a:t> </a:t>
            </a:r>
            <a:r>
              <a:rPr lang="en-US" sz="2000" dirty="0" err="1"/>
              <a:t>ditahan</a:t>
            </a:r>
            <a:r>
              <a:rPr lang="en-US" sz="2000" dirty="0"/>
              <a:t> </a:t>
            </a:r>
            <a:r>
              <a:rPr lang="en-US" sz="2000" dirty="0" err="1"/>
              <a:t>oleh</a:t>
            </a:r>
            <a:r>
              <a:rPr lang="en-US" sz="2000" dirty="0"/>
              <a:t> </a:t>
            </a:r>
            <a:r>
              <a:rPr lang="en-US" sz="2000" dirty="0" err="1"/>
              <a:t>suatu</a:t>
            </a:r>
            <a:r>
              <a:rPr lang="en-US" sz="2000" dirty="0"/>
              <a:t> </a:t>
            </a:r>
            <a:r>
              <a:rPr lang="en-US" sz="2000" dirty="0" err="1"/>
              <a:t>organisasi</a:t>
            </a:r>
            <a:r>
              <a:rPr lang="en-US" sz="2000" dirty="0"/>
              <a:t> </a:t>
            </a:r>
            <a:r>
              <a:rPr lang="en-US" sz="2000" dirty="0" err="1"/>
              <a:t>atau</a:t>
            </a:r>
            <a:r>
              <a:rPr lang="en-US" sz="2000" dirty="0"/>
              <a:t> </a:t>
            </a:r>
            <a:r>
              <a:rPr lang="en-US" sz="2000" dirty="0" err="1"/>
              <a:t>individu</a:t>
            </a:r>
            <a:r>
              <a:rPr lang="en-US" sz="2000" dirty="0"/>
              <a:t>.</a:t>
            </a:r>
          </a:p>
          <a:p>
            <a:pPr lvl="1" algn="just">
              <a:buFont typeface="Wingdings" panose="05000000000000000000" pitchFamily="2" charset="2"/>
              <a:buChar char="q"/>
            </a:pPr>
            <a:r>
              <a:rPr lang="en-US" sz="2000" dirty="0"/>
              <a:t> </a:t>
            </a:r>
            <a:r>
              <a:rPr lang="en-US" sz="2000" dirty="0" err="1"/>
              <a:t>Ambang</a:t>
            </a:r>
            <a:r>
              <a:rPr lang="en-US" sz="2000" dirty="0"/>
              <a:t> </a:t>
            </a:r>
            <a:r>
              <a:rPr lang="en-US" sz="2000" dirty="0" err="1"/>
              <a:t>batas</a:t>
            </a:r>
            <a:r>
              <a:rPr lang="en-US" sz="2000" dirty="0"/>
              <a:t> </a:t>
            </a:r>
            <a:r>
              <a:rPr lang="en-US" sz="2000" dirty="0" err="1"/>
              <a:t>risiko</a:t>
            </a:r>
            <a:r>
              <a:rPr lang="en-US" sz="2000" dirty="0"/>
              <a:t>, yang </a:t>
            </a:r>
            <a:r>
              <a:rPr lang="en-US" sz="2000" dirty="0" err="1"/>
              <a:t>mengacu</a:t>
            </a:r>
            <a:r>
              <a:rPr lang="en-US" sz="2000" dirty="0"/>
              <a:t> </a:t>
            </a:r>
            <a:r>
              <a:rPr lang="en-US" sz="2000" dirty="0" err="1"/>
              <a:t>pada</a:t>
            </a:r>
            <a:r>
              <a:rPr lang="en-US" sz="2000" dirty="0"/>
              <a:t> </a:t>
            </a:r>
            <a:r>
              <a:rPr lang="en-US" sz="2000" dirty="0" err="1"/>
              <a:t>tindakan</a:t>
            </a:r>
            <a:r>
              <a:rPr lang="en-US" sz="2000" dirty="0"/>
              <a:t> di </a:t>
            </a:r>
            <a:r>
              <a:rPr lang="en-US" sz="2000" dirty="0" err="1"/>
              <a:t>sepanjang</a:t>
            </a:r>
            <a:r>
              <a:rPr lang="en-US" sz="2000" dirty="0"/>
              <a:t> </a:t>
            </a:r>
            <a:r>
              <a:rPr lang="en-US" sz="2000" dirty="0" err="1"/>
              <a:t>tingkat</a:t>
            </a:r>
            <a:r>
              <a:rPr lang="en-US" sz="2000" dirty="0"/>
              <a:t> </a:t>
            </a:r>
            <a:r>
              <a:rPr lang="en-US" sz="2000" dirty="0" err="1"/>
              <a:t>ketidakpastian</a:t>
            </a:r>
            <a:r>
              <a:rPr lang="en-US" sz="2000" dirty="0"/>
              <a:t> </a:t>
            </a:r>
            <a:r>
              <a:rPr lang="en-US" sz="2000" dirty="0" err="1"/>
              <a:t>atau</a:t>
            </a:r>
            <a:r>
              <a:rPr lang="en-US" sz="2000" dirty="0"/>
              <a:t> </a:t>
            </a:r>
            <a:r>
              <a:rPr lang="en-US" sz="2000" dirty="0" err="1"/>
              <a:t>tingkat</a:t>
            </a:r>
            <a:r>
              <a:rPr lang="en-US" sz="2000" dirty="0"/>
              <a:t> </a:t>
            </a:r>
            <a:r>
              <a:rPr lang="en-US" sz="2000" dirty="0" err="1"/>
              <a:t>dampak</a:t>
            </a:r>
            <a:r>
              <a:rPr lang="en-US" sz="2000" dirty="0"/>
              <a:t> di mana </a:t>
            </a:r>
            <a:r>
              <a:rPr lang="en-US" sz="2000" dirty="0" err="1"/>
              <a:t>pemangku</a:t>
            </a:r>
            <a:r>
              <a:rPr lang="en-US" sz="2000" dirty="0"/>
              <a:t> </a:t>
            </a:r>
            <a:r>
              <a:rPr lang="en-US" sz="2000" dirty="0" err="1"/>
              <a:t>kepentingan</a:t>
            </a:r>
            <a:r>
              <a:rPr lang="en-US" sz="2000" dirty="0"/>
              <a:t> </a:t>
            </a:r>
            <a:r>
              <a:rPr lang="en-US" sz="2000" dirty="0" err="1"/>
              <a:t>mungkin</a:t>
            </a:r>
            <a:r>
              <a:rPr lang="en-US" sz="2000" dirty="0"/>
              <a:t> </a:t>
            </a:r>
            <a:r>
              <a:rPr lang="en-US" sz="2000" dirty="0" err="1"/>
              <a:t>memiliki</a:t>
            </a:r>
            <a:r>
              <a:rPr lang="en-US" sz="2000" dirty="0"/>
              <a:t> </a:t>
            </a:r>
            <a:r>
              <a:rPr lang="en-US" sz="2000" dirty="0" err="1"/>
              <a:t>kepentingan</a:t>
            </a:r>
            <a:r>
              <a:rPr lang="en-US" sz="2000" dirty="0"/>
              <a:t> </a:t>
            </a:r>
            <a:r>
              <a:rPr lang="en-US" sz="2000" dirty="0" err="1"/>
              <a:t>tertentu</a:t>
            </a:r>
            <a:r>
              <a:rPr lang="en-US" sz="2000" dirty="0"/>
              <a:t>. Di </a:t>
            </a:r>
            <a:r>
              <a:rPr lang="en-US" sz="2000" dirty="0" err="1"/>
              <a:t>bawah</a:t>
            </a:r>
            <a:r>
              <a:rPr lang="en-US" sz="2000" dirty="0"/>
              <a:t> </a:t>
            </a:r>
            <a:r>
              <a:rPr lang="en-US" sz="2000" dirty="0" err="1"/>
              <a:t>ambang</a:t>
            </a:r>
            <a:r>
              <a:rPr lang="en-US" sz="2000" dirty="0"/>
              <a:t> </a:t>
            </a:r>
            <a:r>
              <a:rPr lang="en-US" sz="2000" dirty="0" err="1"/>
              <a:t>risiko</a:t>
            </a:r>
            <a:r>
              <a:rPr lang="en-US" sz="2000" dirty="0"/>
              <a:t> </a:t>
            </a:r>
            <a:r>
              <a:rPr lang="en-US" sz="2000" dirty="0" err="1"/>
              <a:t>itu</a:t>
            </a:r>
            <a:r>
              <a:rPr lang="en-US" sz="2000" dirty="0"/>
              <a:t>, </a:t>
            </a:r>
            <a:r>
              <a:rPr lang="en-US" sz="2000" dirty="0" err="1"/>
              <a:t>organisasi</a:t>
            </a:r>
            <a:r>
              <a:rPr lang="en-US" sz="2000" dirty="0"/>
              <a:t> </a:t>
            </a:r>
            <a:r>
              <a:rPr lang="en-US" sz="2000" dirty="0" err="1"/>
              <a:t>akan</a:t>
            </a:r>
            <a:r>
              <a:rPr lang="en-US" sz="2000" dirty="0"/>
              <a:t> </a:t>
            </a:r>
            <a:r>
              <a:rPr lang="en-US" sz="2000" dirty="0" err="1"/>
              <a:t>menerima</a:t>
            </a:r>
            <a:r>
              <a:rPr lang="en-US" sz="2000" dirty="0"/>
              <a:t> </a:t>
            </a:r>
            <a:r>
              <a:rPr lang="en-US" sz="2000" dirty="0" err="1"/>
              <a:t>risiko</a:t>
            </a:r>
            <a:r>
              <a:rPr lang="en-US" sz="2000" dirty="0"/>
              <a:t> </a:t>
            </a:r>
            <a:r>
              <a:rPr lang="en-US" sz="2000" dirty="0" err="1"/>
              <a:t>itu</a:t>
            </a:r>
            <a:r>
              <a:rPr lang="en-US" sz="2000" dirty="0"/>
              <a:t>. Di </a:t>
            </a:r>
            <a:r>
              <a:rPr lang="en-US" sz="2000" dirty="0" err="1"/>
              <a:t>atas</a:t>
            </a:r>
            <a:r>
              <a:rPr lang="en-US" sz="2000" dirty="0"/>
              <a:t> </a:t>
            </a:r>
            <a:r>
              <a:rPr lang="en-US" sz="2000" dirty="0" err="1"/>
              <a:t>ambang</a:t>
            </a:r>
            <a:r>
              <a:rPr lang="en-US" sz="2000" dirty="0"/>
              <a:t> </a:t>
            </a:r>
            <a:r>
              <a:rPr lang="en-US" sz="2000" dirty="0" err="1"/>
              <a:t>risiko</a:t>
            </a:r>
            <a:r>
              <a:rPr lang="en-US" sz="2000" dirty="0"/>
              <a:t> </a:t>
            </a:r>
            <a:r>
              <a:rPr lang="en-US" sz="2000" dirty="0" err="1"/>
              <a:t>itu</a:t>
            </a:r>
            <a:r>
              <a:rPr lang="en-US" sz="2000" dirty="0"/>
              <a:t>, </a:t>
            </a:r>
            <a:r>
              <a:rPr lang="en-US" sz="2000" dirty="0" err="1"/>
              <a:t>organisasi</a:t>
            </a:r>
            <a:r>
              <a:rPr lang="en-US" sz="2000" dirty="0"/>
              <a:t> </a:t>
            </a:r>
            <a:r>
              <a:rPr lang="en-US" sz="2000" dirty="0" err="1"/>
              <a:t>tidak</a:t>
            </a:r>
            <a:r>
              <a:rPr lang="en-US" sz="2000" dirty="0"/>
              <a:t> </a:t>
            </a:r>
            <a:r>
              <a:rPr lang="en-US" sz="2000" dirty="0" err="1"/>
              <a:t>akan</a:t>
            </a:r>
            <a:r>
              <a:rPr lang="en-US" sz="2000" dirty="0"/>
              <a:t> </a:t>
            </a:r>
            <a:r>
              <a:rPr lang="en-US" sz="2000" dirty="0" err="1"/>
              <a:t>mentolerir</a:t>
            </a:r>
            <a:r>
              <a:rPr lang="en-US" sz="2000" dirty="0"/>
              <a:t> </a:t>
            </a:r>
            <a:r>
              <a:rPr lang="en-US" sz="2000" dirty="0" err="1"/>
              <a:t>risiko</a:t>
            </a:r>
            <a:r>
              <a:rPr lang="en-US" sz="2000" dirty="0"/>
              <a:t>.</a:t>
            </a:r>
            <a:endParaRPr lang="id-ID" sz="2000" dirty="0"/>
          </a:p>
        </p:txBody>
      </p:sp>
    </p:spTree>
    <p:extLst>
      <p:ext uri="{BB962C8B-B14F-4D97-AF65-F5344CB8AC3E}">
        <p14:creationId xmlns:p14="http://schemas.microsoft.com/office/powerpoint/2010/main" val="19620807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Control Risk: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5" name="Group 4"/>
          <p:cNvGrpSpPr/>
          <p:nvPr/>
        </p:nvGrpSpPr>
        <p:grpSpPr>
          <a:xfrm>
            <a:off x="223392" y="966842"/>
            <a:ext cx="2078412" cy="604800"/>
            <a:chOff x="2540" y="217160"/>
            <a:chExt cx="2476500" cy="604800"/>
          </a:xfrm>
          <a:scene3d>
            <a:camera prst="orthographicFront"/>
            <a:lightRig rig="threePt" dir="t">
              <a:rot lat="0" lon="0" rev="7500000"/>
            </a:lightRig>
          </a:scene3d>
        </p:grpSpPr>
        <p:sp>
          <p:nvSpPr>
            <p:cNvPr id="10" name="Rectangle 9"/>
            <p:cNvSpPr/>
            <p:nvPr/>
          </p:nvSpPr>
          <p:spPr>
            <a:xfrm>
              <a:off x="2540" y="217160"/>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1" name="Rectangle 10"/>
            <p:cNvSpPr/>
            <p:nvPr/>
          </p:nvSpPr>
          <p:spPr>
            <a:xfrm>
              <a:off x="2540" y="217160"/>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Input</a:t>
              </a:r>
            </a:p>
          </p:txBody>
        </p:sp>
      </p:grpSp>
      <p:grpSp>
        <p:nvGrpSpPr>
          <p:cNvPr id="7" name="Group 6"/>
          <p:cNvGrpSpPr/>
          <p:nvPr/>
        </p:nvGrpSpPr>
        <p:grpSpPr>
          <a:xfrm>
            <a:off x="223392" y="1571642"/>
            <a:ext cx="2078412" cy="3805575"/>
            <a:chOff x="2540" y="821960"/>
            <a:chExt cx="2476500" cy="3505325"/>
          </a:xfrm>
          <a:scene3d>
            <a:camera prst="orthographicFront"/>
            <a:lightRig rig="threePt" dir="t">
              <a:rot lat="0" lon="0" rev="7500000"/>
            </a:lightRig>
          </a:scene3d>
        </p:grpSpPr>
        <p:sp>
          <p:nvSpPr>
            <p:cNvPr id="8" name="Rectangle 7"/>
            <p:cNvSpPr/>
            <p:nvPr/>
          </p:nvSpPr>
          <p:spPr>
            <a:xfrm>
              <a:off x="2540" y="821960"/>
              <a:ext cx="2476500" cy="3505325"/>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9" name="Rectangle 8"/>
            <p:cNvSpPr/>
            <p:nvPr/>
          </p:nvSpPr>
          <p:spPr>
            <a:xfrm>
              <a:off x="2540" y="821960"/>
              <a:ext cx="2476500" cy="3505325"/>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dirty="0"/>
                <a:t>1. Project management plan</a:t>
              </a:r>
            </a:p>
            <a:p>
              <a:pPr lvl="0"/>
              <a:r>
                <a:rPr lang="en-US" dirty="0"/>
                <a:t>2. Risk register</a:t>
              </a:r>
            </a:p>
            <a:p>
              <a:pPr lvl="0"/>
              <a:r>
                <a:rPr lang="en-US" dirty="0"/>
                <a:t>3. Work performance data</a:t>
              </a:r>
            </a:p>
            <a:p>
              <a:pPr lvl="0"/>
              <a:r>
                <a:rPr lang="en-US" dirty="0"/>
                <a:t>4. Work performance reports</a:t>
              </a:r>
            </a:p>
          </p:txBody>
        </p:sp>
      </p:grpSp>
      <p:graphicFrame>
        <p:nvGraphicFramePr>
          <p:cNvPr id="3" name="Diagram 2"/>
          <p:cNvGraphicFramePr/>
          <p:nvPr>
            <p:extLst>
              <p:ext uri="{D42A27DB-BD31-4B8C-83A1-F6EECF244321}">
                <p14:modId xmlns:p14="http://schemas.microsoft.com/office/powerpoint/2010/main" val="2159880290"/>
              </p:ext>
            </p:extLst>
          </p:nvPr>
        </p:nvGraphicFramePr>
        <p:xfrm>
          <a:off x="2626435" y="714789"/>
          <a:ext cx="908334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9690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Risk</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4" name="Group 3"/>
          <p:cNvGrpSpPr/>
          <p:nvPr/>
        </p:nvGrpSpPr>
        <p:grpSpPr>
          <a:xfrm>
            <a:off x="504966" y="6114198"/>
            <a:ext cx="11450471" cy="628430"/>
            <a:chOff x="0" y="5213446"/>
            <a:chExt cx="9089268" cy="901384"/>
          </a:xfrm>
        </p:grpSpPr>
        <p:sp>
          <p:nvSpPr>
            <p:cNvPr id="9" name="Rectangle 8"/>
            <p:cNvSpPr/>
            <p:nvPr/>
          </p:nvSpPr>
          <p:spPr>
            <a:xfrm>
              <a:off x="3305188" y="5213446"/>
              <a:ext cx="3029756" cy="423395"/>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2. Risk audits</a:t>
              </a:r>
            </a:p>
          </p:txBody>
        </p:sp>
        <p:sp>
          <p:nvSpPr>
            <p:cNvPr id="10" name="Rectangle 9"/>
            <p:cNvSpPr/>
            <p:nvPr/>
          </p:nvSpPr>
          <p:spPr>
            <a:xfrm>
              <a:off x="6334944" y="5213446"/>
              <a:ext cx="2754324" cy="423395"/>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3. Variance and trend analysis</a:t>
              </a:r>
            </a:p>
          </p:txBody>
        </p:sp>
        <p:sp>
          <p:nvSpPr>
            <p:cNvPr id="15" name="Rectangle 14"/>
            <p:cNvSpPr/>
            <p:nvPr/>
          </p:nvSpPr>
          <p:spPr>
            <a:xfrm>
              <a:off x="0" y="5240743"/>
              <a:ext cx="3305188" cy="423395"/>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rPr>
                <a:t>1. Risk reassessment</a:t>
              </a:r>
              <a:endParaRPr lang="en-US" sz="1400" dirty="0"/>
            </a:p>
          </p:txBody>
        </p:sp>
        <p:sp>
          <p:nvSpPr>
            <p:cNvPr id="17" name="Rectangle 16"/>
            <p:cNvSpPr/>
            <p:nvPr/>
          </p:nvSpPr>
          <p:spPr>
            <a:xfrm>
              <a:off x="0" y="5664138"/>
              <a:ext cx="3305188" cy="423395"/>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4. Technical performance measurement</a:t>
              </a:r>
            </a:p>
          </p:txBody>
        </p:sp>
        <p:sp>
          <p:nvSpPr>
            <p:cNvPr id="11" name="Rectangle 10"/>
            <p:cNvSpPr/>
            <p:nvPr/>
          </p:nvSpPr>
          <p:spPr>
            <a:xfrm>
              <a:off x="3305188" y="5691435"/>
              <a:ext cx="3029756" cy="423395"/>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5. Reserve analysis</a:t>
              </a:r>
            </a:p>
          </p:txBody>
        </p:sp>
        <p:sp>
          <p:nvSpPr>
            <p:cNvPr id="12" name="Rectangle 11"/>
            <p:cNvSpPr/>
            <p:nvPr/>
          </p:nvSpPr>
          <p:spPr>
            <a:xfrm>
              <a:off x="6334944" y="5664138"/>
              <a:ext cx="2754324" cy="423395"/>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6. Meetings</a:t>
              </a:r>
            </a:p>
          </p:txBody>
        </p:sp>
      </p:grpSp>
      <p:sp>
        <p:nvSpPr>
          <p:cNvPr id="14" name="Subtitle 2"/>
          <p:cNvSpPr>
            <a:spLocks noGrp="1"/>
          </p:cNvSpPr>
          <p:nvPr>
            <p:ph idx="1"/>
          </p:nvPr>
        </p:nvSpPr>
        <p:spPr>
          <a:xfrm>
            <a:off x="2562125" y="1818839"/>
            <a:ext cx="7543800" cy="2975019"/>
          </a:xfrm>
          <a:ln w="38100">
            <a:solidFill>
              <a:srgbClr val="800000"/>
            </a:solidFill>
            <a:prstDash val="sysDash"/>
          </a:ln>
        </p:spPr>
        <p:txBody>
          <a:bodyPr>
            <a:noAutofit/>
          </a:bodyPr>
          <a:lstStyle/>
          <a:p>
            <a:pPr marL="0" indent="0" algn="just">
              <a:buNone/>
            </a:pPr>
            <a:r>
              <a:rPr lang="en-US" sz="2000" dirty="0"/>
              <a:t>Risk Reassessment </a:t>
            </a:r>
            <a:r>
              <a:rPr lang="en-US" sz="2000" dirty="0" err="1"/>
              <a:t>adalah</a:t>
            </a:r>
            <a:r>
              <a:rPr lang="en-US" sz="2000" dirty="0"/>
              <a:t> </a:t>
            </a:r>
            <a:r>
              <a:rPr lang="en-US" sz="2000" dirty="0" err="1"/>
              <a:t>metode</a:t>
            </a:r>
            <a:r>
              <a:rPr lang="en-US" sz="2000" dirty="0"/>
              <a:t> yang </a:t>
            </a:r>
            <a:r>
              <a:rPr lang="en-US" sz="2000" dirty="0" err="1"/>
              <a:t>sistematis</a:t>
            </a:r>
            <a:r>
              <a:rPr lang="en-US" sz="2000" dirty="0"/>
              <a:t> </a:t>
            </a:r>
            <a:r>
              <a:rPr lang="en-US" sz="2000" dirty="0" err="1"/>
              <a:t>untuk</a:t>
            </a:r>
            <a:r>
              <a:rPr lang="en-US" sz="2000" dirty="0"/>
              <a:t> </a:t>
            </a:r>
            <a:r>
              <a:rPr lang="en-US" sz="2000" dirty="0" err="1"/>
              <a:t>menentukan</a:t>
            </a:r>
            <a:r>
              <a:rPr lang="en-US" sz="2000" dirty="0"/>
              <a:t> </a:t>
            </a:r>
            <a:r>
              <a:rPr lang="en-US" sz="2000" dirty="0" err="1"/>
              <a:t>apakah</a:t>
            </a:r>
            <a:r>
              <a:rPr lang="en-US" sz="2000" dirty="0"/>
              <a:t> </a:t>
            </a:r>
            <a:r>
              <a:rPr lang="en-US" sz="2000" dirty="0" err="1"/>
              <a:t>suatu</a:t>
            </a:r>
            <a:r>
              <a:rPr lang="en-US" sz="2000" dirty="0"/>
              <a:t> </a:t>
            </a:r>
            <a:r>
              <a:rPr lang="en-US" sz="2000" dirty="0" err="1"/>
              <a:t>organisasi</a:t>
            </a:r>
            <a:r>
              <a:rPr lang="en-US" sz="2000" dirty="0"/>
              <a:t> </a:t>
            </a:r>
            <a:r>
              <a:rPr lang="en-US" sz="2000" dirty="0" err="1"/>
              <a:t>memiliki</a:t>
            </a:r>
            <a:r>
              <a:rPr lang="en-US" sz="2000" dirty="0"/>
              <a:t> </a:t>
            </a:r>
            <a:r>
              <a:rPr lang="en-US" sz="2000" dirty="0" err="1"/>
              <a:t>resiko</a:t>
            </a:r>
            <a:r>
              <a:rPr lang="en-US" sz="2000" dirty="0"/>
              <a:t> yang </a:t>
            </a:r>
            <a:r>
              <a:rPr lang="en-US" sz="2000" dirty="0" err="1"/>
              <a:t>dapat</a:t>
            </a:r>
            <a:r>
              <a:rPr lang="en-US" sz="2000" dirty="0"/>
              <a:t> </a:t>
            </a:r>
            <a:r>
              <a:rPr lang="en-US" sz="2000" dirty="0" err="1"/>
              <a:t>diterima</a:t>
            </a:r>
            <a:r>
              <a:rPr lang="en-US" sz="2000" dirty="0"/>
              <a:t> </a:t>
            </a:r>
            <a:r>
              <a:rPr lang="en-US" sz="2000" dirty="0" err="1"/>
              <a:t>atau</a:t>
            </a:r>
            <a:r>
              <a:rPr lang="en-US" sz="2000" dirty="0"/>
              <a:t> </a:t>
            </a:r>
            <a:r>
              <a:rPr lang="en-US" sz="2000" dirty="0" err="1"/>
              <a:t>tidak</a:t>
            </a:r>
            <a:r>
              <a:rPr lang="en-US" sz="2000" dirty="0"/>
              <a:t>. </a:t>
            </a:r>
            <a:r>
              <a:rPr lang="en-US" sz="2000" i="1" dirty="0"/>
              <a:t>Risk assessment</a:t>
            </a:r>
            <a:r>
              <a:rPr lang="en-US" sz="2000" dirty="0"/>
              <a:t> </a:t>
            </a:r>
            <a:r>
              <a:rPr lang="en-US" sz="2000" dirty="0" err="1"/>
              <a:t>merupakan</a:t>
            </a:r>
            <a:r>
              <a:rPr lang="en-US" sz="2000" dirty="0"/>
              <a:t> </a:t>
            </a:r>
            <a:r>
              <a:rPr lang="en-US" sz="2000" dirty="0" err="1"/>
              <a:t>kunci</a:t>
            </a:r>
            <a:r>
              <a:rPr lang="en-US" sz="2000" dirty="0"/>
              <a:t> </a:t>
            </a:r>
            <a:r>
              <a:rPr lang="en-US" sz="2000" dirty="0" err="1"/>
              <a:t>dalam</a:t>
            </a:r>
            <a:r>
              <a:rPr lang="en-US" sz="2000" dirty="0"/>
              <a:t> </a:t>
            </a:r>
            <a:r>
              <a:rPr lang="en-US" sz="2000" dirty="0" err="1"/>
              <a:t>perencanan</a:t>
            </a:r>
            <a:r>
              <a:rPr lang="en-US" sz="2000" dirty="0"/>
              <a:t> </a:t>
            </a:r>
            <a:r>
              <a:rPr lang="en-US" sz="2000" dirty="0" err="1"/>
              <a:t>pemulihan</a:t>
            </a:r>
            <a:r>
              <a:rPr lang="en-US" sz="2000" dirty="0"/>
              <a:t> </a:t>
            </a:r>
            <a:r>
              <a:rPr lang="en-US" sz="2000" dirty="0" err="1"/>
              <a:t>bencana</a:t>
            </a:r>
            <a:r>
              <a:rPr lang="en-US" sz="2000" dirty="0"/>
              <a:t>. </a:t>
            </a:r>
            <a:r>
              <a:rPr lang="en-US" sz="2000" dirty="0" err="1"/>
              <a:t>Penilaian</a:t>
            </a:r>
            <a:r>
              <a:rPr lang="en-US" sz="2000" dirty="0"/>
              <a:t> </a:t>
            </a:r>
            <a:r>
              <a:rPr lang="en-US" sz="2000" dirty="0" err="1"/>
              <a:t>risiko</a:t>
            </a:r>
            <a:r>
              <a:rPr lang="en-US" sz="2000" dirty="0"/>
              <a:t>, proses </a:t>
            </a:r>
            <a:r>
              <a:rPr lang="en-US" sz="2000" dirty="0" err="1"/>
              <a:t>menganalisis</a:t>
            </a:r>
            <a:r>
              <a:rPr lang="en-US" sz="2000" dirty="0"/>
              <a:t> </a:t>
            </a:r>
            <a:r>
              <a:rPr lang="en-US" sz="2000" dirty="0" err="1"/>
              <a:t>dan</a:t>
            </a:r>
            <a:r>
              <a:rPr lang="en-US" sz="2000" dirty="0"/>
              <a:t> </a:t>
            </a:r>
            <a:r>
              <a:rPr lang="en-US" sz="2000" dirty="0" err="1"/>
              <a:t>menafsirkan</a:t>
            </a:r>
            <a:r>
              <a:rPr lang="en-US" sz="2000" dirty="0"/>
              <a:t> </a:t>
            </a:r>
            <a:r>
              <a:rPr lang="en-US" sz="2000" dirty="0" err="1"/>
              <a:t>risiko</a:t>
            </a:r>
            <a:r>
              <a:rPr lang="en-US" sz="2000" dirty="0"/>
              <a:t> </a:t>
            </a:r>
            <a:r>
              <a:rPr lang="en-US" sz="2000" dirty="0" err="1"/>
              <a:t>terdiri</a:t>
            </a:r>
            <a:r>
              <a:rPr lang="en-US" sz="2000" dirty="0"/>
              <a:t> </a:t>
            </a:r>
            <a:r>
              <a:rPr lang="en-US" sz="2000" dirty="0" err="1"/>
              <a:t>dari</a:t>
            </a:r>
            <a:r>
              <a:rPr lang="en-US" sz="2000" dirty="0"/>
              <a:t> </a:t>
            </a:r>
            <a:r>
              <a:rPr lang="en-US" sz="2000" dirty="0" err="1"/>
              <a:t>tiga</a:t>
            </a:r>
            <a:r>
              <a:rPr lang="en-US" sz="2000" dirty="0"/>
              <a:t> </a:t>
            </a:r>
            <a:r>
              <a:rPr lang="en-US" sz="2000" dirty="0" err="1"/>
              <a:t>kegiatan</a:t>
            </a:r>
            <a:r>
              <a:rPr lang="en-US" sz="2000" dirty="0"/>
              <a:t> </a:t>
            </a:r>
            <a:r>
              <a:rPr lang="en-US" sz="2000" dirty="0" err="1"/>
              <a:t>dasar</a:t>
            </a:r>
            <a:r>
              <a:rPr lang="en-US" sz="2000" dirty="0"/>
              <a:t> </a:t>
            </a:r>
            <a:r>
              <a:rPr lang="en-US" sz="2000" dirty="0" err="1"/>
              <a:t>yaitu</a:t>
            </a:r>
            <a:r>
              <a:rPr lang="en-US" sz="2000" dirty="0"/>
              <a:t>: </a:t>
            </a:r>
          </a:p>
          <a:p>
            <a:pPr marL="285750" indent="-285750" algn="just">
              <a:buFont typeface="Arial" pitchFamily="34" charset="0"/>
              <a:buChar char="•"/>
            </a:pPr>
            <a:r>
              <a:rPr lang="en-US" sz="2000" dirty="0" err="1"/>
              <a:t>Menentukan</a:t>
            </a:r>
            <a:r>
              <a:rPr lang="en-US" sz="2000" dirty="0"/>
              <a:t> </a:t>
            </a:r>
            <a:r>
              <a:rPr lang="en-US" sz="2000" dirty="0" err="1"/>
              <a:t>ruang</a:t>
            </a:r>
            <a:r>
              <a:rPr lang="en-US" sz="2000" dirty="0"/>
              <a:t> </a:t>
            </a:r>
            <a:r>
              <a:rPr lang="en-US" sz="2000" dirty="0" err="1"/>
              <a:t>lingkup</a:t>
            </a:r>
            <a:r>
              <a:rPr lang="en-US" sz="2000" dirty="0"/>
              <a:t> </a:t>
            </a:r>
            <a:r>
              <a:rPr lang="en-US" sz="2000" dirty="0" err="1"/>
              <a:t>dan</a:t>
            </a:r>
            <a:r>
              <a:rPr lang="en-US" sz="2000" dirty="0"/>
              <a:t> </a:t>
            </a:r>
            <a:r>
              <a:rPr lang="en-US" sz="2000" dirty="0" err="1"/>
              <a:t>metodologi</a:t>
            </a:r>
            <a:r>
              <a:rPr lang="en-US" sz="2000" dirty="0"/>
              <a:t> </a:t>
            </a:r>
            <a:r>
              <a:rPr lang="en-US" sz="2000" dirty="0" err="1"/>
              <a:t>penilaian</a:t>
            </a:r>
            <a:r>
              <a:rPr lang="en-US" sz="2000" dirty="0"/>
              <a:t>, </a:t>
            </a:r>
          </a:p>
          <a:p>
            <a:pPr marL="285750" indent="-285750" algn="just">
              <a:buFont typeface="Arial" pitchFamily="34" charset="0"/>
              <a:buChar char="•"/>
            </a:pPr>
            <a:r>
              <a:rPr lang="en-US" sz="2000" dirty="0" err="1"/>
              <a:t>Mengumpulkan</a:t>
            </a:r>
            <a:r>
              <a:rPr lang="en-US" sz="2000" dirty="0"/>
              <a:t> </a:t>
            </a:r>
            <a:r>
              <a:rPr lang="en-US" sz="2000" dirty="0" err="1"/>
              <a:t>dan</a:t>
            </a:r>
            <a:r>
              <a:rPr lang="en-US" sz="2000" dirty="0"/>
              <a:t> </a:t>
            </a:r>
            <a:r>
              <a:rPr lang="en-US" sz="2000" dirty="0" err="1"/>
              <a:t>menganalisis</a:t>
            </a:r>
            <a:r>
              <a:rPr lang="en-US" sz="2000" dirty="0"/>
              <a:t> data, </a:t>
            </a:r>
            <a:r>
              <a:rPr lang="en-US" sz="2000" dirty="0" err="1"/>
              <a:t>dan</a:t>
            </a:r>
            <a:r>
              <a:rPr lang="en-US" sz="2000" dirty="0"/>
              <a:t> </a:t>
            </a:r>
          </a:p>
          <a:p>
            <a:pPr marL="285750" indent="-285750" algn="just">
              <a:buFont typeface="Arial" pitchFamily="34" charset="0"/>
              <a:buChar char="•"/>
            </a:pPr>
            <a:r>
              <a:rPr lang="en-US" sz="2000" dirty="0" err="1"/>
              <a:t>Menafsirkan</a:t>
            </a:r>
            <a:r>
              <a:rPr lang="en-US" sz="2000" dirty="0"/>
              <a:t> </a:t>
            </a:r>
            <a:r>
              <a:rPr lang="en-US" sz="2000" dirty="0" err="1"/>
              <a:t>hasil</a:t>
            </a:r>
            <a:r>
              <a:rPr lang="en-US" sz="2000" dirty="0"/>
              <a:t> </a:t>
            </a:r>
            <a:r>
              <a:rPr lang="en-US" sz="2000" dirty="0" err="1"/>
              <a:t>analisis</a:t>
            </a:r>
            <a:r>
              <a:rPr lang="en-US" sz="2000" dirty="0"/>
              <a:t> </a:t>
            </a:r>
            <a:r>
              <a:rPr lang="en-US" sz="2000" dirty="0" err="1"/>
              <a:t>risiko</a:t>
            </a:r>
            <a:r>
              <a:rPr lang="en-US" sz="2000" dirty="0"/>
              <a:t>.</a:t>
            </a:r>
            <a:endParaRPr lang="en-US" sz="2800" b="1" dirty="0"/>
          </a:p>
        </p:txBody>
      </p:sp>
      <p:sp>
        <p:nvSpPr>
          <p:cNvPr id="16" name="Rectangle 15"/>
          <p:cNvSpPr/>
          <p:nvPr/>
        </p:nvSpPr>
        <p:spPr>
          <a:xfrm>
            <a:off x="5583830" y="1009973"/>
            <a:ext cx="4522095" cy="46166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1. Risk Reassessment</a:t>
            </a:r>
          </a:p>
        </p:txBody>
      </p:sp>
    </p:spTree>
    <p:extLst>
      <p:ext uri="{BB962C8B-B14F-4D97-AF65-F5344CB8AC3E}">
        <p14:creationId xmlns:p14="http://schemas.microsoft.com/office/powerpoint/2010/main" val="14318017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Risk</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4" name="Group 3"/>
          <p:cNvGrpSpPr/>
          <p:nvPr/>
        </p:nvGrpSpPr>
        <p:grpSpPr>
          <a:xfrm>
            <a:off x="504966" y="6114198"/>
            <a:ext cx="11450471" cy="628430"/>
            <a:chOff x="0" y="5213446"/>
            <a:chExt cx="9089268" cy="901384"/>
          </a:xfrm>
        </p:grpSpPr>
        <p:sp>
          <p:nvSpPr>
            <p:cNvPr id="9" name="Rectangle 8"/>
            <p:cNvSpPr/>
            <p:nvPr/>
          </p:nvSpPr>
          <p:spPr>
            <a:xfrm>
              <a:off x="3305188" y="5213446"/>
              <a:ext cx="3029756" cy="423395"/>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2. Risk audits</a:t>
              </a:r>
            </a:p>
          </p:txBody>
        </p:sp>
        <p:sp>
          <p:nvSpPr>
            <p:cNvPr id="10" name="Rectangle 9"/>
            <p:cNvSpPr/>
            <p:nvPr/>
          </p:nvSpPr>
          <p:spPr>
            <a:xfrm>
              <a:off x="6334944" y="5213446"/>
              <a:ext cx="2754324" cy="423395"/>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3. Variance and trend analysis</a:t>
              </a:r>
            </a:p>
          </p:txBody>
        </p:sp>
        <p:sp>
          <p:nvSpPr>
            <p:cNvPr id="15" name="Rectangle 14"/>
            <p:cNvSpPr/>
            <p:nvPr/>
          </p:nvSpPr>
          <p:spPr>
            <a:xfrm>
              <a:off x="0" y="5240743"/>
              <a:ext cx="3305188" cy="423395"/>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1. Risk reassessment</a:t>
              </a:r>
              <a:endParaRPr lang="en-US" sz="1400" dirty="0">
                <a:solidFill>
                  <a:schemeClr val="tx1"/>
                </a:solidFill>
              </a:endParaRPr>
            </a:p>
          </p:txBody>
        </p:sp>
        <p:sp>
          <p:nvSpPr>
            <p:cNvPr id="17" name="Rectangle 16"/>
            <p:cNvSpPr/>
            <p:nvPr/>
          </p:nvSpPr>
          <p:spPr>
            <a:xfrm>
              <a:off x="0" y="5664138"/>
              <a:ext cx="3305188" cy="423395"/>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4. Technical performance measurement</a:t>
              </a:r>
            </a:p>
          </p:txBody>
        </p:sp>
        <p:sp>
          <p:nvSpPr>
            <p:cNvPr id="11" name="Rectangle 10"/>
            <p:cNvSpPr/>
            <p:nvPr/>
          </p:nvSpPr>
          <p:spPr>
            <a:xfrm>
              <a:off x="3305188" y="5691435"/>
              <a:ext cx="3029756" cy="423395"/>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5. Reserve analysis</a:t>
              </a:r>
            </a:p>
          </p:txBody>
        </p:sp>
        <p:sp>
          <p:nvSpPr>
            <p:cNvPr id="12" name="Rectangle 11"/>
            <p:cNvSpPr/>
            <p:nvPr/>
          </p:nvSpPr>
          <p:spPr>
            <a:xfrm>
              <a:off x="6334944" y="5664138"/>
              <a:ext cx="2754324" cy="423395"/>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6. Meetings</a:t>
              </a:r>
            </a:p>
          </p:txBody>
        </p:sp>
      </p:grpSp>
      <p:sp>
        <p:nvSpPr>
          <p:cNvPr id="18" name="Subtitle 2"/>
          <p:cNvSpPr>
            <a:spLocks noGrp="1"/>
          </p:cNvSpPr>
          <p:nvPr>
            <p:ph idx="1"/>
          </p:nvPr>
        </p:nvSpPr>
        <p:spPr>
          <a:xfrm>
            <a:off x="612534" y="1803308"/>
            <a:ext cx="10032741" cy="1544032"/>
          </a:xfrm>
          <a:ln w="38100">
            <a:solidFill>
              <a:srgbClr val="800000"/>
            </a:solidFill>
            <a:prstDash val="sysDash"/>
          </a:ln>
        </p:spPr>
        <p:txBody>
          <a:bodyPr>
            <a:noAutofit/>
          </a:bodyPr>
          <a:lstStyle/>
          <a:p>
            <a:pPr marL="0" indent="0" algn="just">
              <a:buNone/>
            </a:pPr>
            <a:r>
              <a:rPr lang="en-US" sz="1800" dirty="0"/>
              <a:t>Risk Audits </a:t>
            </a:r>
            <a:r>
              <a:rPr lang="en-US" sz="1800" dirty="0" err="1"/>
              <a:t>adalah</a:t>
            </a:r>
            <a:r>
              <a:rPr lang="en-US" sz="1800" dirty="0"/>
              <a:t> </a:t>
            </a:r>
            <a:r>
              <a:rPr lang="en-US" sz="1800" dirty="0" err="1"/>
              <a:t>risiko</a:t>
            </a:r>
            <a:r>
              <a:rPr lang="en-US" sz="1800" dirty="0"/>
              <a:t> yang </a:t>
            </a:r>
            <a:r>
              <a:rPr lang="en-US" sz="1800" dirty="0" err="1"/>
              <a:t>mungkin</a:t>
            </a:r>
            <a:r>
              <a:rPr lang="en-US" sz="1800" dirty="0"/>
              <a:t> </a:t>
            </a:r>
            <a:r>
              <a:rPr lang="en-US" sz="1800" dirty="0" err="1"/>
              <a:t>harus</a:t>
            </a:r>
            <a:r>
              <a:rPr lang="en-US" sz="1800" dirty="0"/>
              <a:t> </a:t>
            </a:r>
            <a:r>
              <a:rPr lang="en-US" sz="1800" dirty="0" err="1"/>
              <a:t>ditanggung</a:t>
            </a:r>
            <a:r>
              <a:rPr lang="en-US" sz="1800" dirty="0"/>
              <a:t> </a:t>
            </a:r>
            <a:r>
              <a:rPr lang="en-US" sz="1800" dirty="0" err="1"/>
              <a:t>oleh</a:t>
            </a:r>
            <a:r>
              <a:rPr lang="en-US" sz="1800" dirty="0"/>
              <a:t> </a:t>
            </a:r>
            <a:r>
              <a:rPr lang="en-US" sz="1800" dirty="0" err="1"/>
              <a:t>seorang</a:t>
            </a:r>
            <a:r>
              <a:rPr lang="en-US" sz="1800" dirty="0"/>
              <a:t> auditor </a:t>
            </a:r>
            <a:r>
              <a:rPr lang="en-US" sz="1800" dirty="0" err="1"/>
              <a:t>akibat</a:t>
            </a:r>
            <a:r>
              <a:rPr lang="en-US" sz="1800" dirty="0"/>
              <a:t> </a:t>
            </a:r>
            <a:r>
              <a:rPr lang="en-US" sz="1800" dirty="0" err="1"/>
              <a:t>pemberian</a:t>
            </a:r>
            <a:r>
              <a:rPr lang="en-US" sz="1800" dirty="0"/>
              <a:t> </a:t>
            </a:r>
            <a:r>
              <a:rPr lang="en-US" sz="1800" dirty="0" err="1"/>
              <a:t>opini</a:t>
            </a:r>
            <a:r>
              <a:rPr lang="en-US" sz="1800" dirty="0"/>
              <a:t> yang </a:t>
            </a:r>
            <a:r>
              <a:rPr lang="en-US" sz="1800" dirty="0" err="1"/>
              <a:t>tidak</a:t>
            </a:r>
            <a:r>
              <a:rPr lang="en-US" sz="1800" dirty="0"/>
              <a:t> </a:t>
            </a:r>
            <a:r>
              <a:rPr lang="en-US" sz="1800" dirty="0" err="1"/>
              <a:t>tepat</a:t>
            </a:r>
            <a:r>
              <a:rPr lang="en-US" sz="1800" dirty="0"/>
              <a:t> </a:t>
            </a:r>
            <a:r>
              <a:rPr lang="en-US" sz="1800" dirty="0" err="1"/>
              <a:t>atas</a:t>
            </a:r>
            <a:r>
              <a:rPr lang="en-US" sz="1800" dirty="0"/>
              <a:t> </a:t>
            </a:r>
            <a:r>
              <a:rPr lang="en-US" sz="1800" dirty="0" err="1"/>
              <a:t>laporan</a:t>
            </a:r>
            <a:r>
              <a:rPr lang="en-US" sz="1800" dirty="0"/>
              <a:t>. Risk Audits yang </a:t>
            </a:r>
            <a:r>
              <a:rPr lang="en-US" sz="1800" dirty="0" err="1"/>
              <a:t>bertujuan</a:t>
            </a:r>
            <a:r>
              <a:rPr lang="en-US" sz="1800" dirty="0"/>
              <a:t> </a:t>
            </a:r>
            <a:r>
              <a:rPr lang="en-US" sz="1800" dirty="0" err="1"/>
              <a:t>meneliti</a:t>
            </a:r>
            <a:r>
              <a:rPr lang="en-US" sz="1800" dirty="0"/>
              <a:t> </a:t>
            </a:r>
            <a:r>
              <a:rPr lang="en-US" sz="1800" dirty="0" err="1"/>
              <a:t>dan</a:t>
            </a:r>
            <a:r>
              <a:rPr lang="en-US" sz="1800" dirty="0"/>
              <a:t> </a:t>
            </a:r>
            <a:r>
              <a:rPr lang="en-US" sz="1800" dirty="0" err="1"/>
              <a:t>mendokumentasikan</a:t>
            </a:r>
            <a:r>
              <a:rPr lang="en-US" sz="1800" dirty="0"/>
              <a:t> </a:t>
            </a:r>
            <a:r>
              <a:rPr lang="en-US" sz="1800" dirty="0" err="1"/>
              <a:t>efektivitas</a:t>
            </a:r>
            <a:r>
              <a:rPr lang="en-US" sz="1800" dirty="0"/>
              <a:t> </a:t>
            </a:r>
            <a:r>
              <a:rPr lang="en-US" sz="1800" dirty="0" err="1"/>
              <a:t>tanggapan</a:t>
            </a:r>
            <a:r>
              <a:rPr lang="en-US" sz="1800" dirty="0"/>
              <a:t> </a:t>
            </a:r>
            <a:r>
              <a:rPr lang="en-US" sz="1800" dirty="0" err="1"/>
              <a:t>risiko</a:t>
            </a:r>
            <a:r>
              <a:rPr lang="en-US" sz="1800" dirty="0"/>
              <a:t> </a:t>
            </a:r>
            <a:r>
              <a:rPr lang="en-US" sz="1800" dirty="0" err="1"/>
              <a:t>dalam</a:t>
            </a:r>
            <a:r>
              <a:rPr lang="en-US" sz="1800" dirty="0"/>
              <a:t> </a:t>
            </a:r>
            <a:r>
              <a:rPr lang="en-US" sz="1800" dirty="0" err="1"/>
              <a:t>menghadapi</a:t>
            </a:r>
            <a:r>
              <a:rPr lang="en-US" sz="1800" dirty="0"/>
              <a:t> </a:t>
            </a:r>
            <a:r>
              <a:rPr lang="en-US" sz="1800" dirty="0" err="1"/>
              <a:t>risiko</a:t>
            </a:r>
            <a:r>
              <a:rPr lang="en-US" sz="1800" dirty="0"/>
              <a:t> </a:t>
            </a:r>
            <a:r>
              <a:rPr lang="en-US" sz="1800" dirty="0" err="1"/>
              <a:t>teridentifikasi</a:t>
            </a:r>
            <a:r>
              <a:rPr lang="en-US" sz="1800" dirty="0"/>
              <a:t>  </a:t>
            </a:r>
            <a:r>
              <a:rPr lang="en-US" sz="1800" dirty="0" err="1"/>
              <a:t>serta</a:t>
            </a:r>
            <a:r>
              <a:rPr lang="en-US" sz="1800" dirty="0"/>
              <a:t> </a:t>
            </a:r>
            <a:r>
              <a:rPr lang="en-US" sz="1800" dirty="0" err="1"/>
              <a:t>efektivitas</a:t>
            </a:r>
            <a:r>
              <a:rPr lang="en-US" sz="1800" dirty="0"/>
              <a:t> proses </a:t>
            </a:r>
            <a:r>
              <a:rPr lang="en-US" sz="1800" dirty="0" err="1"/>
              <a:t>manajemen</a:t>
            </a:r>
            <a:r>
              <a:rPr lang="en-US" sz="1800" dirty="0"/>
              <a:t> </a:t>
            </a:r>
            <a:r>
              <a:rPr lang="en-US" sz="1800" dirty="0" err="1"/>
              <a:t>risiko</a:t>
            </a:r>
            <a:r>
              <a:rPr lang="en-US" sz="1800" dirty="0"/>
              <a:t>. </a:t>
            </a:r>
            <a:endParaRPr lang="id-ID" sz="1800" dirty="0"/>
          </a:p>
          <a:p>
            <a:pPr marL="0" indent="0" algn="just">
              <a:buNone/>
            </a:pPr>
            <a:r>
              <a:rPr lang="en-US" sz="1800" dirty="0" err="1"/>
              <a:t>Manajer</a:t>
            </a:r>
            <a:r>
              <a:rPr lang="en-US" sz="1800" dirty="0"/>
              <a:t> </a:t>
            </a:r>
            <a:r>
              <a:rPr lang="en-US" sz="1800" dirty="0" err="1"/>
              <a:t>proyek</a:t>
            </a:r>
            <a:r>
              <a:rPr lang="en-US" sz="1800" dirty="0"/>
              <a:t> </a:t>
            </a:r>
            <a:r>
              <a:rPr lang="en-US" sz="1800" dirty="0" err="1"/>
              <a:t>bertanggung</a:t>
            </a:r>
            <a:r>
              <a:rPr lang="en-US" sz="1800" dirty="0"/>
              <a:t> </a:t>
            </a:r>
            <a:r>
              <a:rPr lang="en-US" sz="1800" dirty="0" err="1"/>
              <a:t>jawab</a:t>
            </a:r>
            <a:r>
              <a:rPr lang="en-US" sz="1800" dirty="0"/>
              <a:t> </a:t>
            </a:r>
            <a:r>
              <a:rPr lang="en-US" sz="1800" dirty="0" err="1"/>
              <a:t>untuk</a:t>
            </a:r>
            <a:r>
              <a:rPr lang="en-US" sz="1800" dirty="0"/>
              <a:t> </a:t>
            </a:r>
            <a:r>
              <a:rPr lang="en-US" sz="1800" dirty="0" err="1"/>
              <a:t>memastikan</a:t>
            </a:r>
            <a:r>
              <a:rPr lang="en-US" sz="1800" dirty="0"/>
              <a:t> </a:t>
            </a:r>
            <a:r>
              <a:rPr lang="en-US" sz="1800" dirty="0" err="1"/>
              <a:t>bahwa</a:t>
            </a:r>
            <a:r>
              <a:rPr lang="en-US" sz="1800" dirty="0"/>
              <a:t> audit </a:t>
            </a:r>
            <a:r>
              <a:rPr lang="en-US" sz="1800" dirty="0" err="1"/>
              <a:t>risiko</a:t>
            </a:r>
            <a:r>
              <a:rPr lang="en-US" sz="1800" dirty="0"/>
              <a:t> </a:t>
            </a:r>
            <a:r>
              <a:rPr lang="en-US" sz="1800" dirty="0" err="1"/>
              <a:t>dilakukan</a:t>
            </a:r>
            <a:r>
              <a:rPr lang="en-US" sz="1800" dirty="0"/>
              <a:t> </a:t>
            </a:r>
            <a:r>
              <a:rPr lang="en-US" sz="1800" dirty="0" err="1"/>
              <a:t>pada</a:t>
            </a:r>
            <a:r>
              <a:rPr lang="en-US" sz="1800" dirty="0"/>
              <a:t> </a:t>
            </a:r>
            <a:r>
              <a:rPr lang="en-US" sz="1800" dirty="0" err="1"/>
              <a:t>frekuensi</a:t>
            </a:r>
            <a:r>
              <a:rPr lang="en-US" sz="1800" dirty="0"/>
              <a:t> yang </a:t>
            </a:r>
            <a:r>
              <a:rPr lang="en-US" sz="1800" dirty="0" err="1"/>
              <a:t>tepat</a:t>
            </a:r>
            <a:r>
              <a:rPr lang="en-US" sz="1800" dirty="0"/>
              <a:t>, </a:t>
            </a:r>
            <a:r>
              <a:rPr lang="en-US" sz="1800" dirty="0" err="1"/>
              <a:t>seperti</a:t>
            </a:r>
            <a:r>
              <a:rPr lang="en-US" sz="1800" dirty="0"/>
              <a:t> yang </a:t>
            </a:r>
            <a:r>
              <a:rPr lang="en-US" sz="1800" dirty="0" err="1"/>
              <a:t>didefinisikan</a:t>
            </a:r>
            <a:r>
              <a:rPr lang="en-US" sz="1800" dirty="0"/>
              <a:t> </a:t>
            </a:r>
            <a:r>
              <a:rPr lang="en-US" sz="1800" dirty="0" err="1"/>
              <a:t>dalam</a:t>
            </a:r>
            <a:r>
              <a:rPr lang="en-US" sz="1800" dirty="0"/>
              <a:t> project risk management.</a:t>
            </a:r>
          </a:p>
        </p:txBody>
      </p:sp>
      <p:sp>
        <p:nvSpPr>
          <p:cNvPr id="19" name="Rectangle 18"/>
          <p:cNvSpPr/>
          <p:nvPr/>
        </p:nvSpPr>
        <p:spPr>
          <a:xfrm>
            <a:off x="592681" y="975115"/>
            <a:ext cx="1901483" cy="46166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2. Risk Audits</a:t>
            </a:r>
          </a:p>
        </p:txBody>
      </p:sp>
      <p:sp>
        <p:nvSpPr>
          <p:cNvPr id="20" name="Rectangle 19"/>
          <p:cNvSpPr/>
          <p:nvPr/>
        </p:nvSpPr>
        <p:spPr>
          <a:xfrm>
            <a:off x="612534" y="3513602"/>
            <a:ext cx="4056239" cy="46166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3. Variance and Trend Analysis</a:t>
            </a:r>
            <a:endParaRPr kumimoji="0" lang="id-ID" sz="2400" b="1" i="0" u="none" strike="noStrike" kern="1200" cap="none" spc="0" normalizeH="0" baseline="0" noProof="0" dirty="0">
              <a:ln>
                <a:noFill/>
              </a:ln>
              <a:solidFill>
                <a:srgbClr val="800000"/>
              </a:solidFill>
              <a:effectLst/>
              <a:uLnTx/>
              <a:uFillTx/>
              <a:latin typeface="Calibri"/>
              <a:ea typeface="+mn-ea"/>
              <a:cs typeface="+mn-cs"/>
            </a:endParaRPr>
          </a:p>
        </p:txBody>
      </p:sp>
      <p:sp>
        <p:nvSpPr>
          <p:cNvPr id="21" name="TextBox 20"/>
          <p:cNvSpPr txBox="1"/>
          <p:nvPr/>
        </p:nvSpPr>
        <p:spPr>
          <a:xfrm>
            <a:off x="724004" y="4212280"/>
            <a:ext cx="10794705" cy="1754326"/>
          </a:xfrm>
          <a:prstGeom prst="rect">
            <a:avLst/>
          </a:prstGeom>
          <a:noFill/>
          <a:ln w="38100">
            <a:solidFill>
              <a:srgbClr val="800000"/>
            </a:solidFill>
            <a:prstDash val="sys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Calibri"/>
                <a:ea typeface="+mn-ea"/>
                <a:cs typeface="+mn-cs"/>
              </a:rPr>
              <a:t>P</a:t>
            </a:r>
            <a:r>
              <a:rPr kumimoji="0" lang="en-US" sz="1800" b="0" i="0" u="none" strike="noStrike" kern="1200" cap="none" spc="0" normalizeH="0" baseline="0" noProof="0" dirty="0">
                <a:ln>
                  <a:noFill/>
                </a:ln>
                <a:solidFill>
                  <a:srgbClr val="2F2B20"/>
                </a:solidFill>
                <a:effectLst/>
                <a:uLnTx/>
                <a:uFillTx/>
                <a:latin typeface="Calibri"/>
                <a:ea typeface="+mn-ea"/>
                <a:cs typeface="+mn-cs"/>
              </a:rPr>
              <a:t>roses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kontrol</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menggunakan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analisis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varians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membandingkan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hasil</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direncanakan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hasil</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sebenarnya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tujuan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pengendalian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tren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dalam</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pelaksanaan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harus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ditinjau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menggunakan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informasi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kinerja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Analisis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nilai</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diterima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metode</a:t>
            </a:r>
            <a:r>
              <a:rPr kumimoji="0" lang="en-US" sz="1800" b="0" i="0" u="none" strike="noStrike" kern="1200" cap="none" spc="0" normalizeH="0" baseline="0" noProof="0" dirty="0">
                <a:ln>
                  <a:noFill/>
                </a:ln>
                <a:solidFill>
                  <a:srgbClr val="2F2B20"/>
                </a:solidFill>
                <a:effectLst/>
                <a:uLnTx/>
                <a:uFillTx/>
                <a:latin typeface="Calibri"/>
                <a:ea typeface="+mn-ea"/>
                <a:cs typeface="+mn-cs"/>
              </a:rPr>
              <a:t> lain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varians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analisis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kecenderungan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digunakan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memantau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keseluruhan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kinerja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Hasil</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analisis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ini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meramalkan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potensi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penyimpangan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di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penyelesaian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1800" b="0" i="0" u="none" strike="noStrike" kern="1200" cap="none" spc="0" normalizeH="0" baseline="0" noProof="0" dirty="0">
                <a:ln>
                  <a:noFill/>
                </a:ln>
                <a:solidFill>
                  <a:srgbClr val="2F2B20"/>
                </a:solidFill>
                <a:effectLst/>
                <a:uLnTx/>
                <a:uFillTx/>
                <a:latin typeface="Calibri"/>
                <a:ea typeface="+mn-ea"/>
                <a:cs typeface="+mn-cs"/>
              </a:rPr>
              <a:t> target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biaya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jadwal</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Penyimpangan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rencana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awal</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mungkin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menunjukkan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dampak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potensial</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ancaman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peluang</a:t>
            </a:r>
            <a:r>
              <a:rPr kumimoji="0" lang="en-US" sz="1800" b="0" i="0" u="none" strike="noStrike" kern="1200" cap="none" spc="0" normalizeH="0" baseline="0" noProof="0" dirty="0">
                <a:ln>
                  <a:noFill/>
                </a:ln>
                <a:solidFill>
                  <a:srgbClr val="2F2B20"/>
                </a:solidFill>
                <a:effectLst/>
                <a:uLnTx/>
                <a:uFillTx/>
                <a:latin typeface="Calibri"/>
                <a:ea typeface="+mn-ea"/>
                <a:cs typeface="+mn-cs"/>
              </a:rPr>
              <a:t>.</a:t>
            </a:r>
          </a:p>
        </p:txBody>
      </p:sp>
    </p:spTree>
    <p:extLst>
      <p:ext uri="{BB962C8B-B14F-4D97-AF65-F5344CB8AC3E}">
        <p14:creationId xmlns:p14="http://schemas.microsoft.com/office/powerpoint/2010/main" val="4111638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Risk</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4" name="Group 3"/>
          <p:cNvGrpSpPr/>
          <p:nvPr/>
        </p:nvGrpSpPr>
        <p:grpSpPr>
          <a:xfrm>
            <a:off x="504966" y="6114198"/>
            <a:ext cx="11450471" cy="628430"/>
            <a:chOff x="0" y="5213446"/>
            <a:chExt cx="9089268" cy="901384"/>
          </a:xfrm>
        </p:grpSpPr>
        <p:sp>
          <p:nvSpPr>
            <p:cNvPr id="9" name="Rectangle 8"/>
            <p:cNvSpPr/>
            <p:nvPr/>
          </p:nvSpPr>
          <p:spPr>
            <a:xfrm>
              <a:off x="3305188" y="5213446"/>
              <a:ext cx="3029756" cy="423395"/>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2. Risk audits</a:t>
              </a:r>
            </a:p>
          </p:txBody>
        </p:sp>
        <p:sp>
          <p:nvSpPr>
            <p:cNvPr id="10" name="Rectangle 9"/>
            <p:cNvSpPr/>
            <p:nvPr/>
          </p:nvSpPr>
          <p:spPr>
            <a:xfrm>
              <a:off x="6334944" y="5213446"/>
              <a:ext cx="2754324" cy="423395"/>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3. Variance and trend analysis</a:t>
              </a:r>
            </a:p>
          </p:txBody>
        </p:sp>
        <p:sp>
          <p:nvSpPr>
            <p:cNvPr id="15" name="Rectangle 14"/>
            <p:cNvSpPr/>
            <p:nvPr/>
          </p:nvSpPr>
          <p:spPr>
            <a:xfrm>
              <a:off x="0" y="5240743"/>
              <a:ext cx="3305188" cy="423395"/>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1. Risk reassessment</a:t>
              </a:r>
              <a:endParaRPr lang="en-US" sz="1400" dirty="0">
                <a:solidFill>
                  <a:schemeClr val="tx1"/>
                </a:solidFill>
              </a:endParaRPr>
            </a:p>
          </p:txBody>
        </p:sp>
        <p:sp>
          <p:nvSpPr>
            <p:cNvPr id="17" name="Rectangle 16"/>
            <p:cNvSpPr/>
            <p:nvPr/>
          </p:nvSpPr>
          <p:spPr>
            <a:xfrm>
              <a:off x="0" y="5664138"/>
              <a:ext cx="3305188" cy="423395"/>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4. Technical performance measurement</a:t>
              </a:r>
            </a:p>
          </p:txBody>
        </p:sp>
        <p:sp>
          <p:nvSpPr>
            <p:cNvPr id="11" name="Rectangle 10"/>
            <p:cNvSpPr/>
            <p:nvPr/>
          </p:nvSpPr>
          <p:spPr>
            <a:xfrm>
              <a:off x="3305188" y="5691435"/>
              <a:ext cx="3029756" cy="423395"/>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5. Reserve analysis</a:t>
              </a:r>
            </a:p>
          </p:txBody>
        </p:sp>
        <p:sp>
          <p:nvSpPr>
            <p:cNvPr id="12" name="Rectangle 11"/>
            <p:cNvSpPr/>
            <p:nvPr/>
          </p:nvSpPr>
          <p:spPr>
            <a:xfrm>
              <a:off x="6334944" y="5664138"/>
              <a:ext cx="2754324" cy="423395"/>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6. Meetings</a:t>
              </a:r>
            </a:p>
          </p:txBody>
        </p:sp>
      </p:grpSp>
      <p:sp>
        <p:nvSpPr>
          <p:cNvPr id="16" name="Subtitle 2"/>
          <p:cNvSpPr>
            <a:spLocks noGrp="1"/>
          </p:cNvSpPr>
          <p:nvPr>
            <p:ph idx="1"/>
          </p:nvPr>
        </p:nvSpPr>
        <p:spPr>
          <a:xfrm>
            <a:off x="941797" y="1834525"/>
            <a:ext cx="9651176" cy="2895600"/>
          </a:xfrm>
          <a:ln w="38100">
            <a:solidFill>
              <a:srgbClr val="800000"/>
            </a:solidFill>
            <a:prstDash val="sysDash"/>
          </a:ln>
        </p:spPr>
        <p:txBody>
          <a:bodyPr>
            <a:noAutofit/>
          </a:bodyPr>
          <a:lstStyle/>
          <a:p>
            <a:pPr marL="0" indent="0" algn="just">
              <a:buNone/>
            </a:pPr>
            <a:r>
              <a:rPr lang="en-US" sz="2000" dirty="0"/>
              <a:t>Technical Performance Measurement </a:t>
            </a:r>
            <a:r>
              <a:rPr lang="en-US" sz="2000" dirty="0" err="1"/>
              <a:t>membandingkan</a:t>
            </a:r>
            <a:r>
              <a:rPr lang="en-US" sz="2000" dirty="0"/>
              <a:t> </a:t>
            </a:r>
            <a:r>
              <a:rPr lang="en-US" sz="2000" dirty="0" err="1"/>
              <a:t>prestasi</a:t>
            </a:r>
            <a:r>
              <a:rPr lang="en-US" sz="2000" dirty="0"/>
              <a:t> </a:t>
            </a:r>
            <a:r>
              <a:rPr lang="en-US" sz="2000" dirty="0" err="1"/>
              <a:t>teknis</a:t>
            </a:r>
            <a:r>
              <a:rPr lang="en-US" sz="2000" dirty="0"/>
              <a:t> </a:t>
            </a:r>
            <a:r>
              <a:rPr lang="en-US" sz="2000" dirty="0" err="1"/>
              <a:t>selama</a:t>
            </a:r>
            <a:r>
              <a:rPr lang="en-US" sz="2000" dirty="0"/>
              <a:t> </a:t>
            </a:r>
            <a:r>
              <a:rPr lang="en-US" sz="2000" dirty="0" err="1"/>
              <a:t>pelaksanaan</a:t>
            </a:r>
            <a:r>
              <a:rPr lang="en-US" sz="2000" dirty="0"/>
              <a:t> </a:t>
            </a:r>
            <a:r>
              <a:rPr lang="en-US" sz="2000" dirty="0" err="1"/>
              <a:t>proyek</a:t>
            </a:r>
            <a:r>
              <a:rPr lang="en-US" sz="2000" dirty="0"/>
              <a:t> </a:t>
            </a:r>
            <a:r>
              <a:rPr lang="en-US" sz="2000" dirty="0" err="1"/>
              <a:t>ke</a:t>
            </a:r>
            <a:r>
              <a:rPr lang="en-US" sz="2000" dirty="0"/>
              <a:t> </a:t>
            </a:r>
            <a:r>
              <a:rPr lang="en-US" sz="2000" dirty="0" err="1"/>
              <a:t>jadwal</a:t>
            </a:r>
            <a:r>
              <a:rPr lang="en-US" sz="2000" dirty="0"/>
              <a:t> </a:t>
            </a:r>
            <a:r>
              <a:rPr lang="en-US" sz="2000" dirty="0" err="1"/>
              <a:t>prestasi</a:t>
            </a:r>
            <a:r>
              <a:rPr lang="en-US" sz="2000" dirty="0"/>
              <a:t> </a:t>
            </a:r>
            <a:r>
              <a:rPr lang="en-US" sz="2000" dirty="0" err="1"/>
              <a:t>teknis</a:t>
            </a:r>
            <a:r>
              <a:rPr lang="en-US" sz="2000" dirty="0"/>
              <a:t>. Hal </a:t>
            </a:r>
            <a:r>
              <a:rPr lang="en-US" sz="2000" dirty="0" err="1"/>
              <a:t>ini</a:t>
            </a:r>
            <a:r>
              <a:rPr lang="en-US" sz="2000" dirty="0"/>
              <a:t> </a:t>
            </a:r>
            <a:r>
              <a:rPr lang="en-US" sz="2000" dirty="0" err="1"/>
              <a:t>membutuhkan</a:t>
            </a:r>
            <a:r>
              <a:rPr lang="en-US" sz="2000" dirty="0"/>
              <a:t> </a:t>
            </a:r>
            <a:r>
              <a:rPr lang="en-US" sz="2000" dirty="0" err="1"/>
              <a:t>definisi</a:t>
            </a:r>
            <a:r>
              <a:rPr lang="en-US" sz="2000" dirty="0"/>
              <a:t> </a:t>
            </a:r>
            <a:r>
              <a:rPr lang="en-US" sz="2000" dirty="0" err="1"/>
              <a:t>tujuan</a:t>
            </a:r>
            <a:r>
              <a:rPr lang="en-US" sz="2000" dirty="0"/>
              <a:t>, </a:t>
            </a:r>
            <a:r>
              <a:rPr lang="en-US" sz="2000" dirty="0" err="1"/>
              <a:t>langkah-langkah</a:t>
            </a:r>
            <a:r>
              <a:rPr lang="en-US" sz="2000" dirty="0"/>
              <a:t> </a:t>
            </a:r>
            <a:r>
              <a:rPr lang="en-US" sz="2000" dirty="0" err="1"/>
              <a:t>kuantitatif</a:t>
            </a:r>
            <a:r>
              <a:rPr lang="en-US" sz="2000" dirty="0"/>
              <a:t> </a:t>
            </a:r>
            <a:r>
              <a:rPr lang="en-US" sz="2000" dirty="0" err="1"/>
              <a:t>teknis</a:t>
            </a:r>
            <a:r>
              <a:rPr lang="en-US" sz="2000" dirty="0"/>
              <a:t> </a:t>
            </a:r>
            <a:r>
              <a:rPr lang="en-US" sz="2000" dirty="0" err="1"/>
              <a:t>kinerja</a:t>
            </a:r>
            <a:r>
              <a:rPr lang="en-US" sz="2000" dirty="0"/>
              <a:t>, yang </a:t>
            </a:r>
            <a:r>
              <a:rPr lang="en-US" sz="2000" dirty="0" err="1"/>
              <a:t>dapat</a:t>
            </a:r>
            <a:r>
              <a:rPr lang="en-US" sz="2000" dirty="0"/>
              <a:t> </a:t>
            </a:r>
            <a:r>
              <a:rPr lang="en-US" sz="2000" dirty="0" err="1"/>
              <a:t>digunakan</a:t>
            </a:r>
            <a:r>
              <a:rPr lang="en-US" sz="2000" dirty="0"/>
              <a:t> </a:t>
            </a:r>
            <a:r>
              <a:rPr lang="en-US" sz="2000" dirty="0" err="1"/>
              <a:t>untuk</a:t>
            </a:r>
            <a:r>
              <a:rPr lang="en-US" sz="2000" dirty="0"/>
              <a:t> </a:t>
            </a:r>
            <a:r>
              <a:rPr lang="en-US" sz="2000" dirty="0" err="1"/>
              <a:t>membandingkan</a:t>
            </a:r>
            <a:r>
              <a:rPr lang="en-US" sz="2000" dirty="0"/>
              <a:t> </a:t>
            </a:r>
            <a:r>
              <a:rPr lang="en-US" sz="2000" dirty="0" err="1"/>
              <a:t>hasil</a:t>
            </a:r>
            <a:r>
              <a:rPr lang="en-US" sz="2000" dirty="0"/>
              <a:t> </a:t>
            </a:r>
            <a:r>
              <a:rPr lang="en-US" sz="2000" dirty="0" err="1"/>
              <a:t>aktual</a:t>
            </a:r>
            <a:r>
              <a:rPr lang="en-US" sz="2000" dirty="0"/>
              <a:t> </a:t>
            </a:r>
            <a:r>
              <a:rPr lang="en-US" sz="2000" dirty="0" err="1"/>
              <a:t>terhadap</a:t>
            </a:r>
            <a:r>
              <a:rPr lang="en-US" sz="2000" dirty="0"/>
              <a:t> target. </a:t>
            </a:r>
            <a:r>
              <a:rPr lang="en-US" sz="2000" dirty="0" err="1"/>
              <a:t>Ukuran</a:t>
            </a:r>
            <a:r>
              <a:rPr lang="en-US" sz="2000" dirty="0"/>
              <a:t> </a:t>
            </a:r>
            <a:r>
              <a:rPr lang="en-US" sz="2000" dirty="0" err="1"/>
              <a:t>kinerja</a:t>
            </a:r>
            <a:r>
              <a:rPr lang="en-US" sz="2000" dirty="0"/>
              <a:t> </a:t>
            </a:r>
            <a:r>
              <a:rPr lang="en-US" sz="2000" dirty="0" err="1"/>
              <a:t>teknis</a:t>
            </a:r>
            <a:r>
              <a:rPr lang="en-US" sz="2000" dirty="0"/>
              <a:t> </a:t>
            </a:r>
            <a:r>
              <a:rPr lang="en-US" sz="2000" dirty="0" err="1"/>
              <a:t>seperti</a:t>
            </a:r>
            <a:r>
              <a:rPr lang="en-US" sz="2000" dirty="0"/>
              <a:t> </a:t>
            </a:r>
            <a:r>
              <a:rPr lang="en-US" sz="2000" dirty="0" err="1"/>
              <a:t>berat</a:t>
            </a:r>
            <a:r>
              <a:rPr lang="en-US" sz="2000" dirty="0"/>
              <a:t>, </a:t>
            </a:r>
            <a:r>
              <a:rPr lang="en-US" sz="2000" dirty="0" err="1"/>
              <a:t>banyaknya</a:t>
            </a:r>
            <a:r>
              <a:rPr lang="en-US" sz="2000" dirty="0"/>
              <a:t> </a:t>
            </a:r>
            <a:r>
              <a:rPr lang="en-US" sz="2000" dirty="0" err="1"/>
              <a:t>transaksi</a:t>
            </a:r>
            <a:r>
              <a:rPr lang="en-US" sz="2000" dirty="0"/>
              <a:t>, </a:t>
            </a:r>
            <a:r>
              <a:rPr lang="en-US" sz="2000" dirty="0" err="1"/>
              <a:t>jumlah</a:t>
            </a:r>
            <a:r>
              <a:rPr lang="en-US" sz="2000" dirty="0"/>
              <a:t> </a:t>
            </a:r>
            <a:r>
              <a:rPr lang="en-US" sz="2000" dirty="0" err="1"/>
              <a:t>cacat</a:t>
            </a:r>
            <a:r>
              <a:rPr lang="en-US" sz="2000" dirty="0"/>
              <a:t> yang </a:t>
            </a:r>
            <a:r>
              <a:rPr lang="en-US" sz="2000" dirty="0" err="1"/>
              <a:t>disampaikan</a:t>
            </a:r>
            <a:r>
              <a:rPr lang="en-US" sz="2000" dirty="0"/>
              <a:t>, </a:t>
            </a:r>
            <a:r>
              <a:rPr lang="en-US" sz="2000" dirty="0" err="1"/>
              <a:t>kapasitas</a:t>
            </a:r>
            <a:r>
              <a:rPr lang="en-US" sz="2000" dirty="0"/>
              <a:t> </a:t>
            </a:r>
            <a:r>
              <a:rPr lang="en-US" sz="2000" dirty="0" err="1"/>
              <a:t>penyimpanan</a:t>
            </a:r>
            <a:r>
              <a:rPr lang="en-US" sz="2000" dirty="0"/>
              <a:t>, </a:t>
            </a:r>
            <a:r>
              <a:rPr lang="en-US" sz="2000" dirty="0" err="1"/>
              <a:t>seperti</a:t>
            </a:r>
            <a:r>
              <a:rPr lang="en-US" sz="2000" dirty="0"/>
              <a:t> </a:t>
            </a:r>
            <a:r>
              <a:rPr lang="en-US" sz="2000" dirty="0" err="1"/>
              <a:t>menunjukkan</a:t>
            </a:r>
            <a:r>
              <a:rPr lang="en-US" sz="2000" dirty="0"/>
              <a:t> </a:t>
            </a:r>
            <a:r>
              <a:rPr lang="en-US" sz="2000" dirty="0" err="1"/>
              <a:t>lebih</a:t>
            </a:r>
            <a:r>
              <a:rPr lang="en-US" sz="2000" dirty="0"/>
              <a:t> </a:t>
            </a:r>
            <a:r>
              <a:rPr lang="en-US" sz="2000" dirty="0" err="1"/>
              <a:t>atau</a:t>
            </a:r>
            <a:r>
              <a:rPr lang="en-US" sz="2000" dirty="0"/>
              <a:t> </a:t>
            </a:r>
            <a:r>
              <a:rPr lang="en-US" sz="2000" dirty="0" err="1"/>
              <a:t>kurang</a:t>
            </a:r>
            <a:r>
              <a:rPr lang="en-US" sz="2000" dirty="0"/>
              <a:t> </a:t>
            </a:r>
            <a:r>
              <a:rPr lang="en-US" sz="2000" dirty="0" err="1"/>
              <a:t>fungsi</a:t>
            </a:r>
            <a:r>
              <a:rPr lang="en-US" sz="2000" dirty="0"/>
              <a:t> </a:t>
            </a:r>
            <a:r>
              <a:rPr lang="en-US" sz="2000" dirty="0" err="1"/>
              <a:t>dari</a:t>
            </a:r>
            <a:r>
              <a:rPr lang="en-US" sz="2000" dirty="0"/>
              <a:t> yang </a:t>
            </a:r>
            <a:r>
              <a:rPr lang="en-US" sz="2000" dirty="0" err="1"/>
              <a:t>direncanakan</a:t>
            </a:r>
            <a:r>
              <a:rPr lang="en-US" sz="2000" dirty="0"/>
              <a:t>, </a:t>
            </a:r>
            <a:r>
              <a:rPr lang="en-US" sz="2000" dirty="0" err="1"/>
              <a:t>dapat</a:t>
            </a:r>
            <a:r>
              <a:rPr lang="en-US" sz="2000" dirty="0"/>
              <a:t> </a:t>
            </a:r>
            <a:r>
              <a:rPr lang="en-US" sz="2000" dirty="0" err="1"/>
              <a:t>membantu</a:t>
            </a:r>
            <a:r>
              <a:rPr lang="en-US" sz="2000" dirty="0"/>
              <a:t> </a:t>
            </a:r>
            <a:r>
              <a:rPr lang="en-US" sz="2000" dirty="0" err="1"/>
              <a:t>untuk</a:t>
            </a:r>
            <a:r>
              <a:rPr lang="en-US" sz="2000" dirty="0"/>
              <a:t> </a:t>
            </a:r>
            <a:r>
              <a:rPr lang="en-US" sz="2000" dirty="0" err="1"/>
              <a:t>meramalkan</a:t>
            </a:r>
            <a:r>
              <a:rPr lang="en-US" sz="2000" dirty="0"/>
              <a:t> </a:t>
            </a:r>
            <a:r>
              <a:rPr lang="en-US" sz="2000" dirty="0" err="1"/>
              <a:t>tingkat</a:t>
            </a:r>
            <a:r>
              <a:rPr lang="en-US" sz="2000" dirty="0"/>
              <a:t> </a:t>
            </a:r>
            <a:r>
              <a:rPr lang="en-US" sz="2000" dirty="0" err="1"/>
              <a:t>keberhasilan</a:t>
            </a:r>
            <a:r>
              <a:rPr lang="en-US" sz="2000" dirty="0"/>
              <a:t> </a:t>
            </a:r>
            <a:r>
              <a:rPr lang="en-US" sz="2000" dirty="0" err="1"/>
              <a:t>dalam</a:t>
            </a:r>
            <a:r>
              <a:rPr lang="en-US" sz="2000" dirty="0"/>
              <a:t> </a:t>
            </a:r>
            <a:r>
              <a:rPr lang="en-US" sz="2000" dirty="0" err="1"/>
              <a:t>mencapai</a:t>
            </a:r>
            <a:r>
              <a:rPr lang="en-US" sz="2000" dirty="0"/>
              <a:t> </a:t>
            </a:r>
            <a:r>
              <a:rPr lang="en-US" sz="2000" dirty="0" err="1"/>
              <a:t>lingkup</a:t>
            </a:r>
            <a:r>
              <a:rPr lang="en-US" sz="2000" dirty="0"/>
              <a:t> </a:t>
            </a:r>
            <a:r>
              <a:rPr lang="en-US" sz="2000" dirty="0" err="1"/>
              <a:t>proyek</a:t>
            </a:r>
            <a:r>
              <a:rPr lang="en-US" sz="2000" dirty="0"/>
              <a:t>.</a:t>
            </a:r>
          </a:p>
          <a:p>
            <a:pPr algn="just"/>
            <a:endParaRPr lang="en-US" sz="2000" b="1" dirty="0"/>
          </a:p>
          <a:p>
            <a:pPr marL="0" indent="0" algn="just">
              <a:buNone/>
            </a:pPr>
            <a:endParaRPr lang="en-US" sz="2000" b="1" dirty="0"/>
          </a:p>
        </p:txBody>
      </p:sp>
      <p:sp>
        <p:nvSpPr>
          <p:cNvPr id="22" name="Rectangle 21"/>
          <p:cNvSpPr/>
          <p:nvPr/>
        </p:nvSpPr>
        <p:spPr>
          <a:xfrm>
            <a:off x="3170808" y="996325"/>
            <a:ext cx="6799485" cy="46166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4. Technical Performance Measurement</a:t>
            </a:r>
          </a:p>
        </p:txBody>
      </p:sp>
    </p:spTree>
    <p:extLst>
      <p:ext uri="{BB962C8B-B14F-4D97-AF65-F5344CB8AC3E}">
        <p14:creationId xmlns:p14="http://schemas.microsoft.com/office/powerpoint/2010/main" val="23628731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Risk</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4" name="Group 3"/>
          <p:cNvGrpSpPr/>
          <p:nvPr/>
        </p:nvGrpSpPr>
        <p:grpSpPr>
          <a:xfrm>
            <a:off x="504966" y="6114198"/>
            <a:ext cx="11450471" cy="628430"/>
            <a:chOff x="0" y="5213446"/>
            <a:chExt cx="9089268" cy="901384"/>
          </a:xfrm>
        </p:grpSpPr>
        <p:sp>
          <p:nvSpPr>
            <p:cNvPr id="9" name="Rectangle 8"/>
            <p:cNvSpPr/>
            <p:nvPr/>
          </p:nvSpPr>
          <p:spPr>
            <a:xfrm>
              <a:off x="3305188" y="5213446"/>
              <a:ext cx="3029756" cy="423395"/>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2. Risk audits</a:t>
              </a:r>
            </a:p>
          </p:txBody>
        </p:sp>
        <p:sp>
          <p:nvSpPr>
            <p:cNvPr id="10" name="Rectangle 9"/>
            <p:cNvSpPr/>
            <p:nvPr/>
          </p:nvSpPr>
          <p:spPr>
            <a:xfrm>
              <a:off x="6334944" y="5268040"/>
              <a:ext cx="2754324" cy="423395"/>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3. Variance and trend analysis</a:t>
              </a:r>
            </a:p>
          </p:txBody>
        </p:sp>
        <p:sp>
          <p:nvSpPr>
            <p:cNvPr id="15" name="Rectangle 14"/>
            <p:cNvSpPr/>
            <p:nvPr/>
          </p:nvSpPr>
          <p:spPr>
            <a:xfrm>
              <a:off x="0" y="5240743"/>
              <a:ext cx="3305188" cy="423395"/>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1. Risk reassessment</a:t>
              </a:r>
              <a:endParaRPr lang="en-US" sz="1400" dirty="0">
                <a:solidFill>
                  <a:schemeClr val="tx1"/>
                </a:solidFill>
              </a:endParaRPr>
            </a:p>
          </p:txBody>
        </p:sp>
        <p:sp>
          <p:nvSpPr>
            <p:cNvPr id="17" name="Rectangle 16"/>
            <p:cNvSpPr/>
            <p:nvPr/>
          </p:nvSpPr>
          <p:spPr>
            <a:xfrm>
              <a:off x="0" y="5664138"/>
              <a:ext cx="3305188" cy="423395"/>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4. Technical performance measurement</a:t>
              </a:r>
            </a:p>
          </p:txBody>
        </p:sp>
        <p:sp>
          <p:nvSpPr>
            <p:cNvPr id="11" name="Rectangle 10"/>
            <p:cNvSpPr/>
            <p:nvPr/>
          </p:nvSpPr>
          <p:spPr>
            <a:xfrm>
              <a:off x="3305188" y="5691435"/>
              <a:ext cx="3029756" cy="423395"/>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5. Reserve analysis</a:t>
              </a:r>
            </a:p>
          </p:txBody>
        </p:sp>
        <p:sp>
          <p:nvSpPr>
            <p:cNvPr id="12" name="Rectangle 11"/>
            <p:cNvSpPr/>
            <p:nvPr/>
          </p:nvSpPr>
          <p:spPr>
            <a:xfrm>
              <a:off x="6334944" y="5664138"/>
              <a:ext cx="2754324" cy="423395"/>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6. Meetings</a:t>
              </a:r>
            </a:p>
          </p:txBody>
        </p:sp>
      </p:grpSp>
      <p:sp>
        <p:nvSpPr>
          <p:cNvPr id="16" name="Rectangle 15"/>
          <p:cNvSpPr/>
          <p:nvPr/>
        </p:nvSpPr>
        <p:spPr>
          <a:xfrm>
            <a:off x="313897" y="820078"/>
            <a:ext cx="2686762" cy="46166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5. Reserve Analysis</a:t>
            </a:r>
            <a:endParaRPr kumimoji="0" lang="en-US" sz="2400" b="0" i="0" u="none" strike="noStrike" kern="1200" cap="none" spc="0" normalizeH="0" baseline="0" noProof="0" dirty="0">
              <a:ln>
                <a:noFill/>
              </a:ln>
              <a:solidFill>
                <a:srgbClr val="800000"/>
              </a:solidFill>
              <a:effectLst/>
              <a:uLnTx/>
              <a:uFillTx/>
              <a:latin typeface="Calibri"/>
              <a:ea typeface="+mn-ea"/>
              <a:cs typeface="+mn-cs"/>
            </a:endParaRPr>
          </a:p>
        </p:txBody>
      </p:sp>
      <p:sp>
        <p:nvSpPr>
          <p:cNvPr id="22" name="TextBox 21"/>
          <p:cNvSpPr txBox="1"/>
          <p:nvPr/>
        </p:nvSpPr>
        <p:spPr>
          <a:xfrm>
            <a:off x="504966" y="1429335"/>
            <a:ext cx="11136574" cy="1323439"/>
          </a:xfrm>
          <a:prstGeom prst="rect">
            <a:avLst/>
          </a:prstGeom>
          <a:noFill/>
          <a:ln w="38100">
            <a:solidFill>
              <a:srgbClr val="800000"/>
            </a:solidFill>
            <a:prstDash val="sys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B20"/>
                </a:solidFill>
                <a:effectLst/>
                <a:uLnTx/>
                <a:uFillTx/>
                <a:latin typeface="Calibri"/>
                <a:ea typeface="+mn-ea"/>
                <a:cs typeface="+mn-cs"/>
              </a:rPr>
              <a:t>Reserve Analysis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sepanjang</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pelaksanaan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beberapa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terjadi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dampak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positif</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negatif</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anggaran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cadangan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jadwal</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kontingensi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B20"/>
                </a:solidFill>
                <a:effectLst/>
                <a:uLnTx/>
                <a:uFillTx/>
                <a:latin typeface="Calibri"/>
                <a:ea typeface="+mn-ea"/>
                <a:cs typeface="+mn-cs"/>
              </a:rPr>
              <a:t>Analisis</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cadangan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membandingkan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jumlah</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cadangan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kontingensi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tersisa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jumlah</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tersisa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setiap</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saat</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dalam</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menentukan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apakah</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cadangan</a:t>
            </a:r>
            <a:r>
              <a:rPr kumimoji="0" lang="en-US" sz="20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tersisa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memadai</a:t>
            </a:r>
            <a:r>
              <a:rPr kumimoji="0" lang="en-US" sz="2000" b="0" i="0" u="none" strike="noStrike" kern="1200" cap="none" spc="0" normalizeH="0" baseline="0" noProof="0" dirty="0">
                <a:ln>
                  <a:noFill/>
                </a:ln>
                <a:solidFill>
                  <a:srgbClr val="2F2B20"/>
                </a:solidFill>
                <a:effectLst/>
                <a:uLnTx/>
                <a:uFillTx/>
                <a:latin typeface="Calibri"/>
                <a:ea typeface="+mn-ea"/>
                <a:cs typeface="+mn-cs"/>
              </a:rPr>
              <a:t>.</a:t>
            </a:r>
          </a:p>
        </p:txBody>
      </p:sp>
      <p:pic>
        <p:nvPicPr>
          <p:cNvPr id="3" name="Picture 2"/>
          <p:cNvPicPr>
            <a:picLocks noChangeAspect="1"/>
          </p:cNvPicPr>
          <p:nvPr/>
        </p:nvPicPr>
        <p:blipFill>
          <a:blip r:embed="rId3"/>
          <a:stretch>
            <a:fillRect/>
          </a:stretch>
        </p:blipFill>
        <p:spPr>
          <a:xfrm>
            <a:off x="1665026" y="2951866"/>
            <a:ext cx="8816453" cy="2963240"/>
          </a:xfrm>
          <a:prstGeom prst="rect">
            <a:avLst/>
          </a:prstGeom>
        </p:spPr>
      </p:pic>
    </p:spTree>
    <p:extLst>
      <p:ext uri="{BB962C8B-B14F-4D97-AF65-F5344CB8AC3E}">
        <p14:creationId xmlns:p14="http://schemas.microsoft.com/office/powerpoint/2010/main" val="12010642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Risk</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4" name="Group 3"/>
          <p:cNvGrpSpPr/>
          <p:nvPr/>
        </p:nvGrpSpPr>
        <p:grpSpPr>
          <a:xfrm>
            <a:off x="504966" y="6114198"/>
            <a:ext cx="11450471" cy="628430"/>
            <a:chOff x="0" y="5213446"/>
            <a:chExt cx="9089268" cy="901384"/>
          </a:xfrm>
        </p:grpSpPr>
        <p:sp>
          <p:nvSpPr>
            <p:cNvPr id="9" name="Rectangle 8"/>
            <p:cNvSpPr/>
            <p:nvPr/>
          </p:nvSpPr>
          <p:spPr>
            <a:xfrm>
              <a:off x="3305188" y="5213446"/>
              <a:ext cx="3029756" cy="423395"/>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2. Risk audits</a:t>
              </a:r>
            </a:p>
          </p:txBody>
        </p:sp>
        <p:sp>
          <p:nvSpPr>
            <p:cNvPr id="10" name="Rectangle 9"/>
            <p:cNvSpPr/>
            <p:nvPr/>
          </p:nvSpPr>
          <p:spPr>
            <a:xfrm>
              <a:off x="6334944" y="5268040"/>
              <a:ext cx="2754324" cy="423395"/>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3. Variance and trend analysis</a:t>
              </a:r>
            </a:p>
          </p:txBody>
        </p:sp>
        <p:sp>
          <p:nvSpPr>
            <p:cNvPr id="15" name="Rectangle 14"/>
            <p:cNvSpPr/>
            <p:nvPr/>
          </p:nvSpPr>
          <p:spPr>
            <a:xfrm>
              <a:off x="0" y="5240743"/>
              <a:ext cx="3305188" cy="423395"/>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1. Risk reassessment</a:t>
              </a:r>
              <a:endParaRPr lang="en-US" sz="1400" dirty="0">
                <a:solidFill>
                  <a:schemeClr val="tx1"/>
                </a:solidFill>
              </a:endParaRPr>
            </a:p>
          </p:txBody>
        </p:sp>
        <p:sp>
          <p:nvSpPr>
            <p:cNvPr id="17" name="Rectangle 16"/>
            <p:cNvSpPr/>
            <p:nvPr/>
          </p:nvSpPr>
          <p:spPr>
            <a:xfrm>
              <a:off x="0" y="5664138"/>
              <a:ext cx="3305188" cy="423395"/>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4. Technical performance measurement</a:t>
              </a:r>
            </a:p>
          </p:txBody>
        </p:sp>
        <p:sp>
          <p:nvSpPr>
            <p:cNvPr id="11" name="Rectangle 10"/>
            <p:cNvSpPr/>
            <p:nvPr/>
          </p:nvSpPr>
          <p:spPr>
            <a:xfrm>
              <a:off x="3305188" y="5691435"/>
              <a:ext cx="3029756" cy="423395"/>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5. Reserve analysis</a:t>
              </a:r>
            </a:p>
          </p:txBody>
        </p:sp>
        <p:sp>
          <p:nvSpPr>
            <p:cNvPr id="12" name="Rectangle 11"/>
            <p:cNvSpPr/>
            <p:nvPr/>
          </p:nvSpPr>
          <p:spPr>
            <a:xfrm>
              <a:off x="6334944" y="5664138"/>
              <a:ext cx="2754324" cy="423395"/>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6. Meetings</a:t>
              </a:r>
            </a:p>
          </p:txBody>
        </p:sp>
      </p:grpSp>
      <p:sp>
        <p:nvSpPr>
          <p:cNvPr id="23" name="Rectangle 22"/>
          <p:cNvSpPr/>
          <p:nvPr/>
        </p:nvSpPr>
        <p:spPr>
          <a:xfrm>
            <a:off x="504966" y="1491085"/>
            <a:ext cx="1686166" cy="46166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6. Meetings</a:t>
            </a:r>
          </a:p>
        </p:txBody>
      </p:sp>
      <p:sp>
        <p:nvSpPr>
          <p:cNvPr id="24" name="Rectangle 23"/>
          <p:cNvSpPr/>
          <p:nvPr/>
        </p:nvSpPr>
        <p:spPr>
          <a:xfrm>
            <a:off x="614146" y="2266965"/>
            <a:ext cx="11275671" cy="1631216"/>
          </a:xfrm>
          <a:prstGeom prst="rect">
            <a:avLst/>
          </a:prstGeom>
          <a:ln w="38100">
            <a:solidFill>
              <a:srgbClr val="800000"/>
            </a:solidFill>
            <a:prstDash val="sys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B20"/>
                </a:solidFill>
                <a:effectLst/>
                <a:uLnTx/>
                <a:uFillTx/>
                <a:latin typeface="Calibri"/>
                <a:ea typeface="+mn-ea"/>
                <a:cs typeface="+mn-cs"/>
              </a:rPr>
              <a:t>Project Risk Management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harus</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menjadi</a:t>
            </a:r>
            <a:r>
              <a:rPr kumimoji="0" lang="en-US" sz="2000" b="0" i="0" u="none" strike="noStrike" kern="1200" cap="none" spc="0" normalizeH="0" baseline="0" noProof="0" dirty="0">
                <a:ln>
                  <a:noFill/>
                </a:ln>
                <a:solidFill>
                  <a:srgbClr val="2F2B20"/>
                </a:solidFill>
                <a:effectLst/>
                <a:uLnTx/>
                <a:uFillTx/>
                <a:latin typeface="Calibri"/>
                <a:ea typeface="+mn-ea"/>
                <a:cs typeface="+mn-cs"/>
              </a:rPr>
              <a:t> agenda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pertemuan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periodik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B20"/>
                </a:solidFill>
                <a:effectLst/>
                <a:uLnTx/>
                <a:uFillTx/>
                <a:latin typeface="Calibri"/>
                <a:ea typeface="+mn-ea"/>
                <a:cs typeface="+mn-cs"/>
              </a:rPr>
              <a:t>Jumlah</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waktu</a:t>
            </a:r>
            <a:r>
              <a:rPr kumimoji="0" lang="en-US" sz="20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dibutuhkan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setiap</a:t>
            </a:r>
            <a:r>
              <a:rPr kumimoji="0" lang="en-US" sz="2000" b="0" i="0" u="none" strike="noStrike" kern="1200" cap="none" spc="0" normalizeH="0" baseline="0" noProof="0" dirty="0">
                <a:ln>
                  <a:noFill/>
                </a:ln>
                <a:solidFill>
                  <a:srgbClr val="2F2B20"/>
                </a:solidFill>
                <a:effectLst/>
                <a:uLnTx/>
                <a:uFillTx/>
                <a:latin typeface="Calibri"/>
                <a:ea typeface="+mn-ea"/>
                <a:cs typeface="+mn-cs"/>
              </a:rPr>
              <a:t> item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bervariasi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tergantung</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telah</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diidentifikasi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prioritas</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mereka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kesulitan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respon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B20"/>
                </a:solidFill>
                <a:effectLst/>
                <a:uLnTx/>
                <a:uFillTx/>
                <a:latin typeface="Calibri"/>
                <a:ea typeface="+mn-ea"/>
                <a:cs typeface="+mn-cs"/>
              </a:rPr>
              <a:t>Manajemen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lebih</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sering</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dipraktekkan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maka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semakin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mudah</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Diskusi</a:t>
            </a:r>
            <a:r>
              <a:rPr kumimoji="0" lang="en-US" sz="20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lebih</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sering</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tentang</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membuatnya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lebih</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memungkinkan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mengidentifikasi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peluang</a:t>
            </a:r>
            <a:r>
              <a:rPr kumimoji="0" lang="en-US" sz="2000" b="0" i="0" u="none" strike="noStrike" kern="1200" cap="none" spc="0" normalizeH="0" baseline="0" noProof="0" dirty="0">
                <a:ln>
                  <a:noFill/>
                </a:ln>
                <a:solidFill>
                  <a:srgbClr val="2F2B20"/>
                </a:solidFill>
                <a:effectLst/>
                <a:uLnTx/>
                <a:uFillTx/>
                <a:latin typeface="Calibri"/>
                <a:ea typeface="+mn-ea"/>
                <a:cs typeface="+mn-cs"/>
              </a:rPr>
              <a:t>.</a:t>
            </a:r>
          </a:p>
        </p:txBody>
      </p:sp>
    </p:spTree>
    <p:extLst>
      <p:ext uri="{BB962C8B-B14F-4D97-AF65-F5344CB8AC3E}">
        <p14:creationId xmlns:p14="http://schemas.microsoft.com/office/powerpoint/2010/main" val="129907793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Risk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pSp>
        <p:nvGrpSpPr>
          <p:cNvPr id="8" name="Group 7"/>
          <p:cNvGrpSpPr/>
          <p:nvPr/>
        </p:nvGrpSpPr>
        <p:grpSpPr>
          <a:xfrm>
            <a:off x="303409" y="988340"/>
            <a:ext cx="1928658" cy="734399"/>
            <a:chOff x="6610139" y="69754"/>
            <a:chExt cx="1928658" cy="734399"/>
          </a:xfrm>
          <a:scene3d>
            <a:camera prst="orthographicFront"/>
            <a:lightRig rig="threePt" dir="t">
              <a:rot lat="0" lon="0" rev="7500000"/>
            </a:lightRig>
          </a:scene3d>
        </p:grpSpPr>
        <p:sp>
          <p:nvSpPr>
            <p:cNvPr id="14" name="Rounded Rectangle 13"/>
            <p:cNvSpPr/>
            <p:nvPr/>
          </p:nvSpPr>
          <p:spPr>
            <a:xfrm>
              <a:off x="6610139" y="69754"/>
              <a:ext cx="1928658" cy="73439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sp>
        <p:sp>
          <p:nvSpPr>
            <p:cNvPr id="15" name="Rounded Rectangle 4"/>
            <p:cNvSpPr/>
            <p:nvPr/>
          </p:nvSpPr>
          <p:spPr>
            <a:xfrm>
              <a:off x="6610139" y="69754"/>
              <a:ext cx="1928658" cy="4896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b="0" kern="1200">
                  <a:latin typeface="+mn-lt"/>
                </a:rPr>
                <a:t>Outputs</a:t>
              </a:r>
              <a:endParaRPr lang="en-US" sz="1700" b="0" kern="1200" dirty="0">
                <a:latin typeface="+mn-lt"/>
              </a:endParaRPr>
            </a:p>
          </p:txBody>
        </p:sp>
      </p:grpSp>
      <p:grpSp>
        <p:nvGrpSpPr>
          <p:cNvPr id="9" name="Group 8"/>
          <p:cNvGrpSpPr/>
          <p:nvPr/>
        </p:nvGrpSpPr>
        <p:grpSpPr>
          <a:xfrm>
            <a:off x="499051" y="1477940"/>
            <a:ext cx="1889307" cy="4146060"/>
            <a:chOff x="6805781" y="559354"/>
            <a:chExt cx="2327428" cy="4146060"/>
          </a:xfrm>
          <a:scene3d>
            <a:camera prst="orthographicFront"/>
            <a:lightRig rig="threePt" dir="t">
              <a:rot lat="0" lon="0" rev="7500000"/>
            </a:lightRig>
          </a:scene3d>
        </p:grpSpPr>
        <p:sp>
          <p:nvSpPr>
            <p:cNvPr id="11" name="Rounded Rectangle 10"/>
            <p:cNvSpPr/>
            <p:nvPr/>
          </p:nvSpPr>
          <p:spPr>
            <a:xfrm>
              <a:off x="6805781" y="559354"/>
              <a:ext cx="2327428" cy="4146060"/>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2" name="Rounded Rectangle 6"/>
            <p:cNvSpPr/>
            <p:nvPr/>
          </p:nvSpPr>
          <p:spPr>
            <a:xfrm>
              <a:off x="6873949" y="627522"/>
              <a:ext cx="2191092" cy="400972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Work performance information</a:t>
              </a:r>
            </a:p>
            <a:p>
              <a:pPr marL="171450" lvl="1" indent="-171450" algn="l" defTabSz="755650">
                <a:lnSpc>
                  <a:spcPct val="90000"/>
                </a:lnSpc>
                <a:spcBef>
                  <a:spcPct val="0"/>
                </a:spcBef>
                <a:spcAft>
                  <a:spcPct val="15000"/>
                </a:spcAft>
                <a:buChar char="••"/>
              </a:pPr>
              <a:r>
                <a:rPr lang="en-US" sz="1700" b="0" kern="1200" dirty="0">
                  <a:latin typeface="+mn-lt"/>
                </a:rPr>
                <a:t>2. Change requests</a:t>
              </a:r>
            </a:p>
            <a:p>
              <a:pPr marL="171450" lvl="1" indent="-171450" algn="l" defTabSz="755650">
                <a:lnSpc>
                  <a:spcPct val="90000"/>
                </a:lnSpc>
                <a:spcBef>
                  <a:spcPct val="0"/>
                </a:spcBef>
                <a:spcAft>
                  <a:spcPct val="15000"/>
                </a:spcAft>
                <a:buChar char="••"/>
              </a:pPr>
              <a:r>
                <a:rPr lang="en-US" sz="1700" b="0" kern="1200" dirty="0">
                  <a:latin typeface="+mn-lt"/>
                </a:rPr>
                <a:t>3. Project management plan updates</a:t>
              </a:r>
            </a:p>
            <a:p>
              <a:pPr marL="171450" lvl="1" indent="-171450" algn="l" defTabSz="755650">
                <a:lnSpc>
                  <a:spcPct val="90000"/>
                </a:lnSpc>
                <a:spcBef>
                  <a:spcPct val="0"/>
                </a:spcBef>
                <a:spcAft>
                  <a:spcPct val="15000"/>
                </a:spcAft>
                <a:buChar char="••"/>
              </a:pPr>
              <a:r>
                <a:rPr lang="en-US" sz="1700" b="0" kern="1200" dirty="0">
                  <a:latin typeface="+mn-lt"/>
                </a:rPr>
                <a:t>4. Project documents updates</a:t>
              </a:r>
            </a:p>
            <a:p>
              <a:pPr marL="171450" lvl="1" indent="-171450" algn="l" defTabSz="755650">
                <a:lnSpc>
                  <a:spcPct val="90000"/>
                </a:lnSpc>
                <a:spcBef>
                  <a:spcPct val="0"/>
                </a:spcBef>
                <a:spcAft>
                  <a:spcPct val="15000"/>
                </a:spcAft>
                <a:buChar char="••"/>
              </a:pPr>
              <a:r>
                <a:rPr lang="en-US" sz="1700" b="0" kern="1200" dirty="0">
                  <a:latin typeface="+mn-lt"/>
                </a:rPr>
                <a:t>5. Organizational process assets updates</a:t>
              </a:r>
            </a:p>
          </p:txBody>
        </p:sp>
      </p:grpSp>
      <p:sp>
        <p:nvSpPr>
          <p:cNvPr id="18" name="Subtitle 2"/>
          <p:cNvSpPr>
            <a:spLocks noGrp="1"/>
          </p:cNvSpPr>
          <p:nvPr>
            <p:ph idx="1"/>
          </p:nvPr>
        </p:nvSpPr>
        <p:spPr>
          <a:xfrm>
            <a:off x="2921518" y="1477940"/>
            <a:ext cx="7895469" cy="1101451"/>
          </a:xfrm>
          <a:ln w="38100">
            <a:solidFill>
              <a:srgbClr val="800000"/>
            </a:solidFill>
            <a:prstDash val="sysDash"/>
          </a:ln>
        </p:spPr>
        <p:txBody>
          <a:bodyPr>
            <a:noAutofit/>
          </a:bodyPr>
          <a:lstStyle/>
          <a:p>
            <a:pPr marL="0" indent="0" algn="just">
              <a:buNone/>
            </a:pPr>
            <a:r>
              <a:rPr lang="en-US" sz="2000" dirty="0"/>
              <a:t>Work Performance Information </a:t>
            </a:r>
            <a:r>
              <a:rPr lang="en-US" sz="2000" dirty="0" err="1"/>
              <a:t>sebagai</a:t>
            </a:r>
            <a:r>
              <a:rPr lang="en-US" sz="2000" dirty="0"/>
              <a:t> </a:t>
            </a:r>
            <a:r>
              <a:rPr lang="en-US" sz="2000" dirty="0" err="1"/>
              <a:t>Pengendalian</a:t>
            </a:r>
            <a:r>
              <a:rPr lang="en-US" sz="2000" dirty="0"/>
              <a:t> </a:t>
            </a:r>
            <a:r>
              <a:rPr lang="en-US" sz="2000" dirty="0" err="1"/>
              <a:t>Risiko</a:t>
            </a:r>
            <a:r>
              <a:rPr lang="en-US" sz="2000" dirty="0"/>
              <a:t> output, </a:t>
            </a:r>
            <a:r>
              <a:rPr lang="en-US" sz="2000" dirty="0" err="1"/>
              <a:t>menyediakan</a:t>
            </a:r>
            <a:r>
              <a:rPr lang="en-US" sz="2000" dirty="0"/>
              <a:t> </a:t>
            </a:r>
            <a:r>
              <a:rPr lang="en-US" sz="2000" dirty="0" err="1"/>
              <a:t>mekanisme</a:t>
            </a:r>
            <a:r>
              <a:rPr lang="en-US" sz="2000" dirty="0"/>
              <a:t> </a:t>
            </a:r>
            <a:r>
              <a:rPr lang="en-US" sz="2000" dirty="0" err="1"/>
              <a:t>untuk</a:t>
            </a:r>
            <a:r>
              <a:rPr lang="en-US" sz="2000" dirty="0"/>
              <a:t> </a:t>
            </a:r>
            <a:r>
              <a:rPr lang="en-US" sz="2000" dirty="0" err="1"/>
              <a:t>berkomunikasi</a:t>
            </a:r>
            <a:r>
              <a:rPr lang="en-US" sz="2000" dirty="0"/>
              <a:t> </a:t>
            </a:r>
            <a:r>
              <a:rPr lang="en-US" sz="2000" dirty="0" err="1"/>
              <a:t>dan</a:t>
            </a:r>
            <a:r>
              <a:rPr lang="en-US" sz="2000" dirty="0"/>
              <a:t> </a:t>
            </a:r>
            <a:r>
              <a:rPr lang="en-US" sz="2000" dirty="0" err="1"/>
              <a:t>dukungan</a:t>
            </a:r>
            <a:r>
              <a:rPr lang="en-US" sz="2000" dirty="0"/>
              <a:t> </a:t>
            </a:r>
            <a:r>
              <a:rPr lang="en-US" sz="2000" dirty="0" err="1"/>
              <a:t>pengambilan</a:t>
            </a:r>
            <a:r>
              <a:rPr lang="en-US" sz="2000" dirty="0"/>
              <a:t> </a:t>
            </a:r>
            <a:r>
              <a:rPr lang="en-US" sz="2000" dirty="0" err="1"/>
              <a:t>keputusan</a:t>
            </a:r>
            <a:r>
              <a:rPr lang="en-US" sz="2000" dirty="0"/>
              <a:t> </a:t>
            </a:r>
            <a:r>
              <a:rPr lang="en-US" sz="2000" dirty="0" err="1"/>
              <a:t>proyek</a:t>
            </a:r>
            <a:r>
              <a:rPr lang="en-US" sz="2000" dirty="0"/>
              <a:t>.</a:t>
            </a:r>
          </a:p>
          <a:p>
            <a:pPr algn="just"/>
            <a:endParaRPr lang="en-US" dirty="0"/>
          </a:p>
          <a:p>
            <a:pPr algn="just"/>
            <a:endParaRPr lang="en-US" dirty="0"/>
          </a:p>
        </p:txBody>
      </p:sp>
      <p:sp>
        <p:nvSpPr>
          <p:cNvPr id="21" name="Rectangle 20"/>
          <p:cNvSpPr/>
          <p:nvPr/>
        </p:nvSpPr>
        <p:spPr>
          <a:xfrm>
            <a:off x="5642175" y="811265"/>
            <a:ext cx="5174812" cy="46166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1. Work Performance Information</a:t>
            </a:r>
            <a:endParaRPr kumimoji="0" lang="en-US" sz="2400" b="0" i="0" u="none" strike="noStrike" kern="1200" cap="none" spc="0" normalizeH="0" baseline="0" noProof="0" dirty="0">
              <a:ln>
                <a:noFill/>
              </a:ln>
              <a:solidFill>
                <a:srgbClr val="800000"/>
              </a:solidFill>
              <a:effectLst/>
              <a:uLnTx/>
              <a:uFillTx/>
              <a:latin typeface="Calibri"/>
              <a:ea typeface="+mn-ea"/>
              <a:cs typeface="+mn-cs"/>
            </a:endParaRPr>
          </a:p>
        </p:txBody>
      </p:sp>
      <p:sp>
        <p:nvSpPr>
          <p:cNvPr id="22" name="Rectangle 21"/>
          <p:cNvSpPr/>
          <p:nvPr/>
        </p:nvSpPr>
        <p:spPr>
          <a:xfrm>
            <a:off x="8083610" y="2802730"/>
            <a:ext cx="2733377" cy="46166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2. Change Requests</a:t>
            </a:r>
          </a:p>
        </p:txBody>
      </p:sp>
      <p:sp>
        <p:nvSpPr>
          <p:cNvPr id="23" name="Rectangle 22"/>
          <p:cNvSpPr/>
          <p:nvPr/>
        </p:nvSpPr>
        <p:spPr>
          <a:xfrm>
            <a:off x="2921518" y="3502808"/>
            <a:ext cx="7895469" cy="923330"/>
          </a:xfrm>
          <a:prstGeom prst="rect">
            <a:avLst/>
          </a:prstGeom>
          <a:ln w="38100">
            <a:solidFill>
              <a:srgbClr val="800000"/>
            </a:solidFill>
            <a:prstDash val="sys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2F2B20"/>
                </a:solidFill>
                <a:effectLst/>
                <a:uLnTx/>
                <a:uFillTx/>
                <a:latin typeface="Calibri"/>
                <a:ea typeface="+mn-ea"/>
                <a:cs typeface="+mn-cs"/>
              </a:rPr>
              <a:t>Melaksanakan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rencana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kontingensi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1800" b="0" i="0" u="none" strike="noStrike" kern="1200" cap="none" spc="0" normalizeH="0" baseline="0" noProof="0" dirty="0">
                <a:ln>
                  <a:noFill/>
                </a:ln>
                <a:solidFill>
                  <a:srgbClr val="2F2B20"/>
                </a:solidFill>
                <a:effectLst/>
                <a:uLnTx/>
                <a:uFillTx/>
                <a:latin typeface="Calibri"/>
                <a:ea typeface="+mn-ea"/>
                <a:cs typeface="+mn-cs"/>
              </a:rPr>
              <a:t> workarounds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kadang-kadang</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menyebabkan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permintaan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perubahan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Perubahan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permintaan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direkomendasikan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berupa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perbaikan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pencegahan</a:t>
            </a:r>
            <a:r>
              <a:rPr kumimoji="0" lang="en-US" sz="1800" b="0" i="0" u="none" strike="noStrike" kern="1200" cap="none" spc="0" normalizeH="0" baseline="0" noProof="0" dirty="0">
                <a:ln>
                  <a:noFill/>
                </a:ln>
                <a:solidFill>
                  <a:srgbClr val="2F2B20"/>
                </a:solidFill>
                <a:effectLst/>
                <a:uLnTx/>
                <a:uFillTx/>
                <a:latin typeface="Calibri"/>
                <a:ea typeface="+mn-ea"/>
                <a:cs typeface="+mn-cs"/>
              </a:rPr>
              <a:t>.</a:t>
            </a:r>
          </a:p>
        </p:txBody>
      </p:sp>
      <p:sp>
        <p:nvSpPr>
          <p:cNvPr id="24" name="Rectangle 23"/>
          <p:cNvSpPr/>
          <p:nvPr/>
        </p:nvSpPr>
        <p:spPr>
          <a:xfrm>
            <a:off x="2921518" y="5175426"/>
            <a:ext cx="8016494" cy="1477328"/>
          </a:xfrm>
          <a:prstGeom prst="rect">
            <a:avLst/>
          </a:prstGeom>
          <a:ln w="38100">
            <a:solidFill>
              <a:srgbClr val="800000"/>
            </a:solidFill>
            <a:prstDash val="sys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2F2B20"/>
                </a:solidFill>
                <a:effectLst/>
                <a:uLnTx/>
                <a:uFillTx/>
                <a:latin typeface="Calibri"/>
                <a:ea typeface="+mn-ea"/>
                <a:cs typeface="+mn-cs"/>
              </a:rPr>
              <a:t>Jika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permintaan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perubahan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disetujui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memiliki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efek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1800" b="0" i="0" u="none" strike="noStrike" kern="1200" cap="none" spc="0" normalizeH="0" baseline="0" noProof="0" dirty="0">
                <a:ln>
                  <a:noFill/>
                </a:ln>
                <a:solidFill>
                  <a:srgbClr val="2F2B20"/>
                </a:solidFill>
                <a:effectLst/>
                <a:uLnTx/>
                <a:uFillTx/>
                <a:latin typeface="Calibri"/>
                <a:ea typeface="+mn-ea"/>
                <a:cs typeface="+mn-cs"/>
              </a:rPr>
              <a:t> proses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manajemen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komponen</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sesuai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dokumen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rencana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pengelolaan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direvisi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diterbitkan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kembali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mewujudkan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perubahan</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telah</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disetujui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unsur-unsur</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1800" b="0" i="0" u="none" strike="noStrike" kern="1200" cap="none" spc="0" normalizeH="0" baseline="0" noProof="0" dirty="0">
                <a:ln>
                  <a:noFill/>
                </a:ln>
                <a:solidFill>
                  <a:srgbClr val="2F2B20"/>
                </a:solidFill>
                <a:effectLst/>
                <a:uLnTx/>
                <a:uFillTx/>
                <a:latin typeface="Calibri"/>
                <a:ea typeface="+mn-ea"/>
                <a:cs typeface="+mn-cs"/>
              </a:rPr>
              <a:t> project management plan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diperbarui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adalah</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sama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di proses Plan Risk Responses.</a:t>
            </a:r>
          </a:p>
        </p:txBody>
      </p:sp>
      <p:sp>
        <p:nvSpPr>
          <p:cNvPr id="25" name="Rectangle 24"/>
          <p:cNvSpPr/>
          <p:nvPr/>
        </p:nvSpPr>
        <p:spPr>
          <a:xfrm>
            <a:off x="5406787" y="4506784"/>
            <a:ext cx="5410200" cy="46166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3. Project Management Plan Updates</a:t>
            </a:r>
          </a:p>
        </p:txBody>
      </p:sp>
    </p:spTree>
    <p:extLst>
      <p:ext uri="{BB962C8B-B14F-4D97-AF65-F5344CB8AC3E}">
        <p14:creationId xmlns:p14="http://schemas.microsoft.com/office/powerpoint/2010/main" val="229351887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Control Risk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pSp>
        <p:nvGrpSpPr>
          <p:cNvPr id="8" name="Group 7"/>
          <p:cNvGrpSpPr/>
          <p:nvPr/>
        </p:nvGrpSpPr>
        <p:grpSpPr>
          <a:xfrm>
            <a:off x="303409" y="988340"/>
            <a:ext cx="1928658" cy="734399"/>
            <a:chOff x="6610139" y="69754"/>
            <a:chExt cx="1928658" cy="734399"/>
          </a:xfrm>
          <a:scene3d>
            <a:camera prst="orthographicFront"/>
            <a:lightRig rig="threePt" dir="t">
              <a:rot lat="0" lon="0" rev="7500000"/>
            </a:lightRig>
          </a:scene3d>
        </p:grpSpPr>
        <p:sp>
          <p:nvSpPr>
            <p:cNvPr id="14" name="Rounded Rectangle 13"/>
            <p:cNvSpPr/>
            <p:nvPr/>
          </p:nvSpPr>
          <p:spPr>
            <a:xfrm>
              <a:off x="6610139" y="69754"/>
              <a:ext cx="1928658" cy="73439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sp>
        <p:sp>
          <p:nvSpPr>
            <p:cNvPr id="15" name="Rounded Rectangle 4"/>
            <p:cNvSpPr/>
            <p:nvPr/>
          </p:nvSpPr>
          <p:spPr>
            <a:xfrm>
              <a:off x="6610139" y="69754"/>
              <a:ext cx="1928658" cy="4896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b="0" kern="1200">
                  <a:latin typeface="+mn-lt"/>
                </a:rPr>
                <a:t>Outputs</a:t>
              </a:r>
              <a:endParaRPr lang="en-US" sz="1700" b="0" kern="1200" dirty="0">
                <a:latin typeface="+mn-lt"/>
              </a:endParaRPr>
            </a:p>
          </p:txBody>
        </p:sp>
      </p:grpSp>
      <p:grpSp>
        <p:nvGrpSpPr>
          <p:cNvPr id="9" name="Group 8"/>
          <p:cNvGrpSpPr/>
          <p:nvPr/>
        </p:nvGrpSpPr>
        <p:grpSpPr>
          <a:xfrm>
            <a:off x="499051" y="1477940"/>
            <a:ext cx="1889307" cy="4146060"/>
            <a:chOff x="6805781" y="559354"/>
            <a:chExt cx="2327428" cy="4146060"/>
          </a:xfrm>
          <a:scene3d>
            <a:camera prst="orthographicFront"/>
            <a:lightRig rig="threePt" dir="t">
              <a:rot lat="0" lon="0" rev="7500000"/>
            </a:lightRig>
          </a:scene3d>
        </p:grpSpPr>
        <p:sp>
          <p:nvSpPr>
            <p:cNvPr id="11" name="Rounded Rectangle 10"/>
            <p:cNvSpPr/>
            <p:nvPr/>
          </p:nvSpPr>
          <p:spPr>
            <a:xfrm>
              <a:off x="6805781" y="559354"/>
              <a:ext cx="2327428" cy="4146060"/>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2" name="Rounded Rectangle 6"/>
            <p:cNvSpPr/>
            <p:nvPr/>
          </p:nvSpPr>
          <p:spPr>
            <a:xfrm>
              <a:off x="6873949" y="627522"/>
              <a:ext cx="2191092" cy="400972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Work performance information</a:t>
              </a:r>
            </a:p>
            <a:p>
              <a:pPr marL="171450" lvl="1" indent="-171450" algn="l" defTabSz="755650">
                <a:lnSpc>
                  <a:spcPct val="90000"/>
                </a:lnSpc>
                <a:spcBef>
                  <a:spcPct val="0"/>
                </a:spcBef>
                <a:spcAft>
                  <a:spcPct val="15000"/>
                </a:spcAft>
                <a:buChar char="••"/>
              </a:pPr>
              <a:r>
                <a:rPr lang="en-US" sz="1700" b="0" kern="1200" dirty="0">
                  <a:latin typeface="+mn-lt"/>
                </a:rPr>
                <a:t>2. Change requests</a:t>
              </a:r>
            </a:p>
            <a:p>
              <a:pPr marL="171450" lvl="1" indent="-171450" algn="l" defTabSz="755650">
                <a:lnSpc>
                  <a:spcPct val="90000"/>
                </a:lnSpc>
                <a:spcBef>
                  <a:spcPct val="0"/>
                </a:spcBef>
                <a:spcAft>
                  <a:spcPct val="15000"/>
                </a:spcAft>
                <a:buChar char="••"/>
              </a:pPr>
              <a:r>
                <a:rPr lang="en-US" sz="1700" b="0" kern="1200" dirty="0">
                  <a:latin typeface="+mn-lt"/>
                </a:rPr>
                <a:t>3. Project management plan updates</a:t>
              </a:r>
            </a:p>
            <a:p>
              <a:pPr marL="171450" lvl="1" indent="-171450" algn="l" defTabSz="755650">
                <a:lnSpc>
                  <a:spcPct val="90000"/>
                </a:lnSpc>
                <a:spcBef>
                  <a:spcPct val="0"/>
                </a:spcBef>
                <a:spcAft>
                  <a:spcPct val="15000"/>
                </a:spcAft>
                <a:buChar char="••"/>
              </a:pPr>
              <a:r>
                <a:rPr lang="en-US" sz="1700" b="0" kern="1200" dirty="0">
                  <a:latin typeface="+mn-lt"/>
                </a:rPr>
                <a:t>4. Project documents updates</a:t>
              </a:r>
            </a:p>
            <a:p>
              <a:pPr marL="171450" lvl="1" indent="-171450" algn="l" defTabSz="755650">
                <a:lnSpc>
                  <a:spcPct val="90000"/>
                </a:lnSpc>
                <a:spcBef>
                  <a:spcPct val="0"/>
                </a:spcBef>
                <a:spcAft>
                  <a:spcPct val="15000"/>
                </a:spcAft>
                <a:buChar char="••"/>
              </a:pPr>
              <a:r>
                <a:rPr lang="en-US" sz="1700" b="0" kern="1200" dirty="0">
                  <a:latin typeface="+mn-lt"/>
                </a:rPr>
                <a:t>5. Organizational process assets updates</a:t>
              </a:r>
            </a:p>
          </p:txBody>
        </p:sp>
      </p:grpSp>
      <p:sp>
        <p:nvSpPr>
          <p:cNvPr id="10" name="Subtitle 2"/>
          <p:cNvSpPr>
            <a:spLocks noGrp="1"/>
          </p:cNvSpPr>
          <p:nvPr>
            <p:ph idx="1"/>
          </p:nvPr>
        </p:nvSpPr>
        <p:spPr>
          <a:xfrm>
            <a:off x="3171257" y="1674140"/>
            <a:ext cx="7897076" cy="1890344"/>
          </a:xfrm>
          <a:ln w="38100">
            <a:solidFill>
              <a:srgbClr val="800000"/>
            </a:solidFill>
            <a:prstDash val="sysDash"/>
          </a:ln>
        </p:spPr>
        <p:txBody>
          <a:bodyPr>
            <a:noAutofit/>
          </a:bodyPr>
          <a:lstStyle/>
          <a:p>
            <a:pPr marL="0" indent="0" algn="just">
              <a:buNone/>
            </a:pPr>
            <a:r>
              <a:rPr lang="en-US" sz="2000" dirty="0"/>
              <a:t> </a:t>
            </a:r>
            <a:r>
              <a:rPr lang="en-US" sz="2000" dirty="0" err="1"/>
              <a:t>Dokumen</a:t>
            </a:r>
            <a:r>
              <a:rPr lang="en-US" sz="2000" dirty="0"/>
              <a:t> </a:t>
            </a:r>
            <a:r>
              <a:rPr lang="en-US" sz="2000" dirty="0" err="1"/>
              <a:t>proyek</a:t>
            </a:r>
            <a:r>
              <a:rPr lang="en-US" sz="2000" dirty="0"/>
              <a:t> yang </a:t>
            </a:r>
            <a:r>
              <a:rPr lang="en-US" sz="2000" dirty="0" err="1"/>
              <a:t>dapat</a:t>
            </a:r>
            <a:r>
              <a:rPr lang="en-US" sz="2000" dirty="0"/>
              <a:t> </a:t>
            </a:r>
            <a:r>
              <a:rPr lang="en-US" sz="2000" dirty="0" err="1"/>
              <a:t>diperbarui</a:t>
            </a:r>
            <a:r>
              <a:rPr lang="en-US" sz="2000" dirty="0"/>
              <a:t> </a:t>
            </a:r>
            <a:r>
              <a:rPr lang="en-US" sz="2000" dirty="0" err="1"/>
              <a:t>sebagai</a:t>
            </a:r>
            <a:r>
              <a:rPr lang="en-US" sz="2000" dirty="0"/>
              <a:t> </a:t>
            </a:r>
            <a:r>
              <a:rPr lang="en-US" sz="2000" dirty="0" err="1"/>
              <a:t>hasil</a:t>
            </a:r>
            <a:r>
              <a:rPr lang="en-US" sz="2000" dirty="0"/>
              <a:t> </a:t>
            </a:r>
            <a:r>
              <a:rPr lang="en-US" sz="2000" dirty="0" err="1"/>
              <a:t>dari</a:t>
            </a:r>
            <a:r>
              <a:rPr lang="en-US" sz="2000" dirty="0"/>
              <a:t> Control Risk, </a:t>
            </a:r>
            <a:r>
              <a:rPr lang="en-US" sz="2000" dirty="0" err="1"/>
              <a:t>tetapi</a:t>
            </a:r>
            <a:r>
              <a:rPr lang="en-US" sz="2000" dirty="0"/>
              <a:t> </a:t>
            </a:r>
            <a:r>
              <a:rPr lang="en-US" sz="2000" dirty="0" err="1"/>
              <a:t>tidak</a:t>
            </a:r>
            <a:r>
              <a:rPr lang="en-US" sz="2000" dirty="0"/>
              <a:t> </a:t>
            </a:r>
            <a:r>
              <a:rPr lang="en-US" sz="2000" dirty="0" err="1"/>
              <a:t>terbatas</a:t>
            </a:r>
            <a:r>
              <a:rPr lang="en-US" sz="2000" dirty="0"/>
              <a:t> </a:t>
            </a:r>
            <a:r>
              <a:rPr lang="en-US" sz="2000" dirty="0" err="1"/>
              <a:t>pada</a:t>
            </a:r>
            <a:r>
              <a:rPr lang="en-US" sz="2000" dirty="0"/>
              <a:t> </a:t>
            </a:r>
            <a:r>
              <a:rPr lang="en-US" sz="2000" dirty="0" err="1"/>
              <a:t>daftar</a:t>
            </a:r>
            <a:r>
              <a:rPr lang="en-US" sz="2000" dirty="0"/>
              <a:t> </a:t>
            </a:r>
            <a:r>
              <a:rPr lang="en-US" sz="2000" dirty="0" err="1"/>
              <a:t>risiko</a:t>
            </a:r>
            <a:r>
              <a:rPr lang="en-US" sz="2000" dirty="0"/>
              <a:t>. Risk register update </a:t>
            </a:r>
            <a:r>
              <a:rPr lang="en-US" sz="2000" dirty="0" err="1"/>
              <a:t>dapat</a:t>
            </a:r>
            <a:r>
              <a:rPr lang="en-US" sz="2000" dirty="0"/>
              <a:t> </a:t>
            </a:r>
            <a:r>
              <a:rPr lang="en-US" sz="2000" dirty="0" err="1"/>
              <a:t>mencakup</a:t>
            </a:r>
            <a:r>
              <a:rPr lang="en-US" sz="2000" dirty="0"/>
              <a:t>:</a:t>
            </a:r>
          </a:p>
          <a:p>
            <a:pPr marL="285750" indent="-285750" algn="just">
              <a:buFont typeface="Arial" pitchFamily="34" charset="0"/>
              <a:buChar char="•"/>
            </a:pPr>
            <a:r>
              <a:rPr lang="en-US" sz="2000" dirty="0" err="1"/>
              <a:t>Hasil-hasil</a:t>
            </a:r>
            <a:r>
              <a:rPr lang="en-US" sz="2000" dirty="0"/>
              <a:t> risk reassessments, risk audits, and periodic risk reviews</a:t>
            </a:r>
          </a:p>
          <a:p>
            <a:pPr marL="285750" indent="-285750" algn="just">
              <a:buFont typeface="Arial" pitchFamily="34" charset="0"/>
              <a:buChar char="•"/>
            </a:pPr>
            <a:r>
              <a:rPr lang="en-US" sz="2000" dirty="0" err="1"/>
              <a:t>Hasil</a:t>
            </a:r>
            <a:r>
              <a:rPr lang="en-US" sz="2000" dirty="0"/>
              <a:t> </a:t>
            </a:r>
            <a:r>
              <a:rPr lang="en-US" sz="2000" dirty="0" err="1"/>
              <a:t>aktual</a:t>
            </a:r>
            <a:r>
              <a:rPr lang="en-US" sz="2000" dirty="0"/>
              <a:t> </a:t>
            </a:r>
            <a:r>
              <a:rPr lang="en-US" sz="2000" dirty="0" err="1"/>
              <a:t>dari</a:t>
            </a:r>
            <a:r>
              <a:rPr lang="en-US" sz="2000" dirty="0"/>
              <a:t> project risk </a:t>
            </a:r>
            <a:r>
              <a:rPr lang="en-US" sz="2000" dirty="0" err="1"/>
              <a:t>dan</a:t>
            </a:r>
            <a:r>
              <a:rPr lang="en-US" sz="2000" dirty="0"/>
              <a:t> risk responses</a:t>
            </a:r>
          </a:p>
        </p:txBody>
      </p:sp>
      <p:sp>
        <p:nvSpPr>
          <p:cNvPr id="16" name="Rectangle 15"/>
          <p:cNvSpPr/>
          <p:nvPr/>
        </p:nvSpPr>
        <p:spPr>
          <a:xfrm>
            <a:off x="6948807" y="988340"/>
            <a:ext cx="4119526" cy="46166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4. Project Documents Updates</a:t>
            </a:r>
          </a:p>
        </p:txBody>
      </p:sp>
      <p:sp>
        <p:nvSpPr>
          <p:cNvPr id="17" name="Rectangle 16"/>
          <p:cNvSpPr/>
          <p:nvPr/>
        </p:nvSpPr>
        <p:spPr>
          <a:xfrm>
            <a:off x="5597926" y="4022532"/>
            <a:ext cx="5470407" cy="461665"/>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5. Organizational Process Assets Updates</a:t>
            </a:r>
          </a:p>
        </p:txBody>
      </p:sp>
      <p:sp>
        <p:nvSpPr>
          <p:cNvPr id="18" name="Rectangle 17"/>
          <p:cNvSpPr/>
          <p:nvPr/>
        </p:nvSpPr>
        <p:spPr>
          <a:xfrm>
            <a:off x="3244349" y="4798340"/>
            <a:ext cx="7823984" cy="1015663"/>
          </a:xfrm>
          <a:prstGeom prst="rect">
            <a:avLst/>
          </a:prstGeom>
          <a:ln w="38100">
            <a:solidFill>
              <a:srgbClr val="800000"/>
            </a:solidFill>
            <a:prstDash val="sys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F2B20"/>
                </a:solidFill>
                <a:effectLst/>
                <a:uLnTx/>
                <a:uFillTx/>
                <a:latin typeface="Calibri"/>
                <a:ea typeface="+mn-ea"/>
                <a:cs typeface="+mn-cs"/>
              </a:rPr>
              <a:t>Proses Risk Management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menghasilkan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informasi</a:t>
            </a:r>
            <a:r>
              <a:rPr kumimoji="0" lang="en-US" sz="20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digunakan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proyek-proyek</a:t>
            </a:r>
            <a:r>
              <a:rPr kumimoji="0" lang="en-US" sz="2000" b="0" i="0" u="none" strike="noStrike" kern="1200" cap="none" spc="0" normalizeH="0" baseline="0" noProof="0" dirty="0">
                <a:ln>
                  <a:noFill/>
                </a:ln>
                <a:solidFill>
                  <a:srgbClr val="2F2B20"/>
                </a:solidFill>
                <a:effectLst/>
                <a:uLnTx/>
                <a:uFillTx/>
                <a:latin typeface="Calibri"/>
                <a:ea typeface="+mn-ea"/>
                <a:cs typeface="+mn-cs"/>
              </a:rPr>
              <a:t> masa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depan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harus</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ditangkap</a:t>
            </a:r>
            <a:r>
              <a:rPr kumimoji="0" lang="en-US" sz="2000" b="0" i="0" u="none" strike="noStrike" kern="1200" cap="none" spc="0" normalizeH="0" baseline="0" noProof="0" dirty="0">
                <a:ln>
                  <a:noFill/>
                </a:ln>
                <a:solidFill>
                  <a:srgbClr val="2F2B20"/>
                </a:solidFill>
                <a:effectLst/>
                <a:uLnTx/>
                <a:uFillTx/>
                <a:latin typeface="Calibri"/>
                <a:ea typeface="+mn-ea"/>
                <a:cs typeface="+mn-cs"/>
              </a:rPr>
              <a:t> di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aset</a:t>
            </a:r>
            <a:r>
              <a:rPr kumimoji="0" lang="en-US" sz="2000" b="0" i="0" u="none" strike="noStrike" kern="1200" cap="none" spc="0" normalizeH="0" baseline="0" noProof="0" dirty="0">
                <a:ln>
                  <a:noFill/>
                </a:ln>
                <a:solidFill>
                  <a:srgbClr val="2F2B20"/>
                </a:solidFill>
                <a:effectLst/>
                <a:uLnTx/>
                <a:uFillTx/>
                <a:latin typeface="Calibri"/>
                <a:ea typeface="+mn-ea"/>
                <a:cs typeface="+mn-cs"/>
              </a:rPr>
              <a:t> proses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organisasi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Aset</a:t>
            </a:r>
            <a:r>
              <a:rPr kumimoji="0" lang="en-US" sz="2000" b="0" i="0" u="none" strike="noStrike" kern="1200" cap="none" spc="0" normalizeH="0" baseline="0" noProof="0" dirty="0">
                <a:ln>
                  <a:noFill/>
                </a:ln>
                <a:solidFill>
                  <a:srgbClr val="2F2B20"/>
                </a:solidFill>
                <a:effectLst/>
                <a:uLnTx/>
                <a:uFillTx/>
                <a:latin typeface="Calibri"/>
                <a:ea typeface="+mn-ea"/>
                <a:cs typeface="+mn-cs"/>
              </a:rPr>
              <a:t> proses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organisasi</a:t>
            </a:r>
            <a:r>
              <a:rPr kumimoji="0" lang="en-US" sz="20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diperbarui</a:t>
            </a:r>
            <a:r>
              <a:rPr kumimoji="0" lang="en-US" sz="2000" b="0" i="0" u="none" strike="noStrike" kern="1200" cap="none" spc="0" normalizeH="0" baseline="0" noProof="0" dirty="0">
                <a:ln>
                  <a:noFill/>
                </a:ln>
                <a:solidFill>
                  <a:srgbClr val="2F2B20"/>
                </a:solidFill>
                <a:effectLst/>
                <a:uLnTx/>
                <a:uFillTx/>
                <a:latin typeface="Calibri"/>
                <a:ea typeface="+mn-ea"/>
                <a:cs typeface="+mn-cs"/>
              </a:rPr>
              <a:t>.</a:t>
            </a:r>
          </a:p>
        </p:txBody>
      </p:sp>
    </p:spTree>
    <p:extLst>
      <p:ext uri="{BB962C8B-B14F-4D97-AF65-F5344CB8AC3E}">
        <p14:creationId xmlns:p14="http://schemas.microsoft.com/office/powerpoint/2010/main" val="19165532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5727510" y="1451212"/>
            <a:ext cx="5105400" cy="5105400"/>
          </a:xfrm>
          <a:prstGeom prst="rect">
            <a:avLst/>
          </a:prstGeom>
        </p:spPr>
      </p:pic>
    </p:spTree>
    <p:extLst>
      <p:ext uri="{BB962C8B-B14F-4D97-AF65-F5344CB8AC3E}">
        <p14:creationId xmlns:p14="http://schemas.microsoft.com/office/powerpoint/2010/main" val="355214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77265" y="0"/>
            <a:ext cx="1005386" cy="118054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Risk Management Process : </a:t>
            </a:r>
            <a:r>
              <a:rPr lang="id-ID" sz="3600" dirty="0">
                <a:solidFill>
                  <a:srgbClr val="FF0000"/>
                </a:solidFill>
                <a:latin typeface="Algerian" panose="04020705040A02060702" pitchFamily="82" charset="0"/>
              </a:rPr>
              <a:t>INTRODUCTION</a:t>
            </a:r>
          </a:p>
        </p:txBody>
      </p:sp>
      <p:pic>
        <p:nvPicPr>
          <p:cNvPr id="3" name="Picture 2"/>
          <p:cNvPicPr>
            <a:picLocks noChangeAspect="1"/>
          </p:cNvPicPr>
          <p:nvPr/>
        </p:nvPicPr>
        <p:blipFill>
          <a:blip r:embed="rId3"/>
          <a:stretch>
            <a:fillRect/>
          </a:stretch>
        </p:blipFill>
        <p:spPr>
          <a:xfrm>
            <a:off x="997327" y="932835"/>
            <a:ext cx="9879938" cy="5547029"/>
          </a:xfrm>
          <a:prstGeom prst="rect">
            <a:avLst/>
          </a:prstGeom>
        </p:spPr>
      </p:pic>
    </p:spTree>
    <p:extLst>
      <p:ext uri="{BB962C8B-B14F-4D97-AF65-F5344CB8AC3E}">
        <p14:creationId xmlns:p14="http://schemas.microsoft.com/office/powerpoint/2010/main" val="164531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PROJECT RISK MANAGEMENT</a:t>
            </a:r>
            <a:endParaRPr lang="id-ID" sz="3200" b="1" dirty="0">
              <a:cs typeface="Century Gothic" charset="0"/>
            </a:endParaRPr>
          </a:p>
        </p:txBody>
      </p:sp>
      <p:sp>
        <p:nvSpPr>
          <p:cNvPr id="21" name="Rounded Rectangle 20"/>
          <p:cNvSpPr/>
          <p:nvPr/>
        </p:nvSpPr>
        <p:spPr>
          <a:xfrm>
            <a:off x="210467" y="862124"/>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549554" y="1870607"/>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152249" y="1543855"/>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456179" y="893469"/>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629319" y="1906842"/>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500033" y="1551901"/>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4905243" y="874791"/>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014485" y="1913438"/>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758216" y="1555849"/>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211545" y="898522"/>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330922" y="1920492"/>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311317" y="1578767"/>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758093" y="859809"/>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9983956" y="1948443"/>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629319" y="2670030"/>
            <a:ext cx="1827401"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Risk Management</a:t>
            </a:r>
            <a:endParaRPr lang="en-US" sz="1600" b="1" kern="1200" dirty="0">
              <a:solidFill>
                <a:schemeClr val="tx1"/>
              </a:solidFill>
            </a:endParaRPr>
          </a:p>
        </p:txBody>
      </p:sp>
      <p:sp>
        <p:nvSpPr>
          <p:cNvPr id="38" name="Freeform 37"/>
          <p:cNvSpPr/>
          <p:nvPr/>
        </p:nvSpPr>
        <p:spPr>
          <a:xfrm>
            <a:off x="2629318" y="341952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Identify Risk</a:t>
            </a:r>
            <a:endParaRPr lang="en-US" sz="1600" b="1" kern="1200" dirty="0">
              <a:solidFill>
                <a:schemeClr val="tx1"/>
              </a:solidFill>
            </a:endParaRPr>
          </a:p>
        </p:txBody>
      </p:sp>
      <p:sp>
        <p:nvSpPr>
          <p:cNvPr id="39" name="Freeform 38"/>
          <p:cNvSpPr/>
          <p:nvPr/>
        </p:nvSpPr>
        <p:spPr>
          <a:xfrm>
            <a:off x="2629317" y="4927490"/>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Quantitative Risk</a:t>
            </a:r>
          </a:p>
          <a:p>
            <a:pPr algn="ctr"/>
            <a:r>
              <a:rPr lang="en-US" sz="1400" b="1" dirty="0">
                <a:solidFill>
                  <a:schemeClr val="tx1"/>
                </a:solidFill>
              </a:rPr>
              <a:t>Analysis</a:t>
            </a:r>
            <a:endParaRPr lang="en-US" sz="1400" b="1" kern="1200" dirty="0">
              <a:solidFill>
                <a:schemeClr val="tx1"/>
              </a:solidFill>
            </a:endParaRPr>
          </a:p>
        </p:txBody>
      </p:sp>
      <p:sp>
        <p:nvSpPr>
          <p:cNvPr id="20" name="Freeform 19"/>
          <p:cNvSpPr/>
          <p:nvPr/>
        </p:nvSpPr>
        <p:spPr>
          <a:xfrm>
            <a:off x="2629317" y="418133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Qualitative Risk</a:t>
            </a:r>
          </a:p>
          <a:p>
            <a:pPr algn="ctr"/>
            <a:r>
              <a:rPr lang="en-US" sz="1400" b="1" dirty="0">
                <a:solidFill>
                  <a:schemeClr val="tx1"/>
                </a:solidFill>
              </a:rPr>
              <a:t>Analysis</a:t>
            </a:r>
          </a:p>
        </p:txBody>
      </p:sp>
      <p:sp>
        <p:nvSpPr>
          <p:cNvPr id="36" name="Freeform 35"/>
          <p:cNvSpPr/>
          <p:nvPr/>
        </p:nvSpPr>
        <p:spPr>
          <a:xfrm>
            <a:off x="2646258" y="568911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Plan Risk</a:t>
            </a:r>
          </a:p>
          <a:p>
            <a:pPr algn="ctr"/>
            <a:r>
              <a:rPr lang="en-US" sz="1600" b="1" dirty="0">
                <a:solidFill>
                  <a:schemeClr val="tx1"/>
                </a:solidFill>
              </a:rPr>
              <a:t>Responses</a:t>
            </a:r>
            <a:endParaRPr lang="en-US" sz="1600" b="1" kern="1200" dirty="0">
              <a:solidFill>
                <a:schemeClr val="tx1"/>
              </a:solidFill>
            </a:endParaRPr>
          </a:p>
        </p:txBody>
      </p:sp>
      <p:sp>
        <p:nvSpPr>
          <p:cNvPr id="37" name="Freeform 36"/>
          <p:cNvSpPr/>
          <p:nvPr/>
        </p:nvSpPr>
        <p:spPr>
          <a:xfrm>
            <a:off x="7428554" y="267354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Control Risk</a:t>
            </a:r>
            <a:endParaRPr lang="en-US" sz="1600" b="1" kern="1200" dirty="0">
              <a:solidFill>
                <a:schemeClr val="tx1"/>
              </a:solidFill>
            </a:endParaRPr>
          </a:p>
        </p:txBody>
      </p:sp>
      <p:sp>
        <p:nvSpPr>
          <p:cNvPr id="40" name="Freeform 39"/>
          <p:cNvSpPr/>
          <p:nvPr/>
        </p:nvSpPr>
        <p:spPr>
          <a:xfrm>
            <a:off x="4979639" y="2703900"/>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Implement Risk</a:t>
            </a:r>
          </a:p>
          <a:p>
            <a:pPr algn="ctr"/>
            <a:r>
              <a:rPr lang="en-US" sz="1600" b="1" dirty="0">
                <a:solidFill>
                  <a:schemeClr val="tx1"/>
                </a:solidFill>
              </a:rPr>
              <a:t>Responses</a:t>
            </a:r>
            <a:endParaRPr lang="en-US" sz="1600" b="1" kern="1200" dirty="0">
              <a:solidFill>
                <a:schemeClr val="tx1"/>
              </a:solidFill>
            </a:endParaRPr>
          </a:p>
        </p:txBody>
      </p:sp>
    </p:spTree>
    <p:extLst>
      <p:ext uri="{BB962C8B-B14F-4D97-AF65-F5344CB8AC3E}">
        <p14:creationId xmlns:p14="http://schemas.microsoft.com/office/powerpoint/2010/main" val="2107516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PLAN RISK MANAGEMENT</a:t>
            </a:r>
            <a:endParaRPr lang="id-ID" sz="3200" b="1" dirty="0">
              <a:cs typeface="Century Gothic" charset="0"/>
            </a:endParaRPr>
          </a:p>
        </p:txBody>
      </p:sp>
      <p:sp>
        <p:nvSpPr>
          <p:cNvPr id="21" name="Rounded Rectangle 20"/>
          <p:cNvSpPr/>
          <p:nvPr/>
        </p:nvSpPr>
        <p:spPr>
          <a:xfrm>
            <a:off x="210467" y="862124"/>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549554" y="1870607"/>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152249" y="1543855"/>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456179" y="893469"/>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629319" y="1906842"/>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500033" y="1551901"/>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4905243" y="874791"/>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014485" y="1913438"/>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758216" y="1555849"/>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211545" y="898522"/>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330922" y="1920492"/>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311317" y="1578767"/>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758093" y="859809"/>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9983956" y="1948443"/>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629319" y="2670030"/>
            <a:ext cx="1827401"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Risk Management</a:t>
            </a:r>
            <a:endParaRPr lang="en-US" sz="1600" b="1" kern="1200" dirty="0">
              <a:solidFill>
                <a:schemeClr val="tx1"/>
              </a:solidFill>
            </a:endParaRPr>
          </a:p>
        </p:txBody>
      </p:sp>
      <p:sp>
        <p:nvSpPr>
          <p:cNvPr id="38" name="Freeform 37"/>
          <p:cNvSpPr/>
          <p:nvPr/>
        </p:nvSpPr>
        <p:spPr>
          <a:xfrm>
            <a:off x="2629318" y="341952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Identify Risk</a:t>
            </a:r>
            <a:endParaRPr lang="en-US" sz="1600" b="1" kern="1200" dirty="0">
              <a:solidFill>
                <a:schemeClr val="tx1"/>
              </a:solidFill>
            </a:endParaRPr>
          </a:p>
        </p:txBody>
      </p:sp>
      <p:sp>
        <p:nvSpPr>
          <p:cNvPr id="39" name="Freeform 38"/>
          <p:cNvSpPr/>
          <p:nvPr/>
        </p:nvSpPr>
        <p:spPr>
          <a:xfrm>
            <a:off x="2629317" y="4927490"/>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Quantitative Risk</a:t>
            </a:r>
          </a:p>
          <a:p>
            <a:pPr algn="ctr"/>
            <a:r>
              <a:rPr lang="en-US" sz="1400" b="1" dirty="0">
                <a:solidFill>
                  <a:schemeClr val="tx1"/>
                </a:solidFill>
              </a:rPr>
              <a:t>Analysis</a:t>
            </a:r>
            <a:endParaRPr lang="en-US" sz="1400" b="1" kern="1200" dirty="0">
              <a:solidFill>
                <a:schemeClr val="tx1"/>
              </a:solidFill>
            </a:endParaRPr>
          </a:p>
        </p:txBody>
      </p:sp>
      <p:sp>
        <p:nvSpPr>
          <p:cNvPr id="20" name="Freeform 19"/>
          <p:cNvSpPr/>
          <p:nvPr/>
        </p:nvSpPr>
        <p:spPr>
          <a:xfrm>
            <a:off x="2629317" y="418133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Qualitative Risk</a:t>
            </a:r>
          </a:p>
          <a:p>
            <a:pPr algn="ctr"/>
            <a:r>
              <a:rPr lang="en-US" sz="1400" b="1" dirty="0">
                <a:solidFill>
                  <a:schemeClr val="tx1"/>
                </a:solidFill>
              </a:rPr>
              <a:t>Analysis</a:t>
            </a:r>
          </a:p>
        </p:txBody>
      </p:sp>
      <p:sp>
        <p:nvSpPr>
          <p:cNvPr id="36" name="Freeform 35"/>
          <p:cNvSpPr/>
          <p:nvPr/>
        </p:nvSpPr>
        <p:spPr>
          <a:xfrm>
            <a:off x="2646258" y="568911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Plan Risk</a:t>
            </a:r>
          </a:p>
          <a:p>
            <a:pPr algn="ctr"/>
            <a:r>
              <a:rPr lang="en-US" sz="1600" b="1" dirty="0">
                <a:solidFill>
                  <a:schemeClr val="tx1"/>
                </a:solidFill>
              </a:rPr>
              <a:t>Responses</a:t>
            </a:r>
            <a:endParaRPr lang="en-US" sz="1600" b="1" kern="1200" dirty="0">
              <a:solidFill>
                <a:schemeClr val="tx1"/>
              </a:solidFill>
            </a:endParaRPr>
          </a:p>
        </p:txBody>
      </p:sp>
      <p:sp>
        <p:nvSpPr>
          <p:cNvPr id="37" name="Freeform 36"/>
          <p:cNvSpPr/>
          <p:nvPr/>
        </p:nvSpPr>
        <p:spPr>
          <a:xfrm>
            <a:off x="7428554" y="267354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Control Risk</a:t>
            </a:r>
            <a:endParaRPr lang="en-US" sz="1600" b="1" kern="1200" dirty="0">
              <a:solidFill>
                <a:schemeClr val="tx1"/>
              </a:solidFill>
            </a:endParaRPr>
          </a:p>
        </p:txBody>
      </p:sp>
      <p:sp>
        <p:nvSpPr>
          <p:cNvPr id="40" name="Freeform 39"/>
          <p:cNvSpPr/>
          <p:nvPr/>
        </p:nvSpPr>
        <p:spPr>
          <a:xfrm>
            <a:off x="5014485" y="271116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Implement Risk</a:t>
            </a:r>
          </a:p>
          <a:p>
            <a:pPr lvl="0" algn="ctr" defTabSz="889000">
              <a:lnSpc>
                <a:spcPct val="90000"/>
              </a:lnSpc>
              <a:spcBef>
                <a:spcPct val="0"/>
              </a:spcBef>
              <a:spcAft>
                <a:spcPct val="35000"/>
              </a:spcAft>
            </a:pPr>
            <a:r>
              <a:rPr lang="en-US" sz="1600" b="1" dirty="0">
                <a:solidFill>
                  <a:schemeClr val="tx1"/>
                </a:solidFill>
              </a:rPr>
              <a:t>Responses</a:t>
            </a:r>
          </a:p>
        </p:txBody>
      </p:sp>
    </p:spTree>
    <p:extLst>
      <p:ext uri="{BB962C8B-B14F-4D97-AF65-F5344CB8AC3E}">
        <p14:creationId xmlns:p14="http://schemas.microsoft.com/office/powerpoint/2010/main" val="2232043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Management</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Content Placeholder 2"/>
          <p:cNvSpPr txBox="1">
            <a:spLocks/>
          </p:cNvSpPr>
          <p:nvPr/>
        </p:nvSpPr>
        <p:spPr>
          <a:xfrm>
            <a:off x="618661" y="823513"/>
            <a:ext cx="10135773" cy="1293782"/>
          </a:xfrm>
          <a:prstGeom prst="rect">
            <a:avLst/>
          </a:prstGeom>
          <a:solidFill>
            <a:schemeClr val="accent2">
              <a:lumMod val="20000"/>
              <a:lumOff val="80000"/>
            </a:schemeClr>
          </a:solidFill>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id-ID" dirty="0">
                <a:solidFill>
                  <a:schemeClr val="tx1"/>
                </a:solidFill>
              </a:rPr>
              <a:t>Rencana Manajemen Risiko adalah proses mendefinisikan bagaimana melakukan kegiatan manajemen risiko untuk proyek.</a:t>
            </a:r>
            <a:endParaRPr lang="en-US" dirty="0">
              <a:solidFill>
                <a:schemeClr val="tx1"/>
              </a:solidFill>
            </a:endParaRPr>
          </a:p>
        </p:txBody>
      </p:sp>
      <p:sp>
        <p:nvSpPr>
          <p:cNvPr id="2" name="Rectangle 1"/>
          <p:cNvSpPr/>
          <p:nvPr/>
        </p:nvSpPr>
        <p:spPr>
          <a:xfrm>
            <a:off x="495830" y="2671748"/>
            <a:ext cx="10695333" cy="1569660"/>
          </a:xfrm>
          <a:prstGeom prst="rect">
            <a:avLst/>
          </a:prstGeom>
          <a:solidFill>
            <a:srgbClr val="00B0F0"/>
          </a:solidFill>
        </p:spPr>
        <p:txBody>
          <a:bodyPr wrap="square">
            <a:spAutoFit/>
          </a:bodyPr>
          <a:lstStyle/>
          <a:p>
            <a:pPr algn="just"/>
            <a:r>
              <a:rPr lang="id-ID" sz="2400" dirty="0"/>
              <a:t>Rencana manajemen risiko sangat penting untuk </a:t>
            </a:r>
            <a:r>
              <a:rPr lang="en-US" sz="2400" dirty="0"/>
              <a:t>di</a:t>
            </a:r>
            <a:r>
              <a:rPr lang="id-ID" sz="2400" dirty="0"/>
              <a:t>komunikasi</a:t>
            </a:r>
            <a:r>
              <a:rPr lang="en-US" sz="2400" dirty="0" err="1"/>
              <a:t>kan</a:t>
            </a:r>
            <a:r>
              <a:rPr lang="id-ID" sz="2400" dirty="0"/>
              <a:t> dengan dan memperoleh persetujuan dan dukungan dari semua </a:t>
            </a:r>
            <a:r>
              <a:rPr lang="id-ID" sz="2400" i="1" dirty="0"/>
              <a:t>stakeholder </a:t>
            </a:r>
            <a:r>
              <a:rPr lang="id-ID" sz="2400" dirty="0"/>
              <a:t>untuk memastikan proses manajemen risiko didukung dan dilakukan secara efektif selama siklus hidup proyek.</a:t>
            </a:r>
          </a:p>
        </p:txBody>
      </p:sp>
    </p:spTree>
    <p:extLst>
      <p:ext uri="{BB962C8B-B14F-4D97-AF65-F5344CB8AC3E}">
        <p14:creationId xmlns:p14="http://schemas.microsoft.com/office/powerpoint/2010/main" val="1782474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Management: Data Flow</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2289625" y="987970"/>
            <a:ext cx="6848475" cy="5400675"/>
          </a:xfrm>
          <a:prstGeom prst="rect">
            <a:avLst/>
          </a:prstGeom>
        </p:spPr>
      </p:pic>
    </p:spTree>
    <p:extLst>
      <p:ext uri="{BB962C8B-B14F-4D97-AF65-F5344CB8AC3E}">
        <p14:creationId xmlns:p14="http://schemas.microsoft.com/office/powerpoint/2010/main" val="2031730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Risk Management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2072534945"/>
              </p:ext>
            </p:extLst>
          </p:nvPr>
        </p:nvGraphicFramePr>
        <p:xfrm>
          <a:off x="1458794" y="1269242"/>
          <a:ext cx="8128000" cy="4775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1659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Management: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2590106" y="966841"/>
            <a:ext cx="9065081" cy="5584083"/>
          </a:xfrm>
          <a:prstGeom prst="rect">
            <a:avLst/>
          </a:prstGeom>
          <a:solidFill>
            <a:schemeClr val="bg2"/>
          </a:solid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buFont typeface="Source Sans Pro"/>
              <a:buNone/>
            </a:pPr>
            <a:r>
              <a:rPr lang="en-GB" dirty="0">
                <a:solidFill>
                  <a:srgbClr val="2F2B20"/>
                </a:solidFill>
                <a:latin typeface="Cooper Black" pitchFamily="18" charset="0"/>
              </a:rPr>
              <a:t>1. Project Management Plan</a:t>
            </a:r>
            <a:endParaRPr lang="en-US" dirty="0">
              <a:solidFill>
                <a:srgbClr val="2F2B20"/>
              </a:solidFill>
              <a:latin typeface="Cooper Black" pitchFamily="18" charset="0"/>
            </a:endParaRPr>
          </a:p>
          <a:p>
            <a:pPr algn="just">
              <a:buNone/>
            </a:pPr>
            <a:r>
              <a:rPr lang="id-ID" dirty="0">
                <a:solidFill>
                  <a:schemeClr val="tx1"/>
                </a:solidFill>
              </a:rPr>
              <a:t>Dalam perencanaan  manajemen risiko, semua rencana manajemen perusahaan dan baseline harus dipertimbangkan untuk disetuju dalam rangka membuat rencana manajemen risiko yang konsisten. </a:t>
            </a:r>
            <a:endParaRPr lang="en-US" dirty="0">
              <a:solidFill>
                <a:schemeClr val="tx1"/>
              </a:solidFill>
            </a:endParaRPr>
          </a:p>
          <a:p>
            <a:pPr algn="just">
              <a:buNone/>
            </a:pPr>
            <a:r>
              <a:rPr lang="id-ID" dirty="0">
                <a:solidFill>
                  <a:schemeClr val="tx1"/>
                </a:solidFill>
              </a:rPr>
              <a:t>Rencana manajemen risiko juga merupakan komponen dari rencana manajemen proyek. </a:t>
            </a:r>
            <a:endParaRPr lang="en-US" dirty="0">
              <a:solidFill>
                <a:schemeClr val="tx1"/>
              </a:solidFill>
            </a:endParaRPr>
          </a:p>
          <a:p>
            <a:pPr algn="just">
              <a:buNone/>
            </a:pPr>
            <a:r>
              <a:rPr lang="id-ID" dirty="0">
                <a:solidFill>
                  <a:schemeClr val="tx1"/>
                </a:solidFill>
              </a:rPr>
              <a:t>Rencana manajemen proyek memberikan </a:t>
            </a:r>
            <a:r>
              <a:rPr lang="en-US" dirty="0">
                <a:solidFill>
                  <a:schemeClr val="tx1"/>
                </a:solidFill>
              </a:rPr>
              <a:t>area</a:t>
            </a:r>
            <a:r>
              <a:rPr lang="id-ID" dirty="0">
                <a:solidFill>
                  <a:schemeClr val="tx1"/>
                </a:solidFill>
              </a:rPr>
              <a:t> berisiko yang terkena </a:t>
            </a:r>
            <a:r>
              <a:rPr lang="en-US" dirty="0" err="1">
                <a:solidFill>
                  <a:schemeClr val="tx1"/>
                </a:solidFill>
              </a:rPr>
              <a:t>seperti</a:t>
            </a:r>
            <a:r>
              <a:rPr lang="en-US" dirty="0">
                <a:solidFill>
                  <a:schemeClr val="tx1"/>
                </a:solidFill>
              </a:rPr>
              <a:t> :</a:t>
            </a:r>
            <a:r>
              <a:rPr lang="id-ID" dirty="0">
                <a:solidFill>
                  <a:schemeClr val="tx1"/>
                </a:solidFill>
              </a:rPr>
              <a:t> </a:t>
            </a:r>
            <a:endParaRPr lang="en-US" dirty="0">
              <a:solidFill>
                <a:schemeClr val="tx1"/>
              </a:solidFill>
            </a:endParaRPr>
          </a:p>
          <a:p>
            <a:pPr marL="742950" lvl="1" indent="-285750" algn="just"/>
            <a:r>
              <a:rPr lang="en-US" dirty="0">
                <a:solidFill>
                  <a:schemeClr val="tx1"/>
                </a:solidFill>
              </a:rPr>
              <a:t>Scope / </a:t>
            </a:r>
            <a:r>
              <a:rPr lang="id-ID" dirty="0">
                <a:solidFill>
                  <a:schemeClr val="tx1"/>
                </a:solidFill>
              </a:rPr>
              <a:t>ruang lingkup, </a:t>
            </a:r>
            <a:endParaRPr lang="en-US" dirty="0">
              <a:solidFill>
                <a:schemeClr val="tx1"/>
              </a:solidFill>
            </a:endParaRPr>
          </a:p>
          <a:p>
            <a:pPr marL="742950" lvl="1" indent="-285750" algn="just"/>
            <a:r>
              <a:rPr lang="en-US" dirty="0">
                <a:solidFill>
                  <a:schemeClr val="tx1"/>
                </a:solidFill>
              </a:rPr>
              <a:t>J</a:t>
            </a:r>
            <a:r>
              <a:rPr lang="id-ID" dirty="0">
                <a:solidFill>
                  <a:schemeClr val="tx1"/>
                </a:solidFill>
              </a:rPr>
              <a:t>adwal, dan </a:t>
            </a:r>
            <a:endParaRPr lang="en-US" dirty="0">
              <a:solidFill>
                <a:schemeClr val="tx1"/>
              </a:solidFill>
            </a:endParaRPr>
          </a:p>
          <a:p>
            <a:pPr marL="742950" lvl="1" indent="-285750" algn="just"/>
            <a:r>
              <a:rPr lang="en-US" dirty="0">
                <a:solidFill>
                  <a:schemeClr val="tx1"/>
                </a:solidFill>
              </a:rPr>
              <a:t>B</a:t>
            </a:r>
            <a:r>
              <a:rPr lang="id-ID" dirty="0">
                <a:solidFill>
                  <a:schemeClr val="tx1"/>
                </a:solidFill>
              </a:rPr>
              <a:t>iaya.</a:t>
            </a:r>
            <a:endParaRPr lang="en-US" dirty="0">
              <a:solidFill>
                <a:schemeClr val="tx1"/>
              </a:solidFill>
            </a:endParaRPr>
          </a:p>
          <a:p>
            <a:pPr marL="742950" lvl="1" indent="-285750" algn="just"/>
            <a:endParaRPr lang="en-US" dirty="0">
              <a:solidFill>
                <a:schemeClr val="tx1"/>
              </a:solidFill>
            </a:endParaRPr>
          </a:p>
          <a:p>
            <a:pPr algn="just">
              <a:buNone/>
            </a:pPr>
            <a:r>
              <a:rPr lang="id-ID" b="1" dirty="0">
                <a:solidFill>
                  <a:srgbClr val="800000"/>
                </a:solidFill>
              </a:rPr>
              <a:t>2</a:t>
            </a:r>
            <a:r>
              <a:rPr lang="en-US" b="1" dirty="0">
                <a:solidFill>
                  <a:srgbClr val="800000"/>
                </a:solidFill>
              </a:rPr>
              <a:t>.</a:t>
            </a:r>
            <a:r>
              <a:rPr lang="id-ID" b="1" dirty="0">
                <a:solidFill>
                  <a:srgbClr val="800000"/>
                </a:solidFill>
              </a:rPr>
              <a:t> Project Charter</a:t>
            </a:r>
            <a:endParaRPr lang="en-US" b="1" dirty="0">
              <a:solidFill>
                <a:srgbClr val="800000"/>
              </a:solidFill>
            </a:endParaRPr>
          </a:p>
          <a:p>
            <a:pPr algn="just">
              <a:buNone/>
            </a:pPr>
            <a:r>
              <a:rPr lang="id-ID" dirty="0">
                <a:solidFill>
                  <a:srgbClr val="2F2B20"/>
                </a:solidFill>
              </a:rPr>
              <a:t>Proyek charter dapat memberikan berbagai masukan seperti </a:t>
            </a:r>
            <a:endParaRPr lang="en-US" dirty="0">
              <a:solidFill>
                <a:srgbClr val="2F2B20"/>
              </a:solidFill>
            </a:endParaRPr>
          </a:p>
          <a:p>
            <a:pPr marL="742950" lvl="1" indent="-285750" algn="just"/>
            <a:r>
              <a:rPr lang="en-US" dirty="0">
                <a:solidFill>
                  <a:srgbClr val="2F2B20"/>
                </a:solidFill>
              </a:rPr>
              <a:t>High level risk</a:t>
            </a:r>
          </a:p>
          <a:p>
            <a:pPr marL="742950" lvl="1" indent="-285750" algn="just"/>
            <a:r>
              <a:rPr lang="en-US" dirty="0">
                <a:solidFill>
                  <a:srgbClr val="2F2B20"/>
                </a:solidFill>
              </a:rPr>
              <a:t>High level project description</a:t>
            </a:r>
          </a:p>
          <a:p>
            <a:pPr marL="742950" lvl="1" indent="-285750" algn="just"/>
            <a:r>
              <a:rPr lang="en-US" dirty="0">
                <a:solidFill>
                  <a:srgbClr val="2F2B20"/>
                </a:solidFill>
              </a:rPr>
              <a:t>High level requirement</a:t>
            </a:r>
          </a:p>
          <a:p>
            <a:pPr marL="742950" lvl="1" indent="-285750" algn="just"/>
            <a:endParaRPr lang="en-US" dirty="0">
              <a:solidFill>
                <a:srgbClr val="2F2B20"/>
              </a:solidFill>
            </a:endParaRPr>
          </a:p>
          <a:p>
            <a:pPr algn="just">
              <a:buNone/>
            </a:pPr>
            <a:endParaRPr lang="id-ID" dirty="0">
              <a:solidFill>
                <a:srgbClr val="800000"/>
              </a:solidFill>
            </a:endParaRPr>
          </a:p>
          <a:p>
            <a:pPr marL="285750" indent="-285750" algn="just"/>
            <a:endParaRPr lang="id-ID" dirty="0">
              <a:solidFill>
                <a:srgbClr val="2F2B20"/>
              </a:solidFill>
            </a:endParaRPr>
          </a:p>
          <a:p>
            <a:pPr algn="just">
              <a:buNone/>
            </a:pPr>
            <a:endParaRPr lang="id-ID" dirty="0">
              <a:solidFill>
                <a:srgbClr val="800000"/>
              </a:solidFill>
            </a:endParaRPr>
          </a:p>
          <a:p>
            <a:pPr marL="285750" indent="-285750" algn="just"/>
            <a:endParaRPr lang="id-ID" dirty="0">
              <a:solidFill>
                <a:schemeClr val="tx1"/>
              </a:solidFill>
            </a:endParaRPr>
          </a:p>
        </p:txBody>
      </p:sp>
      <p:grpSp>
        <p:nvGrpSpPr>
          <p:cNvPr id="12" name="Group 11"/>
          <p:cNvGrpSpPr/>
          <p:nvPr/>
        </p:nvGrpSpPr>
        <p:grpSpPr>
          <a:xfrm>
            <a:off x="220824" y="966841"/>
            <a:ext cx="1838086" cy="999224"/>
            <a:chOff x="4042" y="249110"/>
            <a:chExt cx="1838086" cy="999224"/>
          </a:xfrm>
          <a:scene3d>
            <a:camera prst="orthographicFront"/>
            <a:lightRig rig="threePt" dir="t">
              <a:rot lat="0" lon="0" rev="7500000"/>
            </a:lightRig>
          </a:scene3d>
        </p:grpSpPr>
        <p:sp>
          <p:nvSpPr>
            <p:cNvPr id="18" name="Rounded Rectangle 17"/>
            <p:cNvSpPr/>
            <p:nvPr/>
          </p:nvSpPr>
          <p:spPr>
            <a:xfrm>
              <a:off x="4042" y="249110"/>
              <a:ext cx="1838086" cy="999224"/>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9" name="Rounded Rectangle 4"/>
            <p:cNvSpPr/>
            <p:nvPr/>
          </p:nvSpPr>
          <p:spPr>
            <a:xfrm>
              <a:off x="4042" y="249110"/>
              <a:ext cx="1838086" cy="66614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b="0" kern="1200" dirty="0">
                  <a:latin typeface="+mn-lt"/>
                </a:rPr>
                <a:t>Input</a:t>
              </a:r>
            </a:p>
          </p:txBody>
        </p:sp>
      </p:grpSp>
      <p:grpSp>
        <p:nvGrpSpPr>
          <p:cNvPr id="15" name="Group 14"/>
          <p:cNvGrpSpPr/>
          <p:nvPr/>
        </p:nvGrpSpPr>
        <p:grpSpPr>
          <a:xfrm>
            <a:off x="220824" y="1885042"/>
            <a:ext cx="1838086" cy="3610800"/>
            <a:chOff x="380518" y="939921"/>
            <a:chExt cx="1838086" cy="3610800"/>
          </a:xfrm>
          <a:scene3d>
            <a:camera prst="orthographicFront"/>
            <a:lightRig rig="threePt" dir="t">
              <a:rot lat="0" lon="0" rev="7500000"/>
            </a:lightRig>
          </a:scene3d>
        </p:grpSpPr>
        <p:sp>
          <p:nvSpPr>
            <p:cNvPr id="16" name="Rounded Rectangle 15"/>
            <p:cNvSpPr/>
            <p:nvPr/>
          </p:nvSpPr>
          <p:spPr>
            <a:xfrm>
              <a:off x="380518" y="939921"/>
              <a:ext cx="1838086" cy="3610800"/>
            </a:xfrm>
            <a:prstGeom prst="roundRect">
              <a:avLst>
                <a:gd name="adj" fmla="val 10000"/>
              </a:avLst>
            </a:prstGeom>
            <a:solidFill>
              <a:schemeClr val="tx2">
                <a:lumMod val="20000"/>
                <a:lumOff val="80000"/>
                <a:alpha val="90000"/>
              </a:schemeClr>
            </a:solidFill>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434354" y="993757"/>
              <a:ext cx="1730414" cy="3503128"/>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Project management plan</a:t>
              </a:r>
            </a:p>
            <a:p>
              <a:pPr marL="171450" lvl="1" indent="-171450" algn="l" defTabSz="755650">
                <a:lnSpc>
                  <a:spcPct val="90000"/>
                </a:lnSpc>
                <a:spcBef>
                  <a:spcPct val="0"/>
                </a:spcBef>
                <a:spcAft>
                  <a:spcPct val="15000"/>
                </a:spcAft>
                <a:buChar char="••"/>
              </a:pPr>
              <a:r>
                <a:rPr lang="en-US" sz="1700" b="0" kern="1200" dirty="0">
                  <a:latin typeface="+mn-lt"/>
                </a:rPr>
                <a:t>2 Project charter</a:t>
              </a:r>
            </a:p>
            <a:p>
              <a:pPr marL="171450" lvl="1" indent="-171450" algn="l" defTabSz="755650">
                <a:lnSpc>
                  <a:spcPct val="90000"/>
                </a:lnSpc>
                <a:spcBef>
                  <a:spcPct val="0"/>
                </a:spcBef>
                <a:spcAft>
                  <a:spcPct val="15000"/>
                </a:spcAft>
                <a:buChar char="••"/>
              </a:pPr>
              <a:r>
                <a:rPr lang="en-US" sz="1700" b="0" kern="1200" dirty="0">
                  <a:latin typeface="+mn-lt"/>
                </a:rPr>
                <a:t>3 Stakeholder register</a:t>
              </a:r>
            </a:p>
            <a:p>
              <a:pPr marL="171450" lvl="1" indent="-171450" algn="l" defTabSz="755650">
                <a:lnSpc>
                  <a:spcPct val="90000"/>
                </a:lnSpc>
                <a:spcBef>
                  <a:spcPct val="0"/>
                </a:spcBef>
                <a:spcAft>
                  <a:spcPct val="15000"/>
                </a:spcAft>
                <a:buChar char="••"/>
              </a:pPr>
              <a:r>
                <a:rPr lang="en-US" sz="1700" b="0" kern="1200" dirty="0">
                  <a:latin typeface="+mn-lt"/>
                </a:rPr>
                <a:t>4 Enterprise environmental factors</a:t>
              </a:r>
            </a:p>
            <a:p>
              <a:pPr marL="171450" lvl="1" indent="-171450" algn="l" defTabSz="755650">
                <a:lnSpc>
                  <a:spcPct val="90000"/>
                </a:lnSpc>
                <a:spcBef>
                  <a:spcPct val="0"/>
                </a:spcBef>
                <a:spcAft>
                  <a:spcPct val="15000"/>
                </a:spcAft>
                <a:buChar char="••"/>
              </a:pPr>
              <a:r>
                <a:rPr lang="en-US" sz="1700" b="0" kern="1200" dirty="0">
                  <a:latin typeface="+mn-lt"/>
                </a:rPr>
                <a:t>5 Organizational process assets</a:t>
              </a:r>
            </a:p>
          </p:txBody>
        </p:sp>
      </p:grpSp>
    </p:spTree>
    <p:extLst>
      <p:ext uri="{BB962C8B-B14F-4D97-AF65-F5344CB8AC3E}">
        <p14:creationId xmlns:p14="http://schemas.microsoft.com/office/powerpoint/2010/main" val="2499198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Management: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2590106" y="966841"/>
            <a:ext cx="9065081" cy="5584083"/>
          </a:xfrm>
          <a:prstGeom prst="rect">
            <a:avLst/>
          </a:prstGeom>
          <a:solidFill>
            <a:schemeClr val="bg2"/>
          </a:solid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just">
              <a:buNone/>
            </a:pPr>
            <a:r>
              <a:rPr lang="id-ID" b="1" dirty="0">
                <a:solidFill>
                  <a:srgbClr val="800000"/>
                </a:solidFill>
              </a:rPr>
              <a:t>3</a:t>
            </a:r>
            <a:r>
              <a:rPr lang="en-US" b="1" dirty="0">
                <a:solidFill>
                  <a:srgbClr val="800000"/>
                </a:solidFill>
              </a:rPr>
              <a:t>.</a:t>
            </a:r>
            <a:r>
              <a:rPr lang="id-ID" b="1" dirty="0">
                <a:solidFill>
                  <a:srgbClr val="800000"/>
                </a:solidFill>
              </a:rPr>
              <a:t> Stakeholder Register</a:t>
            </a:r>
            <a:endParaRPr lang="en-US" b="1" dirty="0">
              <a:solidFill>
                <a:srgbClr val="800000"/>
              </a:solidFill>
            </a:endParaRPr>
          </a:p>
          <a:p>
            <a:pPr algn="just">
              <a:buNone/>
            </a:pPr>
            <a:r>
              <a:rPr lang="id-ID" dirty="0">
                <a:solidFill>
                  <a:srgbClr val="2F2B20"/>
                </a:solidFill>
              </a:rPr>
              <a:t>Daftar Stakeholder, yang mem</a:t>
            </a:r>
            <a:r>
              <a:rPr lang="en-US" dirty="0" err="1">
                <a:solidFill>
                  <a:srgbClr val="2F2B20"/>
                </a:solidFill>
              </a:rPr>
              <a:t>uat</a:t>
            </a:r>
            <a:r>
              <a:rPr lang="en-US" dirty="0">
                <a:solidFill>
                  <a:srgbClr val="2F2B20"/>
                </a:solidFill>
              </a:rPr>
              <a:t> </a:t>
            </a:r>
            <a:r>
              <a:rPr lang="id-ID" dirty="0">
                <a:solidFill>
                  <a:srgbClr val="2F2B20"/>
                </a:solidFill>
              </a:rPr>
              <a:t>semua rincian yang terkait dengan pemangku kepentingan proyek, memberikan gambaran tentang peran mereka.</a:t>
            </a:r>
          </a:p>
          <a:p>
            <a:pPr algn="just">
              <a:buNone/>
            </a:pPr>
            <a:endParaRPr lang="en-US" dirty="0">
              <a:solidFill>
                <a:srgbClr val="800000"/>
              </a:solidFill>
            </a:endParaRPr>
          </a:p>
          <a:p>
            <a:pPr algn="just">
              <a:buNone/>
            </a:pPr>
            <a:r>
              <a:rPr lang="id-ID" dirty="0"/>
              <a:t>Output utama dari proses Identifikasi Stakeholder adalah daftar stakeholder. Berisi semua rincian yang terkait kepada para </a:t>
            </a:r>
            <a:r>
              <a:rPr lang="en-US" dirty="0"/>
              <a:t>stakeholder</a:t>
            </a:r>
            <a:r>
              <a:rPr lang="id-ID" dirty="0"/>
              <a:t> yang diidentifikasi termasuk :</a:t>
            </a:r>
            <a:endParaRPr lang="en-US" dirty="0"/>
          </a:p>
          <a:p>
            <a:pPr marL="742950" lvl="1" indent="-285750" algn="just"/>
            <a:r>
              <a:rPr lang="en-US" dirty="0"/>
              <a:t>I</a:t>
            </a:r>
            <a:r>
              <a:rPr lang="id-ID" dirty="0"/>
              <a:t>nformasi Identifikasi </a:t>
            </a:r>
            <a:r>
              <a:rPr lang="en-US" dirty="0" err="1"/>
              <a:t>seperti</a:t>
            </a:r>
            <a:r>
              <a:rPr lang="id-ID" dirty="0"/>
              <a:t>: </a:t>
            </a:r>
            <a:endParaRPr lang="en-US" dirty="0"/>
          </a:p>
          <a:p>
            <a:pPr marL="1200150" lvl="2" indent="-285750" algn="just">
              <a:buFont typeface="Wingdings" panose="05000000000000000000" pitchFamily="2" charset="2"/>
              <a:buChar char="ü"/>
            </a:pPr>
            <a:r>
              <a:rPr lang="id-ID" dirty="0"/>
              <a:t>Nama, </a:t>
            </a:r>
            <a:endParaRPr lang="en-US" dirty="0"/>
          </a:p>
          <a:p>
            <a:pPr marL="1200150" lvl="2" indent="-285750" algn="just">
              <a:buFont typeface="Wingdings" panose="05000000000000000000" pitchFamily="2" charset="2"/>
              <a:buChar char="ü"/>
            </a:pPr>
            <a:r>
              <a:rPr lang="id-ID" dirty="0"/>
              <a:t>posisi organisasi, </a:t>
            </a:r>
            <a:endParaRPr lang="en-US" dirty="0"/>
          </a:p>
          <a:p>
            <a:pPr marL="1200150" lvl="2" indent="-285750" algn="just">
              <a:buFont typeface="Wingdings" panose="05000000000000000000" pitchFamily="2" charset="2"/>
              <a:buChar char="ü"/>
            </a:pPr>
            <a:r>
              <a:rPr lang="id-ID" dirty="0"/>
              <a:t>lokasi, </a:t>
            </a:r>
            <a:endParaRPr lang="en-US" dirty="0"/>
          </a:p>
          <a:p>
            <a:pPr marL="1200150" lvl="2" indent="-285750" algn="just">
              <a:buFont typeface="Wingdings" panose="05000000000000000000" pitchFamily="2" charset="2"/>
              <a:buChar char="ü"/>
            </a:pPr>
            <a:r>
              <a:rPr lang="id-ID" dirty="0"/>
              <a:t>peran dalam proyek, </a:t>
            </a:r>
            <a:endParaRPr lang="en-US" dirty="0"/>
          </a:p>
          <a:p>
            <a:pPr marL="1200150" lvl="2" indent="-285750" algn="just">
              <a:buFont typeface="Wingdings" panose="05000000000000000000" pitchFamily="2" charset="2"/>
              <a:buChar char="ü"/>
            </a:pPr>
            <a:r>
              <a:rPr lang="id-ID" dirty="0"/>
              <a:t>informasi kontak</a:t>
            </a:r>
          </a:p>
          <a:p>
            <a:pPr marL="742950" lvl="1" indent="-285750" algn="just"/>
            <a:r>
              <a:rPr lang="en-US" dirty="0"/>
              <a:t>I</a:t>
            </a:r>
            <a:r>
              <a:rPr lang="id-ID" dirty="0"/>
              <a:t>nformasi Assessment : Persyaratan utama, harapan utama, pengaruh potensial dalam proyek, fase dalam siklus hidup</a:t>
            </a:r>
          </a:p>
          <a:p>
            <a:pPr marL="742950" lvl="1" indent="-285750" algn="just"/>
            <a:r>
              <a:rPr lang="en-US" dirty="0"/>
              <a:t>K</a:t>
            </a:r>
            <a:r>
              <a:rPr lang="id-ID" dirty="0"/>
              <a:t>lasifikasi Stakeholder : Internal/external, supporter/neutral/resistor, etc.</a:t>
            </a:r>
            <a:endParaRPr lang="en-US" dirty="0"/>
          </a:p>
          <a:p>
            <a:pPr marL="742950" lvl="1" indent="-285750" algn="just"/>
            <a:endParaRPr lang="en-US" dirty="0"/>
          </a:p>
          <a:p>
            <a:pPr algn="just">
              <a:buNone/>
            </a:pPr>
            <a:r>
              <a:rPr lang="en-US" dirty="0" err="1"/>
              <a:t>Daftar</a:t>
            </a:r>
            <a:r>
              <a:rPr lang="en-US" dirty="0"/>
              <a:t> </a:t>
            </a:r>
            <a:r>
              <a:rPr lang="id-ID" dirty="0"/>
              <a:t>Stakeholder harus dikonsultasikan dan diperbarui secara teratur</a:t>
            </a:r>
            <a:r>
              <a:rPr lang="en-US" dirty="0"/>
              <a:t>. </a:t>
            </a:r>
            <a:r>
              <a:rPr lang="id-ID" dirty="0"/>
              <a:t> </a:t>
            </a:r>
            <a:r>
              <a:rPr lang="en-US" dirty="0"/>
              <a:t>P</a:t>
            </a:r>
            <a:r>
              <a:rPr lang="id-ID" dirty="0"/>
              <a:t>emangku kepentingan dapat berubah-atau </a:t>
            </a:r>
            <a:r>
              <a:rPr lang="en-US" dirty="0" err="1"/>
              <a:t>perlu</a:t>
            </a:r>
            <a:r>
              <a:rPr lang="en-US" dirty="0"/>
              <a:t> </a:t>
            </a:r>
            <a:r>
              <a:rPr lang="en-US" dirty="0" err="1"/>
              <a:t>ditambah</a:t>
            </a:r>
            <a:r>
              <a:rPr lang="en-US" dirty="0"/>
              <a:t> </a:t>
            </a:r>
            <a:r>
              <a:rPr lang="en-US" dirty="0" err="1"/>
              <a:t>bila</a:t>
            </a:r>
            <a:r>
              <a:rPr lang="en-US" dirty="0"/>
              <a:t> </a:t>
            </a:r>
            <a:r>
              <a:rPr lang="en-US" dirty="0" err="1"/>
              <a:t>ada</a:t>
            </a:r>
            <a:r>
              <a:rPr lang="en-US" dirty="0"/>
              <a:t> </a:t>
            </a:r>
            <a:r>
              <a:rPr lang="id-ID" dirty="0"/>
              <a:t>yang baru </a:t>
            </a:r>
            <a:r>
              <a:rPr lang="en-US" dirty="0" err="1"/>
              <a:t>ter</a:t>
            </a:r>
            <a:r>
              <a:rPr lang="id-ID" dirty="0"/>
              <a:t>identifikasi-sepanjang siklus hidup proyek.</a:t>
            </a:r>
          </a:p>
          <a:p>
            <a:pPr algn="just">
              <a:buNone/>
            </a:pPr>
            <a:endParaRPr lang="id-ID" dirty="0">
              <a:solidFill>
                <a:srgbClr val="800000"/>
              </a:solidFill>
            </a:endParaRPr>
          </a:p>
          <a:p>
            <a:pPr marL="285750" indent="-285750" algn="just"/>
            <a:endParaRPr lang="id-ID" dirty="0">
              <a:solidFill>
                <a:srgbClr val="2F2B20"/>
              </a:solidFill>
            </a:endParaRPr>
          </a:p>
          <a:p>
            <a:pPr algn="just">
              <a:buNone/>
            </a:pPr>
            <a:endParaRPr lang="id-ID" dirty="0">
              <a:solidFill>
                <a:srgbClr val="800000"/>
              </a:solidFill>
            </a:endParaRPr>
          </a:p>
          <a:p>
            <a:pPr marL="285750" indent="-285750" algn="just"/>
            <a:endParaRPr lang="id-ID" dirty="0">
              <a:solidFill>
                <a:schemeClr val="tx1"/>
              </a:solidFill>
            </a:endParaRPr>
          </a:p>
        </p:txBody>
      </p:sp>
      <p:grpSp>
        <p:nvGrpSpPr>
          <p:cNvPr id="12" name="Group 11"/>
          <p:cNvGrpSpPr/>
          <p:nvPr/>
        </p:nvGrpSpPr>
        <p:grpSpPr>
          <a:xfrm>
            <a:off x="220824" y="966841"/>
            <a:ext cx="1838086" cy="999224"/>
            <a:chOff x="4042" y="249110"/>
            <a:chExt cx="1838086" cy="999224"/>
          </a:xfrm>
          <a:scene3d>
            <a:camera prst="orthographicFront"/>
            <a:lightRig rig="threePt" dir="t">
              <a:rot lat="0" lon="0" rev="7500000"/>
            </a:lightRig>
          </a:scene3d>
        </p:grpSpPr>
        <p:sp>
          <p:nvSpPr>
            <p:cNvPr id="18" name="Rounded Rectangle 17"/>
            <p:cNvSpPr/>
            <p:nvPr/>
          </p:nvSpPr>
          <p:spPr>
            <a:xfrm>
              <a:off x="4042" y="249110"/>
              <a:ext cx="1838086" cy="999224"/>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9" name="Rounded Rectangle 4"/>
            <p:cNvSpPr/>
            <p:nvPr/>
          </p:nvSpPr>
          <p:spPr>
            <a:xfrm>
              <a:off x="4042" y="249110"/>
              <a:ext cx="1838086" cy="66614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b="0" kern="1200" dirty="0">
                  <a:latin typeface="+mn-lt"/>
                </a:rPr>
                <a:t>Input</a:t>
              </a:r>
            </a:p>
          </p:txBody>
        </p:sp>
      </p:grpSp>
      <p:grpSp>
        <p:nvGrpSpPr>
          <p:cNvPr id="15" name="Group 14"/>
          <p:cNvGrpSpPr/>
          <p:nvPr/>
        </p:nvGrpSpPr>
        <p:grpSpPr>
          <a:xfrm>
            <a:off x="220824" y="1885042"/>
            <a:ext cx="1838086" cy="3610800"/>
            <a:chOff x="380518" y="939921"/>
            <a:chExt cx="1838086" cy="3610800"/>
          </a:xfrm>
          <a:scene3d>
            <a:camera prst="orthographicFront"/>
            <a:lightRig rig="threePt" dir="t">
              <a:rot lat="0" lon="0" rev="7500000"/>
            </a:lightRig>
          </a:scene3d>
        </p:grpSpPr>
        <p:sp>
          <p:nvSpPr>
            <p:cNvPr id="16" name="Rounded Rectangle 15"/>
            <p:cNvSpPr/>
            <p:nvPr/>
          </p:nvSpPr>
          <p:spPr>
            <a:xfrm>
              <a:off x="380518" y="939921"/>
              <a:ext cx="1838086" cy="3610800"/>
            </a:xfrm>
            <a:prstGeom prst="roundRect">
              <a:avLst>
                <a:gd name="adj" fmla="val 10000"/>
              </a:avLst>
            </a:prstGeom>
            <a:solidFill>
              <a:schemeClr val="tx2">
                <a:lumMod val="20000"/>
                <a:lumOff val="80000"/>
                <a:alpha val="90000"/>
              </a:schemeClr>
            </a:solidFill>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434354" y="993757"/>
              <a:ext cx="1730414" cy="3503128"/>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Project management plan</a:t>
              </a:r>
            </a:p>
            <a:p>
              <a:pPr marL="171450" lvl="1" indent="-171450" algn="l" defTabSz="755650">
                <a:lnSpc>
                  <a:spcPct val="90000"/>
                </a:lnSpc>
                <a:spcBef>
                  <a:spcPct val="0"/>
                </a:spcBef>
                <a:spcAft>
                  <a:spcPct val="15000"/>
                </a:spcAft>
                <a:buChar char="••"/>
              </a:pPr>
              <a:r>
                <a:rPr lang="en-US" sz="1700" b="0" kern="1200" dirty="0">
                  <a:latin typeface="+mn-lt"/>
                </a:rPr>
                <a:t>2 Project charter</a:t>
              </a:r>
            </a:p>
            <a:p>
              <a:pPr marL="171450" lvl="1" indent="-171450" algn="l" defTabSz="755650">
                <a:lnSpc>
                  <a:spcPct val="90000"/>
                </a:lnSpc>
                <a:spcBef>
                  <a:spcPct val="0"/>
                </a:spcBef>
                <a:spcAft>
                  <a:spcPct val="15000"/>
                </a:spcAft>
                <a:buChar char="••"/>
              </a:pPr>
              <a:r>
                <a:rPr lang="en-US" sz="1700" b="0" kern="1200" dirty="0">
                  <a:latin typeface="+mn-lt"/>
                </a:rPr>
                <a:t>3 Stakeholder register</a:t>
              </a:r>
            </a:p>
            <a:p>
              <a:pPr marL="171450" lvl="1" indent="-171450" algn="l" defTabSz="755650">
                <a:lnSpc>
                  <a:spcPct val="90000"/>
                </a:lnSpc>
                <a:spcBef>
                  <a:spcPct val="0"/>
                </a:spcBef>
                <a:spcAft>
                  <a:spcPct val="15000"/>
                </a:spcAft>
                <a:buChar char="••"/>
              </a:pPr>
              <a:r>
                <a:rPr lang="en-US" sz="1700" b="0" kern="1200" dirty="0">
                  <a:latin typeface="+mn-lt"/>
                </a:rPr>
                <a:t>4 Enterprise environmental factors</a:t>
              </a:r>
            </a:p>
            <a:p>
              <a:pPr marL="171450" lvl="1" indent="-171450" algn="l" defTabSz="755650">
                <a:lnSpc>
                  <a:spcPct val="90000"/>
                </a:lnSpc>
                <a:spcBef>
                  <a:spcPct val="0"/>
                </a:spcBef>
                <a:spcAft>
                  <a:spcPct val="15000"/>
                </a:spcAft>
                <a:buChar char="••"/>
              </a:pPr>
              <a:r>
                <a:rPr lang="en-US" sz="1700" b="0" kern="1200" dirty="0">
                  <a:latin typeface="+mn-lt"/>
                </a:rPr>
                <a:t>5 Organizational process assets</a:t>
              </a:r>
            </a:p>
          </p:txBody>
        </p:sp>
      </p:grpSp>
    </p:spTree>
    <p:extLst>
      <p:ext uri="{BB962C8B-B14F-4D97-AF65-F5344CB8AC3E}">
        <p14:creationId xmlns:p14="http://schemas.microsoft.com/office/powerpoint/2010/main" val="255051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eaLnBrk="1" hangingPunct="1"/>
            <a:r>
              <a:rPr lang="en-US" altLang="en-US" sz="3600" b="1" dirty="0"/>
              <a:t>SASARAN MATERI PERKULIAHAN</a:t>
            </a:r>
            <a:endParaRPr kumimoji="0" lang="id-ID" sz="3600" b="0" i="0" u="none" strike="noStrike" kern="1200" cap="none" spc="0" normalizeH="0" baseline="0" noProof="0" dirty="0">
              <a:ln>
                <a:noFill/>
              </a:ln>
              <a:solidFill>
                <a:srgbClr val="FF0000"/>
              </a:solidFill>
              <a:effectLst/>
              <a:uLnTx/>
              <a:uFillTx/>
              <a:latin typeface="Algerian" panose="04020705040A02060702" pitchFamily="82" charset="0"/>
              <a:ea typeface="ＭＳ Ｐゴシック"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Rectangle 4"/>
          <p:cNvSpPr/>
          <p:nvPr/>
        </p:nvSpPr>
        <p:spPr>
          <a:xfrm>
            <a:off x="839338" y="1413723"/>
            <a:ext cx="10135773" cy="3539430"/>
          </a:xfrm>
          <a:prstGeom prst="rect">
            <a:avLst/>
          </a:prstGeom>
          <a:solidFill>
            <a:srgbClr val="00B0F0"/>
          </a:solidFill>
        </p:spPr>
        <p:txBody>
          <a:bodyPr wrap="square">
            <a:spAutoFit/>
          </a:bodyPr>
          <a:lstStyle/>
          <a:p>
            <a:r>
              <a:rPr lang="en-US" altLang="en-US" sz="2800" dirty="0"/>
              <a:t>Pada </a:t>
            </a:r>
            <a:r>
              <a:rPr lang="en-US" altLang="en-US" sz="2800" dirty="0" err="1"/>
              <a:t>akhir</a:t>
            </a:r>
            <a:r>
              <a:rPr lang="en-US" altLang="en-US" sz="2800" dirty="0"/>
              <a:t> </a:t>
            </a:r>
            <a:r>
              <a:rPr lang="en-US" altLang="en-US" sz="2800" dirty="0" err="1"/>
              <a:t>pertemuan</a:t>
            </a:r>
            <a:r>
              <a:rPr lang="en-US" altLang="en-US" sz="2800" dirty="0"/>
              <a:t> </a:t>
            </a:r>
            <a:r>
              <a:rPr lang="en-US" altLang="en-US" sz="2800" dirty="0" err="1"/>
              <a:t>ini</a:t>
            </a:r>
            <a:r>
              <a:rPr lang="en-US" altLang="en-US" sz="2800" dirty="0"/>
              <a:t>, </a:t>
            </a:r>
            <a:r>
              <a:rPr lang="en-US" altLang="en-US" sz="2800" dirty="0" err="1"/>
              <a:t>diharapkan</a:t>
            </a:r>
            <a:r>
              <a:rPr lang="en-US" altLang="en-US" sz="2800" dirty="0"/>
              <a:t> :</a:t>
            </a:r>
          </a:p>
          <a:p>
            <a:pPr marL="514350" lvl="0" indent="-514350">
              <a:buFont typeface="+mj-lt"/>
              <a:buAutoNum type="arabicPeriod"/>
            </a:pPr>
            <a:r>
              <a:rPr lang="en-US" sz="2800" dirty="0" err="1"/>
              <a:t>Mahasiswa</a:t>
            </a:r>
            <a:r>
              <a:rPr lang="en-US" sz="2800" dirty="0"/>
              <a:t> </a:t>
            </a:r>
            <a:r>
              <a:rPr lang="en-US" sz="2800" dirty="0" err="1"/>
              <a:t>mampu</a:t>
            </a:r>
            <a:r>
              <a:rPr lang="en-US" sz="2800" dirty="0"/>
              <a:t> </a:t>
            </a:r>
            <a:r>
              <a:rPr lang="en-US" sz="2800" dirty="0" err="1"/>
              <a:t>mengidentifikasi</a:t>
            </a:r>
            <a:r>
              <a:rPr lang="en-US" sz="2800" dirty="0"/>
              <a:t> </a:t>
            </a:r>
            <a:r>
              <a:rPr lang="en-US" sz="2800" dirty="0" err="1"/>
              <a:t>resiko-resiko</a:t>
            </a:r>
            <a:r>
              <a:rPr lang="en-US" sz="2800" dirty="0"/>
              <a:t> yang </a:t>
            </a:r>
            <a:r>
              <a:rPr lang="en-US" sz="2800" dirty="0" err="1"/>
              <a:t>mungkin</a:t>
            </a:r>
            <a:r>
              <a:rPr lang="en-US" sz="2800" dirty="0"/>
              <a:t> </a:t>
            </a:r>
            <a:r>
              <a:rPr lang="en-US" sz="2800" dirty="0" err="1"/>
              <a:t>terjadi</a:t>
            </a:r>
            <a:r>
              <a:rPr lang="en-US" sz="2800" dirty="0"/>
              <a:t> </a:t>
            </a:r>
            <a:r>
              <a:rPr lang="en-US" sz="2800" dirty="0" err="1"/>
              <a:t>dalam</a:t>
            </a:r>
            <a:r>
              <a:rPr lang="en-US" sz="2800" dirty="0"/>
              <a:t> </a:t>
            </a:r>
            <a:r>
              <a:rPr lang="en-US" sz="2800" dirty="0" err="1"/>
              <a:t>mengelola</a:t>
            </a:r>
            <a:r>
              <a:rPr lang="en-US" sz="2800" dirty="0"/>
              <a:t> </a:t>
            </a:r>
            <a:r>
              <a:rPr lang="en-US" sz="2800" dirty="0" err="1"/>
              <a:t>proyek</a:t>
            </a:r>
            <a:endParaRPr lang="en-US" sz="2800" dirty="0"/>
          </a:p>
          <a:p>
            <a:pPr marL="514350" lvl="0" indent="-514350">
              <a:buFont typeface="+mj-lt"/>
              <a:buAutoNum type="arabicPeriod"/>
            </a:pPr>
            <a:r>
              <a:rPr lang="en-US" sz="2800" dirty="0" err="1"/>
              <a:t>Mahasiswa</a:t>
            </a:r>
            <a:r>
              <a:rPr lang="en-US" sz="2800" dirty="0"/>
              <a:t> </a:t>
            </a:r>
            <a:r>
              <a:rPr lang="en-US" sz="2800" dirty="0" err="1"/>
              <a:t>mampu</a:t>
            </a:r>
            <a:r>
              <a:rPr lang="en-US" sz="2800" dirty="0"/>
              <a:t> </a:t>
            </a:r>
            <a:r>
              <a:rPr lang="en-US" sz="2800" dirty="0" err="1"/>
              <a:t>menganalisis</a:t>
            </a:r>
            <a:r>
              <a:rPr lang="en-US" sz="2800" dirty="0"/>
              <a:t> </a:t>
            </a:r>
            <a:r>
              <a:rPr lang="en-US" sz="2800" dirty="0" err="1"/>
              <a:t>baik</a:t>
            </a:r>
            <a:r>
              <a:rPr lang="en-US" sz="2800" dirty="0"/>
              <a:t> </a:t>
            </a:r>
            <a:r>
              <a:rPr lang="en-US" sz="2800" dirty="0" err="1"/>
              <a:t>kualitatif</a:t>
            </a:r>
            <a:r>
              <a:rPr lang="en-US" sz="2800" dirty="0"/>
              <a:t> </a:t>
            </a:r>
            <a:r>
              <a:rPr lang="en-US" sz="2800" dirty="0" err="1"/>
              <a:t>maupun</a:t>
            </a:r>
            <a:r>
              <a:rPr lang="en-US" sz="2800" dirty="0"/>
              <a:t> </a:t>
            </a:r>
            <a:r>
              <a:rPr lang="en-US" sz="2800" dirty="0" err="1"/>
              <a:t>kuantitatif</a:t>
            </a:r>
            <a:r>
              <a:rPr lang="en-US" sz="2800" dirty="0"/>
              <a:t> </a:t>
            </a:r>
            <a:r>
              <a:rPr lang="en-US" sz="2800" dirty="0" err="1"/>
              <a:t>besarnya</a:t>
            </a:r>
            <a:r>
              <a:rPr lang="en-US" sz="2800" dirty="0"/>
              <a:t> </a:t>
            </a:r>
            <a:r>
              <a:rPr lang="en-US" sz="2800" dirty="0" err="1"/>
              <a:t>kemungkinan</a:t>
            </a:r>
            <a:r>
              <a:rPr lang="en-US" sz="2800" dirty="0"/>
              <a:t> &amp; </a:t>
            </a:r>
            <a:r>
              <a:rPr lang="en-US" sz="2800" dirty="0" err="1"/>
              <a:t>dampak</a:t>
            </a:r>
            <a:r>
              <a:rPr lang="en-US" sz="2800" dirty="0"/>
              <a:t> </a:t>
            </a:r>
            <a:r>
              <a:rPr lang="en-US" sz="2800" dirty="0" err="1"/>
              <a:t>jika</a:t>
            </a:r>
            <a:r>
              <a:rPr lang="en-US" sz="2800" dirty="0"/>
              <a:t> </a:t>
            </a:r>
            <a:r>
              <a:rPr lang="en-US" sz="2800" dirty="0" err="1"/>
              <a:t>resiko</a:t>
            </a:r>
            <a:r>
              <a:rPr lang="en-US" sz="2800" dirty="0"/>
              <a:t> </a:t>
            </a:r>
            <a:r>
              <a:rPr lang="en-US" sz="2800" dirty="0" err="1"/>
              <a:t>tersebut</a:t>
            </a:r>
            <a:r>
              <a:rPr lang="en-US" sz="2800" dirty="0"/>
              <a:t> </a:t>
            </a:r>
            <a:r>
              <a:rPr lang="en-US" sz="2800" dirty="0" err="1"/>
              <a:t>terjadi</a:t>
            </a:r>
            <a:r>
              <a:rPr lang="en-US" sz="2800" dirty="0"/>
              <a:t>. </a:t>
            </a:r>
          </a:p>
          <a:p>
            <a:pPr marL="514350" indent="-514350">
              <a:buFont typeface="+mj-lt"/>
              <a:buAutoNum type="arabicPeriod"/>
            </a:pPr>
            <a:r>
              <a:rPr lang="en-US" sz="2800" dirty="0" err="1"/>
              <a:t>Mahasiswa</a:t>
            </a:r>
            <a:r>
              <a:rPr lang="en-US" sz="2800" dirty="0"/>
              <a:t> </a:t>
            </a:r>
            <a:r>
              <a:rPr lang="en-US" sz="2800" dirty="0" err="1"/>
              <a:t>mampu</a:t>
            </a:r>
            <a:r>
              <a:rPr lang="en-US" sz="2800" dirty="0"/>
              <a:t> </a:t>
            </a:r>
            <a:r>
              <a:rPr lang="en-US" sz="2800" dirty="0" err="1"/>
              <a:t>merumuskan</a:t>
            </a:r>
            <a:r>
              <a:rPr lang="en-US" sz="2800" dirty="0"/>
              <a:t> </a:t>
            </a:r>
            <a:r>
              <a:rPr lang="en-US" sz="2800" dirty="0" err="1"/>
              <a:t>rencana</a:t>
            </a:r>
            <a:r>
              <a:rPr lang="en-US" sz="2800" dirty="0"/>
              <a:t> </a:t>
            </a:r>
            <a:r>
              <a:rPr lang="en-US" sz="2800" dirty="0" err="1"/>
              <a:t>tindakan</a:t>
            </a:r>
            <a:r>
              <a:rPr lang="en-US" sz="2800" dirty="0"/>
              <a:t> / </a:t>
            </a:r>
            <a:r>
              <a:rPr lang="en-US" sz="2800" dirty="0" err="1"/>
              <a:t>antisipasi</a:t>
            </a:r>
            <a:r>
              <a:rPr lang="en-US" sz="2800" dirty="0"/>
              <a:t> </a:t>
            </a:r>
            <a:r>
              <a:rPr lang="en-US" sz="2800" dirty="0" err="1"/>
              <a:t>atas</a:t>
            </a:r>
            <a:r>
              <a:rPr lang="en-US" sz="2800" dirty="0"/>
              <a:t> </a:t>
            </a:r>
            <a:r>
              <a:rPr lang="en-US" sz="2800" dirty="0" err="1"/>
              <a:t>resiko</a:t>
            </a:r>
            <a:r>
              <a:rPr lang="en-US" sz="2800" dirty="0"/>
              <a:t> yang </a:t>
            </a:r>
            <a:r>
              <a:rPr lang="en-US" sz="2800" dirty="0" err="1"/>
              <a:t>mungkin</a:t>
            </a:r>
            <a:r>
              <a:rPr lang="en-US" sz="2800" dirty="0"/>
              <a:t> </a:t>
            </a:r>
            <a:r>
              <a:rPr lang="en-US" sz="2800" dirty="0" err="1"/>
              <a:t>terjadi</a:t>
            </a:r>
            <a:r>
              <a:rPr lang="en-US" dirty="0"/>
              <a:t>.</a:t>
            </a:r>
            <a:endParaRPr lang="en-US" sz="3200" dirty="0"/>
          </a:p>
        </p:txBody>
      </p:sp>
    </p:spTree>
    <p:extLst>
      <p:ext uri="{BB962C8B-B14F-4D97-AF65-F5344CB8AC3E}">
        <p14:creationId xmlns:p14="http://schemas.microsoft.com/office/powerpoint/2010/main" val="2342452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Management: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2590106" y="966841"/>
            <a:ext cx="9065081" cy="534413"/>
          </a:xfrm>
          <a:prstGeom prst="rect">
            <a:avLst/>
          </a:prstGeom>
          <a:solidFill>
            <a:schemeClr val="bg2"/>
          </a:solid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just">
              <a:buNone/>
            </a:pPr>
            <a:r>
              <a:rPr lang="en-US" b="1" dirty="0">
                <a:solidFill>
                  <a:srgbClr val="800000"/>
                </a:solidFill>
              </a:rPr>
              <a:t>4.</a:t>
            </a:r>
            <a:r>
              <a:rPr lang="id-ID" b="1" dirty="0">
                <a:solidFill>
                  <a:srgbClr val="800000"/>
                </a:solidFill>
              </a:rPr>
              <a:t> Enterprise Environmental Factors</a:t>
            </a:r>
            <a:endParaRPr lang="id-ID" dirty="0">
              <a:solidFill>
                <a:srgbClr val="800000"/>
              </a:solidFill>
            </a:endParaRPr>
          </a:p>
          <a:p>
            <a:pPr algn="just">
              <a:buNone/>
            </a:pPr>
            <a:endParaRPr lang="en-US" b="1" dirty="0">
              <a:solidFill>
                <a:srgbClr val="800000"/>
              </a:solidFill>
            </a:endParaRPr>
          </a:p>
          <a:p>
            <a:pPr algn="just">
              <a:buNone/>
            </a:pPr>
            <a:endParaRPr lang="id-ID" dirty="0">
              <a:solidFill>
                <a:srgbClr val="800000"/>
              </a:solidFill>
            </a:endParaRPr>
          </a:p>
          <a:p>
            <a:pPr marL="285750" indent="-285750" algn="just"/>
            <a:endParaRPr lang="id-ID" dirty="0">
              <a:solidFill>
                <a:srgbClr val="2F2B20"/>
              </a:solidFill>
            </a:endParaRPr>
          </a:p>
          <a:p>
            <a:pPr algn="just">
              <a:buNone/>
            </a:pPr>
            <a:endParaRPr lang="id-ID" dirty="0">
              <a:solidFill>
                <a:srgbClr val="800000"/>
              </a:solidFill>
            </a:endParaRPr>
          </a:p>
          <a:p>
            <a:pPr marL="285750" indent="-285750" algn="just"/>
            <a:endParaRPr lang="id-ID" dirty="0">
              <a:solidFill>
                <a:schemeClr val="tx1"/>
              </a:solidFill>
            </a:endParaRPr>
          </a:p>
        </p:txBody>
      </p:sp>
      <p:grpSp>
        <p:nvGrpSpPr>
          <p:cNvPr id="12" name="Group 11"/>
          <p:cNvGrpSpPr/>
          <p:nvPr/>
        </p:nvGrpSpPr>
        <p:grpSpPr>
          <a:xfrm>
            <a:off x="220824" y="966841"/>
            <a:ext cx="1838086" cy="999224"/>
            <a:chOff x="4042" y="249110"/>
            <a:chExt cx="1838086" cy="999224"/>
          </a:xfrm>
          <a:scene3d>
            <a:camera prst="orthographicFront"/>
            <a:lightRig rig="threePt" dir="t">
              <a:rot lat="0" lon="0" rev="7500000"/>
            </a:lightRig>
          </a:scene3d>
        </p:grpSpPr>
        <p:sp>
          <p:nvSpPr>
            <p:cNvPr id="18" name="Rounded Rectangle 17"/>
            <p:cNvSpPr/>
            <p:nvPr/>
          </p:nvSpPr>
          <p:spPr>
            <a:xfrm>
              <a:off x="4042" y="249110"/>
              <a:ext cx="1838086" cy="999224"/>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9" name="Rounded Rectangle 4"/>
            <p:cNvSpPr/>
            <p:nvPr/>
          </p:nvSpPr>
          <p:spPr>
            <a:xfrm>
              <a:off x="4042" y="249110"/>
              <a:ext cx="1838086" cy="66614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b="0" kern="1200" dirty="0">
                  <a:latin typeface="+mn-lt"/>
                </a:rPr>
                <a:t>Input</a:t>
              </a:r>
            </a:p>
          </p:txBody>
        </p:sp>
      </p:grpSp>
      <p:grpSp>
        <p:nvGrpSpPr>
          <p:cNvPr id="15" name="Group 14"/>
          <p:cNvGrpSpPr/>
          <p:nvPr/>
        </p:nvGrpSpPr>
        <p:grpSpPr>
          <a:xfrm>
            <a:off x="220824" y="1885042"/>
            <a:ext cx="1838086" cy="3610800"/>
            <a:chOff x="380518" y="939921"/>
            <a:chExt cx="1838086" cy="3610800"/>
          </a:xfrm>
          <a:scene3d>
            <a:camera prst="orthographicFront"/>
            <a:lightRig rig="threePt" dir="t">
              <a:rot lat="0" lon="0" rev="7500000"/>
            </a:lightRig>
          </a:scene3d>
        </p:grpSpPr>
        <p:sp>
          <p:nvSpPr>
            <p:cNvPr id="16" name="Rounded Rectangle 15"/>
            <p:cNvSpPr/>
            <p:nvPr/>
          </p:nvSpPr>
          <p:spPr>
            <a:xfrm>
              <a:off x="380518" y="939921"/>
              <a:ext cx="1838086" cy="3610800"/>
            </a:xfrm>
            <a:prstGeom prst="roundRect">
              <a:avLst>
                <a:gd name="adj" fmla="val 10000"/>
              </a:avLst>
            </a:prstGeom>
            <a:solidFill>
              <a:schemeClr val="tx2">
                <a:lumMod val="20000"/>
                <a:lumOff val="80000"/>
                <a:alpha val="90000"/>
              </a:schemeClr>
            </a:solidFill>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434354" y="993757"/>
              <a:ext cx="1730414" cy="3503128"/>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Project management plan</a:t>
              </a:r>
            </a:p>
            <a:p>
              <a:pPr marL="171450" lvl="1" indent="-171450" algn="l" defTabSz="755650">
                <a:lnSpc>
                  <a:spcPct val="90000"/>
                </a:lnSpc>
                <a:spcBef>
                  <a:spcPct val="0"/>
                </a:spcBef>
                <a:spcAft>
                  <a:spcPct val="15000"/>
                </a:spcAft>
                <a:buChar char="••"/>
              </a:pPr>
              <a:r>
                <a:rPr lang="en-US" sz="1700" b="0" kern="1200" dirty="0">
                  <a:latin typeface="+mn-lt"/>
                </a:rPr>
                <a:t>2 Project charter</a:t>
              </a:r>
            </a:p>
            <a:p>
              <a:pPr marL="171450" lvl="1" indent="-171450" algn="l" defTabSz="755650">
                <a:lnSpc>
                  <a:spcPct val="90000"/>
                </a:lnSpc>
                <a:spcBef>
                  <a:spcPct val="0"/>
                </a:spcBef>
                <a:spcAft>
                  <a:spcPct val="15000"/>
                </a:spcAft>
                <a:buChar char="••"/>
              </a:pPr>
              <a:r>
                <a:rPr lang="en-US" sz="1700" b="0" kern="1200" dirty="0">
                  <a:latin typeface="+mn-lt"/>
                </a:rPr>
                <a:t>3 Stakeholder register</a:t>
              </a:r>
            </a:p>
            <a:p>
              <a:pPr marL="171450" lvl="1" indent="-171450" algn="l" defTabSz="755650">
                <a:lnSpc>
                  <a:spcPct val="90000"/>
                </a:lnSpc>
                <a:spcBef>
                  <a:spcPct val="0"/>
                </a:spcBef>
                <a:spcAft>
                  <a:spcPct val="15000"/>
                </a:spcAft>
                <a:buChar char="••"/>
              </a:pPr>
              <a:r>
                <a:rPr lang="en-US" sz="1700" b="0" kern="1200" dirty="0">
                  <a:latin typeface="+mn-lt"/>
                </a:rPr>
                <a:t>4 Enterprise environmental factors</a:t>
              </a:r>
            </a:p>
            <a:p>
              <a:pPr marL="171450" lvl="1" indent="-171450" algn="l" defTabSz="755650">
                <a:lnSpc>
                  <a:spcPct val="90000"/>
                </a:lnSpc>
                <a:spcBef>
                  <a:spcPct val="0"/>
                </a:spcBef>
                <a:spcAft>
                  <a:spcPct val="15000"/>
                </a:spcAft>
                <a:buChar char="••"/>
              </a:pPr>
              <a:r>
                <a:rPr lang="en-US" sz="1700" b="0" kern="1200" dirty="0">
                  <a:latin typeface="+mn-lt"/>
                </a:rPr>
                <a:t>5 Organizational process assets</a:t>
              </a:r>
            </a:p>
          </p:txBody>
        </p:sp>
      </p:grpSp>
      <p:sp>
        <p:nvSpPr>
          <p:cNvPr id="11" name="Content Placeholder 2"/>
          <p:cNvSpPr>
            <a:spLocks noGrp="1"/>
          </p:cNvSpPr>
          <p:nvPr>
            <p:ph idx="1"/>
          </p:nvPr>
        </p:nvSpPr>
        <p:spPr>
          <a:xfrm>
            <a:off x="2536271" y="1655919"/>
            <a:ext cx="9118916" cy="5072481"/>
          </a:xfrm>
          <a:ln w="38100">
            <a:solidFill>
              <a:srgbClr val="800000"/>
            </a:solidFill>
            <a:prstDash val="sysDash"/>
          </a:ln>
        </p:spPr>
        <p:txBody>
          <a:bodyPr>
            <a:noAutofit/>
          </a:bodyPr>
          <a:lstStyle/>
          <a:p>
            <a:r>
              <a:rPr lang="id-ID" dirty="0"/>
              <a:t>Faktor lingkungan perusahaan mengacu pada kondisi, tidak di bawah kendali tim proyek, yang mempengaruhi, membatasi, atau mengarahkan proyek. </a:t>
            </a:r>
            <a:endParaRPr lang="en-US" dirty="0"/>
          </a:p>
          <a:p>
            <a:r>
              <a:rPr lang="id-ID" dirty="0"/>
              <a:t>Faktor lingkungan perusahaan dianggap masukan untuk sebagian besar proses perencanaan, dapat meningkatkan atau membatasi pilihan manajemen proyek, dan mungkin memiliki pengaruh positif atau negatif pada hasil.</a:t>
            </a:r>
          </a:p>
          <a:p>
            <a:r>
              <a:rPr lang="id-ID" dirty="0"/>
              <a:t>Faktor lingkungan perusahaan yang dapat mempengaruhi proses </a:t>
            </a:r>
            <a:r>
              <a:rPr lang="en-US" dirty="0" err="1"/>
              <a:t>perumusan</a:t>
            </a:r>
            <a:r>
              <a:rPr lang="en-US" dirty="0"/>
              <a:t> </a:t>
            </a:r>
            <a:r>
              <a:rPr lang="en-US" dirty="0" err="1"/>
              <a:t>Rencana</a:t>
            </a:r>
            <a:r>
              <a:rPr lang="en-US" dirty="0"/>
              <a:t> </a:t>
            </a:r>
            <a:r>
              <a:rPr lang="id-ID" dirty="0"/>
              <a:t>Manajemen Risiko meliputi, sikap risiko, ambang batas, dan toleransi yang menggambarkan tingkat risiko suatu organisasi akan mengatasi resiko tersebut.</a:t>
            </a:r>
          </a:p>
          <a:p>
            <a:pPr marL="0" indent="0">
              <a:buNone/>
            </a:pPr>
            <a:endParaRPr lang="id-ID" sz="2000" dirty="0"/>
          </a:p>
        </p:txBody>
      </p:sp>
    </p:spTree>
    <p:extLst>
      <p:ext uri="{BB962C8B-B14F-4D97-AF65-F5344CB8AC3E}">
        <p14:creationId xmlns:p14="http://schemas.microsoft.com/office/powerpoint/2010/main" val="221893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Management: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2590106" y="966841"/>
            <a:ext cx="9065081" cy="534413"/>
          </a:xfrm>
          <a:prstGeom prst="rect">
            <a:avLst/>
          </a:prstGeom>
          <a:solidFill>
            <a:schemeClr val="bg2"/>
          </a:solid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lgn="just">
              <a:buNone/>
            </a:pPr>
            <a:r>
              <a:rPr lang="id-ID" b="1" dirty="0">
                <a:solidFill>
                  <a:srgbClr val="800000"/>
                </a:solidFill>
              </a:rPr>
              <a:t>5</a:t>
            </a:r>
            <a:r>
              <a:rPr lang="en-US" b="1" dirty="0">
                <a:solidFill>
                  <a:srgbClr val="800000"/>
                </a:solidFill>
              </a:rPr>
              <a:t>.</a:t>
            </a:r>
            <a:r>
              <a:rPr lang="id-ID" b="1" dirty="0">
                <a:solidFill>
                  <a:srgbClr val="800000"/>
                </a:solidFill>
              </a:rPr>
              <a:t> Organizational Process Assets</a:t>
            </a:r>
            <a:endParaRPr lang="id-ID" dirty="0">
              <a:solidFill>
                <a:srgbClr val="800000"/>
              </a:solidFill>
            </a:endParaRPr>
          </a:p>
          <a:p>
            <a:pPr algn="just">
              <a:buNone/>
            </a:pPr>
            <a:endParaRPr lang="id-ID" dirty="0">
              <a:solidFill>
                <a:srgbClr val="800000"/>
              </a:solidFill>
            </a:endParaRPr>
          </a:p>
          <a:p>
            <a:pPr algn="just">
              <a:buNone/>
            </a:pPr>
            <a:endParaRPr lang="en-US" b="1" dirty="0">
              <a:solidFill>
                <a:srgbClr val="800000"/>
              </a:solidFill>
            </a:endParaRPr>
          </a:p>
          <a:p>
            <a:pPr algn="just">
              <a:buNone/>
            </a:pPr>
            <a:endParaRPr lang="id-ID" dirty="0">
              <a:solidFill>
                <a:srgbClr val="800000"/>
              </a:solidFill>
            </a:endParaRPr>
          </a:p>
          <a:p>
            <a:pPr marL="285750" indent="-285750" algn="just"/>
            <a:endParaRPr lang="id-ID" dirty="0">
              <a:solidFill>
                <a:srgbClr val="2F2B20"/>
              </a:solidFill>
            </a:endParaRPr>
          </a:p>
          <a:p>
            <a:pPr algn="just">
              <a:buNone/>
            </a:pPr>
            <a:endParaRPr lang="id-ID" dirty="0">
              <a:solidFill>
                <a:srgbClr val="800000"/>
              </a:solidFill>
            </a:endParaRPr>
          </a:p>
          <a:p>
            <a:pPr marL="285750" indent="-285750" algn="just"/>
            <a:endParaRPr lang="id-ID" dirty="0">
              <a:solidFill>
                <a:schemeClr val="tx1"/>
              </a:solidFill>
            </a:endParaRPr>
          </a:p>
        </p:txBody>
      </p:sp>
      <p:grpSp>
        <p:nvGrpSpPr>
          <p:cNvPr id="12" name="Group 11"/>
          <p:cNvGrpSpPr/>
          <p:nvPr/>
        </p:nvGrpSpPr>
        <p:grpSpPr>
          <a:xfrm>
            <a:off x="220824" y="966841"/>
            <a:ext cx="1838086" cy="999224"/>
            <a:chOff x="4042" y="249110"/>
            <a:chExt cx="1838086" cy="999224"/>
          </a:xfrm>
          <a:scene3d>
            <a:camera prst="orthographicFront"/>
            <a:lightRig rig="threePt" dir="t">
              <a:rot lat="0" lon="0" rev="7500000"/>
            </a:lightRig>
          </a:scene3d>
        </p:grpSpPr>
        <p:sp>
          <p:nvSpPr>
            <p:cNvPr id="18" name="Rounded Rectangle 17"/>
            <p:cNvSpPr/>
            <p:nvPr/>
          </p:nvSpPr>
          <p:spPr>
            <a:xfrm>
              <a:off x="4042" y="249110"/>
              <a:ext cx="1838086" cy="999224"/>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9" name="Rounded Rectangle 4"/>
            <p:cNvSpPr/>
            <p:nvPr/>
          </p:nvSpPr>
          <p:spPr>
            <a:xfrm>
              <a:off x="4042" y="249110"/>
              <a:ext cx="1838086" cy="66614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b="0" kern="1200" dirty="0">
                  <a:latin typeface="+mn-lt"/>
                </a:rPr>
                <a:t>Input</a:t>
              </a:r>
            </a:p>
          </p:txBody>
        </p:sp>
      </p:grpSp>
      <p:grpSp>
        <p:nvGrpSpPr>
          <p:cNvPr id="15" name="Group 14"/>
          <p:cNvGrpSpPr/>
          <p:nvPr/>
        </p:nvGrpSpPr>
        <p:grpSpPr>
          <a:xfrm>
            <a:off x="220824" y="1885042"/>
            <a:ext cx="1838086" cy="3610800"/>
            <a:chOff x="380518" y="939921"/>
            <a:chExt cx="1838086" cy="3610800"/>
          </a:xfrm>
          <a:scene3d>
            <a:camera prst="orthographicFront"/>
            <a:lightRig rig="threePt" dir="t">
              <a:rot lat="0" lon="0" rev="7500000"/>
            </a:lightRig>
          </a:scene3d>
        </p:grpSpPr>
        <p:sp>
          <p:nvSpPr>
            <p:cNvPr id="16" name="Rounded Rectangle 15"/>
            <p:cNvSpPr/>
            <p:nvPr/>
          </p:nvSpPr>
          <p:spPr>
            <a:xfrm>
              <a:off x="380518" y="939921"/>
              <a:ext cx="1838086" cy="3610800"/>
            </a:xfrm>
            <a:prstGeom prst="roundRect">
              <a:avLst>
                <a:gd name="adj" fmla="val 10000"/>
              </a:avLst>
            </a:prstGeom>
            <a:solidFill>
              <a:schemeClr val="tx2">
                <a:lumMod val="20000"/>
                <a:lumOff val="80000"/>
                <a:alpha val="90000"/>
              </a:schemeClr>
            </a:solidFill>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434354" y="993757"/>
              <a:ext cx="1730414" cy="3503128"/>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Project management plan</a:t>
              </a:r>
            </a:p>
            <a:p>
              <a:pPr marL="171450" lvl="1" indent="-171450" algn="l" defTabSz="755650">
                <a:lnSpc>
                  <a:spcPct val="90000"/>
                </a:lnSpc>
                <a:spcBef>
                  <a:spcPct val="0"/>
                </a:spcBef>
                <a:spcAft>
                  <a:spcPct val="15000"/>
                </a:spcAft>
                <a:buChar char="••"/>
              </a:pPr>
              <a:r>
                <a:rPr lang="en-US" sz="1700" b="0" kern="1200" dirty="0">
                  <a:latin typeface="+mn-lt"/>
                </a:rPr>
                <a:t>2 Project charter</a:t>
              </a:r>
            </a:p>
            <a:p>
              <a:pPr marL="171450" lvl="1" indent="-171450" algn="l" defTabSz="755650">
                <a:lnSpc>
                  <a:spcPct val="90000"/>
                </a:lnSpc>
                <a:spcBef>
                  <a:spcPct val="0"/>
                </a:spcBef>
                <a:spcAft>
                  <a:spcPct val="15000"/>
                </a:spcAft>
                <a:buChar char="••"/>
              </a:pPr>
              <a:r>
                <a:rPr lang="en-US" sz="1700" b="0" kern="1200" dirty="0">
                  <a:latin typeface="+mn-lt"/>
                </a:rPr>
                <a:t>3 Stakeholder register</a:t>
              </a:r>
            </a:p>
            <a:p>
              <a:pPr marL="171450" lvl="1" indent="-171450" algn="l" defTabSz="755650">
                <a:lnSpc>
                  <a:spcPct val="90000"/>
                </a:lnSpc>
                <a:spcBef>
                  <a:spcPct val="0"/>
                </a:spcBef>
                <a:spcAft>
                  <a:spcPct val="15000"/>
                </a:spcAft>
                <a:buChar char="••"/>
              </a:pPr>
              <a:r>
                <a:rPr lang="en-US" sz="1700" b="0" kern="1200" dirty="0">
                  <a:latin typeface="+mn-lt"/>
                </a:rPr>
                <a:t>4 Enterprise environmental factors</a:t>
              </a:r>
            </a:p>
            <a:p>
              <a:pPr marL="171450" lvl="1" indent="-171450" algn="l" defTabSz="755650">
                <a:lnSpc>
                  <a:spcPct val="90000"/>
                </a:lnSpc>
                <a:spcBef>
                  <a:spcPct val="0"/>
                </a:spcBef>
                <a:spcAft>
                  <a:spcPct val="15000"/>
                </a:spcAft>
                <a:buChar char="••"/>
              </a:pPr>
              <a:r>
                <a:rPr lang="en-US" sz="1700" b="0" kern="1200" dirty="0">
                  <a:latin typeface="+mn-lt"/>
                </a:rPr>
                <a:t>5 Organizational process assets</a:t>
              </a:r>
            </a:p>
          </p:txBody>
        </p:sp>
      </p:grpSp>
      <p:sp>
        <p:nvSpPr>
          <p:cNvPr id="11" name="Content Placeholder 2"/>
          <p:cNvSpPr>
            <a:spLocks noGrp="1"/>
          </p:cNvSpPr>
          <p:nvPr>
            <p:ph idx="1"/>
          </p:nvPr>
        </p:nvSpPr>
        <p:spPr>
          <a:xfrm>
            <a:off x="2536271" y="1655919"/>
            <a:ext cx="9118916" cy="5072481"/>
          </a:xfrm>
          <a:ln w="38100">
            <a:solidFill>
              <a:srgbClr val="800000"/>
            </a:solidFill>
            <a:prstDash val="sysDash"/>
          </a:ln>
        </p:spPr>
        <p:txBody>
          <a:bodyPr>
            <a:noAutofit/>
          </a:bodyPr>
          <a:lstStyle/>
          <a:p>
            <a:pPr marL="0" indent="0" algn="just">
              <a:lnSpc>
                <a:spcPct val="120000"/>
              </a:lnSpc>
              <a:buNone/>
            </a:pPr>
            <a:r>
              <a:rPr lang="id-ID" sz="1600" dirty="0"/>
              <a:t>Aset</a:t>
            </a:r>
            <a:r>
              <a:rPr lang="en-US" sz="1600" dirty="0"/>
              <a:t>-asset </a:t>
            </a:r>
            <a:r>
              <a:rPr lang="id-ID" sz="1600" dirty="0"/>
              <a:t>proses organisasi adalah rencana, proses, kebijakan, prosedur, dan dasar pengetahuan khusus untuk dan digunakan oleh organisasi melakukan proyek. Mencakup artefak, praktik, atau pengetahuan dari salah satu atau semua organisasi yang terlibat dalam proyek yang dapat digunakan untuk melakukan atau mengatur proyek.</a:t>
            </a:r>
            <a:endParaRPr lang="en-US" sz="1600" dirty="0"/>
          </a:p>
          <a:p>
            <a:pPr marL="0" indent="0" algn="just">
              <a:lnSpc>
                <a:spcPct val="120000"/>
              </a:lnSpc>
              <a:buNone/>
            </a:pPr>
            <a:r>
              <a:rPr lang="id-ID" sz="1600" dirty="0"/>
              <a:t>Aset</a:t>
            </a:r>
            <a:r>
              <a:rPr lang="en-US" sz="1600" dirty="0"/>
              <a:t>-asset </a:t>
            </a:r>
            <a:r>
              <a:rPr lang="id-ID" sz="1600" dirty="0"/>
              <a:t>proses organisasi yang dapat mempengaruhi proses </a:t>
            </a:r>
            <a:r>
              <a:rPr lang="en-US" sz="1600" dirty="0" err="1"/>
              <a:t>perumusan</a:t>
            </a:r>
            <a:r>
              <a:rPr lang="en-US" sz="1600" dirty="0"/>
              <a:t> </a:t>
            </a:r>
            <a:r>
              <a:rPr lang="en-US" sz="1600" dirty="0" err="1"/>
              <a:t>Rencana</a:t>
            </a:r>
            <a:r>
              <a:rPr lang="en-US" sz="1600" dirty="0"/>
              <a:t> </a:t>
            </a:r>
            <a:r>
              <a:rPr lang="id-ID" sz="1600" dirty="0"/>
              <a:t>Manajemen Risiko meliputi :</a:t>
            </a:r>
          </a:p>
          <a:p>
            <a:pPr lvl="0" algn="just">
              <a:lnSpc>
                <a:spcPct val="120000"/>
              </a:lnSpc>
            </a:pPr>
            <a:r>
              <a:rPr lang="id-ID" sz="1600" dirty="0"/>
              <a:t>Kategori risiko,</a:t>
            </a:r>
          </a:p>
          <a:p>
            <a:pPr lvl="0" algn="just">
              <a:lnSpc>
                <a:spcPct val="120000"/>
              </a:lnSpc>
            </a:pPr>
            <a:r>
              <a:rPr lang="id-ID" sz="1600" dirty="0"/>
              <a:t>Definisi umum dari konsep dan istilah</a:t>
            </a:r>
          </a:p>
          <a:p>
            <a:pPr lvl="0" algn="just">
              <a:lnSpc>
                <a:spcPct val="120000"/>
              </a:lnSpc>
            </a:pPr>
            <a:r>
              <a:rPr lang="id-ID" sz="1600" dirty="0"/>
              <a:t> Format pernyataan risiko,</a:t>
            </a:r>
          </a:p>
          <a:p>
            <a:pPr lvl="0" algn="just">
              <a:lnSpc>
                <a:spcPct val="120000"/>
              </a:lnSpc>
            </a:pPr>
            <a:r>
              <a:rPr lang="id-ID" sz="1600" dirty="0"/>
              <a:t>Template standard</a:t>
            </a:r>
          </a:p>
          <a:p>
            <a:pPr lvl="0" algn="just">
              <a:lnSpc>
                <a:spcPct val="120000"/>
              </a:lnSpc>
            </a:pPr>
            <a:r>
              <a:rPr lang="id-ID" sz="1600" dirty="0"/>
              <a:t> Peran dan tanggung jawab,</a:t>
            </a:r>
          </a:p>
          <a:p>
            <a:pPr lvl="0" algn="just">
              <a:lnSpc>
                <a:spcPct val="120000"/>
              </a:lnSpc>
            </a:pPr>
            <a:r>
              <a:rPr lang="id-ID" sz="1600" dirty="0"/>
              <a:t>Tingkat otoritas untuk pengambilan keputusan</a:t>
            </a:r>
          </a:p>
          <a:p>
            <a:pPr lvl="0" algn="just">
              <a:lnSpc>
                <a:spcPct val="120000"/>
              </a:lnSpc>
            </a:pPr>
            <a:r>
              <a:rPr lang="id-ID" sz="1600" dirty="0"/>
              <a:t>Pembelajaran</a:t>
            </a:r>
          </a:p>
          <a:p>
            <a:pPr algn="just">
              <a:lnSpc>
                <a:spcPct val="120000"/>
              </a:lnSpc>
            </a:pPr>
            <a:endParaRPr lang="id-ID" sz="1600" dirty="0"/>
          </a:p>
        </p:txBody>
      </p:sp>
    </p:spTree>
    <p:extLst>
      <p:ext uri="{BB962C8B-B14F-4D97-AF65-F5344CB8AC3E}">
        <p14:creationId xmlns:p14="http://schemas.microsoft.com/office/powerpoint/2010/main" val="2488996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Risk Management :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0" name="Content Placeholder 3"/>
          <p:cNvGraphicFramePr>
            <a:graphicFrameLocks/>
          </p:cNvGraphicFramePr>
          <p:nvPr>
            <p:extLst>
              <p:ext uri="{D42A27DB-BD31-4B8C-83A1-F6EECF244321}">
                <p14:modId xmlns:p14="http://schemas.microsoft.com/office/powerpoint/2010/main" val="930902951"/>
              </p:ext>
            </p:extLst>
          </p:nvPr>
        </p:nvGraphicFramePr>
        <p:xfrm>
          <a:off x="1815625" y="1055617"/>
          <a:ext cx="7929362" cy="4831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815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6163803" y="1602211"/>
            <a:ext cx="5573272" cy="4501954"/>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FFFF"/>
                </a:solidFill>
              </a:rPr>
              <a:t>Fungsi</a:t>
            </a:r>
            <a:r>
              <a:rPr lang="en-US" dirty="0">
                <a:solidFill>
                  <a:srgbClr val="FFFFFF"/>
                </a:solidFill>
              </a:rPr>
              <a:t>: </a:t>
            </a:r>
          </a:p>
          <a:p>
            <a:r>
              <a:rPr lang="en-US" dirty="0">
                <a:solidFill>
                  <a:srgbClr val="FFFFFF"/>
                </a:solidFill>
              </a:rPr>
              <a:t>- </a:t>
            </a:r>
            <a:r>
              <a:rPr lang="en-US" dirty="0" err="1">
                <a:solidFill>
                  <a:srgbClr val="FFFFFF"/>
                </a:solidFill>
              </a:rPr>
              <a:t>memastikan</a:t>
            </a:r>
            <a:r>
              <a:rPr lang="en-US" dirty="0">
                <a:solidFill>
                  <a:srgbClr val="FFFFFF"/>
                </a:solidFill>
              </a:rPr>
              <a:t> </a:t>
            </a:r>
            <a:r>
              <a:rPr lang="en-US" dirty="0" err="1">
                <a:solidFill>
                  <a:srgbClr val="FFFFFF"/>
                </a:solidFill>
              </a:rPr>
              <a:t>pembentukan</a:t>
            </a:r>
            <a:r>
              <a:rPr lang="en-US" dirty="0">
                <a:solidFill>
                  <a:srgbClr val="FFFFFF"/>
                </a:solidFill>
              </a:rPr>
              <a:t> </a:t>
            </a:r>
            <a:r>
              <a:rPr lang="en-US" dirty="0" err="1">
                <a:solidFill>
                  <a:srgbClr val="FFFFFF"/>
                </a:solidFill>
              </a:rPr>
              <a:t>komprehensif</a:t>
            </a:r>
            <a:r>
              <a:rPr lang="en-US" dirty="0">
                <a:solidFill>
                  <a:srgbClr val="FFFFFF"/>
                </a:solidFill>
              </a:rPr>
              <a:t> </a:t>
            </a:r>
            <a:r>
              <a:rPr lang="en-US" dirty="0" err="1">
                <a:solidFill>
                  <a:srgbClr val="FFFFFF"/>
                </a:solidFill>
              </a:rPr>
              <a:t>dari</a:t>
            </a:r>
            <a:r>
              <a:rPr lang="en-US" dirty="0">
                <a:solidFill>
                  <a:srgbClr val="FFFFFF"/>
                </a:solidFill>
              </a:rPr>
              <a:t> </a:t>
            </a:r>
            <a:r>
              <a:rPr lang="en-US" dirty="0" err="1">
                <a:solidFill>
                  <a:srgbClr val="FFFFFF"/>
                </a:solidFill>
              </a:rPr>
              <a:t>rencana</a:t>
            </a:r>
            <a:r>
              <a:rPr lang="en-US" dirty="0">
                <a:solidFill>
                  <a:srgbClr val="FFFFFF"/>
                </a:solidFill>
              </a:rPr>
              <a:t> </a:t>
            </a:r>
            <a:r>
              <a:rPr lang="en-US" dirty="0" err="1">
                <a:solidFill>
                  <a:srgbClr val="FFFFFF"/>
                </a:solidFill>
              </a:rPr>
              <a:t>manajemen</a:t>
            </a:r>
            <a:r>
              <a:rPr lang="en-US" dirty="0">
                <a:solidFill>
                  <a:srgbClr val="FFFFFF"/>
                </a:solidFill>
              </a:rPr>
              <a:t> </a:t>
            </a:r>
            <a:r>
              <a:rPr lang="en-US" dirty="0" err="1">
                <a:solidFill>
                  <a:srgbClr val="FFFFFF"/>
                </a:solidFill>
              </a:rPr>
              <a:t>risiko</a:t>
            </a:r>
            <a:r>
              <a:rPr lang="en-US" dirty="0">
                <a:solidFill>
                  <a:srgbClr val="FFFFFF"/>
                </a:solidFill>
              </a:rPr>
              <a:t>, </a:t>
            </a:r>
            <a:r>
              <a:rPr lang="en-US" dirty="0" err="1">
                <a:solidFill>
                  <a:srgbClr val="FFFFFF"/>
                </a:solidFill>
              </a:rPr>
              <a:t>penilaian</a:t>
            </a:r>
            <a:r>
              <a:rPr lang="en-US" dirty="0">
                <a:solidFill>
                  <a:srgbClr val="FFFFFF"/>
                </a:solidFill>
              </a:rPr>
              <a:t>, </a:t>
            </a:r>
            <a:r>
              <a:rPr lang="en-US" dirty="0" err="1">
                <a:solidFill>
                  <a:srgbClr val="FFFFFF"/>
                </a:solidFill>
              </a:rPr>
              <a:t>dan</a:t>
            </a:r>
            <a:r>
              <a:rPr lang="en-US" dirty="0">
                <a:solidFill>
                  <a:srgbClr val="FFFFFF"/>
                </a:solidFill>
              </a:rPr>
              <a:t> </a:t>
            </a:r>
            <a:r>
              <a:rPr lang="en-US" dirty="0" err="1">
                <a:solidFill>
                  <a:srgbClr val="FFFFFF"/>
                </a:solidFill>
              </a:rPr>
              <a:t>keahlian</a:t>
            </a:r>
            <a:r>
              <a:rPr lang="en-US" dirty="0">
                <a:solidFill>
                  <a:srgbClr val="FFFFFF"/>
                </a:solidFill>
              </a:rPr>
              <a:t> </a:t>
            </a:r>
            <a:r>
              <a:rPr lang="en-US" dirty="0" err="1">
                <a:solidFill>
                  <a:srgbClr val="FFFFFF"/>
                </a:solidFill>
              </a:rPr>
              <a:t>harus</a:t>
            </a:r>
            <a:r>
              <a:rPr lang="en-US" dirty="0">
                <a:solidFill>
                  <a:srgbClr val="FFFFFF"/>
                </a:solidFill>
              </a:rPr>
              <a:t> </a:t>
            </a:r>
            <a:r>
              <a:rPr lang="en-US" dirty="0" err="1">
                <a:solidFill>
                  <a:srgbClr val="FFFFFF"/>
                </a:solidFill>
              </a:rPr>
              <a:t>mempertimbangkan</a:t>
            </a:r>
            <a:r>
              <a:rPr lang="en-US" dirty="0">
                <a:solidFill>
                  <a:srgbClr val="FFFFFF"/>
                </a:solidFill>
              </a:rPr>
              <a:t> </a:t>
            </a:r>
            <a:r>
              <a:rPr lang="en-US" dirty="0" err="1">
                <a:solidFill>
                  <a:srgbClr val="FFFFFF"/>
                </a:solidFill>
              </a:rPr>
              <a:t>kelompok</a:t>
            </a:r>
            <a:r>
              <a:rPr lang="en-US" dirty="0">
                <a:solidFill>
                  <a:srgbClr val="FFFFFF"/>
                </a:solidFill>
              </a:rPr>
              <a:t> </a:t>
            </a:r>
            <a:r>
              <a:rPr lang="en-US" dirty="0" err="1">
                <a:solidFill>
                  <a:srgbClr val="FFFFFF"/>
                </a:solidFill>
              </a:rPr>
              <a:t>atau</a:t>
            </a:r>
            <a:r>
              <a:rPr lang="en-US" dirty="0">
                <a:solidFill>
                  <a:srgbClr val="FFFFFF"/>
                </a:solidFill>
              </a:rPr>
              <a:t> </a:t>
            </a:r>
            <a:r>
              <a:rPr lang="en-US" dirty="0" err="1">
                <a:solidFill>
                  <a:srgbClr val="FFFFFF"/>
                </a:solidFill>
              </a:rPr>
              <a:t>individu</a:t>
            </a:r>
            <a:r>
              <a:rPr lang="en-US" dirty="0">
                <a:solidFill>
                  <a:srgbClr val="FFFFFF"/>
                </a:solidFill>
              </a:rPr>
              <a:t> </a:t>
            </a:r>
            <a:r>
              <a:rPr lang="en-US" dirty="0" err="1">
                <a:solidFill>
                  <a:srgbClr val="FFFFFF"/>
                </a:solidFill>
              </a:rPr>
              <a:t>dengan</a:t>
            </a:r>
            <a:r>
              <a:rPr lang="en-US" dirty="0">
                <a:solidFill>
                  <a:srgbClr val="FFFFFF"/>
                </a:solidFill>
              </a:rPr>
              <a:t> </a:t>
            </a:r>
            <a:r>
              <a:rPr lang="en-US" dirty="0" err="1">
                <a:solidFill>
                  <a:srgbClr val="FFFFFF"/>
                </a:solidFill>
              </a:rPr>
              <a:t>pelatihan</a:t>
            </a:r>
            <a:r>
              <a:rPr lang="en-US" dirty="0">
                <a:solidFill>
                  <a:srgbClr val="FFFFFF"/>
                </a:solidFill>
              </a:rPr>
              <a:t> </a:t>
            </a:r>
            <a:r>
              <a:rPr lang="en-US" dirty="0" err="1">
                <a:solidFill>
                  <a:srgbClr val="FFFFFF"/>
                </a:solidFill>
              </a:rPr>
              <a:t>khusus</a:t>
            </a:r>
            <a:r>
              <a:rPr lang="en-US" dirty="0">
                <a:solidFill>
                  <a:srgbClr val="FFFFFF"/>
                </a:solidFill>
              </a:rPr>
              <a:t> </a:t>
            </a:r>
            <a:r>
              <a:rPr lang="en-US" dirty="0" err="1">
                <a:solidFill>
                  <a:srgbClr val="FFFFFF"/>
                </a:solidFill>
              </a:rPr>
              <a:t>atau</a:t>
            </a:r>
            <a:r>
              <a:rPr lang="en-US" dirty="0">
                <a:solidFill>
                  <a:srgbClr val="FFFFFF"/>
                </a:solidFill>
              </a:rPr>
              <a:t> </a:t>
            </a:r>
            <a:r>
              <a:rPr lang="en-US" dirty="0" err="1">
                <a:solidFill>
                  <a:srgbClr val="FFFFFF"/>
                </a:solidFill>
              </a:rPr>
              <a:t>pengetahuan</a:t>
            </a:r>
            <a:r>
              <a:rPr lang="en-US" dirty="0">
                <a:solidFill>
                  <a:srgbClr val="FFFFFF"/>
                </a:solidFill>
              </a:rPr>
              <a:t> </a:t>
            </a:r>
            <a:r>
              <a:rPr lang="en-US" dirty="0" err="1">
                <a:solidFill>
                  <a:srgbClr val="FFFFFF"/>
                </a:solidFill>
              </a:rPr>
              <a:t>tentang</a:t>
            </a:r>
            <a:r>
              <a:rPr lang="en-US" dirty="0">
                <a:solidFill>
                  <a:srgbClr val="FFFFFF"/>
                </a:solidFill>
              </a:rPr>
              <a:t> area </a:t>
            </a:r>
            <a:r>
              <a:rPr lang="en-US" dirty="0" err="1">
                <a:solidFill>
                  <a:srgbClr val="FFFFFF"/>
                </a:solidFill>
              </a:rPr>
              <a:t>subjek</a:t>
            </a:r>
            <a:r>
              <a:rPr lang="en-US" dirty="0">
                <a:solidFill>
                  <a:srgbClr val="FFFFFF"/>
                </a:solidFill>
              </a:rPr>
              <a:t>, </a:t>
            </a:r>
            <a:r>
              <a:rPr lang="en-US" dirty="0" err="1">
                <a:solidFill>
                  <a:srgbClr val="FFFFFF"/>
                </a:solidFill>
              </a:rPr>
              <a:t>seperti</a:t>
            </a:r>
            <a:r>
              <a:rPr lang="en-US" dirty="0">
                <a:solidFill>
                  <a:srgbClr val="FFFFFF"/>
                </a:solidFill>
              </a:rPr>
              <a:t>:</a:t>
            </a:r>
          </a:p>
          <a:p>
            <a:pPr marL="285750" indent="-285750">
              <a:buFont typeface="Arial" panose="020B0604020202020204" pitchFamily="34" charset="0"/>
              <a:buChar char="•"/>
            </a:pPr>
            <a:r>
              <a:rPr lang="en-US" dirty="0">
                <a:solidFill>
                  <a:srgbClr val="FFFFFF"/>
                </a:solidFill>
              </a:rPr>
              <a:t>Senior management,</a:t>
            </a:r>
          </a:p>
          <a:p>
            <a:pPr marL="285750" indent="-285750">
              <a:buFont typeface="Arial" panose="020B0604020202020204" pitchFamily="34" charset="0"/>
              <a:buChar char="•"/>
            </a:pPr>
            <a:r>
              <a:rPr lang="en-US" dirty="0">
                <a:solidFill>
                  <a:srgbClr val="FFFFFF"/>
                </a:solidFill>
              </a:rPr>
              <a:t>Project stakeholders,</a:t>
            </a:r>
          </a:p>
          <a:p>
            <a:pPr marL="285750" indent="-285750">
              <a:buFont typeface="Arial" panose="020B0604020202020204" pitchFamily="34" charset="0"/>
              <a:buChar char="•"/>
            </a:pPr>
            <a:r>
              <a:rPr lang="en-US" dirty="0">
                <a:solidFill>
                  <a:srgbClr val="FFFFFF"/>
                </a:solidFill>
              </a:rPr>
              <a:t>Project managers who have worked on projects in the same area (directly or through lessons learned),</a:t>
            </a:r>
          </a:p>
          <a:p>
            <a:pPr marL="285750" indent="-285750">
              <a:buFont typeface="Arial" panose="020B0604020202020204" pitchFamily="34" charset="0"/>
              <a:buChar char="•"/>
            </a:pPr>
            <a:r>
              <a:rPr lang="en-US" dirty="0">
                <a:solidFill>
                  <a:srgbClr val="FFFFFF"/>
                </a:solidFill>
              </a:rPr>
              <a:t>Subject matter experts (SMEs) in business or project area,</a:t>
            </a:r>
          </a:p>
          <a:p>
            <a:pPr marL="285750" indent="-285750">
              <a:buFont typeface="Arial" panose="020B0604020202020204" pitchFamily="34" charset="0"/>
              <a:buChar char="•"/>
            </a:pPr>
            <a:r>
              <a:rPr lang="en-US" dirty="0">
                <a:solidFill>
                  <a:srgbClr val="FFFFFF"/>
                </a:solidFill>
              </a:rPr>
              <a:t>Industry groups and consultants, and</a:t>
            </a:r>
          </a:p>
          <a:p>
            <a:pPr marL="285750" indent="-285750">
              <a:buFont typeface="Arial" panose="020B0604020202020204" pitchFamily="34" charset="0"/>
              <a:buChar char="•"/>
            </a:pPr>
            <a:r>
              <a:rPr lang="en-US" dirty="0">
                <a:solidFill>
                  <a:srgbClr val="FFFFFF"/>
                </a:solidFill>
              </a:rPr>
              <a:t>Professional and technical associations.</a:t>
            </a:r>
          </a:p>
        </p:txBody>
      </p:sp>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Risk Management :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5" name="Rectangle 24"/>
          <p:cNvSpPr/>
          <p:nvPr/>
        </p:nvSpPr>
        <p:spPr>
          <a:xfrm>
            <a:off x="3821375" y="6237025"/>
            <a:ext cx="1958931" cy="45037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Expert judgment</a:t>
            </a:r>
          </a:p>
        </p:txBody>
      </p:sp>
      <p:sp>
        <p:nvSpPr>
          <p:cNvPr id="27" name="Rectangle 26"/>
          <p:cNvSpPr/>
          <p:nvPr/>
        </p:nvSpPr>
        <p:spPr>
          <a:xfrm>
            <a:off x="5780306" y="6237024"/>
            <a:ext cx="1941632" cy="441210"/>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Meetings</a:t>
            </a:r>
          </a:p>
        </p:txBody>
      </p:sp>
      <p:sp>
        <p:nvSpPr>
          <p:cNvPr id="29" name="Rectangle 28"/>
          <p:cNvSpPr/>
          <p:nvPr/>
        </p:nvSpPr>
        <p:spPr>
          <a:xfrm>
            <a:off x="1624085" y="6237024"/>
            <a:ext cx="2197290" cy="450377"/>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2300">
              <a:lnSpc>
                <a:spcPct val="90000"/>
              </a:lnSpc>
              <a:spcBef>
                <a:spcPct val="0"/>
              </a:spcBef>
              <a:spcAft>
                <a:spcPct val="35000"/>
              </a:spcAft>
            </a:pPr>
            <a:r>
              <a:rPr lang="en-US" sz="1400" dirty="0">
                <a:solidFill>
                  <a:schemeClr val="bg1"/>
                </a:solidFill>
              </a:rPr>
              <a:t>Analytical Techniques</a:t>
            </a:r>
          </a:p>
        </p:txBody>
      </p:sp>
      <p:sp>
        <p:nvSpPr>
          <p:cNvPr id="11" name="Rounded Rectangle 10"/>
          <p:cNvSpPr/>
          <p:nvPr/>
        </p:nvSpPr>
        <p:spPr>
          <a:xfrm>
            <a:off x="339180" y="1578531"/>
            <a:ext cx="5494610" cy="4501954"/>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FFFFFF"/>
                </a:solidFill>
              </a:rPr>
              <a:t>Fungsi</a:t>
            </a:r>
            <a:r>
              <a:rPr lang="en-US" sz="1600" dirty="0">
                <a:solidFill>
                  <a:srgbClr val="FFFFFF"/>
                </a:solidFill>
              </a:rPr>
              <a:t>: </a:t>
            </a:r>
          </a:p>
          <a:p>
            <a:r>
              <a:rPr lang="en-US" sz="1600" dirty="0">
                <a:solidFill>
                  <a:srgbClr val="FFFFFF"/>
                </a:solidFill>
              </a:rPr>
              <a:t>-</a:t>
            </a:r>
            <a:r>
              <a:rPr lang="en-US" sz="1600" dirty="0" err="1">
                <a:solidFill>
                  <a:srgbClr val="FFFFFF"/>
                </a:solidFill>
              </a:rPr>
              <a:t>Memahami</a:t>
            </a:r>
            <a:r>
              <a:rPr lang="en-US" sz="1600" dirty="0">
                <a:solidFill>
                  <a:srgbClr val="FFFFFF"/>
                </a:solidFill>
              </a:rPr>
              <a:t> </a:t>
            </a:r>
            <a:r>
              <a:rPr lang="en-US" sz="1600" dirty="0" err="1">
                <a:solidFill>
                  <a:srgbClr val="FFFFFF"/>
                </a:solidFill>
              </a:rPr>
              <a:t>dan</a:t>
            </a:r>
            <a:r>
              <a:rPr lang="en-US" sz="1600" dirty="0">
                <a:solidFill>
                  <a:srgbClr val="FFFFFF"/>
                </a:solidFill>
              </a:rPr>
              <a:t> </a:t>
            </a:r>
            <a:r>
              <a:rPr lang="en-US" sz="1600" dirty="0" err="1">
                <a:solidFill>
                  <a:srgbClr val="FFFFFF"/>
                </a:solidFill>
              </a:rPr>
              <a:t>menentukan</a:t>
            </a:r>
            <a:r>
              <a:rPr lang="en-US" sz="1600" dirty="0">
                <a:solidFill>
                  <a:srgbClr val="FFFFFF"/>
                </a:solidFill>
              </a:rPr>
              <a:t> </a:t>
            </a:r>
            <a:r>
              <a:rPr lang="en-US" sz="1600" dirty="0" err="1">
                <a:solidFill>
                  <a:srgbClr val="FFFFFF"/>
                </a:solidFill>
              </a:rPr>
              <a:t>secara</a:t>
            </a:r>
            <a:r>
              <a:rPr lang="en-US" sz="1600" dirty="0">
                <a:solidFill>
                  <a:srgbClr val="FFFFFF"/>
                </a:solidFill>
              </a:rPr>
              <a:t> </a:t>
            </a:r>
            <a:r>
              <a:rPr lang="en-US" sz="1600" dirty="0" err="1">
                <a:solidFill>
                  <a:srgbClr val="FFFFFF"/>
                </a:solidFill>
              </a:rPr>
              <a:t>keseluruhan</a:t>
            </a:r>
            <a:r>
              <a:rPr lang="en-US" sz="1600" dirty="0">
                <a:solidFill>
                  <a:srgbClr val="FFFFFF"/>
                </a:solidFill>
              </a:rPr>
              <a:t> </a:t>
            </a:r>
            <a:r>
              <a:rPr lang="en-US" sz="1600" dirty="0" err="1">
                <a:solidFill>
                  <a:srgbClr val="FFFFFF"/>
                </a:solidFill>
              </a:rPr>
              <a:t>konteks</a:t>
            </a:r>
            <a:r>
              <a:rPr lang="en-US" sz="1600" dirty="0">
                <a:solidFill>
                  <a:srgbClr val="FFFFFF"/>
                </a:solidFill>
              </a:rPr>
              <a:t> </a:t>
            </a:r>
            <a:r>
              <a:rPr lang="en-US" sz="1600" dirty="0" err="1">
                <a:solidFill>
                  <a:srgbClr val="FFFFFF"/>
                </a:solidFill>
              </a:rPr>
              <a:t>manajemen</a:t>
            </a:r>
            <a:r>
              <a:rPr lang="en-US" sz="1600" dirty="0">
                <a:solidFill>
                  <a:srgbClr val="FFFFFF"/>
                </a:solidFill>
              </a:rPr>
              <a:t> </a:t>
            </a:r>
            <a:r>
              <a:rPr lang="en-US" sz="1600" dirty="0" err="1">
                <a:solidFill>
                  <a:srgbClr val="FFFFFF"/>
                </a:solidFill>
              </a:rPr>
              <a:t>resiko</a:t>
            </a:r>
            <a:endParaRPr lang="en-US" sz="1600" dirty="0">
              <a:solidFill>
                <a:srgbClr val="FFFFFF"/>
              </a:solidFill>
            </a:endParaRPr>
          </a:p>
          <a:p>
            <a:endParaRPr lang="en-US" sz="1600" dirty="0">
              <a:solidFill>
                <a:srgbClr val="FFFFFF"/>
              </a:solidFill>
            </a:endParaRPr>
          </a:p>
          <a:p>
            <a:r>
              <a:rPr lang="en-US" sz="1600" dirty="0" err="1">
                <a:solidFill>
                  <a:srgbClr val="FFFFFF"/>
                </a:solidFill>
              </a:rPr>
              <a:t>Konteks</a:t>
            </a:r>
            <a:r>
              <a:rPr lang="en-US" sz="1600" dirty="0">
                <a:solidFill>
                  <a:srgbClr val="FFFFFF"/>
                </a:solidFill>
              </a:rPr>
              <a:t> </a:t>
            </a:r>
            <a:r>
              <a:rPr lang="en-US" sz="1600" dirty="0" err="1">
                <a:solidFill>
                  <a:srgbClr val="FFFFFF"/>
                </a:solidFill>
              </a:rPr>
              <a:t>itu</a:t>
            </a:r>
            <a:r>
              <a:rPr lang="en-US" sz="1600" dirty="0">
                <a:solidFill>
                  <a:srgbClr val="FFFFFF"/>
                </a:solidFill>
              </a:rPr>
              <a:t> </a:t>
            </a:r>
            <a:r>
              <a:rPr lang="en-US" sz="1600" dirty="0" err="1">
                <a:solidFill>
                  <a:srgbClr val="FFFFFF"/>
                </a:solidFill>
              </a:rPr>
              <a:t>berupa</a:t>
            </a:r>
            <a:r>
              <a:rPr lang="en-US" sz="1600" dirty="0">
                <a:solidFill>
                  <a:srgbClr val="FFFFFF"/>
                </a:solidFill>
              </a:rPr>
              <a:t> </a:t>
            </a:r>
            <a:r>
              <a:rPr lang="en-US" sz="1600" dirty="0" err="1">
                <a:solidFill>
                  <a:srgbClr val="FFFFFF"/>
                </a:solidFill>
              </a:rPr>
              <a:t>kombinasi</a:t>
            </a:r>
            <a:r>
              <a:rPr lang="en-US" sz="1600" dirty="0">
                <a:solidFill>
                  <a:srgbClr val="FFFFFF"/>
                </a:solidFill>
              </a:rPr>
              <a:t> stakeholder risk attitude </a:t>
            </a:r>
            <a:r>
              <a:rPr lang="en-US" sz="1600" dirty="0" err="1">
                <a:solidFill>
                  <a:srgbClr val="FFFFFF"/>
                </a:solidFill>
              </a:rPr>
              <a:t>dan</a:t>
            </a:r>
            <a:r>
              <a:rPr lang="en-US" sz="1600" dirty="0">
                <a:solidFill>
                  <a:srgbClr val="FFFFFF"/>
                </a:solidFill>
              </a:rPr>
              <a:t> exposure </a:t>
            </a:r>
            <a:r>
              <a:rPr lang="en-US" sz="1600" dirty="0" err="1">
                <a:solidFill>
                  <a:srgbClr val="FFFFFF"/>
                </a:solidFill>
              </a:rPr>
              <a:t>resiko</a:t>
            </a:r>
            <a:r>
              <a:rPr lang="en-US" sz="1600" dirty="0">
                <a:solidFill>
                  <a:srgbClr val="FFFFFF"/>
                </a:solidFill>
              </a:rPr>
              <a:t> </a:t>
            </a:r>
            <a:r>
              <a:rPr lang="en-US" sz="1600" dirty="0" err="1">
                <a:solidFill>
                  <a:srgbClr val="FFFFFF"/>
                </a:solidFill>
              </a:rPr>
              <a:t>strategis</a:t>
            </a:r>
            <a:r>
              <a:rPr lang="en-US" sz="1600" dirty="0">
                <a:solidFill>
                  <a:srgbClr val="FFFFFF"/>
                </a:solidFill>
              </a:rPr>
              <a:t> </a:t>
            </a:r>
            <a:r>
              <a:rPr lang="en-US" sz="1600" dirty="0" err="1">
                <a:solidFill>
                  <a:srgbClr val="FFFFFF"/>
                </a:solidFill>
              </a:rPr>
              <a:t>berdasar</a:t>
            </a:r>
            <a:r>
              <a:rPr lang="en-US" sz="1600" dirty="0">
                <a:solidFill>
                  <a:srgbClr val="FFFFFF"/>
                </a:solidFill>
              </a:rPr>
              <a:t> </a:t>
            </a:r>
            <a:r>
              <a:rPr lang="en-US" sz="1600" dirty="0" err="1">
                <a:solidFill>
                  <a:srgbClr val="FFFFFF"/>
                </a:solidFill>
              </a:rPr>
              <a:t>konteks</a:t>
            </a:r>
            <a:r>
              <a:rPr lang="en-US" sz="1600" dirty="0">
                <a:solidFill>
                  <a:srgbClr val="FFFFFF"/>
                </a:solidFill>
              </a:rPr>
              <a:t> </a:t>
            </a:r>
            <a:r>
              <a:rPr lang="en-US" sz="1600" dirty="0" err="1">
                <a:solidFill>
                  <a:srgbClr val="FFFFFF"/>
                </a:solidFill>
              </a:rPr>
              <a:t>proyek</a:t>
            </a:r>
            <a:r>
              <a:rPr lang="en-US" sz="1600" dirty="0">
                <a:solidFill>
                  <a:srgbClr val="FFFFFF"/>
                </a:solidFill>
              </a:rPr>
              <a:t> </a:t>
            </a:r>
            <a:r>
              <a:rPr lang="en-US" sz="1600" dirty="0" err="1">
                <a:solidFill>
                  <a:srgbClr val="FFFFFF"/>
                </a:solidFill>
              </a:rPr>
              <a:t>secara</a:t>
            </a:r>
            <a:r>
              <a:rPr lang="en-US" sz="1600" dirty="0">
                <a:solidFill>
                  <a:srgbClr val="FFFFFF"/>
                </a:solidFill>
              </a:rPr>
              <a:t> </a:t>
            </a:r>
            <a:r>
              <a:rPr lang="en-US" sz="1600" dirty="0" err="1">
                <a:solidFill>
                  <a:srgbClr val="FFFFFF"/>
                </a:solidFill>
              </a:rPr>
              <a:t>keseluruhan</a:t>
            </a:r>
            <a:endParaRPr lang="en-US" sz="1600" dirty="0">
              <a:solidFill>
                <a:srgbClr val="FFFFFF"/>
              </a:solidFill>
            </a:endParaRPr>
          </a:p>
          <a:p>
            <a:endParaRPr lang="en-US" sz="1600" dirty="0">
              <a:solidFill>
                <a:srgbClr val="FFFFFF"/>
              </a:solidFill>
            </a:endParaRPr>
          </a:p>
          <a:p>
            <a:r>
              <a:rPr lang="en-US" sz="1600" dirty="0">
                <a:solidFill>
                  <a:srgbClr val="FFFFFF"/>
                </a:solidFill>
              </a:rPr>
              <a:t>Ex: </a:t>
            </a:r>
            <a:r>
              <a:rPr lang="en-US" sz="1600" dirty="0" err="1">
                <a:solidFill>
                  <a:srgbClr val="FFFFFF"/>
                </a:solidFill>
              </a:rPr>
              <a:t>profil</a:t>
            </a:r>
            <a:r>
              <a:rPr lang="en-US" sz="1600" dirty="0">
                <a:solidFill>
                  <a:srgbClr val="FFFFFF"/>
                </a:solidFill>
              </a:rPr>
              <a:t> stakeholder risk </a:t>
            </a:r>
            <a:r>
              <a:rPr lang="en-US" sz="1600" dirty="0" err="1">
                <a:solidFill>
                  <a:srgbClr val="FFFFFF"/>
                </a:solidFill>
              </a:rPr>
              <a:t>dianalisis</a:t>
            </a:r>
            <a:r>
              <a:rPr lang="en-US" sz="1600" dirty="0">
                <a:solidFill>
                  <a:srgbClr val="FFFFFF"/>
                </a:solidFill>
              </a:rPr>
              <a:t> </a:t>
            </a:r>
            <a:r>
              <a:rPr lang="en-US" sz="1600" dirty="0" err="1">
                <a:solidFill>
                  <a:srgbClr val="FFFFFF"/>
                </a:solidFill>
              </a:rPr>
              <a:t>ke</a:t>
            </a:r>
            <a:r>
              <a:rPr lang="en-US" sz="1600" dirty="0">
                <a:solidFill>
                  <a:srgbClr val="FFFFFF"/>
                </a:solidFill>
              </a:rPr>
              <a:t> </a:t>
            </a:r>
            <a:r>
              <a:rPr lang="en-US" sz="1600" dirty="0" err="1">
                <a:solidFill>
                  <a:srgbClr val="FFFFFF"/>
                </a:solidFill>
              </a:rPr>
              <a:t>dalam</a:t>
            </a:r>
            <a:r>
              <a:rPr lang="en-US" sz="1600" dirty="0">
                <a:solidFill>
                  <a:srgbClr val="FFFFFF"/>
                </a:solidFill>
              </a:rPr>
              <a:t> </a:t>
            </a:r>
            <a:r>
              <a:rPr lang="en-US" sz="1600" dirty="0" err="1">
                <a:solidFill>
                  <a:srgbClr val="FFFFFF"/>
                </a:solidFill>
              </a:rPr>
              <a:t>bentuk</a:t>
            </a:r>
            <a:r>
              <a:rPr lang="en-US" sz="1600" dirty="0">
                <a:solidFill>
                  <a:srgbClr val="FFFFFF"/>
                </a:solidFill>
              </a:rPr>
              <a:t> grade </a:t>
            </a:r>
            <a:r>
              <a:rPr lang="en-US" sz="1600" dirty="0" err="1">
                <a:solidFill>
                  <a:srgbClr val="FFFFFF"/>
                </a:solidFill>
              </a:rPr>
              <a:t>dan</a:t>
            </a:r>
            <a:r>
              <a:rPr lang="en-US" sz="1600" dirty="0">
                <a:solidFill>
                  <a:srgbClr val="FFFFFF"/>
                </a:solidFill>
              </a:rPr>
              <a:t> </a:t>
            </a:r>
            <a:r>
              <a:rPr lang="en-US" sz="1600" dirty="0" err="1">
                <a:solidFill>
                  <a:srgbClr val="FFFFFF"/>
                </a:solidFill>
              </a:rPr>
              <a:t>lolos</a:t>
            </a:r>
            <a:r>
              <a:rPr lang="en-US" sz="1600" dirty="0">
                <a:solidFill>
                  <a:srgbClr val="FFFFFF"/>
                </a:solidFill>
              </a:rPr>
              <a:t> stakeholder risk appetite </a:t>
            </a:r>
            <a:r>
              <a:rPr lang="en-US" sz="1600" dirty="0" err="1">
                <a:solidFill>
                  <a:srgbClr val="FFFFFF"/>
                </a:solidFill>
              </a:rPr>
              <a:t>dan</a:t>
            </a:r>
            <a:r>
              <a:rPr lang="en-US" sz="1600" dirty="0">
                <a:solidFill>
                  <a:srgbClr val="FFFFFF"/>
                </a:solidFill>
              </a:rPr>
              <a:t> tolerance, </a:t>
            </a:r>
            <a:r>
              <a:rPr lang="en-US" sz="1600" dirty="0" err="1">
                <a:solidFill>
                  <a:srgbClr val="FFFFFF"/>
                </a:solidFill>
              </a:rPr>
              <a:t>dengan</a:t>
            </a:r>
            <a:r>
              <a:rPr lang="en-US" sz="1600" dirty="0">
                <a:solidFill>
                  <a:srgbClr val="FFFFFF"/>
                </a:solidFill>
              </a:rPr>
              <a:t> </a:t>
            </a:r>
            <a:r>
              <a:rPr lang="en-US" sz="1600" dirty="0" err="1">
                <a:solidFill>
                  <a:srgbClr val="FFFFFF"/>
                </a:solidFill>
              </a:rPr>
              <a:t>teknik</a:t>
            </a:r>
            <a:r>
              <a:rPr lang="en-US" sz="1600" dirty="0">
                <a:solidFill>
                  <a:srgbClr val="FFFFFF"/>
                </a:solidFill>
              </a:rPr>
              <a:t> </a:t>
            </a:r>
            <a:r>
              <a:rPr lang="en-US" sz="1600" dirty="0" err="1">
                <a:solidFill>
                  <a:srgbClr val="FFFFFF"/>
                </a:solidFill>
              </a:rPr>
              <a:t>seperti</a:t>
            </a:r>
            <a:r>
              <a:rPr lang="en-US" sz="1600" dirty="0">
                <a:solidFill>
                  <a:srgbClr val="FFFFFF"/>
                </a:solidFill>
              </a:rPr>
              <a:t> </a:t>
            </a:r>
            <a:r>
              <a:rPr lang="en-US" sz="1600" dirty="0" err="1">
                <a:solidFill>
                  <a:srgbClr val="FFFFFF"/>
                </a:solidFill>
              </a:rPr>
              <a:t>penggunaan</a:t>
            </a:r>
            <a:r>
              <a:rPr lang="en-US" sz="1600" dirty="0">
                <a:solidFill>
                  <a:srgbClr val="FFFFFF"/>
                </a:solidFill>
              </a:rPr>
              <a:t> </a:t>
            </a:r>
            <a:r>
              <a:rPr lang="en-US" sz="1600" dirty="0" err="1">
                <a:solidFill>
                  <a:srgbClr val="FFFFFF"/>
                </a:solidFill>
              </a:rPr>
              <a:t>lembar</a:t>
            </a:r>
            <a:r>
              <a:rPr lang="en-US" sz="1600" dirty="0">
                <a:solidFill>
                  <a:srgbClr val="FFFFFF"/>
                </a:solidFill>
              </a:rPr>
              <a:t> </a:t>
            </a:r>
            <a:r>
              <a:rPr lang="en-US" sz="1600" dirty="0" err="1">
                <a:solidFill>
                  <a:srgbClr val="FFFFFF"/>
                </a:solidFill>
              </a:rPr>
              <a:t>penilaian</a:t>
            </a:r>
            <a:r>
              <a:rPr lang="en-US" sz="1600" dirty="0">
                <a:solidFill>
                  <a:srgbClr val="FFFFFF"/>
                </a:solidFill>
              </a:rPr>
              <a:t> </a:t>
            </a:r>
            <a:r>
              <a:rPr lang="en-US" sz="1600" dirty="0" err="1">
                <a:solidFill>
                  <a:srgbClr val="FFFFFF"/>
                </a:solidFill>
              </a:rPr>
              <a:t>resiko</a:t>
            </a:r>
            <a:r>
              <a:rPr lang="en-US" sz="1600" dirty="0">
                <a:solidFill>
                  <a:srgbClr val="FFFFFF"/>
                </a:solidFill>
              </a:rPr>
              <a:t> </a:t>
            </a:r>
            <a:r>
              <a:rPr lang="en-US" sz="1600" dirty="0" err="1">
                <a:solidFill>
                  <a:srgbClr val="FFFFFF"/>
                </a:solidFill>
              </a:rPr>
              <a:t>strategis</a:t>
            </a:r>
            <a:r>
              <a:rPr lang="en-US" sz="1600" dirty="0">
                <a:solidFill>
                  <a:srgbClr val="FFFFFF"/>
                </a:solidFill>
              </a:rPr>
              <a:t> </a:t>
            </a:r>
            <a:r>
              <a:rPr lang="en-US" sz="1600" dirty="0" err="1">
                <a:solidFill>
                  <a:srgbClr val="FFFFFF"/>
                </a:solidFill>
              </a:rPr>
              <a:t>untuk</a:t>
            </a:r>
            <a:r>
              <a:rPr lang="en-US" sz="1600" dirty="0">
                <a:solidFill>
                  <a:srgbClr val="FFFFFF"/>
                </a:solidFill>
              </a:rPr>
              <a:t> </a:t>
            </a:r>
            <a:r>
              <a:rPr lang="en-US" sz="1600" dirty="0" err="1">
                <a:solidFill>
                  <a:srgbClr val="FFFFFF"/>
                </a:solidFill>
              </a:rPr>
              <a:t>memberikan</a:t>
            </a:r>
            <a:r>
              <a:rPr lang="en-US" sz="1600" dirty="0">
                <a:solidFill>
                  <a:srgbClr val="FFFFFF"/>
                </a:solidFill>
              </a:rPr>
              <a:t> </a:t>
            </a:r>
            <a:r>
              <a:rPr lang="en-US" sz="1600" dirty="0" err="1">
                <a:solidFill>
                  <a:srgbClr val="FFFFFF"/>
                </a:solidFill>
              </a:rPr>
              <a:t>penilaian</a:t>
            </a:r>
            <a:r>
              <a:rPr lang="en-US" sz="1600" dirty="0">
                <a:solidFill>
                  <a:srgbClr val="FFFFFF"/>
                </a:solidFill>
              </a:rPr>
              <a:t> </a:t>
            </a:r>
            <a:r>
              <a:rPr lang="en-US" sz="1600" dirty="0" err="1">
                <a:solidFill>
                  <a:srgbClr val="FFFFFF"/>
                </a:solidFill>
              </a:rPr>
              <a:t>tingkat</a:t>
            </a:r>
            <a:r>
              <a:rPr lang="en-US" sz="1600" dirty="0">
                <a:solidFill>
                  <a:srgbClr val="FFFFFF"/>
                </a:solidFill>
              </a:rPr>
              <a:t> </a:t>
            </a:r>
            <a:r>
              <a:rPr lang="en-US" sz="1600" dirty="0" err="1">
                <a:solidFill>
                  <a:srgbClr val="FFFFFF"/>
                </a:solidFill>
              </a:rPr>
              <a:t>tinggi</a:t>
            </a:r>
            <a:r>
              <a:rPr lang="en-US" sz="1600" dirty="0">
                <a:solidFill>
                  <a:srgbClr val="FFFFFF"/>
                </a:solidFill>
              </a:rPr>
              <a:t> </a:t>
            </a:r>
            <a:r>
              <a:rPr lang="en-US" sz="1600" dirty="0" err="1">
                <a:solidFill>
                  <a:srgbClr val="FFFFFF"/>
                </a:solidFill>
              </a:rPr>
              <a:t>dari</a:t>
            </a:r>
            <a:r>
              <a:rPr lang="en-US" sz="1600" dirty="0">
                <a:solidFill>
                  <a:srgbClr val="FFFFFF"/>
                </a:solidFill>
              </a:rPr>
              <a:t> </a:t>
            </a:r>
            <a:r>
              <a:rPr lang="en-US" sz="1600" dirty="0" err="1">
                <a:solidFill>
                  <a:srgbClr val="FFFFFF"/>
                </a:solidFill>
              </a:rPr>
              <a:t>eksposur</a:t>
            </a:r>
            <a:r>
              <a:rPr lang="en-US" sz="1600" dirty="0">
                <a:solidFill>
                  <a:srgbClr val="FFFFFF"/>
                </a:solidFill>
              </a:rPr>
              <a:t> </a:t>
            </a:r>
            <a:r>
              <a:rPr lang="en-US" sz="1600" dirty="0" err="1">
                <a:solidFill>
                  <a:srgbClr val="FFFFFF"/>
                </a:solidFill>
              </a:rPr>
              <a:t>resiko</a:t>
            </a:r>
            <a:r>
              <a:rPr lang="en-US" sz="1600" dirty="0">
                <a:solidFill>
                  <a:srgbClr val="FFFFFF"/>
                </a:solidFill>
              </a:rPr>
              <a:t> </a:t>
            </a:r>
            <a:r>
              <a:rPr lang="en-US" sz="1600" dirty="0" err="1">
                <a:solidFill>
                  <a:srgbClr val="FFFFFF"/>
                </a:solidFill>
              </a:rPr>
              <a:t>proyek</a:t>
            </a:r>
            <a:r>
              <a:rPr lang="en-US" sz="1600" dirty="0">
                <a:solidFill>
                  <a:srgbClr val="FFFFFF"/>
                </a:solidFill>
              </a:rPr>
              <a:t> </a:t>
            </a:r>
            <a:r>
              <a:rPr lang="en-US" sz="1600" dirty="0" err="1">
                <a:solidFill>
                  <a:srgbClr val="FFFFFF"/>
                </a:solidFill>
              </a:rPr>
              <a:t>berdasarkan</a:t>
            </a:r>
            <a:r>
              <a:rPr lang="en-US" sz="1600" dirty="0">
                <a:solidFill>
                  <a:srgbClr val="FFFFFF"/>
                </a:solidFill>
              </a:rPr>
              <a:t> </a:t>
            </a:r>
            <a:r>
              <a:rPr lang="en-US" sz="1600" dirty="0" err="1">
                <a:solidFill>
                  <a:srgbClr val="FFFFFF"/>
                </a:solidFill>
              </a:rPr>
              <a:t>kontek</a:t>
            </a:r>
            <a:r>
              <a:rPr lang="en-US" sz="1600" dirty="0">
                <a:solidFill>
                  <a:srgbClr val="FFFFFF"/>
                </a:solidFill>
              </a:rPr>
              <a:t> </a:t>
            </a:r>
            <a:r>
              <a:rPr lang="en-US" sz="1600" dirty="0" err="1">
                <a:solidFill>
                  <a:srgbClr val="FFFFFF"/>
                </a:solidFill>
              </a:rPr>
              <a:t>proyek</a:t>
            </a:r>
            <a:r>
              <a:rPr lang="en-US" sz="1600" dirty="0">
                <a:solidFill>
                  <a:srgbClr val="FFFFFF"/>
                </a:solidFill>
              </a:rPr>
              <a:t> </a:t>
            </a:r>
            <a:r>
              <a:rPr lang="en-US" sz="1600" dirty="0" err="1">
                <a:solidFill>
                  <a:srgbClr val="FFFFFF"/>
                </a:solidFill>
              </a:rPr>
              <a:t>secara</a:t>
            </a:r>
            <a:r>
              <a:rPr lang="en-US" sz="1600" dirty="0">
                <a:solidFill>
                  <a:srgbClr val="FFFFFF"/>
                </a:solidFill>
              </a:rPr>
              <a:t> </a:t>
            </a:r>
            <a:r>
              <a:rPr lang="en-US" sz="1600" dirty="0" err="1">
                <a:solidFill>
                  <a:srgbClr val="FFFFFF"/>
                </a:solidFill>
              </a:rPr>
              <a:t>keseluruhan</a:t>
            </a:r>
            <a:r>
              <a:rPr lang="en-US" sz="1600" dirty="0">
                <a:solidFill>
                  <a:srgbClr val="FFFFFF"/>
                </a:solidFill>
              </a:rPr>
              <a:t>. </a:t>
            </a:r>
            <a:r>
              <a:rPr lang="en-US" sz="1600" dirty="0" err="1">
                <a:solidFill>
                  <a:srgbClr val="FFFFFF"/>
                </a:solidFill>
              </a:rPr>
              <a:t>Dimana</a:t>
            </a:r>
            <a:r>
              <a:rPr lang="en-US" sz="1600" dirty="0">
                <a:solidFill>
                  <a:srgbClr val="FFFFFF"/>
                </a:solidFill>
              </a:rPr>
              <a:t> </a:t>
            </a:r>
            <a:r>
              <a:rPr lang="en-US" sz="1600" dirty="0" err="1">
                <a:solidFill>
                  <a:srgbClr val="FFFFFF"/>
                </a:solidFill>
              </a:rPr>
              <a:t>penilaian</a:t>
            </a:r>
            <a:r>
              <a:rPr lang="en-US" sz="1600" dirty="0">
                <a:solidFill>
                  <a:srgbClr val="FFFFFF"/>
                </a:solidFill>
              </a:rPr>
              <a:t> </a:t>
            </a:r>
            <a:r>
              <a:rPr lang="en-US" sz="1600" dirty="0" err="1">
                <a:solidFill>
                  <a:srgbClr val="FFFFFF"/>
                </a:solidFill>
              </a:rPr>
              <a:t>tersebut</a:t>
            </a:r>
            <a:r>
              <a:rPr lang="en-US" sz="1600" dirty="0">
                <a:solidFill>
                  <a:srgbClr val="FFFFFF"/>
                </a:solidFill>
              </a:rPr>
              <a:t> </a:t>
            </a:r>
            <a:r>
              <a:rPr lang="en-US" sz="1600" dirty="0" err="1">
                <a:solidFill>
                  <a:srgbClr val="FFFFFF"/>
                </a:solidFill>
              </a:rPr>
              <a:t>bisa</a:t>
            </a:r>
            <a:r>
              <a:rPr lang="en-US" sz="1600" dirty="0">
                <a:solidFill>
                  <a:srgbClr val="FFFFFF"/>
                </a:solidFill>
              </a:rPr>
              <a:t> </a:t>
            </a:r>
            <a:r>
              <a:rPr lang="en-US" sz="1600" dirty="0" err="1">
                <a:solidFill>
                  <a:srgbClr val="FFFFFF"/>
                </a:solidFill>
              </a:rPr>
              <a:t>menjadi</a:t>
            </a:r>
            <a:r>
              <a:rPr lang="en-US" sz="1600" dirty="0">
                <a:solidFill>
                  <a:srgbClr val="FFFFFF"/>
                </a:solidFill>
              </a:rPr>
              <a:t> </a:t>
            </a:r>
            <a:r>
              <a:rPr lang="en-US" sz="1600" dirty="0" err="1">
                <a:solidFill>
                  <a:srgbClr val="FFFFFF"/>
                </a:solidFill>
              </a:rPr>
              <a:t>acuan</a:t>
            </a:r>
            <a:r>
              <a:rPr lang="en-US" sz="1600" dirty="0">
                <a:solidFill>
                  <a:srgbClr val="FFFFFF"/>
                </a:solidFill>
              </a:rPr>
              <a:t> </a:t>
            </a:r>
            <a:r>
              <a:rPr lang="en-US" sz="1600" dirty="0" err="1">
                <a:solidFill>
                  <a:srgbClr val="FFFFFF"/>
                </a:solidFill>
              </a:rPr>
              <a:t>dalam</a:t>
            </a:r>
            <a:r>
              <a:rPr lang="en-US" sz="1600" dirty="0">
                <a:solidFill>
                  <a:srgbClr val="FFFFFF"/>
                </a:solidFill>
              </a:rPr>
              <a:t> </a:t>
            </a:r>
            <a:r>
              <a:rPr lang="en-US" sz="1600" dirty="0" err="1">
                <a:solidFill>
                  <a:srgbClr val="FFFFFF"/>
                </a:solidFill>
              </a:rPr>
              <a:t>mengalokasikan</a:t>
            </a:r>
            <a:r>
              <a:rPr lang="en-US" sz="1600" dirty="0">
                <a:solidFill>
                  <a:srgbClr val="FFFFFF"/>
                </a:solidFill>
              </a:rPr>
              <a:t> </a:t>
            </a:r>
            <a:r>
              <a:rPr lang="en-US" sz="1600" dirty="0" err="1">
                <a:solidFill>
                  <a:srgbClr val="FFFFFF"/>
                </a:solidFill>
              </a:rPr>
              <a:t>sumber</a:t>
            </a:r>
            <a:r>
              <a:rPr lang="en-US" sz="1600" dirty="0">
                <a:solidFill>
                  <a:srgbClr val="FFFFFF"/>
                </a:solidFill>
              </a:rPr>
              <a:t> </a:t>
            </a:r>
            <a:r>
              <a:rPr lang="en-US" sz="1600" dirty="0" err="1">
                <a:solidFill>
                  <a:srgbClr val="FFFFFF"/>
                </a:solidFill>
              </a:rPr>
              <a:t>daya</a:t>
            </a:r>
            <a:r>
              <a:rPr lang="en-US" sz="1600" dirty="0">
                <a:solidFill>
                  <a:srgbClr val="FFFFFF"/>
                </a:solidFill>
              </a:rPr>
              <a:t> </a:t>
            </a:r>
            <a:r>
              <a:rPr lang="en-US" sz="1600" dirty="0" err="1">
                <a:solidFill>
                  <a:srgbClr val="FFFFFF"/>
                </a:solidFill>
              </a:rPr>
              <a:t>secara</a:t>
            </a:r>
            <a:r>
              <a:rPr lang="en-US" sz="1600" dirty="0">
                <a:solidFill>
                  <a:srgbClr val="FFFFFF"/>
                </a:solidFill>
              </a:rPr>
              <a:t> </a:t>
            </a:r>
            <a:r>
              <a:rPr lang="en-US" sz="1600" dirty="0" err="1">
                <a:solidFill>
                  <a:srgbClr val="FFFFFF"/>
                </a:solidFill>
              </a:rPr>
              <a:t>tepat</a:t>
            </a:r>
            <a:r>
              <a:rPr lang="en-US" sz="1600" dirty="0">
                <a:solidFill>
                  <a:srgbClr val="FFFFFF"/>
                </a:solidFill>
              </a:rPr>
              <a:t> </a:t>
            </a:r>
            <a:r>
              <a:rPr lang="en-US" sz="1600" dirty="0" err="1">
                <a:solidFill>
                  <a:srgbClr val="FFFFFF"/>
                </a:solidFill>
              </a:rPr>
              <a:t>dan</a:t>
            </a:r>
            <a:r>
              <a:rPr lang="en-US" sz="1600" dirty="0">
                <a:solidFill>
                  <a:srgbClr val="FFFFFF"/>
                </a:solidFill>
              </a:rPr>
              <a:t> </a:t>
            </a:r>
            <a:r>
              <a:rPr lang="en-US" sz="1600" dirty="0" err="1">
                <a:solidFill>
                  <a:srgbClr val="FFFFFF"/>
                </a:solidFill>
              </a:rPr>
              <a:t>dapat</a:t>
            </a:r>
            <a:r>
              <a:rPr lang="en-US" sz="1600" dirty="0">
                <a:solidFill>
                  <a:srgbClr val="FFFFFF"/>
                </a:solidFill>
              </a:rPr>
              <a:t> focus </a:t>
            </a:r>
            <a:r>
              <a:rPr lang="en-US" sz="1600" dirty="0" err="1">
                <a:solidFill>
                  <a:srgbClr val="FFFFFF"/>
                </a:solidFill>
              </a:rPr>
              <a:t>kepada</a:t>
            </a:r>
            <a:r>
              <a:rPr lang="en-US" sz="1600" dirty="0">
                <a:solidFill>
                  <a:srgbClr val="FFFFFF"/>
                </a:solidFill>
              </a:rPr>
              <a:t> </a:t>
            </a:r>
            <a:r>
              <a:rPr lang="en-US" sz="1600" dirty="0" err="1">
                <a:solidFill>
                  <a:srgbClr val="FFFFFF"/>
                </a:solidFill>
              </a:rPr>
              <a:t>kegiatan</a:t>
            </a:r>
            <a:r>
              <a:rPr lang="en-US" sz="1600" dirty="0">
                <a:solidFill>
                  <a:srgbClr val="FFFFFF"/>
                </a:solidFill>
              </a:rPr>
              <a:t> </a:t>
            </a:r>
            <a:r>
              <a:rPr lang="en-US" sz="1600" dirty="0" err="1">
                <a:solidFill>
                  <a:srgbClr val="FFFFFF"/>
                </a:solidFill>
              </a:rPr>
              <a:t>manajemen</a:t>
            </a:r>
            <a:r>
              <a:rPr lang="en-US" sz="1600" dirty="0">
                <a:solidFill>
                  <a:srgbClr val="FFFFFF"/>
                </a:solidFill>
              </a:rPr>
              <a:t> </a:t>
            </a:r>
            <a:r>
              <a:rPr lang="en-US" sz="1600" dirty="0" err="1">
                <a:solidFill>
                  <a:srgbClr val="FFFFFF"/>
                </a:solidFill>
              </a:rPr>
              <a:t>resiko</a:t>
            </a:r>
            <a:endParaRPr lang="en-US" sz="1600" dirty="0">
              <a:solidFill>
                <a:srgbClr val="FFFFFF"/>
              </a:solidFill>
            </a:endParaRPr>
          </a:p>
          <a:p>
            <a:endParaRPr lang="en-US" sz="1600" dirty="0">
              <a:solidFill>
                <a:srgbClr val="FFFFFF"/>
              </a:solidFill>
            </a:endParaRPr>
          </a:p>
        </p:txBody>
      </p:sp>
      <p:grpSp>
        <p:nvGrpSpPr>
          <p:cNvPr id="12" name="Group 11"/>
          <p:cNvGrpSpPr/>
          <p:nvPr/>
        </p:nvGrpSpPr>
        <p:grpSpPr>
          <a:xfrm>
            <a:off x="1143000" y="952496"/>
            <a:ext cx="2013131" cy="907218"/>
            <a:chOff x="4491201" y="3114"/>
            <a:chExt cx="1634550" cy="1281035"/>
          </a:xfrm>
        </p:grpSpPr>
        <p:sp>
          <p:nvSpPr>
            <p:cNvPr id="14" name="Oval 13"/>
            <p:cNvSpPr/>
            <p:nvPr/>
          </p:nvSpPr>
          <p:spPr>
            <a:xfrm>
              <a:off x="4491201" y="3114"/>
              <a:ext cx="1634550" cy="1281035"/>
            </a:xfrm>
            <a:prstGeom prst="ellipse">
              <a:avLst/>
            </a:prstGeom>
            <a:solidFill>
              <a:srgbClr val="800000"/>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15" name="Oval 4"/>
            <p:cNvSpPr/>
            <p:nvPr/>
          </p:nvSpPr>
          <p:spPr>
            <a:xfrm>
              <a:off x="4730575" y="190717"/>
              <a:ext cx="1155802" cy="9058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US" sz="1400" dirty="0">
                  <a:solidFill>
                    <a:srgbClr val="FFFFFF"/>
                  </a:solidFill>
                </a:rPr>
                <a:t>(1)</a:t>
              </a:r>
            </a:p>
            <a:p>
              <a:pPr algn="ctr" defTabSz="622300">
                <a:lnSpc>
                  <a:spcPct val="90000"/>
                </a:lnSpc>
                <a:spcBef>
                  <a:spcPct val="0"/>
                </a:spcBef>
                <a:spcAft>
                  <a:spcPct val="35000"/>
                </a:spcAft>
              </a:pPr>
              <a:r>
                <a:rPr lang="en-US" sz="1400" dirty="0">
                  <a:solidFill>
                    <a:srgbClr val="FFFFFF"/>
                  </a:solidFill>
                </a:rPr>
                <a:t>Analytical Techniques</a:t>
              </a:r>
            </a:p>
          </p:txBody>
        </p:sp>
      </p:grpSp>
      <p:grpSp>
        <p:nvGrpSpPr>
          <p:cNvPr id="16" name="Group 15"/>
          <p:cNvGrpSpPr/>
          <p:nvPr/>
        </p:nvGrpSpPr>
        <p:grpSpPr>
          <a:xfrm>
            <a:off x="6715372" y="898087"/>
            <a:ext cx="2013131" cy="907218"/>
            <a:chOff x="4491201" y="3114"/>
            <a:chExt cx="1634550" cy="1281035"/>
          </a:xfrm>
        </p:grpSpPr>
        <p:sp>
          <p:nvSpPr>
            <p:cNvPr id="17" name="Oval 16"/>
            <p:cNvSpPr/>
            <p:nvPr/>
          </p:nvSpPr>
          <p:spPr>
            <a:xfrm>
              <a:off x="4491201" y="3114"/>
              <a:ext cx="1634550" cy="1281035"/>
            </a:xfrm>
            <a:prstGeom prst="ellipse">
              <a:avLst/>
            </a:prstGeom>
            <a:solidFill>
              <a:srgbClr val="800000"/>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18" name="Oval 4"/>
            <p:cNvSpPr/>
            <p:nvPr/>
          </p:nvSpPr>
          <p:spPr>
            <a:xfrm>
              <a:off x="4730575" y="190717"/>
              <a:ext cx="1155802" cy="9058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a:r>
                <a:rPr lang="en-US" sz="1400" dirty="0">
                  <a:solidFill>
                    <a:srgbClr val="FFFFFF"/>
                  </a:solidFill>
                </a:rPr>
                <a:t>(2)</a:t>
              </a:r>
            </a:p>
            <a:p>
              <a:pPr algn="ctr"/>
              <a:r>
                <a:rPr lang="en-US" sz="1400" dirty="0">
                  <a:solidFill>
                    <a:srgbClr val="FFFFFF"/>
                  </a:solidFill>
                </a:rPr>
                <a:t>Expert Judgment</a:t>
              </a:r>
            </a:p>
          </p:txBody>
        </p:sp>
      </p:grpSp>
    </p:spTree>
    <p:extLst>
      <p:ext uri="{BB962C8B-B14F-4D97-AF65-F5344CB8AC3E}">
        <p14:creationId xmlns:p14="http://schemas.microsoft.com/office/powerpoint/2010/main" val="82591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ee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609" y="2044739"/>
            <a:ext cx="4299046" cy="354964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Procurement Management: </a:t>
            </a:r>
            <a:r>
              <a:rPr lang="en-US" sz="3600" b="1" dirty="0">
                <a:solidFill>
                  <a:srgbClr val="FF0000"/>
                </a:solidFill>
              </a:rPr>
              <a:t>Tools &amp; Techniques</a:t>
            </a:r>
          </a:p>
        </p:txBody>
      </p:sp>
      <p:pic>
        <p:nvPicPr>
          <p:cNvPr id="13" name="Picture 12"/>
          <p:cNvPicPr/>
          <p:nvPr/>
        </p:nvPicPr>
        <p:blipFill>
          <a:blip r:embed="rId3" cstate="print"/>
          <a:srcRect/>
          <a:stretch>
            <a:fillRect/>
          </a:stretch>
        </p:blipFill>
        <p:spPr bwMode="auto">
          <a:xfrm>
            <a:off x="10754436" y="75561"/>
            <a:ext cx="1300214" cy="1193681"/>
          </a:xfrm>
          <a:prstGeom prst="rect">
            <a:avLst/>
          </a:prstGeom>
          <a:noFill/>
          <a:ln w="9525">
            <a:noFill/>
            <a:miter lim="800000"/>
            <a:headEnd/>
            <a:tailEnd/>
          </a:ln>
        </p:spPr>
      </p:pic>
      <p:sp>
        <p:nvSpPr>
          <p:cNvPr id="17" name="Rectangle 16"/>
          <p:cNvSpPr/>
          <p:nvPr/>
        </p:nvSpPr>
        <p:spPr>
          <a:xfrm>
            <a:off x="3821375" y="6237025"/>
            <a:ext cx="1958931" cy="45037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Expert judgment</a:t>
            </a:r>
          </a:p>
        </p:txBody>
      </p:sp>
      <p:sp>
        <p:nvSpPr>
          <p:cNvPr id="18" name="Rectangle 17"/>
          <p:cNvSpPr/>
          <p:nvPr/>
        </p:nvSpPr>
        <p:spPr>
          <a:xfrm>
            <a:off x="5780306" y="6237024"/>
            <a:ext cx="1941632" cy="441210"/>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Meetings</a:t>
            </a:r>
          </a:p>
        </p:txBody>
      </p:sp>
      <p:sp>
        <p:nvSpPr>
          <p:cNvPr id="19" name="Rectangle 18"/>
          <p:cNvSpPr/>
          <p:nvPr/>
        </p:nvSpPr>
        <p:spPr>
          <a:xfrm>
            <a:off x="1624085" y="6237024"/>
            <a:ext cx="2197290" cy="450377"/>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2300">
              <a:lnSpc>
                <a:spcPct val="90000"/>
              </a:lnSpc>
              <a:spcBef>
                <a:spcPct val="0"/>
              </a:spcBef>
              <a:spcAft>
                <a:spcPct val="35000"/>
              </a:spcAft>
            </a:pPr>
            <a:r>
              <a:rPr lang="en-US" sz="1400" dirty="0">
                <a:solidFill>
                  <a:schemeClr val="tx1"/>
                </a:solidFill>
              </a:rPr>
              <a:t>Analytical Techniques</a:t>
            </a:r>
          </a:p>
        </p:txBody>
      </p:sp>
      <p:sp>
        <p:nvSpPr>
          <p:cNvPr id="20" name="Rounded Rectangle 19"/>
          <p:cNvSpPr/>
          <p:nvPr/>
        </p:nvSpPr>
        <p:spPr>
          <a:xfrm>
            <a:off x="689142" y="1137519"/>
            <a:ext cx="6325807" cy="4942299"/>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rgbClr val="FFFFFF"/>
                </a:solidFill>
              </a:rPr>
              <a:t>Tim </a:t>
            </a:r>
            <a:r>
              <a:rPr lang="en-US" dirty="0" err="1">
                <a:solidFill>
                  <a:srgbClr val="FFFFFF"/>
                </a:solidFill>
              </a:rPr>
              <a:t>mengadakan</a:t>
            </a:r>
            <a:r>
              <a:rPr lang="en-US" dirty="0">
                <a:solidFill>
                  <a:srgbClr val="FFFFFF"/>
                </a:solidFill>
              </a:rPr>
              <a:t> </a:t>
            </a:r>
            <a:r>
              <a:rPr lang="en-US" dirty="0" err="1">
                <a:solidFill>
                  <a:srgbClr val="FFFFFF"/>
                </a:solidFill>
              </a:rPr>
              <a:t>pertemuan</a:t>
            </a:r>
            <a:r>
              <a:rPr lang="en-US" dirty="0">
                <a:solidFill>
                  <a:srgbClr val="FFFFFF"/>
                </a:solidFill>
              </a:rPr>
              <a:t> </a:t>
            </a:r>
            <a:r>
              <a:rPr lang="en-US" dirty="0" err="1">
                <a:solidFill>
                  <a:srgbClr val="FFFFFF"/>
                </a:solidFill>
              </a:rPr>
              <a:t>untuk</a:t>
            </a:r>
            <a:r>
              <a:rPr lang="en-US" dirty="0">
                <a:solidFill>
                  <a:srgbClr val="FFFFFF"/>
                </a:solidFill>
              </a:rPr>
              <a:t> </a:t>
            </a:r>
            <a:r>
              <a:rPr lang="en-US" dirty="0" err="1">
                <a:solidFill>
                  <a:srgbClr val="FFFFFF"/>
                </a:solidFill>
              </a:rPr>
              <a:t>mengembangkan</a:t>
            </a:r>
            <a:r>
              <a:rPr lang="en-US" dirty="0">
                <a:solidFill>
                  <a:srgbClr val="FFFFFF"/>
                </a:solidFill>
              </a:rPr>
              <a:t> </a:t>
            </a:r>
            <a:r>
              <a:rPr lang="en-US" dirty="0" err="1">
                <a:solidFill>
                  <a:srgbClr val="FFFFFF"/>
                </a:solidFill>
              </a:rPr>
              <a:t>perencanaan</a:t>
            </a:r>
            <a:r>
              <a:rPr lang="en-US" dirty="0">
                <a:solidFill>
                  <a:srgbClr val="FFFFFF"/>
                </a:solidFill>
              </a:rPr>
              <a:t> </a:t>
            </a:r>
            <a:r>
              <a:rPr lang="en-US" dirty="0" err="1">
                <a:solidFill>
                  <a:srgbClr val="FFFFFF"/>
                </a:solidFill>
              </a:rPr>
              <a:t>manajemen</a:t>
            </a:r>
            <a:r>
              <a:rPr lang="en-US" dirty="0">
                <a:solidFill>
                  <a:srgbClr val="FFFFFF"/>
                </a:solidFill>
              </a:rPr>
              <a:t> </a:t>
            </a:r>
            <a:r>
              <a:rPr lang="en-US" dirty="0" err="1">
                <a:solidFill>
                  <a:srgbClr val="FFFFFF"/>
                </a:solidFill>
              </a:rPr>
              <a:t>resiko</a:t>
            </a:r>
            <a:endParaRPr lang="en-US" dirty="0">
              <a:solidFill>
                <a:srgbClr val="FFFFFF"/>
              </a:solidFill>
            </a:endParaRPr>
          </a:p>
          <a:p>
            <a:pPr marL="285750" indent="-285750">
              <a:buFontTx/>
              <a:buChar char="-"/>
            </a:pPr>
            <a:r>
              <a:rPr lang="en-US" dirty="0" err="1">
                <a:solidFill>
                  <a:srgbClr val="FFFFFF"/>
                </a:solidFill>
              </a:rPr>
              <a:t>Subjek</a:t>
            </a:r>
            <a:r>
              <a:rPr lang="en-US" dirty="0">
                <a:solidFill>
                  <a:srgbClr val="FFFFFF"/>
                </a:solidFill>
              </a:rPr>
              <a:t>: </a:t>
            </a:r>
          </a:p>
          <a:p>
            <a:pPr marL="449263" indent="-187325"/>
            <a:r>
              <a:rPr lang="en-US" dirty="0">
                <a:solidFill>
                  <a:srgbClr val="FFFFFF"/>
                </a:solidFill>
              </a:rPr>
              <a:t>a. </a:t>
            </a:r>
            <a:r>
              <a:rPr lang="en-US" dirty="0" err="1">
                <a:solidFill>
                  <a:srgbClr val="FFFFFF"/>
                </a:solidFill>
              </a:rPr>
              <a:t>manajer</a:t>
            </a:r>
            <a:r>
              <a:rPr lang="en-US" dirty="0">
                <a:solidFill>
                  <a:srgbClr val="FFFFFF"/>
                </a:solidFill>
              </a:rPr>
              <a:t> </a:t>
            </a:r>
            <a:r>
              <a:rPr lang="en-US" dirty="0" err="1">
                <a:solidFill>
                  <a:srgbClr val="FFFFFF"/>
                </a:solidFill>
              </a:rPr>
              <a:t>proyek</a:t>
            </a:r>
            <a:endParaRPr lang="en-US" dirty="0">
              <a:solidFill>
                <a:srgbClr val="FFFFFF"/>
              </a:solidFill>
            </a:endParaRPr>
          </a:p>
          <a:p>
            <a:pPr marL="449263" indent="-187325"/>
            <a:r>
              <a:rPr lang="en-US" dirty="0">
                <a:solidFill>
                  <a:srgbClr val="FFFFFF"/>
                </a:solidFill>
              </a:rPr>
              <a:t>b. </a:t>
            </a:r>
            <a:r>
              <a:rPr lang="en-US" dirty="0" err="1">
                <a:solidFill>
                  <a:srgbClr val="FFFFFF"/>
                </a:solidFill>
              </a:rPr>
              <a:t>anggota</a:t>
            </a:r>
            <a:r>
              <a:rPr lang="en-US" dirty="0">
                <a:solidFill>
                  <a:srgbClr val="FFFFFF"/>
                </a:solidFill>
              </a:rPr>
              <a:t> </a:t>
            </a:r>
            <a:r>
              <a:rPr lang="en-US" dirty="0" err="1">
                <a:solidFill>
                  <a:srgbClr val="FFFFFF"/>
                </a:solidFill>
              </a:rPr>
              <a:t>tim</a:t>
            </a:r>
            <a:r>
              <a:rPr lang="en-US" dirty="0">
                <a:solidFill>
                  <a:srgbClr val="FFFFFF"/>
                </a:solidFill>
              </a:rPr>
              <a:t> </a:t>
            </a:r>
            <a:r>
              <a:rPr lang="en-US" dirty="0" err="1">
                <a:solidFill>
                  <a:srgbClr val="FFFFFF"/>
                </a:solidFill>
              </a:rPr>
              <a:t>proyek</a:t>
            </a:r>
            <a:r>
              <a:rPr lang="en-US" dirty="0">
                <a:solidFill>
                  <a:srgbClr val="FFFFFF"/>
                </a:solidFill>
              </a:rPr>
              <a:t> yang </a:t>
            </a:r>
            <a:r>
              <a:rPr lang="en-US" dirty="0" err="1">
                <a:solidFill>
                  <a:srgbClr val="FFFFFF"/>
                </a:solidFill>
              </a:rPr>
              <a:t>dipilih</a:t>
            </a:r>
            <a:r>
              <a:rPr lang="en-US" dirty="0">
                <a:solidFill>
                  <a:srgbClr val="FFFFFF"/>
                </a:solidFill>
              </a:rPr>
              <a:t>    stakeholder</a:t>
            </a:r>
          </a:p>
          <a:p>
            <a:pPr marL="449263" indent="-187325"/>
            <a:r>
              <a:rPr lang="en-US" dirty="0">
                <a:solidFill>
                  <a:srgbClr val="FFFFFF"/>
                </a:solidFill>
              </a:rPr>
              <a:t>c. </a:t>
            </a:r>
            <a:r>
              <a:rPr lang="en-US" dirty="0" err="1">
                <a:solidFill>
                  <a:srgbClr val="FFFFFF"/>
                </a:solidFill>
              </a:rPr>
              <a:t>ataupun</a:t>
            </a:r>
            <a:r>
              <a:rPr lang="en-US" dirty="0">
                <a:solidFill>
                  <a:srgbClr val="FFFFFF"/>
                </a:solidFill>
              </a:rPr>
              <a:t> </a:t>
            </a:r>
            <a:r>
              <a:rPr lang="en-US" dirty="0" err="1">
                <a:solidFill>
                  <a:srgbClr val="FFFFFF"/>
                </a:solidFill>
              </a:rPr>
              <a:t>semua</a:t>
            </a:r>
            <a:r>
              <a:rPr lang="en-US" dirty="0">
                <a:solidFill>
                  <a:srgbClr val="FFFFFF"/>
                </a:solidFill>
              </a:rPr>
              <a:t> yang </a:t>
            </a:r>
            <a:r>
              <a:rPr lang="en-US" dirty="0" err="1">
                <a:solidFill>
                  <a:srgbClr val="FFFFFF"/>
                </a:solidFill>
              </a:rPr>
              <a:t>bertanggung</a:t>
            </a:r>
            <a:r>
              <a:rPr lang="en-US" dirty="0">
                <a:solidFill>
                  <a:srgbClr val="FFFFFF"/>
                </a:solidFill>
              </a:rPr>
              <a:t>      </a:t>
            </a:r>
            <a:r>
              <a:rPr lang="en-US" dirty="0" err="1">
                <a:solidFill>
                  <a:srgbClr val="FFFFFF"/>
                </a:solidFill>
              </a:rPr>
              <a:t>jawab</a:t>
            </a:r>
            <a:r>
              <a:rPr lang="en-US" dirty="0">
                <a:solidFill>
                  <a:srgbClr val="FFFFFF"/>
                </a:solidFill>
              </a:rPr>
              <a:t> </a:t>
            </a:r>
            <a:r>
              <a:rPr lang="en-US" dirty="0" err="1">
                <a:solidFill>
                  <a:srgbClr val="FFFFFF"/>
                </a:solidFill>
              </a:rPr>
              <a:t>dalam</a:t>
            </a:r>
            <a:r>
              <a:rPr lang="en-US" dirty="0">
                <a:solidFill>
                  <a:srgbClr val="FFFFFF"/>
                </a:solidFill>
              </a:rPr>
              <a:t> </a:t>
            </a:r>
            <a:r>
              <a:rPr lang="en-US" dirty="0" err="1">
                <a:solidFill>
                  <a:srgbClr val="FFFFFF"/>
                </a:solidFill>
              </a:rPr>
              <a:t>mengelola</a:t>
            </a:r>
            <a:r>
              <a:rPr lang="en-US" dirty="0">
                <a:solidFill>
                  <a:srgbClr val="FFFFFF"/>
                </a:solidFill>
              </a:rPr>
              <a:t> </a:t>
            </a:r>
            <a:r>
              <a:rPr lang="en-US" dirty="0" err="1">
                <a:solidFill>
                  <a:srgbClr val="FFFFFF"/>
                </a:solidFill>
              </a:rPr>
              <a:t>perencanaan</a:t>
            </a:r>
            <a:r>
              <a:rPr lang="en-US" dirty="0">
                <a:solidFill>
                  <a:srgbClr val="FFFFFF"/>
                </a:solidFill>
              </a:rPr>
              <a:t>      </a:t>
            </a:r>
            <a:r>
              <a:rPr lang="en-US" dirty="0" err="1">
                <a:solidFill>
                  <a:srgbClr val="FFFFFF"/>
                </a:solidFill>
              </a:rPr>
              <a:t>resiko</a:t>
            </a:r>
            <a:r>
              <a:rPr lang="en-US" dirty="0">
                <a:solidFill>
                  <a:srgbClr val="FFFFFF"/>
                </a:solidFill>
              </a:rPr>
              <a:t> </a:t>
            </a:r>
            <a:r>
              <a:rPr lang="en-US" dirty="0" err="1">
                <a:solidFill>
                  <a:srgbClr val="FFFFFF"/>
                </a:solidFill>
              </a:rPr>
              <a:t>dan</a:t>
            </a:r>
            <a:r>
              <a:rPr lang="en-US" dirty="0">
                <a:solidFill>
                  <a:srgbClr val="FFFFFF"/>
                </a:solidFill>
              </a:rPr>
              <a:t> </a:t>
            </a:r>
            <a:r>
              <a:rPr lang="en-US" dirty="0" err="1">
                <a:solidFill>
                  <a:srgbClr val="FFFFFF"/>
                </a:solidFill>
              </a:rPr>
              <a:t>kegiatan</a:t>
            </a:r>
            <a:r>
              <a:rPr lang="en-US" dirty="0">
                <a:solidFill>
                  <a:srgbClr val="FFFFFF"/>
                </a:solidFill>
              </a:rPr>
              <a:t> </a:t>
            </a:r>
            <a:r>
              <a:rPr lang="en-US" dirty="0" err="1">
                <a:solidFill>
                  <a:srgbClr val="FFFFFF"/>
                </a:solidFill>
              </a:rPr>
              <a:t>pelaksanaannya</a:t>
            </a:r>
            <a:r>
              <a:rPr lang="en-US" dirty="0">
                <a:solidFill>
                  <a:srgbClr val="FFFFFF"/>
                </a:solidFill>
              </a:rPr>
              <a:t>.</a:t>
            </a:r>
          </a:p>
          <a:p>
            <a:pPr marL="285750" indent="-285750">
              <a:buFontTx/>
              <a:buChar char="-"/>
            </a:pPr>
            <a:r>
              <a:rPr lang="en-US" dirty="0">
                <a:solidFill>
                  <a:srgbClr val="FFFFFF"/>
                </a:solidFill>
              </a:rPr>
              <a:t>Output:</a:t>
            </a:r>
          </a:p>
          <a:p>
            <a:r>
              <a:rPr lang="en-US" dirty="0">
                <a:solidFill>
                  <a:srgbClr val="FFFFFF"/>
                </a:solidFill>
              </a:rPr>
              <a:t>high level plans yang </a:t>
            </a:r>
            <a:r>
              <a:rPr lang="en-US" dirty="0" err="1">
                <a:solidFill>
                  <a:srgbClr val="FFFFFF"/>
                </a:solidFill>
              </a:rPr>
              <a:t>berisi</a:t>
            </a:r>
            <a:r>
              <a:rPr lang="en-US" dirty="0">
                <a:solidFill>
                  <a:srgbClr val="FFFFFF"/>
                </a:solidFill>
              </a:rPr>
              <a:t> </a:t>
            </a:r>
            <a:r>
              <a:rPr lang="en-US" dirty="0" err="1">
                <a:solidFill>
                  <a:srgbClr val="FFFFFF"/>
                </a:solidFill>
              </a:rPr>
              <a:t>pengaruh</a:t>
            </a:r>
            <a:r>
              <a:rPr lang="en-US" dirty="0">
                <a:solidFill>
                  <a:srgbClr val="FFFFFF"/>
                </a:solidFill>
              </a:rPr>
              <a:t> </a:t>
            </a:r>
            <a:r>
              <a:rPr lang="en-US" dirty="0" err="1">
                <a:solidFill>
                  <a:srgbClr val="FFFFFF"/>
                </a:solidFill>
              </a:rPr>
              <a:t>resiko</a:t>
            </a:r>
            <a:r>
              <a:rPr lang="en-US" dirty="0">
                <a:solidFill>
                  <a:srgbClr val="FFFFFF"/>
                </a:solidFill>
              </a:rPr>
              <a:t> yang </a:t>
            </a:r>
            <a:r>
              <a:rPr lang="en-US" dirty="0" err="1">
                <a:solidFill>
                  <a:srgbClr val="FFFFFF"/>
                </a:solidFill>
              </a:rPr>
              <a:t>berdampak</a:t>
            </a:r>
            <a:r>
              <a:rPr lang="en-US" dirty="0">
                <a:solidFill>
                  <a:srgbClr val="FFFFFF"/>
                </a:solidFill>
              </a:rPr>
              <a:t> </a:t>
            </a:r>
            <a:r>
              <a:rPr lang="en-US" dirty="0" err="1">
                <a:solidFill>
                  <a:srgbClr val="FFFFFF"/>
                </a:solidFill>
              </a:rPr>
              <a:t>pada</a:t>
            </a:r>
            <a:r>
              <a:rPr lang="en-US" dirty="0">
                <a:solidFill>
                  <a:srgbClr val="FFFFFF"/>
                </a:solidFill>
              </a:rPr>
              <a:t> </a:t>
            </a:r>
            <a:r>
              <a:rPr lang="en-US" dirty="0" err="1">
                <a:solidFill>
                  <a:srgbClr val="FFFFFF"/>
                </a:solidFill>
              </a:rPr>
              <a:t>elemen</a:t>
            </a:r>
            <a:r>
              <a:rPr lang="en-US" dirty="0">
                <a:solidFill>
                  <a:srgbClr val="FFFFFF"/>
                </a:solidFill>
              </a:rPr>
              <a:t> </a:t>
            </a:r>
            <a:r>
              <a:rPr lang="en-US" dirty="0" err="1">
                <a:solidFill>
                  <a:srgbClr val="FFFFFF"/>
                </a:solidFill>
              </a:rPr>
              <a:t>biaya</a:t>
            </a:r>
            <a:r>
              <a:rPr lang="en-US" dirty="0">
                <a:solidFill>
                  <a:srgbClr val="FFFFFF"/>
                </a:solidFill>
              </a:rPr>
              <a:t> </a:t>
            </a:r>
            <a:r>
              <a:rPr lang="en-US" dirty="0" err="1">
                <a:solidFill>
                  <a:srgbClr val="FFFFFF"/>
                </a:solidFill>
              </a:rPr>
              <a:t>dan</a:t>
            </a:r>
            <a:r>
              <a:rPr lang="en-US" dirty="0">
                <a:solidFill>
                  <a:srgbClr val="FFFFFF"/>
                </a:solidFill>
              </a:rPr>
              <a:t> </a:t>
            </a:r>
            <a:r>
              <a:rPr lang="en-US" dirty="0" err="1">
                <a:solidFill>
                  <a:srgbClr val="FFFFFF"/>
                </a:solidFill>
              </a:rPr>
              <a:t>jadwal</a:t>
            </a:r>
            <a:r>
              <a:rPr lang="en-US" dirty="0">
                <a:solidFill>
                  <a:srgbClr val="FFFFFF"/>
                </a:solidFill>
              </a:rPr>
              <a:t> </a:t>
            </a:r>
            <a:r>
              <a:rPr lang="en-US" dirty="0" err="1">
                <a:solidFill>
                  <a:srgbClr val="FFFFFF"/>
                </a:solidFill>
              </a:rPr>
              <a:t>kegiatan</a:t>
            </a:r>
            <a:r>
              <a:rPr lang="en-US" dirty="0">
                <a:solidFill>
                  <a:srgbClr val="FFFFFF"/>
                </a:solidFill>
              </a:rPr>
              <a:t> </a:t>
            </a:r>
            <a:r>
              <a:rPr lang="en-US" dirty="0" err="1">
                <a:solidFill>
                  <a:srgbClr val="FFFFFF"/>
                </a:solidFill>
              </a:rPr>
              <a:t>harus</a:t>
            </a:r>
            <a:r>
              <a:rPr lang="en-US" dirty="0">
                <a:solidFill>
                  <a:srgbClr val="FFFFFF"/>
                </a:solidFill>
              </a:rPr>
              <a:t> </a:t>
            </a:r>
            <a:r>
              <a:rPr lang="en-US" dirty="0" err="1">
                <a:solidFill>
                  <a:srgbClr val="FFFFFF"/>
                </a:solidFill>
              </a:rPr>
              <a:t>dikembangkan</a:t>
            </a:r>
            <a:r>
              <a:rPr lang="en-US" dirty="0">
                <a:solidFill>
                  <a:srgbClr val="FFFFFF"/>
                </a:solidFill>
              </a:rPr>
              <a:t> </a:t>
            </a:r>
            <a:r>
              <a:rPr lang="en-US" dirty="0" err="1">
                <a:solidFill>
                  <a:srgbClr val="FFFFFF"/>
                </a:solidFill>
              </a:rPr>
              <a:t>dan</a:t>
            </a:r>
            <a:r>
              <a:rPr lang="en-US" dirty="0">
                <a:solidFill>
                  <a:srgbClr val="FFFFFF"/>
                </a:solidFill>
              </a:rPr>
              <a:t> </a:t>
            </a:r>
            <a:r>
              <a:rPr lang="en-US" dirty="0" err="1">
                <a:solidFill>
                  <a:srgbClr val="FFFFFF"/>
                </a:solidFill>
              </a:rPr>
              <a:t>dimasukkan</a:t>
            </a:r>
            <a:r>
              <a:rPr lang="en-US" dirty="0">
                <a:solidFill>
                  <a:srgbClr val="FFFFFF"/>
                </a:solidFill>
              </a:rPr>
              <a:t> </a:t>
            </a:r>
            <a:r>
              <a:rPr lang="en-US" dirty="0" err="1">
                <a:solidFill>
                  <a:srgbClr val="FFFFFF"/>
                </a:solidFill>
              </a:rPr>
              <a:t>ke</a:t>
            </a:r>
            <a:r>
              <a:rPr lang="en-US" dirty="0">
                <a:solidFill>
                  <a:srgbClr val="FFFFFF"/>
                </a:solidFill>
              </a:rPr>
              <a:t> </a:t>
            </a:r>
            <a:r>
              <a:rPr lang="en-US" dirty="0" err="1">
                <a:solidFill>
                  <a:srgbClr val="FFFFFF"/>
                </a:solidFill>
              </a:rPr>
              <a:t>dalam</a:t>
            </a:r>
            <a:r>
              <a:rPr lang="en-US" dirty="0">
                <a:solidFill>
                  <a:srgbClr val="FFFFFF"/>
                </a:solidFill>
              </a:rPr>
              <a:t> </a:t>
            </a:r>
            <a:r>
              <a:rPr lang="en-US" dirty="0" err="1">
                <a:solidFill>
                  <a:srgbClr val="FFFFFF"/>
                </a:solidFill>
              </a:rPr>
              <a:t>anggaran</a:t>
            </a:r>
            <a:r>
              <a:rPr lang="en-US" dirty="0">
                <a:solidFill>
                  <a:srgbClr val="FFFFFF"/>
                </a:solidFill>
              </a:rPr>
              <a:t> </a:t>
            </a:r>
            <a:r>
              <a:rPr lang="en-US" dirty="0" err="1">
                <a:solidFill>
                  <a:srgbClr val="FFFFFF"/>
                </a:solidFill>
              </a:rPr>
              <a:t>proyek</a:t>
            </a:r>
            <a:r>
              <a:rPr lang="en-US" dirty="0">
                <a:solidFill>
                  <a:srgbClr val="FFFFFF"/>
                </a:solidFill>
              </a:rPr>
              <a:t> </a:t>
            </a:r>
            <a:r>
              <a:rPr lang="en-US" dirty="0" err="1">
                <a:solidFill>
                  <a:srgbClr val="FFFFFF"/>
                </a:solidFill>
              </a:rPr>
              <a:t>dan</a:t>
            </a:r>
            <a:r>
              <a:rPr lang="en-US" dirty="0">
                <a:solidFill>
                  <a:srgbClr val="FFFFFF"/>
                </a:solidFill>
              </a:rPr>
              <a:t> </a:t>
            </a:r>
            <a:r>
              <a:rPr lang="en-US" dirty="0" err="1">
                <a:solidFill>
                  <a:srgbClr val="FFFFFF"/>
                </a:solidFill>
              </a:rPr>
              <a:t>jadwal</a:t>
            </a:r>
            <a:r>
              <a:rPr lang="en-US" dirty="0">
                <a:solidFill>
                  <a:srgbClr val="FFFFFF"/>
                </a:solidFill>
              </a:rPr>
              <a:t>. </a:t>
            </a:r>
            <a:r>
              <a:rPr lang="en-US" dirty="0" err="1">
                <a:solidFill>
                  <a:srgbClr val="FFFFFF"/>
                </a:solidFill>
              </a:rPr>
              <a:t>Dimana</a:t>
            </a:r>
            <a:r>
              <a:rPr lang="en-US" dirty="0">
                <a:solidFill>
                  <a:srgbClr val="FFFFFF"/>
                </a:solidFill>
              </a:rPr>
              <a:t> </a:t>
            </a:r>
            <a:r>
              <a:rPr lang="en-US" dirty="0" err="1">
                <a:solidFill>
                  <a:srgbClr val="FFFFFF"/>
                </a:solidFill>
              </a:rPr>
              <a:t>akan</a:t>
            </a:r>
            <a:r>
              <a:rPr lang="en-US" dirty="0">
                <a:solidFill>
                  <a:srgbClr val="FFFFFF"/>
                </a:solidFill>
              </a:rPr>
              <a:t> </a:t>
            </a:r>
            <a:r>
              <a:rPr lang="en-US" dirty="0" err="1">
                <a:solidFill>
                  <a:srgbClr val="FFFFFF"/>
                </a:solidFill>
              </a:rPr>
              <a:t>didapatkan</a:t>
            </a:r>
            <a:r>
              <a:rPr lang="en-US" dirty="0">
                <a:solidFill>
                  <a:srgbClr val="FFFFFF"/>
                </a:solidFill>
              </a:rPr>
              <a:t> </a:t>
            </a:r>
            <a:r>
              <a:rPr lang="en-US" dirty="0" err="1">
                <a:solidFill>
                  <a:srgbClr val="FFFFFF"/>
                </a:solidFill>
              </a:rPr>
              <a:t>bentuk</a:t>
            </a:r>
            <a:r>
              <a:rPr lang="en-US" dirty="0">
                <a:solidFill>
                  <a:srgbClr val="FFFFFF"/>
                </a:solidFill>
              </a:rPr>
              <a:t> template </a:t>
            </a:r>
            <a:r>
              <a:rPr lang="en-US" dirty="0" err="1">
                <a:solidFill>
                  <a:srgbClr val="FFFFFF"/>
                </a:solidFill>
              </a:rPr>
              <a:t>umum</a:t>
            </a:r>
            <a:r>
              <a:rPr lang="en-US" dirty="0">
                <a:solidFill>
                  <a:srgbClr val="FFFFFF"/>
                </a:solidFill>
              </a:rPr>
              <a:t> </a:t>
            </a:r>
            <a:r>
              <a:rPr lang="en-US" dirty="0" err="1">
                <a:solidFill>
                  <a:srgbClr val="FFFFFF"/>
                </a:solidFill>
              </a:rPr>
              <a:t>organisasi</a:t>
            </a:r>
            <a:r>
              <a:rPr lang="en-US" dirty="0">
                <a:solidFill>
                  <a:srgbClr val="FFFFFF"/>
                </a:solidFill>
              </a:rPr>
              <a:t> yang </a:t>
            </a:r>
            <a:r>
              <a:rPr lang="en-US" dirty="0" err="1">
                <a:solidFill>
                  <a:srgbClr val="FFFFFF"/>
                </a:solidFill>
              </a:rPr>
              <a:t>berisi</a:t>
            </a:r>
            <a:r>
              <a:rPr lang="en-US" dirty="0">
                <a:solidFill>
                  <a:srgbClr val="FFFFFF"/>
                </a:solidFill>
              </a:rPr>
              <a:t> </a:t>
            </a:r>
            <a:r>
              <a:rPr lang="en-US" dirty="0" err="1">
                <a:solidFill>
                  <a:srgbClr val="FFFFFF"/>
                </a:solidFill>
              </a:rPr>
              <a:t>kategori</a:t>
            </a:r>
            <a:r>
              <a:rPr lang="en-US" dirty="0">
                <a:solidFill>
                  <a:srgbClr val="FFFFFF"/>
                </a:solidFill>
              </a:rPr>
              <a:t> </a:t>
            </a:r>
            <a:r>
              <a:rPr lang="en-US" dirty="0" err="1">
                <a:solidFill>
                  <a:srgbClr val="FFFFFF"/>
                </a:solidFill>
              </a:rPr>
              <a:t>resiko</a:t>
            </a:r>
            <a:r>
              <a:rPr lang="en-US" dirty="0">
                <a:solidFill>
                  <a:srgbClr val="FFFFFF"/>
                </a:solidFill>
              </a:rPr>
              <a:t>, </a:t>
            </a:r>
            <a:r>
              <a:rPr lang="en-US" dirty="0" err="1">
                <a:solidFill>
                  <a:srgbClr val="FFFFFF"/>
                </a:solidFill>
              </a:rPr>
              <a:t>kemungkinan</a:t>
            </a:r>
            <a:r>
              <a:rPr lang="en-US" dirty="0">
                <a:solidFill>
                  <a:srgbClr val="FFFFFF"/>
                </a:solidFill>
              </a:rPr>
              <a:t> </a:t>
            </a:r>
            <a:r>
              <a:rPr lang="en-US" dirty="0" err="1">
                <a:solidFill>
                  <a:srgbClr val="FFFFFF"/>
                </a:solidFill>
              </a:rPr>
              <a:t>berdasarkan</a:t>
            </a:r>
            <a:r>
              <a:rPr lang="en-US" dirty="0">
                <a:solidFill>
                  <a:srgbClr val="FFFFFF"/>
                </a:solidFill>
              </a:rPr>
              <a:t> </a:t>
            </a:r>
            <a:r>
              <a:rPr lang="en-US" dirty="0" err="1">
                <a:solidFill>
                  <a:srgbClr val="FFFFFF"/>
                </a:solidFill>
              </a:rPr>
              <a:t>jenis</a:t>
            </a:r>
            <a:r>
              <a:rPr lang="en-US" dirty="0">
                <a:solidFill>
                  <a:srgbClr val="FFFFFF"/>
                </a:solidFill>
              </a:rPr>
              <a:t> </a:t>
            </a:r>
            <a:r>
              <a:rPr lang="en-US" dirty="0" err="1">
                <a:solidFill>
                  <a:srgbClr val="FFFFFF"/>
                </a:solidFill>
              </a:rPr>
              <a:t>resiko</a:t>
            </a:r>
            <a:r>
              <a:rPr lang="en-US" dirty="0">
                <a:solidFill>
                  <a:srgbClr val="FFFFFF"/>
                </a:solidFill>
              </a:rPr>
              <a:t>, </a:t>
            </a:r>
            <a:r>
              <a:rPr lang="en-US" dirty="0" err="1">
                <a:solidFill>
                  <a:srgbClr val="FFFFFF"/>
                </a:solidFill>
              </a:rPr>
              <a:t>dampak</a:t>
            </a:r>
            <a:r>
              <a:rPr lang="en-US" dirty="0">
                <a:solidFill>
                  <a:srgbClr val="FFFFFF"/>
                </a:solidFill>
              </a:rPr>
              <a:t> </a:t>
            </a:r>
            <a:r>
              <a:rPr lang="en-US" dirty="0" err="1">
                <a:solidFill>
                  <a:srgbClr val="FFFFFF"/>
                </a:solidFill>
              </a:rPr>
              <a:t>terhadap</a:t>
            </a:r>
            <a:r>
              <a:rPr lang="en-US" dirty="0">
                <a:solidFill>
                  <a:srgbClr val="FFFFFF"/>
                </a:solidFill>
              </a:rPr>
              <a:t> </a:t>
            </a:r>
            <a:r>
              <a:rPr lang="en-US" dirty="0" err="1">
                <a:solidFill>
                  <a:srgbClr val="FFFFFF"/>
                </a:solidFill>
              </a:rPr>
              <a:t>tujuan</a:t>
            </a:r>
            <a:r>
              <a:rPr lang="en-US" dirty="0">
                <a:solidFill>
                  <a:srgbClr val="FFFFFF"/>
                </a:solidFill>
              </a:rPr>
              <a:t> </a:t>
            </a:r>
            <a:r>
              <a:rPr lang="en-US" dirty="0" err="1">
                <a:solidFill>
                  <a:srgbClr val="FFFFFF"/>
                </a:solidFill>
              </a:rPr>
              <a:t>proyek</a:t>
            </a:r>
            <a:r>
              <a:rPr lang="en-US" dirty="0">
                <a:solidFill>
                  <a:srgbClr val="FFFFFF"/>
                </a:solidFill>
              </a:rPr>
              <a:t>, </a:t>
            </a:r>
            <a:r>
              <a:rPr lang="en-US" dirty="0" err="1">
                <a:solidFill>
                  <a:srgbClr val="FFFFFF"/>
                </a:solidFill>
              </a:rPr>
              <a:t>matriks</a:t>
            </a:r>
            <a:r>
              <a:rPr lang="en-US" dirty="0">
                <a:solidFill>
                  <a:srgbClr val="FFFFFF"/>
                </a:solidFill>
              </a:rPr>
              <a:t> </a:t>
            </a:r>
            <a:r>
              <a:rPr lang="en-US" dirty="0" err="1">
                <a:solidFill>
                  <a:srgbClr val="FFFFFF"/>
                </a:solidFill>
              </a:rPr>
              <a:t>dampak</a:t>
            </a:r>
            <a:r>
              <a:rPr lang="en-US" dirty="0">
                <a:solidFill>
                  <a:srgbClr val="FFFFFF"/>
                </a:solidFill>
              </a:rPr>
              <a:t> </a:t>
            </a:r>
            <a:r>
              <a:rPr lang="en-US" dirty="0" err="1">
                <a:solidFill>
                  <a:srgbClr val="FFFFFF"/>
                </a:solidFill>
              </a:rPr>
              <a:t>terhadap</a:t>
            </a:r>
            <a:r>
              <a:rPr lang="en-US" dirty="0">
                <a:solidFill>
                  <a:srgbClr val="FFFFFF"/>
                </a:solidFill>
              </a:rPr>
              <a:t> </a:t>
            </a:r>
            <a:r>
              <a:rPr lang="en-US" dirty="0" err="1">
                <a:solidFill>
                  <a:srgbClr val="FFFFFF"/>
                </a:solidFill>
              </a:rPr>
              <a:t>proyek</a:t>
            </a:r>
            <a:r>
              <a:rPr lang="en-US" dirty="0">
                <a:solidFill>
                  <a:srgbClr val="FFFFFF"/>
                </a:solidFill>
              </a:rPr>
              <a:t> </a:t>
            </a:r>
            <a:r>
              <a:rPr lang="en-US" dirty="0" err="1">
                <a:solidFill>
                  <a:srgbClr val="FFFFFF"/>
                </a:solidFill>
              </a:rPr>
              <a:t>tertentu</a:t>
            </a:r>
            <a:r>
              <a:rPr lang="en-US" dirty="0">
                <a:solidFill>
                  <a:srgbClr val="FFFFFF"/>
                </a:solidFill>
              </a:rPr>
              <a:t>, </a:t>
            </a:r>
            <a:r>
              <a:rPr lang="en-US" dirty="0" err="1">
                <a:solidFill>
                  <a:srgbClr val="FFFFFF"/>
                </a:solidFill>
              </a:rPr>
              <a:t>ataupun</a:t>
            </a:r>
            <a:r>
              <a:rPr lang="en-US" dirty="0">
                <a:solidFill>
                  <a:srgbClr val="FFFFFF"/>
                </a:solidFill>
              </a:rPr>
              <a:t> </a:t>
            </a:r>
            <a:r>
              <a:rPr lang="en-US" dirty="0" err="1">
                <a:solidFill>
                  <a:srgbClr val="FFFFFF"/>
                </a:solidFill>
              </a:rPr>
              <a:t>menentukan</a:t>
            </a:r>
            <a:r>
              <a:rPr lang="en-US" dirty="0">
                <a:solidFill>
                  <a:srgbClr val="FFFFFF"/>
                </a:solidFill>
              </a:rPr>
              <a:t> </a:t>
            </a:r>
            <a:r>
              <a:rPr lang="en-US" dirty="0" err="1">
                <a:solidFill>
                  <a:srgbClr val="FFFFFF"/>
                </a:solidFill>
              </a:rPr>
              <a:t>langkah-langkah</a:t>
            </a:r>
            <a:r>
              <a:rPr lang="en-US" dirty="0">
                <a:solidFill>
                  <a:srgbClr val="FFFFFF"/>
                </a:solidFill>
              </a:rPr>
              <a:t> </a:t>
            </a:r>
            <a:r>
              <a:rPr lang="en-US" dirty="0" err="1">
                <a:solidFill>
                  <a:srgbClr val="FFFFFF"/>
                </a:solidFill>
              </a:rPr>
              <a:t>lainnnya</a:t>
            </a:r>
            <a:r>
              <a:rPr lang="en-US" dirty="0">
                <a:solidFill>
                  <a:srgbClr val="FFFFFF"/>
                </a:solidFill>
              </a:rPr>
              <a:t>.</a:t>
            </a:r>
          </a:p>
        </p:txBody>
      </p:sp>
      <p:grpSp>
        <p:nvGrpSpPr>
          <p:cNvPr id="21" name="Group 20"/>
          <p:cNvGrpSpPr/>
          <p:nvPr/>
        </p:nvGrpSpPr>
        <p:grpSpPr>
          <a:xfrm>
            <a:off x="5958023" y="1004661"/>
            <a:ext cx="2013131" cy="907218"/>
            <a:chOff x="4491201" y="3114"/>
            <a:chExt cx="1634550" cy="1281035"/>
          </a:xfrm>
        </p:grpSpPr>
        <p:sp>
          <p:nvSpPr>
            <p:cNvPr id="22" name="Oval 21"/>
            <p:cNvSpPr/>
            <p:nvPr/>
          </p:nvSpPr>
          <p:spPr>
            <a:xfrm>
              <a:off x="4491201" y="3114"/>
              <a:ext cx="1634550" cy="1281035"/>
            </a:xfrm>
            <a:prstGeom prst="ellipse">
              <a:avLst/>
            </a:prstGeom>
            <a:solidFill>
              <a:srgbClr val="800000"/>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23" name="Oval 4"/>
            <p:cNvSpPr/>
            <p:nvPr/>
          </p:nvSpPr>
          <p:spPr>
            <a:xfrm>
              <a:off x="4730575" y="190717"/>
              <a:ext cx="1155802" cy="9058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a:r>
                <a:rPr lang="en-US" sz="1400" dirty="0">
                  <a:solidFill>
                    <a:srgbClr val="FFFFFF"/>
                  </a:solidFill>
                </a:rPr>
                <a:t>(3)</a:t>
              </a:r>
            </a:p>
            <a:p>
              <a:pPr algn="ctr"/>
              <a:r>
                <a:rPr lang="en-US" sz="1400" dirty="0">
                  <a:solidFill>
                    <a:srgbClr val="FFFFFF"/>
                  </a:solidFill>
                </a:rPr>
                <a:t>Meetings</a:t>
              </a:r>
            </a:p>
          </p:txBody>
        </p:sp>
      </p:grpSp>
    </p:spTree>
    <p:extLst>
      <p:ext uri="{BB962C8B-B14F-4D97-AF65-F5344CB8AC3E}">
        <p14:creationId xmlns:p14="http://schemas.microsoft.com/office/powerpoint/2010/main" val="425900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4" name="Group 13"/>
          <p:cNvGrpSpPr/>
          <p:nvPr/>
        </p:nvGrpSpPr>
        <p:grpSpPr>
          <a:xfrm>
            <a:off x="173468" y="974203"/>
            <a:ext cx="1838086" cy="604800"/>
            <a:chOff x="5909394" y="220385"/>
            <a:chExt cx="1838086" cy="604800"/>
          </a:xfrm>
          <a:scene3d>
            <a:camera prst="orthographicFront"/>
            <a:lightRig rig="threePt" dir="t">
              <a:rot lat="0" lon="0" rev="7500000"/>
            </a:lightRig>
          </a:scene3d>
        </p:grpSpPr>
        <p:sp>
          <p:nvSpPr>
            <p:cNvPr id="18" name="Rounded Rectangle 17"/>
            <p:cNvSpPr/>
            <p:nvPr/>
          </p:nvSpPr>
          <p:spPr>
            <a:xfrm>
              <a:off x="5909394" y="220385"/>
              <a:ext cx="1838086" cy="6048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sp>
        <p:sp>
          <p:nvSpPr>
            <p:cNvPr id="19" name="Rounded Rectangle 4"/>
            <p:cNvSpPr/>
            <p:nvPr/>
          </p:nvSpPr>
          <p:spPr>
            <a:xfrm>
              <a:off x="5909394" y="220385"/>
              <a:ext cx="1838086" cy="4032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b="0" kern="1200">
                  <a:latin typeface="+mn-lt"/>
                </a:rPr>
                <a:t>Outputs</a:t>
              </a:r>
              <a:endParaRPr lang="en-US" sz="1400" b="0" kern="1200" dirty="0">
                <a:latin typeface="+mn-lt"/>
              </a:endParaRPr>
            </a:p>
          </p:txBody>
        </p:sp>
      </p:grpSp>
      <p:grpSp>
        <p:nvGrpSpPr>
          <p:cNvPr id="15" name="Group 14"/>
          <p:cNvGrpSpPr/>
          <p:nvPr/>
        </p:nvGrpSpPr>
        <p:grpSpPr>
          <a:xfrm>
            <a:off x="432822" y="1579003"/>
            <a:ext cx="1838086" cy="823003"/>
            <a:chOff x="6285870" y="623585"/>
            <a:chExt cx="1838086" cy="3931199"/>
          </a:xfrm>
          <a:scene3d>
            <a:camera prst="orthographicFront"/>
            <a:lightRig rig="threePt" dir="t">
              <a:rot lat="0" lon="0" rev="7500000"/>
            </a:lightRig>
          </a:scene3d>
        </p:grpSpPr>
        <p:sp>
          <p:nvSpPr>
            <p:cNvPr id="16" name="Rounded Rectangle 15"/>
            <p:cNvSpPr/>
            <p:nvPr/>
          </p:nvSpPr>
          <p:spPr>
            <a:xfrm>
              <a:off x="6285870" y="623585"/>
              <a:ext cx="1838086" cy="3931199"/>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6339706" y="677423"/>
              <a:ext cx="1730414" cy="3877361"/>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latin typeface="+mn-lt"/>
                </a:rPr>
                <a:t>RISK MANAGEMENT PLAN</a:t>
              </a:r>
            </a:p>
          </p:txBody>
        </p:sp>
      </p:grpSp>
      <p:graphicFrame>
        <p:nvGraphicFramePr>
          <p:cNvPr id="2" name="Diagram 1"/>
          <p:cNvGraphicFramePr/>
          <p:nvPr>
            <p:extLst>
              <p:ext uri="{D42A27DB-BD31-4B8C-83A1-F6EECF244321}">
                <p14:modId xmlns:p14="http://schemas.microsoft.com/office/powerpoint/2010/main" val="294485315"/>
              </p:ext>
            </p:extLst>
          </p:nvPr>
        </p:nvGraphicFramePr>
        <p:xfrm>
          <a:off x="2626435" y="974203"/>
          <a:ext cx="930170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98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4" name="Group 13"/>
          <p:cNvGrpSpPr/>
          <p:nvPr/>
        </p:nvGrpSpPr>
        <p:grpSpPr>
          <a:xfrm>
            <a:off x="173468" y="974203"/>
            <a:ext cx="1838086" cy="604800"/>
            <a:chOff x="5909394" y="220385"/>
            <a:chExt cx="1838086" cy="604800"/>
          </a:xfrm>
          <a:scene3d>
            <a:camera prst="orthographicFront"/>
            <a:lightRig rig="threePt" dir="t">
              <a:rot lat="0" lon="0" rev="7500000"/>
            </a:lightRig>
          </a:scene3d>
        </p:grpSpPr>
        <p:sp>
          <p:nvSpPr>
            <p:cNvPr id="18" name="Rounded Rectangle 17"/>
            <p:cNvSpPr/>
            <p:nvPr/>
          </p:nvSpPr>
          <p:spPr>
            <a:xfrm>
              <a:off x="5909394" y="220385"/>
              <a:ext cx="1838086" cy="6048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sp>
        <p:sp>
          <p:nvSpPr>
            <p:cNvPr id="19" name="Rounded Rectangle 4"/>
            <p:cNvSpPr/>
            <p:nvPr/>
          </p:nvSpPr>
          <p:spPr>
            <a:xfrm>
              <a:off x="5909394" y="220385"/>
              <a:ext cx="1838086" cy="4032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b="0" kern="1200">
                  <a:latin typeface="+mn-lt"/>
                </a:rPr>
                <a:t>Outputs</a:t>
              </a:r>
              <a:endParaRPr lang="en-US" sz="1400" b="0" kern="1200" dirty="0">
                <a:latin typeface="+mn-lt"/>
              </a:endParaRPr>
            </a:p>
          </p:txBody>
        </p:sp>
      </p:grpSp>
      <p:grpSp>
        <p:nvGrpSpPr>
          <p:cNvPr id="15" name="Group 14"/>
          <p:cNvGrpSpPr/>
          <p:nvPr/>
        </p:nvGrpSpPr>
        <p:grpSpPr>
          <a:xfrm>
            <a:off x="432822" y="1579003"/>
            <a:ext cx="1838086" cy="823003"/>
            <a:chOff x="6285870" y="623585"/>
            <a:chExt cx="1838086" cy="3931199"/>
          </a:xfrm>
          <a:scene3d>
            <a:camera prst="orthographicFront"/>
            <a:lightRig rig="threePt" dir="t">
              <a:rot lat="0" lon="0" rev="7500000"/>
            </a:lightRig>
          </a:scene3d>
        </p:grpSpPr>
        <p:sp>
          <p:nvSpPr>
            <p:cNvPr id="16" name="Rounded Rectangle 15"/>
            <p:cNvSpPr/>
            <p:nvPr/>
          </p:nvSpPr>
          <p:spPr>
            <a:xfrm>
              <a:off x="6285870" y="623585"/>
              <a:ext cx="1838086" cy="3931199"/>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6339706" y="677423"/>
              <a:ext cx="1730414" cy="3877361"/>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latin typeface="+mn-lt"/>
                </a:rPr>
                <a:t>RISK MANAGEMENT PLAN</a:t>
              </a:r>
            </a:p>
          </p:txBody>
        </p:sp>
      </p:grpSp>
      <p:graphicFrame>
        <p:nvGraphicFramePr>
          <p:cNvPr id="20" name="Content Placeholder 3"/>
          <p:cNvGraphicFramePr>
            <a:graphicFrameLocks/>
          </p:cNvGraphicFramePr>
          <p:nvPr>
            <p:extLst>
              <p:ext uri="{D42A27DB-BD31-4B8C-83A1-F6EECF244321}">
                <p14:modId xmlns:p14="http://schemas.microsoft.com/office/powerpoint/2010/main" val="3512322250"/>
              </p:ext>
            </p:extLst>
          </p:nvPr>
        </p:nvGraphicFramePr>
        <p:xfrm>
          <a:off x="2867736" y="1386913"/>
          <a:ext cx="7886700" cy="4822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910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6313"/>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2" name="Group 1"/>
          <p:cNvGrpSpPr/>
          <p:nvPr/>
        </p:nvGrpSpPr>
        <p:grpSpPr>
          <a:xfrm>
            <a:off x="559558" y="1295397"/>
            <a:ext cx="11122926" cy="5296472"/>
            <a:chOff x="914400" y="1295397"/>
            <a:chExt cx="7895881" cy="2374749"/>
          </a:xfrm>
        </p:grpSpPr>
        <p:sp>
          <p:nvSpPr>
            <p:cNvPr id="12" name="Rounded Rectangle 11"/>
            <p:cNvSpPr/>
            <p:nvPr/>
          </p:nvSpPr>
          <p:spPr>
            <a:xfrm>
              <a:off x="914400" y="1295400"/>
              <a:ext cx="1466850" cy="2340427"/>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(1) </a:t>
              </a:r>
              <a:r>
                <a:rPr lang="en-US" b="1" dirty="0" err="1">
                  <a:solidFill>
                    <a:srgbClr val="FFFFFF"/>
                  </a:solidFill>
                </a:rPr>
                <a:t>Metodologi</a:t>
              </a:r>
              <a:endParaRPr lang="en-US" b="1" dirty="0">
                <a:solidFill>
                  <a:srgbClr val="FFFFFF"/>
                </a:solidFill>
              </a:endParaRPr>
            </a:p>
            <a:p>
              <a:pPr algn="ctr"/>
              <a:endParaRPr lang="en-US" dirty="0">
                <a:solidFill>
                  <a:srgbClr val="FFFFFF"/>
                </a:solidFill>
              </a:endParaRPr>
            </a:p>
            <a:p>
              <a:r>
                <a:rPr lang="en-US" dirty="0" err="1">
                  <a:solidFill>
                    <a:srgbClr val="FFFFFF"/>
                  </a:solidFill>
                </a:rPr>
                <a:t>Mendefinisikan</a:t>
              </a:r>
              <a:r>
                <a:rPr lang="en-US" dirty="0">
                  <a:solidFill>
                    <a:srgbClr val="FFFFFF"/>
                  </a:solidFill>
                </a:rPr>
                <a:t> </a:t>
              </a:r>
              <a:r>
                <a:rPr lang="en-US" dirty="0" err="1">
                  <a:solidFill>
                    <a:srgbClr val="FFFFFF"/>
                  </a:solidFill>
                </a:rPr>
                <a:t>pendekatan</a:t>
              </a:r>
              <a:r>
                <a:rPr lang="en-US" dirty="0">
                  <a:solidFill>
                    <a:srgbClr val="FFFFFF"/>
                  </a:solidFill>
                </a:rPr>
                <a:t>, </a:t>
              </a:r>
              <a:r>
                <a:rPr lang="en-US" dirty="0" err="1">
                  <a:solidFill>
                    <a:srgbClr val="FFFFFF"/>
                  </a:solidFill>
                </a:rPr>
                <a:t>alat</a:t>
              </a:r>
              <a:r>
                <a:rPr lang="en-US" dirty="0">
                  <a:solidFill>
                    <a:srgbClr val="FFFFFF"/>
                  </a:solidFill>
                </a:rPr>
                <a:t> </a:t>
              </a:r>
              <a:r>
                <a:rPr lang="en-US" dirty="0" err="1">
                  <a:solidFill>
                    <a:srgbClr val="FFFFFF"/>
                  </a:solidFill>
                </a:rPr>
                <a:t>dan</a:t>
              </a:r>
              <a:r>
                <a:rPr lang="en-US" dirty="0">
                  <a:solidFill>
                    <a:srgbClr val="FFFFFF"/>
                  </a:solidFill>
                </a:rPr>
                <a:t> data yang </a:t>
              </a:r>
              <a:r>
                <a:rPr lang="en-US" dirty="0" err="1">
                  <a:solidFill>
                    <a:srgbClr val="FFFFFF"/>
                  </a:solidFill>
                </a:rPr>
                <a:t>akan</a:t>
              </a:r>
              <a:r>
                <a:rPr lang="en-US" dirty="0">
                  <a:solidFill>
                    <a:srgbClr val="FFFFFF"/>
                  </a:solidFill>
                </a:rPr>
                <a:t> </a:t>
              </a:r>
              <a:r>
                <a:rPr lang="en-US" dirty="0" err="1">
                  <a:solidFill>
                    <a:srgbClr val="FFFFFF"/>
                  </a:solidFill>
                </a:rPr>
                <a:t>digunakan</a:t>
              </a:r>
              <a:r>
                <a:rPr lang="en-US" dirty="0">
                  <a:solidFill>
                    <a:srgbClr val="FFFFFF"/>
                  </a:solidFill>
                </a:rPr>
                <a:t> </a:t>
              </a:r>
              <a:r>
                <a:rPr lang="en-US" dirty="0" err="1">
                  <a:solidFill>
                    <a:srgbClr val="FFFFFF"/>
                  </a:solidFill>
                </a:rPr>
                <a:t>dalam</a:t>
              </a:r>
              <a:r>
                <a:rPr lang="en-US" dirty="0">
                  <a:solidFill>
                    <a:srgbClr val="FFFFFF"/>
                  </a:solidFill>
                </a:rPr>
                <a:t> </a:t>
              </a:r>
              <a:r>
                <a:rPr lang="en-US" dirty="0" err="1">
                  <a:solidFill>
                    <a:srgbClr val="FFFFFF"/>
                  </a:solidFill>
                </a:rPr>
                <a:t>melakukan</a:t>
              </a:r>
              <a:r>
                <a:rPr lang="en-US" dirty="0">
                  <a:solidFill>
                    <a:srgbClr val="FFFFFF"/>
                  </a:solidFill>
                </a:rPr>
                <a:t> </a:t>
              </a:r>
              <a:r>
                <a:rPr lang="en-US" dirty="0" err="1">
                  <a:solidFill>
                    <a:srgbClr val="FFFFFF"/>
                  </a:solidFill>
                </a:rPr>
                <a:t>manajemen</a:t>
              </a:r>
              <a:r>
                <a:rPr lang="en-US" dirty="0">
                  <a:solidFill>
                    <a:srgbClr val="FFFFFF"/>
                  </a:solidFill>
                </a:rPr>
                <a:t> </a:t>
              </a:r>
              <a:r>
                <a:rPr lang="en-US" dirty="0" err="1">
                  <a:solidFill>
                    <a:srgbClr val="FFFFFF"/>
                  </a:solidFill>
                </a:rPr>
                <a:t>resiko</a:t>
              </a:r>
              <a:r>
                <a:rPr lang="en-US" dirty="0">
                  <a:solidFill>
                    <a:srgbClr val="FFFFFF"/>
                  </a:solidFill>
                </a:rPr>
                <a:t> </a:t>
              </a:r>
              <a:r>
                <a:rPr lang="en-US" dirty="0" err="1">
                  <a:solidFill>
                    <a:srgbClr val="FFFFFF"/>
                  </a:solidFill>
                </a:rPr>
                <a:t>pada</a:t>
              </a:r>
              <a:r>
                <a:rPr lang="en-US" dirty="0">
                  <a:solidFill>
                    <a:srgbClr val="FFFFFF"/>
                  </a:solidFill>
                </a:rPr>
                <a:t> </a:t>
              </a:r>
              <a:r>
                <a:rPr lang="en-US" dirty="0" err="1">
                  <a:solidFill>
                    <a:srgbClr val="FFFFFF"/>
                  </a:solidFill>
                </a:rPr>
                <a:t>proyek</a:t>
              </a:r>
              <a:endParaRPr lang="en-US" dirty="0">
                <a:solidFill>
                  <a:srgbClr val="FFFFFF"/>
                </a:solidFill>
              </a:endParaRPr>
            </a:p>
          </p:txBody>
        </p:sp>
        <p:sp>
          <p:nvSpPr>
            <p:cNvPr id="21" name="Rounded Rectangle 20"/>
            <p:cNvSpPr/>
            <p:nvPr/>
          </p:nvSpPr>
          <p:spPr>
            <a:xfrm>
              <a:off x="2381250" y="1295400"/>
              <a:ext cx="1466850" cy="2374746"/>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(2) </a:t>
              </a:r>
              <a:r>
                <a:rPr lang="en-US" b="1" dirty="0" err="1">
                  <a:solidFill>
                    <a:srgbClr val="FFFFFF"/>
                  </a:solidFill>
                </a:rPr>
                <a:t>Peran</a:t>
              </a:r>
              <a:r>
                <a:rPr lang="en-US" b="1" dirty="0">
                  <a:solidFill>
                    <a:srgbClr val="FFFFFF"/>
                  </a:solidFill>
                </a:rPr>
                <a:t> </a:t>
              </a:r>
              <a:r>
                <a:rPr lang="en-US" b="1" dirty="0" err="1">
                  <a:solidFill>
                    <a:srgbClr val="FFFFFF"/>
                  </a:solidFill>
                </a:rPr>
                <a:t>dan</a:t>
              </a:r>
              <a:r>
                <a:rPr lang="en-US" b="1" dirty="0">
                  <a:solidFill>
                    <a:srgbClr val="FFFFFF"/>
                  </a:solidFill>
                </a:rPr>
                <a:t> </a:t>
              </a:r>
              <a:r>
                <a:rPr lang="en-US" b="1" dirty="0" err="1">
                  <a:solidFill>
                    <a:srgbClr val="FFFFFF"/>
                  </a:solidFill>
                </a:rPr>
                <a:t>Tanggung</a:t>
              </a:r>
              <a:r>
                <a:rPr lang="en-US" b="1" dirty="0">
                  <a:solidFill>
                    <a:srgbClr val="FFFFFF"/>
                  </a:solidFill>
                </a:rPr>
                <a:t> </a:t>
              </a:r>
              <a:r>
                <a:rPr lang="en-US" b="1" dirty="0" err="1">
                  <a:solidFill>
                    <a:srgbClr val="FFFFFF"/>
                  </a:solidFill>
                </a:rPr>
                <a:t>jawab</a:t>
              </a:r>
              <a:endParaRPr lang="en-US" b="1" dirty="0">
                <a:solidFill>
                  <a:srgbClr val="FFFFFF"/>
                </a:solidFill>
              </a:endParaRPr>
            </a:p>
            <a:p>
              <a:pPr algn="ctr"/>
              <a:endParaRPr lang="en-US" dirty="0">
                <a:solidFill>
                  <a:srgbClr val="FFFFFF"/>
                </a:solidFill>
              </a:endParaRPr>
            </a:p>
            <a:p>
              <a:r>
                <a:rPr lang="en-US" dirty="0" err="1">
                  <a:solidFill>
                    <a:srgbClr val="FFFFFF"/>
                  </a:solidFill>
                </a:rPr>
                <a:t>Mendefinisikan</a:t>
              </a:r>
              <a:r>
                <a:rPr lang="en-US" dirty="0">
                  <a:solidFill>
                    <a:srgbClr val="FFFFFF"/>
                  </a:solidFill>
                </a:rPr>
                <a:t> </a:t>
              </a:r>
              <a:r>
                <a:rPr lang="en-US" dirty="0" err="1">
                  <a:solidFill>
                    <a:srgbClr val="FFFFFF"/>
                  </a:solidFill>
                </a:rPr>
                <a:t>pimpinan</a:t>
              </a:r>
              <a:r>
                <a:rPr lang="en-US" dirty="0">
                  <a:solidFill>
                    <a:srgbClr val="FFFFFF"/>
                  </a:solidFill>
                </a:rPr>
                <a:t>, </a:t>
              </a:r>
              <a:r>
                <a:rPr lang="en-US" dirty="0" err="1">
                  <a:solidFill>
                    <a:srgbClr val="FFFFFF"/>
                  </a:solidFill>
                </a:rPr>
                <a:t>pendukung</a:t>
              </a:r>
              <a:r>
                <a:rPr lang="en-US" dirty="0">
                  <a:solidFill>
                    <a:srgbClr val="FFFFFF"/>
                  </a:solidFill>
                </a:rPr>
                <a:t>, </a:t>
              </a:r>
              <a:r>
                <a:rPr lang="en-US" dirty="0" err="1">
                  <a:solidFill>
                    <a:srgbClr val="FFFFFF"/>
                  </a:solidFill>
                </a:rPr>
                <a:t>dan</a:t>
              </a:r>
              <a:r>
                <a:rPr lang="en-US" dirty="0">
                  <a:solidFill>
                    <a:srgbClr val="FFFFFF"/>
                  </a:solidFill>
                </a:rPr>
                <a:t> </a:t>
              </a:r>
              <a:r>
                <a:rPr lang="en-US" dirty="0" err="1">
                  <a:solidFill>
                    <a:srgbClr val="FFFFFF"/>
                  </a:solidFill>
                </a:rPr>
                <a:t>anggota</a:t>
              </a:r>
              <a:r>
                <a:rPr lang="en-US" dirty="0">
                  <a:solidFill>
                    <a:srgbClr val="FFFFFF"/>
                  </a:solidFill>
                </a:rPr>
                <a:t> </a:t>
              </a:r>
              <a:r>
                <a:rPr lang="en-US" dirty="0" err="1">
                  <a:solidFill>
                    <a:srgbClr val="FFFFFF"/>
                  </a:solidFill>
                </a:rPr>
                <a:t>tim</a:t>
              </a:r>
              <a:r>
                <a:rPr lang="en-US" dirty="0">
                  <a:solidFill>
                    <a:srgbClr val="FFFFFF"/>
                  </a:solidFill>
                </a:rPr>
                <a:t> </a:t>
              </a:r>
              <a:r>
                <a:rPr lang="en-US" dirty="0" err="1">
                  <a:solidFill>
                    <a:srgbClr val="FFFFFF"/>
                  </a:solidFill>
                </a:rPr>
                <a:t>manajemen</a:t>
              </a:r>
              <a:r>
                <a:rPr lang="en-US" dirty="0">
                  <a:solidFill>
                    <a:srgbClr val="FFFFFF"/>
                  </a:solidFill>
                </a:rPr>
                <a:t> </a:t>
              </a:r>
              <a:r>
                <a:rPr lang="en-US" dirty="0" err="1">
                  <a:solidFill>
                    <a:srgbClr val="FFFFFF"/>
                  </a:solidFill>
                </a:rPr>
                <a:t>risiko</a:t>
              </a:r>
              <a:r>
                <a:rPr lang="en-US" dirty="0">
                  <a:solidFill>
                    <a:srgbClr val="FFFFFF"/>
                  </a:solidFill>
                </a:rPr>
                <a:t> </a:t>
              </a:r>
              <a:r>
                <a:rPr lang="en-US" dirty="0" err="1">
                  <a:solidFill>
                    <a:srgbClr val="FFFFFF"/>
                  </a:solidFill>
                </a:rPr>
                <a:t>untuk</a:t>
              </a:r>
              <a:r>
                <a:rPr lang="en-US" dirty="0">
                  <a:solidFill>
                    <a:srgbClr val="FFFFFF"/>
                  </a:solidFill>
                </a:rPr>
                <a:t> </a:t>
              </a:r>
              <a:r>
                <a:rPr lang="en-US" dirty="0" err="1">
                  <a:solidFill>
                    <a:srgbClr val="FFFFFF"/>
                  </a:solidFill>
                </a:rPr>
                <a:t>setiap</a:t>
              </a:r>
              <a:r>
                <a:rPr lang="en-US" dirty="0">
                  <a:solidFill>
                    <a:srgbClr val="FFFFFF"/>
                  </a:solidFill>
                </a:rPr>
                <a:t> </a:t>
              </a:r>
              <a:r>
                <a:rPr lang="en-US" dirty="0" err="1">
                  <a:solidFill>
                    <a:srgbClr val="FFFFFF"/>
                  </a:solidFill>
                </a:rPr>
                <a:t>jenis</a:t>
              </a:r>
              <a:r>
                <a:rPr lang="en-US" dirty="0">
                  <a:solidFill>
                    <a:srgbClr val="FFFFFF"/>
                  </a:solidFill>
                </a:rPr>
                <a:t> </a:t>
              </a:r>
              <a:r>
                <a:rPr lang="en-US" dirty="0" err="1">
                  <a:solidFill>
                    <a:srgbClr val="FFFFFF"/>
                  </a:solidFill>
                </a:rPr>
                <a:t>kegiatan</a:t>
              </a:r>
              <a:r>
                <a:rPr lang="en-US" dirty="0">
                  <a:solidFill>
                    <a:srgbClr val="FFFFFF"/>
                  </a:solidFill>
                </a:rPr>
                <a:t> </a:t>
              </a:r>
              <a:r>
                <a:rPr lang="en-US" dirty="0" err="1">
                  <a:solidFill>
                    <a:srgbClr val="FFFFFF"/>
                  </a:solidFill>
                </a:rPr>
                <a:t>dalam</a:t>
              </a:r>
              <a:r>
                <a:rPr lang="en-US" dirty="0">
                  <a:solidFill>
                    <a:srgbClr val="FFFFFF"/>
                  </a:solidFill>
                </a:rPr>
                <a:t> </a:t>
              </a:r>
              <a:r>
                <a:rPr lang="en-US" dirty="0" err="1">
                  <a:solidFill>
                    <a:srgbClr val="FFFFFF"/>
                  </a:solidFill>
                </a:rPr>
                <a:t>rencana</a:t>
              </a:r>
              <a:r>
                <a:rPr lang="en-US" dirty="0">
                  <a:solidFill>
                    <a:srgbClr val="FFFFFF"/>
                  </a:solidFill>
                </a:rPr>
                <a:t> </a:t>
              </a:r>
              <a:r>
                <a:rPr lang="en-US" dirty="0" err="1">
                  <a:solidFill>
                    <a:srgbClr val="FFFFFF"/>
                  </a:solidFill>
                </a:rPr>
                <a:t>manajemen</a:t>
              </a:r>
              <a:r>
                <a:rPr lang="en-US" dirty="0">
                  <a:solidFill>
                    <a:srgbClr val="FFFFFF"/>
                  </a:solidFill>
                </a:rPr>
                <a:t> </a:t>
              </a:r>
              <a:r>
                <a:rPr lang="en-US" dirty="0" err="1">
                  <a:solidFill>
                    <a:srgbClr val="FFFFFF"/>
                  </a:solidFill>
                </a:rPr>
                <a:t>risiko</a:t>
              </a:r>
              <a:r>
                <a:rPr lang="en-US" dirty="0">
                  <a:solidFill>
                    <a:srgbClr val="FFFFFF"/>
                  </a:solidFill>
                </a:rPr>
                <a:t>, </a:t>
              </a:r>
              <a:r>
                <a:rPr lang="en-US" dirty="0" err="1">
                  <a:solidFill>
                    <a:srgbClr val="FFFFFF"/>
                  </a:solidFill>
                </a:rPr>
                <a:t>dan</a:t>
              </a:r>
              <a:r>
                <a:rPr lang="en-US" dirty="0">
                  <a:solidFill>
                    <a:srgbClr val="FFFFFF"/>
                  </a:solidFill>
                </a:rPr>
                <a:t> </a:t>
              </a:r>
              <a:r>
                <a:rPr lang="en-US" dirty="0" err="1">
                  <a:solidFill>
                    <a:srgbClr val="FFFFFF"/>
                  </a:solidFill>
                </a:rPr>
                <a:t>menjelaskan</a:t>
              </a:r>
              <a:r>
                <a:rPr lang="en-US" dirty="0">
                  <a:solidFill>
                    <a:srgbClr val="FFFFFF"/>
                  </a:solidFill>
                </a:rPr>
                <a:t> </a:t>
              </a:r>
              <a:r>
                <a:rPr lang="en-US" dirty="0" err="1">
                  <a:solidFill>
                    <a:srgbClr val="FFFFFF"/>
                  </a:solidFill>
                </a:rPr>
                <a:t>tanggung</a:t>
              </a:r>
              <a:r>
                <a:rPr lang="en-US" dirty="0">
                  <a:solidFill>
                    <a:srgbClr val="FFFFFF"/>
                  </a:solidFill>
                </a:rPr>
                <a:t> </a:t>
              </a:r>
              <a:r>
                <a:rPr lang="en-US" dirty="0" err="1">
                  <a:solidFill>
                    <a:srgbClr val="FFFFFF"/>
                  </a:solidFill>
                </a:rPr>
                <a:t>jawab</a:t>
              </a:r>
              <a:r>
                <a:rPr lang="en-US" dirty="0">
                  <a:solidFill>
                    <a:srgbClr val="FFFFFF"/>
                  </a:solidFill>
                </a:rPr>
                <a:t> </a:t>
              </a:r>
              <a:r>
                <a:rPr lang="en-US" dirty="0" err="1">
                  <a:solidFill>
                    <a:srgbClr val="FFFFFF"/>
                  </a:solidFill>
                </a:rPr>
                <a:t>mereka</a:t>
              </a:r>
              <a:endParaRPr lang="en-US" dirty="0">
                <a:solidFill>
                  <a:srgbClr val="FFFFFF"/>
                </a:solidFill>
              </a:endParaRPr>
            </a:p>
          </p:txBody>
        </p:sp>
        <p:sp>
          <p:nvSpPr>
            <p:cNvPr id="22" name="Rounded Rectangle 21"/>
            <p:cNvSpPr/>
            <p:nvPr/>
          </p:nvSpPr>
          <p:spPr>
            <a:xfrm>
              <a:off x="3848100" y="1295398"/>
              <a:ext cx="1473457" cy="2340429"/>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(3) </a:t>
              </a:r>
              <a:r>
                <a:rPr lang="en-US" b="1" dirty="0" err="1">
                  <a:solidFill>
                    <a:srgbClr val="FFFFFF"/>
                  </a:solidFill>
                </a:rPr>
                <a:t>Penganggaran</a:t>
              </a:r>
              <a:endParaRPr lang="en-US" b="1" dirty="0">
                <a:solidFill>
                  <a:srgbClr val="FFFFFF"/>
                </a:solidFill>
              </a:endParaRPr>
            </a:p>
            <a:p>
              <a:endParaRPr lang="en-US" b="1" dirty="0">
                <a:solidFill>
                  <a:srgbClr val="FFFFFF"/>
                </a:solidFill>
              </a:endParaRPr>
            </a:p>
            <a:p>
              <a:r>
                <a:rPr lang="en-US" dirty="0" err="1">
                  <a:solidFill>
                    <a:srgbClr val="FFFFFF"/>
                  </a:solidFill>
                </a:rPr>
                <a:t>Perkiraan</a:t>
              </a:r>
              <a:r>
                <a:rPr lang="en-US" dirty="0">
                  <a:solidFill>
                    <a:srgbClr val="FFFFFF"/>
                  </a:solidFill>
                </a:rPr>
                <a:t> dana yang </a:t>
              </a:r>
              <a:r>
                <a:rPr lang="en-US" dirty="0" err="1">
                  <a:solidFill>
                    <a:srgbClr val="FFFFFF"/>
                  </a:solidFill>
                </a:rPr>
                <a:t>dibutuhkan</a:t>
              </a:r>
              <a:r>
                <a:rPr lang="en-US" dirty="0">
                  <a:solidFill>
                    <a:srgbClr val="FFFFFF"/>
                  </a:solidFill>
                </a:rPr>
                <a:t>, </a:t>
              </a:r>
              <a:r>
                <a:rPr lang="en-US" dirty="0" err="1">
                  <a:solidFill>
                    <a:srgbClr val="FFFFFF"/>
                  </a:solidFill>
                </a:rPr>
                <a:t>berdasarkan</a:t>
              </a:r>
              <a:r>
                <a:rPr lang="en-US" dirty="0">
                  <a:solidFill>
                    <a:srgbClr val="FFFFFF"/>
                  </a:solidFill>
                </a:rPr>
                <a:t> </a:t>
              </a:r>
              <a:r>
                <a:rPr lang="en-US" dirty="0" err="1">
                  <a:solidFill>
                    <a:srgbClr val="FFFFFF"/>
                  </a:solidFill>
                </a:rPr>
                <a:t>sumber</a:t>
              </a:r>
              <a:r>
                <a:rPr lang="en-US" dirty="0">
                  <a:solidFill>
                    <a:srgbClr val="FFFFFF"/>
                  </a:solidFill>
                </a:rPr>
                <a:t> </a:t>
              </a:r>
              <a:r>
                <a:rPr lang="en-US" dirty="0" err="1">
                  <a:solidFill>
                    <a:srgbClr val="FFFFFF"/>
                  </a:solidFill>
                </a:rPr>
                <a:t>daya</a:t>
              </a:r>
              <a:r>
                <a:rPr lang="en-US" dirty="0">
                  <a:solidFill>
                    <a:srgbClr val="FFFFFF"/>
                  </a:solidFill>
                </a:rPr>
                <a:t> yang </a:t>
              </a:r>
              <a:r>
                <a:rPr lang="en-US" dirty="0" err="1">
                  <a:solidFill>
                    <a:srgbClr val="FFFFFF"/>
                  </a:solidFill>
                </a:rPr>
                <a:t>ditujukan</a:t>
              </a:r>
              <a:r>
                <a:rPr lang="en-US" dirty="0">
                  <a:solidFill>
                    <a:srgbClr val="FFFFFF"/>
                  </a:solidFill>
                </a:rPr>
                <a:t>, </a:t>
              </a:r>
              <a:r>
                <a:rPr lang="en-US" dirty="0" err="1">
                  <a:solidFill>
                    <a:srgbClr val="FFFFFF"/>
                  </a:solidFill>
                </a:rPr>
                <a:t>untuk</a:t>
              </a:r>
              <a:r>
                <a:rPr lang="en-US" dirty="0">
                  <a:solidFill>
                    <a:srgbClr val="FFFFFF"/>
                  </a:solidFill>
                </a:rPr>
                <a:t> </a:t>
              </a:r>
              <a:r>
                <a:rPr lang="en-US" dirty="0" err="1">
                  <a:solidFill>
                    <a:srgbClr val="FFFFFF"/>
                  </a:solidFill>
                </a:rPr>
                <a:t>dimasukkan</a:t>
              </a:r>
              <a:r>
                <a:rPr lang="en-US" dirty="0">
                  <a:solidFill>
                    <a:srgbClr val="FFFFFF"/>
                  </a:solidFill>
                </a:rPr>
                <a:t> </a:t>
              </a:r>
              <a:r>
                <a:rPr lang="en-US" dirty="0" err="1">
                  <a:solidFill>
                    <a:srgbClr val="FFFFFF"/>
                  </a:solidFill>
                </a:rPr>
                <a:t>dalam</a:t>
              </a:r>
              <a:r>
                <a:rPr lang="en-US" dirty="0">
                  <a:solidFill>
                    <a:srgbClr val="FFFFFF"/>
                  </a:solidFill>
                </a:rPr>
                <a:t> </a:t>
              </a:r>
              <a:r>
                <a:rPr lang="en-US" dirty="0" err="1">
                  <a:solidFill>
                    <a:srgbClr val="FFFFFF"/>
                  </a:solidFill>
                </a:rPr>
                <a:t>dasar</a:t>
              </a:r>
              <a:r>
                <a:rPr lang="en-US" dirty="0">
                  <a:solidFill>
                    <a:srgbClr val="FFFFFF"/>
                  </a:solidFill>
                </a:rPr>
                <a:t> </a:t>
              </a:r>
              <a:r>
                <a:rPr lang="en-US" dirty="0" err="1">
                  <a:solidFill>
                    <a:srgbClr val="FFFFFF"/>
                  </a:solidFill>
                </a:rPr>
                <a:t>biaya</a:t>
              </a:r>
              <a:r>
                <a:rPr lang="en-US" dirty="0">
                  <a:solidFill>
                    <a:srgbClr val="FFFFFF"/>
                  </a:solidFill>
                </a:rPr>
                <a:t> </a:t>
              </a:r>
              <a:r>
                <a:rPr lang="en-US" dirty="0" err="1">
                  <a:solidFill>
                    <a:srgbClr val="FFFFFF"/>
                  </a:solidFill>
                </a:rPr>
                <a:t>dan</a:t>
              </a:r>
              <a:r>
                <a:rPr lang="en-US" dirty="0">
                  <a:solidFill>
                    <a:srgbClr val="FFFFFF"/>
                  </a:solidFill>
                </a:rPr>
                <a:t> </a:t>
              </a:r>
              <a:r>
                <a:rPr lang="en-US" dirty="0" err="1">
                  <a:solidFill>
                    <a:srgbClr val="FFFFFF"/>
                  </a:solidFill>
                </a:rPr>
                <a:t>menetapkan</a:t>
              </a:r>
              <a:r>
                <a:rPr lang="en-US" dirty="0">
                  <a:solidFill>
                    <a:srgbClr val="FFFFFF"/>
                  </a:solidFill>
                </a:rPr>
                <a:t> </a:t>
              </a:r>
              <a:r>
                <a:rPr lang="en-US" dirty="0" err="1">
                  <a:solidFill>
                    <a:srgbClr val="FFFFFF"/>
                  </a:solidFill>
                </a:rPr>
                <a:t>protokol</a:t>
              </a:r>
              <a:r>
                <a:rPr lang="en-US" dirty="0">
                  <a:solidFill>
                    <a:srgbClr val="FFFFFF"/>
                  </a:solidFill>
                </a:rPr>
                <a:t> </a:t>
              </a:r>
              <a:r>
                <a:rPr lang="en-US" dirty="0" err="1">
                  <a:solidFill>
                    <a:srgbClr val="FFFFFF"/>
                  </a:solidFill>
                </a:rPr>
                <a:t>untuk</a:t>
              </a:r>
              <a:r>
                <a:rPr lang="en-US" dirty="0">
                  <a:solidFill>
                    <a:srgbClr val="FFFFFF"/>
                  </a:solidFill>
                </a:rPr>
                <a:t> </a:t>
              </a:r>
              <a:r>
                <a:rPr lang="en-US" dirty="0" err="1">
                  <a:solidFill>
                    <a:srgbClr val="FFFFFF"/>
                  </a:solidFill>
                </a:rPr>
                <a:t>aplikasi</a:t>
              </a:r>
              <a:r>
                <a:rPr lang="en-US" dirty="0">
                  <a:solidFill>
                    <a:srgbClr val="FFFFFF"/>
                  </a:solidFill>
                </a:rPr>
                <a:t> </a:t>
              </a:r>
              <a:r>
                <a:rPr lang="en-US" dirty="0" err="1">
                  <a:solidFill>
                    <a:srgbClr val="FFFFFF"/>
                  </a:solidFill>
                </a:rPr>
                <a:t>cadangan</a:t>
              </a:r>
              <a:endParaRPr lang="en-US" dirty="0">
                <a:solidFill>
                  <a:srgbClr val="FFFFFF"/>
                </a:solidFill>
              </a:endParaRPr>
            </a:p>
          </p:txBody>
        </p:sp>
        <p:sp>
          <p:nvSpPr>
            <p:cNvPr id="23" name="Rounded Rectangle 22"/>
            <p:cNvSpPr/>
            <p:nvPr/>
          </p:nvSpPr>
          <p:spPr>
            <a:xfrm>
              <a:off x="5321557" y="1295397"/>
              <a:ext cx="2015267" cy="234043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(4) Timing </a:t>
              </a:r>
            </a:p>
            <a:p>
              <a:pPr algn="ctr"/>
              <a:endParaRPr lang="en-US" b="1" dirty="0">
                <a:solidFill>
                  <a:srgbClr val="FFFFFF"/>
                </a:solidFill>
              </a:endParaRPr>
            </a:p>
            <a:p>
              <a:r>
                <a:rPr lang="en-US" dirty="0" err="1">
                  <a:solidFill>
                    <a:srgbClr val="FFFFFF"/>
                  </a:solidFill>
                </a:rPr>
                <a:t>Mendefinisikan</a:t>
              </a:r>
              <a:r>
                <a:rPr lang="en-US" dirty="0">
                  <a:solidFill>
                    <a:srgbClr val="FFFFFF"/>
                  </a:solidFill>
                </a:rPr>
                <a:t> </a:t>
              </a:r>
              <a:r>
                <a:rPr lang="en-US" dirty="0" err="1">
                  <a:solidFill>
                    <a:srgbClr val="FFFFFF"/>
                  </a:solidFill>
                </a:rPr>
                <a:t>kapan</a:t>
              </a:r>
              <a:r>
                <a:rPr lang="en-US" dirty="0">
                  <a:solidFill>
                    <a:srgbClr val="FFFFFF"/>
                  </a:solidFill>
                </a:rPr>
                <a:t> </a:t>
              </a:r>
              <a:r>
                <a:rPr lang="en-US" dirty="0" err="1">
                  <a:solidFill>
                    <a:srgbClr val="FFFFFF"/>
                  </a:solidFill>
                </a:rPr>
                <a:t>dan</a:t>
              </a:r>
              <a:r>
                <a:rPr lang="en-US" dirty="0">
                  <a:solidFill>
                    <a:srgbClr val="FFFFFF"/>
                  </a:solidFill>
                </a:rPr>
                <a:t> </a:t>
              </a:r>
              <a:r>
                <a:rPr lang="en-US" dirty="0" err="1">
                  <a:solidFill>
                    <a:srgbClr val="FFFFFF"/>
                  </a:solidFill>
                </a:rPr>
                <a:t>seberapa</a:t>
              </a:r>
              <a:r>
                <a:rPr lang="en-US" dirty="0">
                  <a:solidFill>
                    <a:srgbClr val="FFFFFF"/>
                  </a:solidFill>
                </a:rPr>
                <a:t> </a:t>
              </a:r>
              <a:r>
                <a:rPr lang="en-US" dirty="0" err="1">
                  <a:solidFill>
                    <a:srgbClr val="FFFFFF"/>
                  </a:solidFill>
                </a:rPr>
                <a:t>sering</a:t>
              </a:r>
              <a:r>
                <a:rPr lang="en-US" dirty="0">
                  <a:solidFill>
                    <a:srgbClr val="FFFFFF"/>
                  </a:solidFill>
                </a:rPr>
                <a:t> proses </a:t>
              </a:r>
              <a:r>
                <a:rPr lang="en-US" dirty="0" err="1">
                  <a:solidFill>
                    <a:srgbClr val="FFFFFF"/>
                  </a:solidFill>
                </a:rPr>
                <a:t>manajemen</a:t>
              </a:r>
              <a:r>
                <a:rPr lang="en-US" dirty="0">
                  <a:solidFill>
                    <a:srgbClr val="FFFFFF"/>
                  </a:solidFill>
                </a:rPr>
                <a:t> </a:t>
              </a:r>
              <a:r>
                <a:rPr lang="en-US" dirty="0" err="1">
                  <a:solidFill>
                    <a:srgbClr val="FFFFFF"/>
                  </a:solidFill>
                </a:rPr>
                <a:t>risiko</a:t>
              </a:r>
              <a:r>
                <a:rPr lang="en-US" dirty="0">
                  <a:solidFill>
                    <a:srgbClr val="FFFFFF"/>
                  </a:solidFill>
                </a:rPr>
                <a:t> </a:t>
              </a:r>
              <a:r>
                <a:rPr lang="en-US" dirty="0" err="1">
                  <a:solidFill>
                    <a:srgbClr val="FFFFFF"/>
                  </a:solidFill>
                </a:rPr>
                <a:t>akan</a:t>
              </a:r>
              <a:r>
                <a:rPr lang="en-US" dirty="0">
                  <a:solidFill>
                    <a:srgbClr val="FFFFFF"/>
                  </a:solidFill>
                </a:rPr>
                <a:t> </a:t>
              </a:r>
              <a:r>
                <a:rPr lang="en-US" dirty="0" err="1">
                  <a:solidFill>
                    <a:srgbClr val="FFFFFF"/>
                  </a:solidFill>
                </a:rPr>
                <a:t>dilakukan</a:t>
              </a:r>
              <a:r>
                <a:rPr lang="en-US" dirty="0">
                  <a:solidFill>
                    <a:srgbClr val="FFFFFF"/>
                  </a:solidFill>
                </a:rPr>
                <a:t> di </a:t>
              </a:r>
              <a:r>
                <a:rPr lang="en-US" dirty="0" err="1">
                  <a:solidFill>
                    <a:srgbClr val="FFFFFF"/>
                  </a:solidFill>
                </a:rPr>
                <a:t>seluruh</a:t>
              </a:r>
              <a:endParaRPr lang="en-US" dirty="0">
                <a:solidFill>
                  <a:srgbClr val="FFFFFF"/>
                </a:solidFill>
              </a:endParaRPr>
            </a:p>
            <a:p>
              <a:r>
                <a:rPr lang="en-US" dirty="0" err="1">
                  <a:solidFill>
                    <a:srgbClr val="FFFFFF"/>
                  </a:solidFill>
                </a:rPr>
                <a:t>siklus</a:t>
              </a:r>
              <a:r>
                <a:rPr lang="en-US" dirty="0">
                  <a:solidFill>
                    <a:srgbClr val="FFFFFF"/>
                  </a:solidFill>
                </a:rPr>
                <a:t> </a:t>
              </a:r>
              <a:r>
                <a:rPr lang="en-US" dirty="0" err="1">
                  <a:solidFill>
                    <a:srgbClr val="FFFFFF"/>
                  </a:solidFill>
                </a:rPr>
                <a:t>hidup</a:t>
              </a:r>
              <a:r>
                <a:rPr lang="en-US" dirty="0">
                  <a:solidFill>
                    <a:srgbClr val="FFFFFF"/>
                  </a:solidFill>
                </a:rPr>
                <a:t> </a:t>
              </a:r>
              <a:r>
                <a:rPr lang="en-US" dirty="0" err="1">
                  <a:solidFill>
                    <a:srgbClr val="FFFFFF"/>
                  </a:solidFill>
                </a:rPr>
                <a:t>proyek</a:t>
              </a:r>
              <a:r>
                <a:rPr lang="en-US" dirty="0">
                  <a:solidFill>
                    <a:srgbClr val="FFFFFF"/>
                  </a:solidFill>
                </a:rPr>
                <a:t>, </a:t>
              </a:r>
              <a:r>
                <a:rPr lang="en-US" dirty="0" err="1">
                  <a:solidFill>
                    <a:srgbClr val="FFFFFF"/>
                  </a:solidFill>
                </a:rPr>
                <a:t>menetapkan</a:t>
              </a:r>
              <a:r>
                <a:rPr lang="en-US" dirty="0">
                  <a:solidFill>
                    <a:srgbClr val="FFFFFF"/>
                  </a:solidFill>
                </a:rPr>
                <a:t> </a:t>
              </a:r>
              <a:r>
                <a:rPr lang="en-US" dirty="0" err="1">
                  <a:solidFill>
                    <a:srgbClr val="FFFFFF"/>
                  </a:solidFill>
                </a:rPr>
                <a:t>protokol</a:t>
              </a:r>
              <a:r>
                <a:rPr lang="en-US" dirty="0">
                  <a:solidFill>
                    <a:srgbClr val="FFFFFF"/>
                  </a:solidFill>
                </a:rPr>
                <a:t> </a:t>
              </a:r>
              <a:r>
                <a:rPr lang="en-US" dirty="0" err="1">
                  <a:solidFill>
                    <a:srgbClr val="FFFFFF"/>
                  </a:solidFill>
                </a:rPr>
                <a:t>untuk</a:t>
              </a:r>
              <a:r>
                <a:rPr lang="en-US" dirty="0">
                  <a:solidFill>
                    <a:srgbClr val="FFFFFF"/>
                  </a:solidFill>
                </a:rPr>
                <a:t> </a:t>
              </a:r>
              <a:r>
                <a:rPr lang="en-US" dirty="0" err="1">
                  <a:solidFill>
                    <a:srgbClr val="FFFFFF"/>
                  </a:solidFill>
                </a:rPr>
                <a:t>aplikasi</a:t>
              </a:r>
              <a:r>
                <a:rPr lang="en-US" dirty="0">
                  <a:solidFill>
                    <a:srgbClr val="FFFFFF"/>
                  </a:solidFill>
                </a:rPr>
                <a:t> </a:t>
              </a:r>
              <a:r>
                <a:rPr lang="en-US" dirty="0" err="1">
                  <a:solidFill>
                    <a:srgbClr val="FFFFFF"/>
                  </a:solidFill>
                </a:rPr>
                <a:t>cadangan</a:t>
              </a:r>
              <a:r>
                <a:rPr lang="en-US" dirty="0">
                  <a:solidFill>
                    <a:srgbClr val="FFFFFF"/>
                  </a:solidFill>
                </a:rPr>
                <a:t> </a:t>
              </a:r>
              <a:r>
                <a:rPr lang="en-US" dirty="0" err="1">
                  <a:solidFill>
                    <a:srgbClr val="FFFFFF"/>
                  </a:solidFill>
                </a:rPr>
                <a:t>jadwal</a:t>
              </a:r>
              <a:r>
                <a:rPr lang="en-US" dirty="0">
                  <a:solidFill>
                    <a:srgbClr val="FFFFFF"/>
                  </a:solidFill>
                </a:rPr>
                <a:t> </a:t>
              </a:r>
              <a:r>
                <a:rPr lang="en-US" dirty="0" err="1">
                  <a:solidFill>
                    <a:srgbClr val="FFFFFF"/>
                  </a:solidFill>
                </a:rPr>
                <a:t>kontingensi</a:t>
              </a:r>
              <a:r>
                <a:rPr lang="en-US" dirty="0">
                  <a:solidFill>
                    <a:srgbClr val="FFFFFF"/>
                  </a:solidFill>
                </a:rPr>
                <a:t>, </a:t>
              </a:r>
              <a:r>
                <a:rPr lang="en-US" dirty="0" err="1">
                  <a:solidFill>
                    <a:srgbClr val="FFFFFF"/>
                  </a:solidFill>
                </a:rPr>
                <a:t>dan</a:t>
              </a:r>
              <a:r>
                <a:rPr lang="en-US" dirty="0">
                  <a:solidFill>
                    <a:srgbClr val="FFFFFF"/>
                  </a:solidFill>
                </a:rPr>
                <a:t> </a:t>
              </a:r>
              <a:r>
                <a:rPr lang="en-US" dirty="0" err="1">
                  <a:solidFill>
                    <a:srgbClr val="FFFFFF"/>
                  </a:solidFill>
                </a:rPr>
                <a:t>menetapkan</a:t>
              </a:r>
              <a:endParaRPr lang="en-US" dirty="0">
                <a:solidFill>
                  <a:srgbClr val="FFFFFF"/>
                </a:solidFill>
              </a:endParaRPr>
            </a:p>
            <a:p>
              <a:r>
                <a:rPr lang="en-US" dirty="0" err="1">
                  <a:solidFill>
                    <a:srgbClr val="FFFFFF"/>
                  </a:solidFill>
                </a:rPr>
                <a:t>kegiatan</a:t>
              </a:r>
              <a:r>
                <a:rPr lang="en-US" dirty="0">
                  <a:solidFill>
                    <a:srgbClr val="FFFFFF"/>
                  </a:solidFill>
                </a:rPr>
                <a:t> </a:t>
              </a:r>
              <a:r>
                <a:rPr lang="en-US" dirty="0" err="1">
                  <a:solidFill>
                    <a:srgbClr val="FFFFFF"/>
                  </a:solidFill>
                </a:rPr>
                <a:t>manajemen</a:t>
              </a:r>
              <a:r>
                <a:rPr lang="en-US" dirty="0">
                  <a:solidFill>
                    <a:srgbClr val="FFFFFF"/>
                  </a:solidFill>
                </a:rPr>
                <a:t> </a:t>
              </a:r>
              <a:r>
                <a:rPr lang="en-US" dirty="0" err="1">
                  <a:solidFill>
                    <a:srgbClr val="FFFFFF"/>
                  </a:solidFill>
                </a:rPr>
                <a:t>risiko</a:t>
              </a:r>
              <a:r>
                <a:rPr lang="en-US" dirty="0">
                  <a:solidFill>
                    <a:srgbClr val="FFFFFF"/>
                  </a:solidFill>
                </a:rPr>
                <a:t> </a:t>
              </a:r>
              <a:r>
                <a:rPr lang="en-US" dirty="0" err="1">
                  <a:solidFill>
                    <a:srgbClr val="FFFFFF"/>
                  </a:solidFill>
                </a:rPr>
                <a:t>untuk</a:t>
              </a:r>
              <a:r>
                <a:rPr lang="en-US" dirty="0">
                  <a:solidFill>
                    <a:srgbClr val="FFFFFF"/>
                  </a:solidFill>
                </a:rPr>
                <a:t> </a:t>
              </a:r>
              <a:r>
                <a:rPr lang="en-US" dirty="0" err="1">
                  <a:solidFill>
                    <a:srgbClr val="FFFFFF"/>
                  </a:solidFill>
                </a:rPr>
                <a:t>dimasukkan</a:t>
              </a:r>
              <a:r>
                <a:rPr lang="en-US" dirty="0">
                  <a:solidFill>
                    <a:srgbClr val="FFFFFF"/>
                  </a:solidFill>
                </a:rPr>
                <a:t> </a:t>
              </a:r>
              <a:r>
                <a:rPr lang="en-US" dirty="0" err="1">
                  <a:solidFill>
                    <a:srgbClr val="FFFFFF"/>
                  </a:solidFill>
                </a:rPr>
                <a:t>dalam</a:t>
              </a:r>
              <a:r>
                <a:rPr lang="en-US" dirty="0">
                  <a:solidFill>
                    <a:srgbClr val="FFFFFF"/>
                  </a:solidFill>
                </a:rPr>
                <a:t> </a:t>
              </a:r>
              <a:r>
                <a:rPr lang="en-US" dirty="0" err="1">
                  <a:solidFill>
                    <a:srgbClr val="FFFFFF"/>
                  </a:solidFill>
                </a:rPr>
                <a:t>jadwal</a:t>
              </a:r>
              <a:r>
                <a:rPr lang="en-US" dirty="0">
                  <a:solidFill>
                    <a:srgbClr val="FFFFFF"/>
                  </a:solidFill>
                </a:rPr>
                <a:t> </a:t>
              </a:r>
              <a:r>
                <a:rPr lang="en-US" dirty="0" err="1">
                  <a:solidFill>
                    <a:srgbClr val="FFFFFF"/>
                  </a:solidFill>
                </a:rPr>
                <a:t>proyek</a:t>
              </a:r>
              <a:r>
                <a:rPr lang="en-US" dirty="0">
                  <a:solidFill>
                    <a:srgbClr val="FFFFFF"/>
                  </a:solidFill>
                </a:rPr>
                <a:t>.</a:t>
              </a:r>
            </a:p>
          </p:txBody>
        </p:sp>
        <p:sp>
          <p:nvSpPr>
            <p:cNvPr id="24" name="Rounded Rectangle 23"/>
            <p:cNvSpPr/>
            <p:nvPr/>
          </p:nvSpPr>
          <p:spPr>
            <a:xfrm>
              <a:off x="7343431" y="1295398"/>
              <a:ext cx="1466850" cy="234043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(5) Risk Categories</a:t>
              </a:r>
            </a:p>
            <a:p>
              <a:pPr algn="ctr"/>
              <a:endParaRPr lang="en-US" dirty="0">
                <a:solidFill>
                  <a:srgbClr val="FFFFFF"/>
                </a:solidFill>
              </a:endParaRPr>
            </a:p>
            <a:p>
              <a:r>
                <a:rPr lang="en-US" dirty="0" err="1">
                  <a:solidFill>
                    <a:srgbClr val="FFFFFF"/>
                  </a:solidFill>
                </a:rPr>
                <a:t>Mengelompokkan</a:t>
              </a:r>
              <a:r>
                <a:rPr lang="en-US" dirty="0">
                  <a:solidFill>
                    <a:srgbClr val="FFFFFF"/>
                  </a:solidFill>
                </a:rPr>
                <a:t> </a:t>
              </a:r>
              <a:r>
                <a:rPr lang="en-US" dirty="0" err="1">
                  <a:solidFill>
                    <a:srgbClr val="FFFFFF"/>
                  </a:solidFill>
                </a:rPr>
                <a:t>penyebab</a:t>
              </a:r>
              <a:r>
                <a:rPr lang="en-US" dirty="0">
                  <a:solidFill>
                    <a:srgbClr val="FFFFFF"/>
                  </a:solidFill>
                </a:rPr>
                <a:t> </a:t>
              </a:r>
              <a:r>
                <a:rPr lang="en-US" dirty="0" err="1">
                  <a:solidFill>
                    <a:srgbClr val="FFFFFF"/>
                  </a:solidFill>
                </a:rPr>
                <a:t>potensial</a:t>
              </a:r>
              <a:r>
                <a:rPr lang="en-US" dirty="0">
                  <a:solidFill>
                    <a:srgbClr val="FFFFFF"/>
                  </a:solidFill>
                </a:rPr>
                <a:t> </a:t>
              </a:r>
              <a:r>
                <a:rPr lang="en-US" dirty="0" err="1">
                  <a:solidFill>
                    <a:srgbClr val="FFFFFF"/>
                  </a:solidFill>
                </a:rPr>
                <a:t>suatu</a:t>
              </a:r>
              <a:r>
                <a:rPr lang="en-US" dirty="0">
                  <a:solidFill>
                    <a:srgbClr val="FFFFFF"/>
                  </a:solidFill>
                </a:rPr>
                <a:t> </a:t>
              </a:r>
              <a:r>
                <a:rPr lang="en-US" dirty="0" err="1">
                  <a:solidFill>
                    <a:srgbClr val="FFFFFF"/>
                  </a:solidFill>
                </a:rPr>
                <a:t>resiko</a:t>
              </a:r>
              <a:r>
                <a:rPr lang="en-US" dirty="0">
                  <a:solidFill>
                    <a:srgbClr val="FFFFFF"/>
                  </a:solidFill>
                </a:rPr>
                <a:t>, </a:t>
              </a:r>
              <a:r>
                <a:rPr lang="en-US" dirty="0" err="1">
                  <a:solidFill>
                    <a:srgbClr val="FFFFFF"/>
                  </a:solidFill>
                </a:rPr>
                <a:t>dengan</a:t>
              </a:r>
              <a:r>
                <a:rPr lang="en-US" dirty="0">
                  <a:solidFill>
                    <a:srgbClr val="FFFFFF"/>
                  </a:solidFill>
                </a:rPr>
                <a:t> </a:t>
              </a:r>
              <a:r>
                <a:rPr lang="en-US" dirty="0" err="1">
                  <a:solidFill>
                    <a:srgbClr val="FFFFFF"/>
                  </a:solidFill>
                </a:rPr>
                <a:t>menggunakan</a:t>
              </a:r>
              <a:r>
                <a:rPr lang="en-US" dirty="0">
                  <a:solidFill>
                    <a:srgbClr val="FFFFFF"/>
                  </a:solidFill>
                </a:rPr>
                <a:t> RBS (</a:t>
              </a:r>
              <a:r>
                <a:rPr lang="en-US" dirty="0"/>
                <a:t>risk breakdown structure) -</a:t>
              </a:r>
              <a:r>
                <a:rPr lang="en-US" dirty="0">
                  <a:solidFill>
                    <a:srgbClr val="FFFFFF"/>
                  </a:solidFill>
                </a:rPr>
                <a:t> (</a:t>
              </a:r>
              <a:r>
                <a:rPr lang="en-US" dirty="0" err="1">
                  <a:solidFill>
                    <a:srgbClr val="FFFFFF"/>
                  </a:solidFill>
                </a:rPr>
                <a:t>hirarki</a:t>
              </a:r>
              <a:r>
                <a:rPr lang="en-US" dirty="0">
                  <a:solidFill>
                    <a:srgbClr val="FFFFFF"/>
                  </a:solidFill>
                </a:rPr>
                <a:t>) </a:t>
              </a:r>
              <a:r>
                <a:rPr lang="en-US" dirty="0" err="1">
                  <a:solidFill>
                    <a:srgbClr val="FFFFFF"/>
                  </a:solidFill>
                </a:rPr>
                <a:t>untuk</a:t>
              </a:r>
              <a:r>
                <a:rPr lang="en-US" dirty="0">
                  <a:solidFill>
                    <a:srgbClr val="FFFFFF"/>
                  </a:solidFill>
                </a:rPr>
                <a:t> </a:t>
              </a:r>
              <a:r>
                <a:rPr lang="en-US" dirty="0" err="1">
                  <a:solidFill>
                    <a:srgbClr val="FFFFFF"/>
                  </a:solidFill>
                </a:rPr>
                <a:t>melihat</a:t>
              </a:r>
              <a:r>
                <a:rPr lang="en-US" dirty="0">
                  <a:solidFill>
                    <a:srgbClr val="FFFFFF"/>
                  </a:solidFill>
                </a:rPr>
                <a:t> </a:t>
              </a:r>
              <a:r>
                <a:rPr lang="en-US" dirty="0" err="1">
                  <a:solidFill>
                    <a:srgbClr val="FFFFFF"/>
                  </a:solidFill>
                </a:rPr>
                <a:t>sumber-sumber</a:t>
              </a:r>
              <a:r>
                <a:rPr lang="en-US" dirty="0">
                  <a:solidFill>
                    <a:srgbClr val="FFFFFF"/>
                  </a:solidFill>
                </a:rPr>
                <a:t> yang </a:t>
              </a:r>
              <a:r>
                <a:rPr lang="en-US" dirty="0" err="1">
                  <a:solidFill>
                    <a:srgbClr val="FFFFFF"/>
                  </a:solidFill>
                </a:rPr>
                <a:t>memungkinkan</a:t>
              </a:r>
              <a:r>
                <a:rPr lang="en-US" dirty="0">
                  <a:solidFill>
                    <a:srgbClr val="FFFFFF"/>
                  </a:solidFill>
                </a:rPr>
                <a:t> </a:t>
              </a:r>
              <a:r>
                <a:rPr lang="en-US" dirty="0" err="1">
                  <a:solidFill>
                    <a:srgbClr val="FFFFFF"/>
                  </a:solidFill>
                </a:rPr>
                <a:t>timbulnya</a:t>
              </a:r>
              <a:r>
                <a:rPr lang="en-US" dirty="0">
                  <a:solidFill>
                    <a:srgbClr val="FFFFFF"/>
                  </a:solidFill>
                </a:rPr>
                <a:t> </a:t>
              </a:r>
              <a:r>
                <a:rPr lang="en-US" dirty="0" err="1">
                  <a:solidFill>
                    <a:srgbClr val="FFFFFF"/>
                  </a:solidFill>
                </a:rPr>
                <a:t>suatu</a:t>
              </a:r>
              <a:r>
                <a:rPr lang="en-US" dirty="0">
                  <a:solidFill>
                    <a:srgbClr val="FFFFFF"/>
                  </a:solidFill>
                </a:rPr>
                <a:t> </a:t>
              </a:r>
              <a:r>
                <a:rPr lang="en-US" dirty="0" err="1">
                  <a:solidFill>
                    <a:srgbClr val="FFFFFF"/>
                  </a:solidFill>
                </a:rPr>
                <a:t>resiko</a:t>
              </a:r>
              <a:r>
                <a:rPr lang="en-US" dirty="0">
                  <a:solidFill>
                    <a:srgbClr val="FFFFFF"/>
                  </a:solidFill>
                </a:rPr>
                <a:t>.</a:t>
              </a:r>
            </a:p>
          </p:txBody>
        </p:sp>
      </p:grpSp>
    </p:spTree>
    <p:extLst>
      <p:ext uri="{BB962C8B-B14F-4D97-AF65-F5344CB8AC3E}">
        <p14:creationId xmlns:p14="http://schemas.microsoft.com/office/powerpoint/2010/main" val="3700227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6313"/>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4" name="Rounded Rectangle 23"/>
          <p:cNvSpPr/>
          <p:nvPr/>
        </p:nvSpPr>
        <p:spPr>
          <a:xfrm>
            <a:off x="622256" y="1090682"/>
            <a:ext cx="2066351" cy="521993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(5) Risk Categories</a:t>
            </a:r>
          </a:p>
          <a:p>
            <a:pPr algn="ctr"/>
            <a:endParaRPr lang="en-US" dirty="0">
              <a:solidFill>
                <a:srgbClr val="FFFFFF"/>
              </a:solidFill>
            </a:endParaRPr>
          </a:p>
          <a:p>
            <a:r>
              <a:rPr lang="en-US" dirty="0" err="1">
                <a:solidFill>
                  <a:srgbClr val="FFFFFF"/>
                </a:solidFill>
              </a:rPr>
              <a:t>Mengelompokkan</a:t>
            </a:r>
            <a:r>
              <a:rPr lang="en-US" dirty="0">
                <a:solidFill>
                  <a:srgbClr val="FFFFFF"/>
                </a:solidFill>
              </a:rPr>
              <a:t> </a:t>
            </a:r>
            <a:r>
              <a:rPr lang="en-US" dirty="0" err="1">
                <a:solidFill>
                  <a:srgbClr val="FFFFFF"/>
                </a:solidFill>
              </a:rPr>
              <a:t>penyebab</a:t>
            </a:r>
            <a:r>
              <a:rPr lang="en-US" dirty="0">
                <a:solidFill>
                  <a:srgbClr val="FFFFFF"/>
                </a:solidFill>
              </a:rPr>
              <a:t> </a:t>
            </a:r>
            <a:r>
              <a:rPr lang="en-US" dirty="0" err="1">
                <a:solidFill>
                  <a:srgbClr val="FFFFFF"/>
                </a:solidFill>
              </a:rPr>
              <a:t>potensial</a:t>
            </a:r>
            <a:r>
              <a:rPr lang="en-US" dirty="0">
                <a:solidFill>
                  <a:srgbClr val="FFFFFF"/>
                </a:solidFill>
              </a:rPr>
              <a:t> </a:t>
            </a:r>
            <a:r>
              <a:rPr lang="en-US" dirty="0" err="1">
                <a:solidFill>
                  <a:srgbClr val="FFFFFF"/>
                </a:solidFill>
              </a:rPr>
              <a:t>suatu</a:t>
            </a:r>
            <a:r>
              <a:rPr lang="en-US" dirty="0">
                <a:solidFill>
                  <a:srgbClr val="FFFFFF"/>
                </a:solidFill>
              </a:rPr>
              <a:t> </a:t>
            </a:r>
            <a:r>
              <a:rPr lang="en-US" dirty="0" err="1">
                <a:solidFill>
                  <a:srgbClr val="FFFFFF"/>
                </a:solidFill>
              </a:rPr>
              <a:t>resiko</a:t>
            </a:r>
            <a:r>
              <a:rPr lang="en-US" dirty="0">
                <a:solidFill>
                  <a:srgbClr val="FFFFFF"/>
                </a:solidFill>
              </a:rPr>
              <a:t>, </a:t>
            </a:r>
            <a:r>
              <a:rPr lang="en-US" dirty="0" err="1">
                <a:solidFill>
                  <a:srgbClr val="FFFFFF"/>
                </a:solidFill>
              </a:rPr>
              <a:t>dengan</a:t>
            </a:r>
            <a:r>
              <a:rPr lang="en-US" dirty="0">
                <a:solidFill>
                  <a:srgbClr val="FFFFFF"/>
                </a:solidFill>
              </a:rPr>
              <a:t> </a:t>
            </a:r>
            <a:r>
              <a:rPr lang="en-US" dirty="0" err="1">
                <a:solidFill>
                  <a:srgbClr val="FFFFFF"/>
                </a:solidFill>
              </a:rPr>
              <a:t>menggunakan</a:t>
            </a:r>
            <a:r>
              <a:rPr lang="en-US" dirty="0">
                <a:solidFill>
                  <a:srgbClr val="FFFFFF"/>
                </a:solidFill>
              </a:rPr>
              <a:t> RBS (</a:t>
            </a:r>
            <a:r>
              <a:rPr lang="en-US" dirty="0"/>
              <a:t>risk breakdown structure) -</a:t>
            </a:r>
            <a:r>
              <a:rPr lang="en-US" dirty="0">
                <a:solidFill>
                  <a:srgbClr val="FFFFFF"/>
                </a:solidFill>
              </a:rPr>
              <a:t> (</a:t>
            </a:r>
            <a:r>
              <a:rPr lang="en-US" dirty="0" err="1">
                <a:solidFill>
                  <a:srgbClr val="FFFFFF"/>
                </a:solidFill>
              </a:rPr>
              <a:t>hirarki</a:t>
            </a:r>
            <a:r>
              <a:rPr lang="en-US" dirty="0">
                <a:solidFill>
                  <a:srgbClr val="FFFFFF"/>
                </a:solidFill>
              </a:rPr>
              <a:t>) </a:t>
            </a:r>
            <a:r>
              <a:rPr lang="en-US" dirty="0" err="1">
                <a:solidFill>
                  <a:srgbClr val="FFFFFF"/>
                </a:solidFill>
              </a:rPr>
              <a:t>untuk</a:t>
            </a:r>
            <a:r>
              <a:rPr lang="en-US" dirty="0">
                <a:solidFill>
                  <a:srgbClr val="FFFFFF"/>
                </a:solidFill>
              </a:rPr>
              <a:t> </a:t>
            </a:r>
            <a:r>
              <a:rPr lang="en-US" dirty="0" err="1">
                <a:solidFill>
                  <a:srgbClr val="FFFFFF"/>
                </a:solidFill>
              </a:rPr>
              <a:t>melihat</a:t>
            </a:r>
            <a:r>
              <a:rPr lang="en-US" dirty="0">
                <a:solidFill>
                  <a:srgbClr val="FFFFFF"/>
                </a:solidFill>
              </a:rPr>
              <a:t> </a:t>
            </a:r>
            <a:r>
              <a:rPr lang="en-US" dirty="0" err="1">
                <a:solidFill>
                  <a:srgbClr val="FFFFFF"/>
                </a:solidFill>
              </a:rPr>
              <a:t>sumber-sumber</a:t>
            </a:r>
            <a:r>
              <a:rPr lang="en-US" dirty="0">
                <a:solidFill>
                  <a:srgbClr val="FFFFFF"/>
                </a:solidFill>
              </a:rPr>
              <a:t> yang </a:t>
            </a:r>
            <a:r>
              <a:rPr lang="en-US" dirty="0" err="1">
                <a:solidFill>
                  <a:srgbClr val="FFFFFF"/>
                </a:solidFill>
              </a:rPr>
              <a:t>memungkinkan</a:t>
            </a:r>
            <a:r>
              <a:rPr lang="en-US" dirty="0">
                <a:solidFill>
                  <a:srgbClr val="FFFFFF"/>
                </a:solidFill>
              </a:rPr>
              <a:t> </a:t>
            </a:r>
            <a:r>
              <a:rPr lang="en-US" dirty="0" err="1">
                <a:solidFill>
                  <a:srgbClr val="FFFFFF"/>
                </a:solidFill>
              </a:rPr>
              <a:t>timbulnya</a:t>
            </a:r>
            <a:r>
              <a:rPr lang="en-US" dirty="0">
                <a:solidFill>
                  <a:srgbClr val="FFFFFF"/>
                </a:solidFill>
              </a:rPr>
              <a:t> </a:t>
            </a:r>
            <a:r>
              <a:rPr lang="en-US" dirty="0" err="1">
                <a:solidFill>
                  <a:srgbClr val="FFFFFF"/>
                </a:solidFill>
              </a:rPr>
              <a:t>suatu</a:t>
            </a:r>
            <a:r>
              <a:rPr lang="en-US" dirty="0">
                <a:solidFill>
                  <a:srgbClr val="FFFFFF"/>
                </a:solidFill>
              </a:rPr>
              <a:t> </a:t>
            </a:r>
            <a:r>
              <a:rPr lang="en-US" dirty="0" err="1">
                <a:solidFill>
                  <a:srgbClr val="FFFFFF"/>
                </a:solidFill>
              </a:rPr>
              <a:t>resiko</a:t>
            </a:r>
            <a:r>
              <a:rPr lang="en-US" dirty="0">
                <a:solidFill>
                  <a:srgbClr val="FFFFFF"/>
                </a:solidFill>
              </a:rPr>
              <a:t>.</a:t>
            </a:r>
          </a:p>
        </p:txBody>
      </p:sp>
      <p:pic>
        <p:nvPicPr>
          <p:cNvPr id="3" name="Picture 2"/>
          <p:cNvPicPr>
            <a:picLocks noChangeAspect="1"/>
          </p:cNvPicPr>
          <p:nvPr/>
        </p:nvPicPr>
        <p:blipFill>
          <a:blip r:embed="rId3"/>
          <a:stretch>
            <a:fillRect/>
          </a:stretch>
        </p:blipFill>
        <p:spPr>
          <a:xfrm>
            <a:off x="3343701" y="952499"/>
            <a:ext cx="6414448" cy="5714499"/>
          </a:xfrm>
          <a:prstGeom prst="rect">
            <a:avLst/>
          </a:prstGeom>
        </p:spPr>
      </p:pic>
    </p:spTree>
    <p:extLst>
      <p:ext uri="{BB962C8B-B14F-4D97-AF65-F5344CB8AC3E}">
        <p14:creationId xmlns:p14="http://schemas.microsoft.com/office/powerpoint/2010/main" val="2554838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5" name="Rounded Rectangle 24"/>
          <p:cNvSpPr/>
          <p:nvPr/>
        </p:nvSpPr>
        <p:spPr>
          <a:xfrm>
            <a:off x="421105" y="1023583"/>
            <a:ext cx="9801402" cy="1146412"/>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(6) Definitions of risk probability and impact</a:t>
            </a:r>
          </a:p>
          <a:p>
            <a:pPr algn="ctr"/>
            <a:endParaRPr lang="en-US" b="1" dirty="0">
              <a:solidFill>
                <a:srgbClr val="FFFFFF"/>
              </a:solidFill>
            </a:endParaRPr>
          </a:p>
          <a:p>
            <a:r>
              <a:rPr lang="en-US" dirty="0" err="1">
                <a:solidFill>
                  <a:srgbClr val="FFFFFF"/>
                </a:solidFill>
              </a:rPr>
              <a:t>kualitas</a:t>
            </a:r>
            <a:r>
              <a:rPr lang="en-US" dirty="0">
                <a:solidFill>
                  <a:srgbClr val="FFFFFF"/>
                </a:solidFill>
              </a:rPr>
              <a:t> </a:t>
            </a:r>
            <a:r>
              <a:rPr lang="en-US" dirty="0" err="1">
                <a:solidFill>
                  <a:srgbClr val="FFFFFF"/>
                </a:solidFill>
              </a:rPr>
              <a:t>dan</a:t>
            </a:r>
            <a:r>
              <a:rPr lang="en-US" dirty="0">
                <a:solidFill>
                  <a:srgbClr val="FFFFFF"/>
                </a:solidFill>
              </a:rPr>
              <a:t> </a:t>
            </a:r>
            <a:r>
              <a:rPr lang="en-US" dirty="0" err="1">
                <a:solidFill>
                  <a:srgbClr val="FFFFFF"/>
                </a:solidFill>
              </a:rPr>
              <a:t>kredibilitas</a:t>
            </a:r>
            <a:r>
              <a:rPr lang="en-US" dirty="0">
                <a:solidFill>
                  <a:srgbClr val="FFFFFF"/>
                </a:solidFill>
              </a:rPr>
              <a:t> </a:t>
            </a:r>
            <a:r>
              <a:rPr lang="en-US" dirty="0" err="1">
                <a:solidFill>
                  <a:srgbClr val="FFFFFF"/>
                </a:solidFill>
              </a:rPr>
              <a:t>dari</a:t>
            </a:r>
            <a:r>
              <a:rPr lang="en-US" dirty="0">
                <a:solidFill>
                  <a:srgbClr val="FFFFFF"/>
                </a:solidFill>
              </a:rPr>
              <a:t> </a:t>
            </a:r>
            <a:r>
              <a:rPr lang="en-US" dirty="0" err="1">
                <a:solidFill>
                  <a:srgbClr val="FFFFFF"/>
                </a:solidFill>
              </a:rPr>
              <a:t>analisis</a:t>
            </a:r>
            <a:r>
              <a:rPr lang="en-US" dirty="0">
                <a:solidFill>
                  <a:srgbClr val="FFFFFF"/>
                </a:solidFill>
              </a:rPr>
              <a:t> </a:t>
            </a:r>
            <a:r>
              <a:rPr lang="en-US" dirty="0" err="1">
                <a:solidFill>
                  <a:srgbClr val="FFFFFF"/>
                </a:solidFill>
              </a:rPr>
              <a:t>resiko</a:t>
            </a:r>
            <a:r>
              <a:rPr lang="en-US" dirty="0">
                <a:solidFill>
                  <a:srgbClr val="FFFFFF"/>
                </a:solidFill>
              </a:rPr>
              <a:t> </a:t>
            </a:r>
            <a:r>
              <a:rPr lang="en-US" dirty="0" err="1">
                <a:solidFill>
                  <a:srgbClr val="FFFFFF"/>
                </a:solidFill>
              </a:rPr>
              <a:t>mengharuskan</a:t>
            </a:r>
            <a:r>
              <a:rPr lang="en-US" dirty="0">
                <a:solidFill>
                  <a:srgbClr val="FFFFFF"/>
                </a:solidFill>
              </a:rPr>
              <a:t> </a:t>
            </a:r>
            <a:r>
              <a:rPr lang="en-US" dirty="0" err="1">
                <a:solidFill>
                  <a:srgbClr val="FFFFFF"/>
                </a:solidFill>
              </a:rPr>
              <a:t>berbagai</a:t>
            </a:r>
            <a:r>
              <a:rPr lang="en-US" dirty="0">
                <a:solidFill>
                  <a:srgbClr val="FFFFFF"/>
                </a:solidFill>
              </a:rPr>
              <a:t> </a:t>
            </a:r>
            <a:r>
              <a:rPr lang="en-US" dirty="0" err="1">
                <a:solidFill>
                  <a:srgbClr val="FFFFFF"/>
                </a:solidFill>
              </a:rPr>
              <a:t>tingkat</a:t>
            </a:r>
            <a:r>
              <a:rPr lang="en-US" dirty="0">
                <a:solidFill>
                  <a:srgbClr val="FFFFFF"/>
                </a:solidFill>
              </a:rPr>
              <a:t> </a:t>
            </a:r>
            <a:r>
              <a:rPr lang="en-US" dirty="0" err="1">
                <a:solidFill>
                  <a:srgbClr val="FFFFFF"/>
                </a:solidFill>
              </a:rPr>
              <a:t>kemungkinan</a:t>
            </a:r>
            <a:r>
              <a:rPr lang="en-US" dirty="0">
                <a:solidFill>
                  <a:srgbClr val="FFFFFF"/>
                </a:solidFill>
              </a:rPr>
              <a:t> </a:t>
            </a:r>
            <a:r>
              <a:rPr lang="en-US" dirty="0" err="1">
                <a:solidFill>
                  <a:srgbClr val="FFFFFF"/>
                </a:solidFill>
              </a:rPr>
              <a:t>dan</a:t>
            </a:r>
            <a:r>
              <a:rPr lang="en-US" dirty="0">
                <a:solidFill>
                  <a:srgbClr val="FFFFFF"/>
                </a:solidFill>
              </a:rPr>
              <a:t> </a:t>
            </a:r>
            <a:r>
              <a:rPr lang="en-US" dirty="0" err="1">
                <a:solidFill>
                  <a:srgbClr val="FFFFFF"/>
                </a:solidFill>
              </a:rPr>
              <a:t>dampak</a:t>
            </a:r>
            <a:r>
              <a:rPr lang="en-US" dirty="0">
                <a:solidFill>
                  <a:srgbClr val="FFFFFF"/>
                </a:solidFill>
              </a:rPr>
              <a:t> yang </a:t>
            </a:r>
            <a:r>
              <a:rPr lang="en-US" dirty="0" err="1">
                <a:solidFill>
                  <a:srgbClr val="FFFFFF"/>
                </a:solidFill>
              </a:rPr>
              <a:t>didefinisikan</a:t>
            </a:r>
            <a:r>
              <a:rPr lang="en-US" dirty="0">
                <a:solidFill>
                  <a:srgbClr val="FFFFFF"/>
                </a:solidFill>
              </a:rPr>
              <a:t> </a:t>
            </a:r>
            <a:r>
              <a:rPr lang="en-US" dirty="0" err="1">
                <a:solidFill>
                  <a:srgbClr val="FFFFFF"/>
                </a:solidFill>
              </a:rPr>
              <a:t>secara</a:t>
            </a:r>
            <a:r>
              <a:rPr lang="en-US" dirty="0">
                <a:solidFill>
                  <a:srgbClr val="FFFFFF"/>
                </a:solidFill>
              </a:rPr>
              <a:t> </a:t>
            </a:r>
            <a:r>
              <a:rPr lang="en-US" dirty="0" err="1">
                <a:solidFill>
                  <a:srgbClr val="FFFFFF"/>
                </a:solidFill>
              </a:rPr>
              <a:t>spesifik</a:t>
            </a:r>
            <a:r>
              <a:rPr lang="en-US" dirty="0">
                <a:solidFill>
                  <a:srgbClr val="FFFFFF"/>
                </a:solidFill>
              </a:rPr>
              <a:t> </a:t>
            </a:r>
            <a:r>
              <a:rPr lang="en-US" dirty="0" err="1">
                <a:solidFill>
                  <a:srgbClr val="FFFFFF"/>
                </a:solidFill>
              </a:rPr>
              <a:t>dalam</a:t>
            </a:r>
            <a:r>
              <a:rPr lang="en-US" dirty="0">
                <a:solidFill>
                  <a:srgbClr val="FFFFFF"/>
                </a:solidFill>
              </a:rPr>
              <a:t> </a:t>
            </a:r>
            <a:r>
              <a:rPr lang="en-US" dirty="0" err="1">
                <a:solidFill>
                  <a:srgbClr val="FFFFFF"/>
                </a:solidFill>
              </a:rPr>
              <a:t>konteks</a:t>
            </a:r>
            <a:r>
              <a:rPr lang="en-US" dirty="0">
                <a:solidFill>
                  <a:srgbClr val="FFFFFF"/>
                </a:solidFill>
              </a:rPr>
              <a:t> </a:t>
            </a:r>
            <a:r>
              <a:rPr lang="en-US" dirty="0" err="1">
                <a:solidFill>
                  <a:srgbClr val="FFFFFF"/>
                </a:solidFill>
              </a:rPr>
              <a:t>proyek</a:t>
            </a:r>
            <a:r>
              <a:rPr lang="en-US" dirty="0">
                <a:solidFill>
                  <a:srgbClr val="FFFFFF"/>
                </a:solidFill>
              </a:rPr>
              <a:t>.</a:t>
            </a:r>
          </a:p>
        </p:txBody>
      </p:sp>
      <p:pic>
        <p:nvPicPr>
          <p:cNvPr id="3" name="Picture 2"/>
          <p:cNvPicPr>
            <a:picLocks noChangeAspect="1"/>
          </p:cNvPicPr>
          <p:nvPr/>
        </p:nvPicPr>
        <p:blipFill>
          <a:blip r:embed="rId3"/>
          <a:stretch>
            <a:fillRect/>
          </a:stretch>
        </p:blipFill>
        <p:spPr>
          <a:xfrm>
            <a:off x="639810" y="2169995"/>
            <a:ext cx="9718841" cy="4380930"/>
          </a:xfrm>
          <a:prstGeom prst="rect">
            <a:avLst/>
          </a:prstGeom>
        </p:spPr>
      </p:pic>
    </p:spTree>
    <p:extLst>
      <p:ext uri="{BB962C8B-B14F-4D97-AF65-F5344CB8AC3E}">
        <p14:creationId xmlns:p14="http://schemas.microsoft.com/office/powerpoint/2010/main" val="1315278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Project Risk </a:t>
            </a:r>
            <a:r>
              <a:rPr lang="en-US" sz="3600" b="1" dirty="0"/>
              <a:t>Management: </a:t>
            </a:r>
            <a:r>
              <a:rPr lang="id-ID" sz="3600" dirty="0">
                <a:solidFill>
                  <a:srgbClr val="FF0000"/>
                </a:solidFill>
                <a:latin typeface="Algerian" panose="04020705040A02060702" pitchFamily="82" charset="0"/>
              </a:rPr>
              <a:t>INTRODUCTION</a:t>
            </a:r>
          </a:p>
        </p:txBody>
      </p:sp>
      <p:pic>
        <p:nvPicPr>
          <p:cNvPr id="13" name="Picture 12"/>
          <p:cNvPicPr/>
          <p:nvPr/>
        </p:nvPicPr>
        <p:blipFill>
          <a:blip r:embed="rId3"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4" name="Object 3"/>
          <p:cNvGraphicFramePr>
            <a:graphicFrameLocks noChangeAspect="1"/>
          </p:cNvGraphicFramePr>
          <p:nvPr>
            <p:extLst>
              <p:ext uri="{D42A27DB-BD31-4B8C-83A1-F6EECF244321}">
                <p14:modId xmlns:p14="http://schemas.microsoft.com/office/powerpoint/2010/main" val="3947164771"/>
              </p:ext>
            </p:extLst>
          </p:nvPr>
        </p:nvGraphicFramePr>
        <p:xfrm>
          <a:off x="586419" y="1441064"/>
          <a:ext cx="10792258" cy="1097420"/>
        </p:xfrm>
        <a:graphic>
          <a:graphicData uri="http://schemas.openxmlformats.org/presentationml/2006/ole">
            <mc:AlternateContent xmlns:mc="http://schemas.openxmlformats.org/markup-compatibility/2006">
              <mc:Choice xmlns:v="urn:schemas-microsoft-com:vml" Requires="v">
                <p:oleObj spid="_x0000_s3308" name="Document" r:id="rId4" imgW="5937804" imgH="669132" progId="Word.Document.12">
                  <p:embed/>
                </p:oleObj>
              </mc:Choice>
              <mc:Fallback>
                <p:oleObj name="Document" r:id="rId4" imgW="5937804" imgH="669132" progId="Word.Document.12">
                  <p:embed/>
                  <p:pic>
                    <p:nvPicPr>
                      <p:cNvPr id="0" name=""/>
                      <p:cNvPicPr/>
                      <p:nvPr/>
                    </p:nvPicPr>
                    <p:blipFill>
                      <a:blip r:embed="rId5"/>
                      <a:stretch>
                        <a:fillRect/>
                      </a:stretch>
                    </p:blipFill>
                    <p:spPr>
                      <a:xfrm>
                        <a:off x="586419" y="1441064"/>
                        <a:ext cx="10792258" cy="1097420"/>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2373686770"/>
              </p:ext>
            </p:extLst>
          </p:nvPr>
        </p:nvGraphicFramePr>
        <p:xfrm>
          <a:off x="586419" y="2258894"/>
          <a:ext cx="10792258" cy="4266305"/>
        </p:xfrm>
        <a:graphic>
          <a:graphicData uri="http://schemas.openxmlformats.org/presentationml/2006/ole">
            <mc:AlternateContent xmlns:mc="http://schemas.openxmlformats.org/markup-compatibility/2006">
              <mc:Choice xmlns:v="urn:schemas-microsoft-com:vml" Requires="v">
                <p:oleObj spid="_x0000_s3309" name="Document" r:id="rId6" imgW="5934666" imgH="3020687" progId="Word.Document.12">
                  <p:embed/>
                </p:oleObj>
              </mc:Choice>
              <mc:Fallback>
                <p:oleObj name="Document" r:id="rId6" imgW="5934666" imgH="3020687" progId="Word.Document.12">
                  <p:embed/>
                  <p:pic>
                    <p:nvPicPr>
                      <p:cNvPr id="0" name=""/>
                      <p:cNvPicPr/>
                      <p:nvPr/>
                    </p:nvPicPr>
                    <p:blipFill>
                      <a:blip r:embed="rId7"/>
                      <a:stretch>
                        <a:fillRect/>
                      </a:stretch>
                    </p:blipFill>
                    <p:spPr>
                      <a:xfrm>
                        <a:off x="586419" y="2258894"/>
                        <a:ext cx="10792258" cy="4266305"/>
                      </a:xfrm>
                      <a:prstGeom prst="rect">
                        <a:avLst/>
                      </a:prstGeom>
                    </p:spPr>
                  </p:pic>
                </p:oleObj>
              </mc:Fallback>
            </mc:AlternateContent>
          </a:graphicData>
        </a:graphic>
      </p:graphicFrame>
    </p:spTree>
    <p:extLst>
      <p:ext uri="{BB962C8B-B14F-4D97-AF65-F5344CB8AC3E}">
        <p14:creationId xmlns:p14="http://schemas.microsoft.com/office/powerpoint/2010/main" val="4213711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6" name="Rounded Rectangle 25"/>
          <p:cNvSpPr/>
          <p:nvPr/>
        </p:nvSpPr>
        <p:spPr>
          <a:xfrm>
            <a:off x="1356202" y="1294629"/>
            <a:ext cx="2033686" cy="4933945"/>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FFFF"/>
                </a:solidFill>
              </a:rPr>
              <a:t>(7) Probability and impact matrix</a:t>
            </a:r>
          </a:p>
          <a:p>
            <a:pPr algn="ctr"/>
            <a:endParaRPr lang="en-US" sz="1600" b="1" dirty="0">
              <a:solidFill>
                <a:srgbClr val="FFFFFF"/>
              </a:solidFill>
            </a:endParaRPr>
          </a:p>
          <a:p>
            <a:r>
              <a:rPr lang="en-US" sz="1600" dirty="0" err="1">
                <a:solidFill>
                  <a:srgbClr val="FFFFFF"/>
                </a:solidFill>
              </a:rPr>
              <a:t>Pemetaan</a:t>
            </a:r>
            <a:r>
              <a:rPr lang="en-US" sz="1600" dirty="0">
                <a:solidFill>
                  <a:srgbClr val="FFFFFF"/>
                </a:solidFill>
              </a:rPr>
              <a:t> </a:t>
            </a:r>
            <a:r>
              <a:rPr lang="en-US" sz="1600" dirty="0" err="1">
                <a:solidFill>
                  <a:srgbClr val="FFFFFF"/>
                </a:solidFill>
              </a:rPr>
              <a:t>dari</a:t>
            </a:r>
            <a:r>
              <a:rPr lang="en-US" sz="1600" dirty="0">
                <a:solidFill>
                  <a:srgbClr val="FFFFFF"/>
                </a:solidFill>
              </a:rPr>
              <a:t> </a:t>
            </a:r>
            <a:r>
              <a:rPr lang="en-US" sz="1600" dirty="0" err="1">
                <a:solidFill>
                  <a:srgbClr val="FFFFFF"/>
                </a:solidFill>
              </a:rPr>
              <a:t>setiap</a:t>
            </a:r>
            <a:r>
              <a:rPr lang="en-US" sz="1600" dirty="0">
                <a:solidFill>
                  <a:srgbClr val="FFFFFF"/>
                </a:solidFill>
              </a:rPr>
              <a:t> </a:t>
            </a:r>
            <a:r>
              <a:rPr lang="en-US" sz="1600" dirty="0" err="1">
                <a:solidFill>
                  <a:srgbClr val="FFFFFF"/>
                </a:solidFill>
              </a:rPr>
              <a:t>resiko</a:t>
            </a:r>
            <a:r>
              <a:rPr lang="en-US" sz="1600" dirty="0">
                <a:solidFill>
                  <a:srgbClr val="FFFFFF"/>
                </a:solidFill>
              </a:rPr>
              <a:t> </a:t>
            </a:r>
            <a:r>
              <a:rPr lang="en-US" sz="1600" dirty="0" err="1">
                <a:solidFill>
                  <a:srgbClr val="FFFFFF"/>
                </a:solidFill>
              </a:rPr>
              <a:t>beserta</a:t>
            </a:r>
            <a:r>
              <a:rPr lang="en-US" sz="1600" dirty="0">
                <a:solidFill>
                  <a:srgbClr val="FFFFFF"/>
                </a:solidFill>
              </a:rPr>
              <a:t> </a:t>
            </a:r>
            <a:r>
              <a:rPr lang="en-US" sz="1600" dirty="0" err="1">
                <a:solidFill>
                  <a:srgbClr val="FFFFFF"/>
                </a:solidFill>
              </a:rPr>
              <a:t>dampaknya</a:t>
            </a:r>
            <a:r>
              <a:rPr lang="en-US" sz="1600" dirty="0">
                <a:solidFill>
                  <a:srgbClr val="FFFFFF"/>
                </a:solidFill>
              </a:rPr>
              <a:t> </a:t>
            </a:r>
            <a:r>
              <a:rPr lang="en-US" sz="1600" dirty="0" err="1">
                <a:solidFill>
                  <a:srgbClr val="FFFFFF"/>
                </a:solidFill>
              </a:rPr>
              <a:t>terhadap</a:t>
            </a:r>
            <a:r>
              <a:rPr lang="en-US" sz="1600" dirty="0">
                <a:solidFill>
                  <a:srgbClr val="FFFFFF"/>
                </a:solidFill>
              </a:rPr>
              <a:t> </a:t>
            </a:r>
            <a:r>
              <a:rPr lang="en-US" sz="1600" dirty="0" err="1">
                <a:solidFill>
                  <a:srgbClr val="FFFFFF"/>
                </a:solidFill>
              </a:rPr>
              <a:t>tujuan</a:t>
            </a:r>
            <a:r>
              <a:rPr lang="en-US" sz="1600" dirty="0">
                <a:solidFill>
                  <a:srgbClr val="FFFFFF"/>
                </a:solidFill>
              </a:rPr>
              <a:t> </a:t>
            </a:r>
            <a:r>
              <a:rPr lang="en-US" sz="1600" dirty="0" err="1">
                <a:solidFill>
                  <a:srgbClr val="FFFFFF"/>
                </a:solidFill>
              </a:rPr>
              <a:t>proyek</a:t>
            </a:r>
            <a:r>
              <a:rPr lang="en-US" sz="1600" dirty="0">
                <a:solidFill>
                  <a:srgbClr val="FFFFFF"/>
                </a:solidFill>
              </a:rPr>
              <a:t> </a:t>
            </a:r>
            <a:r>
              <a:rPr lang="en-US" sz="1600" dirty="0" err="1">
                <a:solidFill>
                  <a:srgbClr val="FFFFFF"/>
                </a:solidFill>
              </a:rPr>
              <a:t>jika</a:t>
            </a:r>
            <a:r>
              <a:rPr lang="en-US" sz="1600" dirty="0">
                <a:solidFill>
                  <a:srgbClr val="FFFFFF"/>
                </a:solidFill>
              </a:rPr>
              <a:t> </a:t>
            </a:r>
            <a:r>
              <a:rPr lang="en-US" sz="1600" dirty="0" err="1">
                <a:solidFill>
                  <a:srgbClr val="FFFFFF"/>
                </a:solidFill>
              </a:rPr>
              <a:t>resiko</a:t>
            </a:r>
            <a:r>
              <a:rPr lang="en-US" sz="1600" dirty="0">
                <a:solidFill>
                  <a:srgbClr val="FFFFFF"/>
                </a:solidFill>
              </a:rPr>
              <a:t> </a:t>
            </a:r>
            <a:r>
              <a:rPr lang="en-US" sz="1600" dirty="0" err="1">
                <a:solidFill>
                  <a:srgbClr val="FFFFFF"/>
                </a:solidFill>
              </a:rPr>
              <a:t>tersebut</a:t>
            </a:r>
            <a:r>
              <a:rPr lang="en-US" sz="1600" dirty="0">
                <a:solidFill>
                  <a:srgbClr val="FFFFFF"/>
                </a:solidFill>
              </a:rPr>
              <a:t> </a:t>
            </a:r>
            <a:r>
              <a:rPr lang="en-US" sz="1600" dirty="0" err="1">
                <a:solidFill>
                  <a:srgbClr val="FFFFFF"/>
                </a:solidFill>
              </a:rPr>
              <a:t>terjadi</a:t>
            </a:r>
            <a:r>
              <a:rPr lang="en-US" sz="1600" dirty="0">
                <a:solidFill>
                  <a:srgbClr val="FFFFFF"/>
                </a:solidFill>
              </a:rPr>
              <a:t>. </a:t>
            </a:r>
            <a:r>
              <a:rPr lang="en-US" sz="1600" dirty="0" err="1">
                <a:solidFill>
                  <a:srgbClr val="FFFFFF"/>
                </a:solidFill>
              </a:rPr>
              <a:t>Dimana</a:t>
            </a:r>
            <a:r>
              <a:rPr lang="en-US" sz="1600" dirty="0">
                <a:solidFill>
                  <a:srgbClr val="FFFFFF"/>
                </a:solidFill>
              </a:rPr>
              <a:t> </a:t>
            </a:r>
            <a:r>
              <a:rPr lang="en-US" sz="1600" dirty="0" err="1">
                <a:solidFill>
                  <a:srgbClr val="FFFFFF"/>
                </a:solidFill>
              </a:rPr>
              <a:t>direpresentasikan</a:t>
            </a:r>
            <a:r>
              <a:rPr lang="en-US" sz="1600" dirty="0">
                <a:solidFill>
                  <a:srgbClr val="FFFFFF"/>
                </a:solidFill>
              </a:rPr>
              <a:t> </a:t>
            </a:r>
            <a:r>
              <a:rPr lang="en-US" sz="1600" dirty="0" err="1">
                <a:solidFill>
                  <a:srgbClr val="FFFFFF"/>
                </a:solidFill>
              </a:rPr>
              <a:t>dalam</a:t>
            </a:r>
            <a:r>
              <a:rPr lang="en-US" sz="1600" dirty="0">
                <a:solidFill>
                  <a:srgbClr val="FFFFFF"/>
                </a:solidFill>
              </a:rPr>
              <a:t> </a:t>
            </a:r>
            <a:r>
              <a:rPr lang="en-US" sz="1600" dirty="0" err="1">
                <a:solidFill>
                  <a:srgbClr val="FFFFFF"/>
                </a:solidFill>
              </a:rPr>
              <a:t>tingkat</a:t>
            </a:r>
            <a:r>
              <a:rPr lang="en-US" sz="1600" dirty="0">
                <a:solidFill>
                  <a:srgbClr val="FFFFFF"/>
                </a:solidFill>
              </a:rPr>
              <a:t> “</a:t>
            </a:r>
            <a:r>
              <a:rPr lang="en-US" sz="1600" dirty="0" err="1">
                <a:solidFill>
                  <a:srgbClr val="FFFFFF"/>
                </a:solidFill>
              </a:rPr>
              <a:t>tinggi</a:t>
            </a:r>
            <a:r>
              <a:rPr lang="en-US" sz="1600" dirty="0">
                <a:solidFill>
                  <a:srgbClr val="FFFFFF"/>
                </a:solidFill>
              </a:rPr>
              <a:t>”, “moderate” </a:t>
            </a:r>
            <a:r>
              <a:rPr lang="en-US" sz="1600" dirty="0" err="1">
                <a:solidFill>
                  <a:srgbClr val="FFFFFF"/>
                </a:solidFill>
              </a:rPr>
              <a:t>dan</a:t>
            </a:r>
            <a:r>
              <a:rPr lang="en-US" sz="1600" dirty="0">
                <a:solidFill>
                  <a:srgbClr val="FFFFFF"/>
                </a:solidFill>
              </a:rPr>
              <a:t> “</a:t>
            </a:r>
            <a:r>
              <a:rPr lang="en-US" sz="1600" dirty="0" err="1">
                <a:solidFill>
                  <a:srgbClr val="FFFFFF"/>
                </a:solidFill>
              </a:rPr>
              <a:t>rendah</a:t>
            </a:r>
            <a:r>
              <a:rPr lang="en-US" sz="1600" dirty="0">
                <a:solidFill>
                  <a:srgbClr val="FFFFFF"/>
                </a:solidFill>
              </a:rPr>
              <a:t>”. </a:t>
            </a:r>
            <a:r>
              <a:rPr lang="en-US" sz="1600" dirty="0" err="1">
                <a:solidFill>
                  <a:srgbClr val="FFFFFF"/>
                </a:solidFill>
              </a:rPr>
              <a:t>Biasanya</a:t>
            </a:r>
            <a:r>
              <a:rPr lang="en-US" sz="1600" dirty="0">
                <a:solidFill>
                  <a:srgbClr val="FFFFFF"/>
                </a:solidFill>
              </a:rPr>
              <a:t> </a:t>
            </a:r>
            <a:r>
              <a:rPr lang="en-US" sz="1600" dirty="0" err="1">
                <a:solidFill>
                  <a:srgbClr val="FFFFFF"/>
                </a:solidFill>
              </a:rPr>
              <a:t>ditetapkan</a:t>
            </a:r>
            <a:r>
              <a:rPr lang="en-US" sz="1600" dirty="0">
                <a:solidFill>
                  <a:srgbClr val="FFFFFF"/>
                </a:solidFill>
              </a:rPr>
              <a:t> </a:t>
            </a:r>
            <a:r>
              <a:rPr lang="en-US" sz="1600" dirty="0" err="1">
                <a:solidFill>
                  <a:srgbClr val="FFFFFF"/>
                </a:solidFill>
              </a:rPr>
              <a:t>oleh</a:t>
            </a:r>
            <a:r>
              <a:rPr lang="en-US" sz="1600" dirty="0">
                <a:solidFill>
                  <a:srgbClr val="FFFFFF"/>
                </a:solidFill>
              </a:rPr>
              <a:t> </a:t>
            </a:r>
            <a:r>
              <a:rPr lang="en-US" sz="1600" dirty="0" err="1">
                <a:solidFill>
                  <a:srgbClr val="FFFFFF"/>
                </a:solidFill>
              </a:rPr>
              <a:t>organisasi</a:t>
            </a:r>
            <a:endParaRPr lang="en-US" sz="1600" dirty="0">
              <a:solidFill>
                <a:srgbClr val="FFFFFF"/>
              </a:solidFill>
            </a:endParaRPr>
          </a:p>
        </p:txBody>
      </p:sp>
      <p:pic>
        <p:nvPicPr>
          <p:cNvPr id="3" name="Picture 2"/>
          <p:cNvPicPr>
            <a:picLocks noChangeAspect="1"/>
          </p:cNvPicPr>
          <p:nvPr/>
        </p:nvPicPr>
        <p:blipFill>
          <a:blip r:embed="rId3"/>
          <a:stretch>
            <a:fillRect/>
          </a:stretch>
        </p:blipFill>
        <p:spPr>
          <a:xfrm>
            <a:off x="3551351" y="1269242"/>
            <a:ext cx="7200900" cy="4959332"/>
          </a:xfrm>
          <a:prstGeom prst="rect">
            <a:avLst/>
          </a:prstGeom>
        </p:spPr>
      </p:pic>
    </p:spTree>
    <p:extLst>
      <p:ext uri="{BB962C8B-B14F-4D97-AF65-F5344CB8AC3E}">
        <p14:creationId xmlns:p14="http://schemas.microsoft.com/office/powerpoint/2010/main" val="1659773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Management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2" name="Group 1"/>
          <p:cNvGrpSpPr/>
          <p:nvPr/>
        </p:nvGrpSpPr>
        <p:grpSpPr>
          <a:xfrm>
            <a:off x="1119116" y="1269241"/>
            <a:ext cx="8761863" cy="4933945"/>
            <a:chOff x="5321558" y="3670146"/>
            <a:chExt cx="5492070" cy="2545332"/>
          </a:xfrm>
        </p:grpSpPr>
        <p:sp>
          <p:nvSpPr>
            <p:cNvPr id="27" name="Rounded Rectangle 26"/>
            <p:cNvSpPr/>
            <p:nvPr/>
          </p:nvSpPr>
          <p:spPr>
            <a:xfrm>
              <a:off x="5321558" y="3670146"/>
              <a:ext cx="1720688" cy="2545332"/>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(8) Revised stakeholders’ tolerances</a:t>
              </a:r>
            </a:p>
            <a:p>
              <a:pPr algn="ctr"/>
              <a:endParaRPr lang="en-US" b="1" dirty="0">
                <a:solidFill>
                  <a:srgbClr val="FFFFFF"/>
                </a:solidFill>
              </a:endParaRPr>
            </a:p>
            <a:p>
              <a:r>
                <a:rPr lang="en-US" dirty="0" err="1">
                  <a:solidFill>
                    <a:srgbClr val="FFFFFF"/>
                  </a:solidFill>
                </a:rPr>
                <a:t>Merupakan</a:t>
              </a:r>
              <a:r>
                <a:rPr lang="en-US" dirty="0">
                  <a:solidFill>
                    <a:srgbClr val="FFFFFF"/>
                  </a:solidFill>
                </a:rPr>
                <a:t> </a:t>
              </a:r>
              <a:r>
                <a:rPr lang="en-US" dirty="0" err="1">
                  <a:solidFill>
                    <a:srgbClr val="FFFFFF"/>
                  </a:solidFill>
                </a:rPr>
                <a:t>revisi</a:t>
              </a:r>
              <a:r>
                <a:rPr lang="en-US" dirty="0">
                  <a:solidFill>
                    <a:srgbClr val="FFFFFF"/>
                  </a:solidFill>
                </a:rPr>
                <a:t> </a:t>
              </a:r>
              <a:r>
                <a:rPr lang="en-US" dirty="0" err="1">
                  <a:solidFill>
                    <a:srgbClr val="FFFFFF"/>
                  </a:solidFill>
                </a:rPr>
                <a:t>toleransi</a:t>
              </a:r>
              <a:r>
                <a:rPr lang="en-US" dirty="0">
                  <a:solidFill>
                    <a:srgbClr val="FFFFFF"/>
                  </a:solidFill>
                </a:rPr>
                <a:t> </a:t>
              </a:r>
              <a:r>
                <a:rPr lang="en-US" dirty="0" err="1">
                  <a:solidFill>
                    <a:srgbClr val="FFFFFF"/>
                  </a:solidFill>
                </a:rPr>
                <a:t>dari</a:t>
              </a:r>
              <a:r>
                <a:rPr lang="en-US" dirty="0">
                  <a:solidFill>
                    <a:srgbClr val="FFFFFF"/>
                  </a:solidFill>
                </a:rPr>
                <a:t> stakeholder </a:t>
              </a:r>
              <a:r>
                <a:rPr lang="en-US" dirty="0" err="1">
                  <a:solidFill>
                    <a:srgbClr val="FFFFFF"/>
                  </a:solidFill>
                </a:rPr>
                <a:t>terhadap</a:t>
              </a:r>
              <a:r>
                <a:rPr lang="en-US" dirty="0">
                  <a:solidFill>
                    <a:srgbClr val="FFFFFF"/>
                  </a:solidFill>
                </a:rPr>
                <a:t> </a:t>
              </a:r>
              <a:r>
                <a:rPr lang="en-US" dirty="0" err="1">
                  <a:solidFill>
                    <a:srgbClr val="FFFFFF"/>
                  </a:solidFill>
                </a:rPr>
                <a:t>suatu</a:t>
              </a:r>
              <a:r>
                <a:rPr lang="en-US" dirty="0">
                  <a:solidFill>
                    <a:srgbClr val="FFFFFF"/>
                  </a:solidFill>
                </a:rPr>
                <a:t> </a:t>
              </a:r>
              <a:r>
                <a:rPr lang="en-US" dirty="0" err="1">
                  <a:solidFill>
                    <a:srgbClr val="FFFFFF"/>
                  </a:solidFill>
                </a:rPr>
                <a:t>proyek</a:t>
              </a:r>
              <a:r>
                <a:rPr lang="en-US" dirty="0">
                  <a:solidFill>
                    <a:srgbClr val="FFFFFF"/>
                  </a:solidFill>
                </a:rPr>
                <a:t> </a:t>
              </a:r>
              <a:r>
                <a:rPr lang="en-US" dirty="0" err="1">
                  <a:solidFill>
                    <a:srgbClr val="FFFFFF"/>
                  </a:solidFill>
                </a:rPr>
                <a:t>spesifik</a:t>
              </a:r>
              <a:r>
                <a:rPr lang="en-US" dirty="0">
                  <a:solidFill>
                    <a:srgbClr val="FFFFFF"/>
                  </a:solidFill>
                </a:rPr>
                <a:t>.</a:t>
              </a:r>
            </a:p>
          </p:txBody>
        </p:sp>
        <p:sp>
          <p:nvSpPr>
            <p:cNvPr id="28" name="Rounded Rectangle 27"/>
            <p:cNvSpPr/>
            <p:nvPr/>
          </p:nvSpPr>
          <p:spPr>
            <a:xfrm>
              <a:off x="7042247" y="3696340"/>
              <a:ext cx="1883390" cy="2519138"/>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(9) Reporting format</a:t>
              </a:r>
            </a:p>
            <a:p>
              <a:pPr algn="ctr"/>
              <a:endParaRPr lang="en-US" b="1" dirty="0">
                <a:solidFill>
                  <a:srgbClr val="FFFFFF"/>
                </a:solidFill>
              </a:endParaRPr>
            </a:p>
            <a:p>
              <a:r>
                <a:rPr lang="en-US" dirty="0" err="1">
                  <a:solidFill>
                    <a:srgbClr val="FFFFFF"/>
                  </a:solidFill>
                </a:rPr>
                <a:t>Pendefinisian</a:t>
              </a:r>
              <a:r>
                <a:rPr lang="en-US" dirty="0">
                  <a:solidFill>
                    <a:srgbClr val="FFFFFF"/>
                  </a:solidFill>
                </a:rPr>
                <a:t> </a:t>
              </a:r>
              <a:r>
                <a:rPr lang="en-US" dirty="0" err="1">
                  <a:solidFill>
                    <a:srgbClr val="FFFFFF"/>
                  </a:solidFill>
                </a:rPr>
                <a:t>hasil</a:t>
              </a:r>
              <a:r>
                <a:rPr lang="en-US" dirty="0">
                  <a:solidFill>
                    <a:srgbClr val="FFFFFF"/>
                  </a:solidFill>
                </a:rPr>
                <a:t> </a:t>
              </a:r>
              <a:r>
                <a:rPr lang="en-US" dirty="0" err="1">
                  <a:solidFill>
                    <a:srgbClr val="FFFFFF"/>
                  </a:solidFill>
                </a:rPr>
                <a:t>dari</a:t>
              </a:r>
              <a:r>
                <a:rPr lang="en-US" dirty="0">
                  <a:solidFill>
                    <a:srgbClr val="FFFFFF"/>
                  </a:solidFill>
                </a:rPr>
                <a:t> proses </a:t>
              </a:r>
              <a:r>
                <a:rPr lang="en-US" dirty="0" err="1">
                  <a:solidFill>
                    <a:srgbClr val="FFFFFF"/>
                  </a:solidFill>
                </a:rPr>
                <a:t>manajemen</a:t>
              </a:r>
              <a:r>
                <a:rPr lang="en-US" dirty="0">
                  <a:solidFill>
                    <a:srgbClr val="FFFFFF"/>
                  </a:solidFill>
                </a:rPr>
                <a:t> </a:t>
              </a:r>
              <a:r>
                <a:rPr lang="en-US" dirty="0" err="1">
                  <a:solidFill>
                    <a:srgbClr val="FFFFFF"/>
                  </a:solidFill>
                </a:rPr>
                <a:t>resiko</a:t>
              </a:r>
              <a:r>
                <a:rPr lang="en-US" dirty="0">
                  <a:solidFill>
                    <a:srgbClr val="FFFFFF"/>
                  </a:solidFill>
                </a:rPr>
                <a:t> yang </a:t>
              </a:r>
              <a:r>
                <a:rPr lang="en-US" dirty="0" err="1">
                  <a:solidFill>
                    <a:srgbClr val="FFFFFF"/>
                  </a:solidFill>
                </a:rPr>
                <a:t>didokumentasikan</a:t>
              </a:r>
              <a:r>
                <a:rPr lang="en-US" dirty="0">
                  <a:solidFill>
                    <a:srgbClr val="FFFFFF"/>
                  </a:solidFill>
                </a:rPr>
                <a:t>, </a:t>
              </a:r>
              <a:r>
                <a:rPr lang="en-US" dirty="0" err="1">
                  <a:solidFill>
                    <a:srgbClr val="FFFFFF"/>
                  </a:solidFill>
                </a:rPr>
                <a:t>dianalisis</a:t>
              </a:r>
              <a:r>
                <a:rPr lang="en-US" dirty="0">
                  <a:solidFill>
                    <a:srgbClr val="FFFFFF"/>
                  </a:solidFill>
                </a:rPr>
                <a:t>, </a:t>
              </a:r>
              <a:r>
                <a:rPr lang="en-US" dirty="0" err="1">
                  <a:solidFill>
                    <a:srgbClr val="FFFFFF"/>
                  </a:solidFill>
                </a:rPr>
                <a:t>dan</a:t>
              </a:r>
              <a:r>
                <a:rPr lang="en-US" dirty="0">
                  <a:solidFill>
                    <a:srgbClr val="FFFFFF"/>
                  </a:solidFill>
                </a:rPr>
                <a:t> </a:t>
              </a:r>
              <a:r>
                <a:rPr lang="en-US" dirty="0" err="1">
                  <a:solidFill>
                    <a:srgbClr val="FFFFFF"/>
                  </a:solidFill>
                </a:rPr>
                <a:t>dikomunikasikan</a:t>
              </a:r>
              <a:r>
                <a:rPr lang="en-US" dirty="0">
                  <a:solidFill>
                    <a:srgbClr val="FFFFFF"/>
                  </a:solidFill>
                </a:rPr>
                <a:t>. (</a:t>
              </a:r>
              <a:r>
                <a:rPr lang="en-US" dirty="0" err="1">
                  <a:solidFill>
                    <a:srgbClr val="FFFFFF"/>
                  </a:solidFill>
                </a:rPr>
                <a:t>isi</a:t>
              </a:r>
              <a:r>
                <a:rPr lang="en-US" dirty="0">
                  <a:solidFill>
                    <a:srgbClr val="FFFFFF"/>
                  </a:solidFill>
                </a:rPr>
                <a:t> </a:t>
              </a:r>
              <a:r>
                <a:rPr lang="en-US" dirty="0" err="1">
                  <a:solidFill>
                    <a:srgbClr val="FFFFFF"/>
                  </a:solidFill>
                </a:rPr>
                <a:t>dan</a:t>
              </a:r>
              <a:r>
                <a:rPr lang="en-US" dirty="0">
                  <a:solidFill>
                    <a:srgbClr val="FFFFFF"/>
                  </a:solidFill>
                </a:rPr>
                <a:t> format risk register)</a:t>
              </a:r>
            </a:p>
          </p:txBody>
        </p:sp>
        <p:sp>
          <p:nvSpPr>
            <p:cNvPr id="29" name="Rounded Rectangle 28"/>
            <p:cNvSpPr/>
            <p:nvPr/>
          </p:nvSpPr>
          <p:spPr>
            <a:xfrm>
              <a:off x="8925637" y="3670146"/>
              <a:ext cx="1887991" cy="2545332"/>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FF"/>
                  </a:solidFill>
                </a:rPr>
                <a:t>(10) Tracking</a:t>
              </a:r>
            </a:p>
            <a:p>
              <a:pPr algn="ctr"/>
              <a:endParaRPr lang="en-US" b="1" dirty="0">
                <a:solidFill>
                  <a:srgbClr val="FFFFFF"/>
                </a:solidFill>
              </a:endParaRPr>
            </a:p>
            <a:p>
              <a:r>
                <a:rPr lang="en-US" dirty="0" err="1">
                  <a:solidFill>
                    <a:srgbClr val="FFFFFF"/>
                  </a:solidFill>
                </a:rPr>
                <a:t>Pelacakan</a:t>
              </a:r>
              <a:r>
                <a:rPr lang="en-US" dirty="0">
                  <a:solidFill>
                    <a:srgbClr val="FFFFFF"/>
                  </a:solidFill>
                </a:rPr>
                <a:t> </a:t>
              </a:r>
              <a:r>
                <a:rPr lang="en-US" dirty="0" err="1">
                  <a:solidFill>
                    <a:srgbClr val="FFFFFF"/>
                  </a:solidFill>
                </a:rPr>
                <a:t>dokumen</a:t>
              </a:r>
              <a:r>
                <a:rPr lang="en-US" dirty="0">
                  <a:solidFill>
                    <a:srgbClr val="FFFFFF"/>
                  </a:solidFill>
                </a:rPr>
                <a:t> yang </a:t>
              </a:r>
              <a:r>
                <a:rPr lang="en-US" dirty="0" err="1">
                  <a:solidFill>
                    <a:srgbClr val="FFFFFF"/>
                  </a:solidFill>
                </a:rPr>
                <a:t>berisi</a:t>
              </a:r>
              <a:r>
                <a:rPr lang="en-US" dirty="0">
                  <a:solidFill>
                    <a:srgbClr val="FFFFFF"/>
                  </a:solidFill>
                </a:rPr>
                <a:t> </a:t>
              </a:r>
              <a:r>
                <a:rPr lang="en-US" dirty="0" err="1">
                  <a:solidFill>
                    <a:srgbClr val="FFFFFF"/>
                  </a:solidFill>
                </a:rPr>
                <a:t>aktivitas</a:t>
              </a:r>
              <a:r>
                <a:rPr lang="en-US" dirty="0">
                  <a:solidFill>
                    <a:srgbClr val="FFFFFF"/>
                  </a:solidFill>
                </a:rPr>
                <a:t> </a:t>
              </a:r>
              <a:r>
                <a:rPr lang="en-US" dirty="0" err="1">
                  <a:solidFill>
                    <a:srgbClr val="FFFFFF"/>
                  </a:solidFill>
                </a:rPr>
                <a:t>resiko</a:t>
              </a:r>
              <a:r>
                <a:rPr lang="en-US" dirty="0">
                  <a:solidFill>
                    <a:srgbClr val="FFFFFF"/>
                  </a:solidFill>
                </a:rPr>
                <a:t> </a:t>
              </a:r>
              <a:r>
                <a:rPr lang="en-US" dirty="0" err="1">
                  <a:solidFill>
                    <a:srgbClr val="FFFFFF"/>
                  </a:solidFill>
                </a:rPr>
                <a:t>untuk</a:t>
              </a:r>
              <a:r>
                <a:rPr lang="en-US" dirty="0">
                  <a:solidFill>
                    <a:srgbClr val="FFFFFF"/>
                  </a:solidFill>
                </a:rPr>
                <a:t> </a:t>
              </a:r>
              <a:r>
                <a:rPr lang="en-US" dirty="0" err="1">
                  <a:solidFill>
                    <a:srgbClr val="FFFFFF"/>
                  </a:solidFill>
                </a:rPr>
                <a:t>kepentingan</a:t>
              </a:r>
              <a:r>
                <a:rPr lang="en-US" dirty="0">
                  <a:solidFill>
                    <a:srgbClr val="FFFFFF"/>
                  </a:solidFill>
                </a:rPr>
                <a:t> </a:t>
              </a:r>
              <a:r>
                <a:rPr lang="en-US" dirty="0" err="1">
                  <a:solidFill>
                    <a:srgbClr val="FFFFFF"/>
                  </a:solidFill>
                </a:rPr>
                <a:t>proyek</a:t>
              </a:r>
              <a:r>
                <a:rPr lang="en-US" dirty="0">
                  <a:solidFill>
                    <a:srgbClr val="FFFFFF"/>
                  </a:solidFill>
                </a:rPr>
                <a:t> </a:t>
              </a:r>
              <a:r>
                <a:rPr lang="en-US" dirty="0" err="1">
                  <a:solidFill>
                    <a:srgbClr val="FFFFFF"/>
                  </a:solidFill>
                </a:rPr>
                <a:t>ataupun</a:t>
              </a:r>
              <a:r>
                <a:rPr lang="en-US" dirty="0">
                  <a:solidFill>
                    <a:srgbClr val="FFFFFF"/>
                  </a:solidFill>
                </a:rPr>
                <a:t> audit</a:t>
              </a:r>
            </a:p>
          </p:txBody>
        </p:sp>
      </p:grpSp>
    </p:spTree>
    <p:extLst>
      <p:ext uri="{BB962C8B-B14F-4D97-AF65-F5344CB8AC3E}">
        <p14:creationId xmlns:p14="http://schemas.microsoft.com/office/powerpoint/2010/main" val="1266832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IDENTIFY RISK</a:t>
            </a:r>
            <a:endParaRPr lang="id-ID" sz="3200" b="1" dirty="0">
              <a:cs typeface="Century Gothic" charset="0"/>
            </a:endParaRPr>
          </a:p>
        </p:txBody>
      </p:sp>
      <p:sp>
        <p:nvSpPr>
          <p:cNvPr id="21" name="Rounded Rectangle 20"/>
          <p:cNvSpPr/>
          <p:nvPr/>
        </p:nvSpPr>
        <p:spPr>
          <a:xfrm>
            <a:off x="210467" y="862124"/>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549554" y="1870607"/>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152249" y="1543855"/>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456179" y="893469"/>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629319" y="1906842"/>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500033" y="1551901"/>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4905243" y="874791"/>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014485" y="1913438"/>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758216" y="1555849"/>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211545" y="898522"/>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330922" y="1920492"/>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311317" y="1578767"/>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758093" y="859809"/>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9983956" y="1948443"/>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629319" y="2670030"/>
            <a:ext cx="1827401"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6"/>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Risk Management</a:t>
            </a:r>
            <a:endParaRPr lang="en-US" sz="1600" b="1" kern="1200" dirty="0">
              <a:solidFill>
                <a:schemeClr val="tx1"/>
              </a:solidFill>
            </a:endParaRPr>
          </a:p>
        </p:txBody>
      </p:sp>
      <p:sp>
        <p:nvSpPr>
          <p:cNvPr id="38" name="Freeform 37"/>
          <p:cNvSpPr/>
          <p:nvPr/>
        </p:nvSpPr>
        <p:spPr>
          <a:xfrm>
            <a:off x="2629318" y="341952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Identify Risk</a:t>
            </a:r>
            <a:endParaRPr lang="en-US" sz="1600" b="1" kern="1200" dirty="0">
              <a:solidFill>
                <a:schemeClr val="tx1"/>
              </a:solidFill>
            </a:endParaRPr>
          </a:p>
        </p:txBody>
      </p:sp>
      <p:sp>
        <p:nvSpPr>
          <p:cNvPr id="39" name="Freeform 38"/>
          <p:cNvSpPr/>
          <p:nvPr/>
        </p:nvSpPr>
        <p:spPr>
          <a:xfrm>
            <a:off x="2629317" y="4927490"/>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Quantitative Risk</a:t>
            </a:r>
          </a:p>
          <a:p>
            <a:pPr algn="ctr"/>
            <a:r>
              <a:rPr lang="en-US" sz="1400" b="1" dirty="0">
                <a:solidFill>
                  <a:schemeClr val="tx1"/>
                </a:solidFill>
              </a:rPr>
              <a:t>Analysis</a:t>
            </a:r>
            <a:endParaRPr lang="en-US" sz="1400" b="1" kern="1200" dirty="0">
              <a:solidFill>
                <a:schemeClr val="tx1"/>
              </a:solidFill>
            </a:endParaRPr>
          </a:p>
        </p:txBody>
      </p:sp>
      <p:sp>
        <p:nvSpPr>
          <p:cNvPr id="20" name="Freeform 19"/>
          <p:cNvSpPr/>
          <p:nvPr/>
        </p:nvSpPr>
        <p:spPr>
          <a:xfrm>
            <a:off x="2629317" y="418133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Qualitative Risk</a:t>
            </a:r>
          </a:p>
          <a:p>
            <a:pPr algn="ctr"/>
            <a:r>
              <a:rPr lang="en-US" sz="1400" b="1" dirty="0">
                <a:solidFill>
                  <a:schemeClr val="tx1"/>
                </a:solidFill>
              </a:rPr>
              <a:t>Analysis</a:t>
            </a:r>
          </a:p>
        </p:txBody>
      </p:sp>
      <p:sp>
        <p:nvSpPr>
          <p:cNvPr id="36" name="Freeform 35"/>
          <p:cNvSpPr/>
          <p:nvPr/>
        </p:nvSpPr>
        <p:spPr>
          <a:xfrm>
            <a:off x="2646258" y="568911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Plan Risk</a:t>
            </a:r>
          </a:p>
          <a:p>
            <a:pPr algn="ctr"/>
            <a:r>
              <a:rPr lang="en-US" sz="1600" b="1" dirty="0">
                <a:solidFill>
                  <a:schemeClr val="tx1"/>
                </a:solidFill>
              </a:rPr>
              <a:t>Responses</a:t>
            </a:r>
            <a:endParaRPr lang="en-US" sz="1600" b="1" kern="1200" dirty="0">
              <a:solidFill>
                <a:schemeClr val="tx1"/>
              </a:solidFill>
            </a:endParaRPr>
          </a:p>
        </p:txBody>
      </p:sp>
      <p:sp>
        <p:nvSpPr>
          <p:cNvPr id="37" name="Freeform 36"/>
          <p:cNvSpPr/>
          <p:nvPr/>
        </p:nvSpPr>
        <p:spPr>
          <a:xfrm>
            <a:off x="7428554" y="267354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Control Risk</a:t>
            </a:r>
            <a:endParaRPr lang="en-US" sz="1600" b="1" kern="1200" dirty="0">
              <a:solidFill>
                <a:schemeClr val="tx1"/>
              </a:solidFill>
            </a:endParaRPr>
          </a:p>
        </p:txBody>
      </p:sp>
      <p:sp>
        <p:nvSpPr>
          <p:cNvPr id="40" name="Freeform 39"/>
          <p:cNvSpPr/>
          <p:nvPr/>
        </p:nvSpPr>
        <p:spPr>
          <a:xfrm>
            <a:off x="5022836" y="2695870"/>
            <a:ext cx="1827401"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6"/>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Implement Risk</a:t>
            </a:r>
          </a:p>
          <a:p>
            <a:pPr lvl="0" algn="ctr" defTabSz="889000">
              <a:lnSpc>
                <a:spcPct val="90000"/>
              </a:lnSpc>
              <a:spcBef>
                <a:spcPct val="0"/>
              </a:spcBef>
              <a:spcAft>
                <a:spcPct val="35000"/>
              </a:spcAft>
            </a:pPr>
            <a:r>
              <a:rPr lang="en-US" sz="1600" b="1" dirty="0">
                <a:solidFill>
                  <a:schemeClr val="tx1"/>
                </a:solidFill>
              </a:rPr>
              <a:t>Responses</a:t>
            </a:r>
          </a:p>
        </p:txBody>
      </p:sp>
    </p:spTree>
    <p:extLst>
      <p:ext uri="{BB962C8B-B14F-4D97-AF65-F5344CB8AC3E}">
        <p14:creationId xmlns:p14="http://schemas.microsoft.com/office/powerpoint/2010/main" val="525951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a:t>
            </a:r>
          </a:p>
        </p:txBody>
      </p:sp>
      <p:pic>
        <p:nvPicPr>
          <p:cNvPr id="13" name="Picture 12"/>
          <p:cNvPicPr/>
          <p:nvPr/>
        </p:nvPicPr>
        <p:blipFill>
          <a:blip r:embed="rId2" cstate="print"/>
          <a:srcRect/>
          <a:stretch>
            <a:fillRect/>
          </a:stretch>
        </p:blipFill>
        <p:spPr bwMode="auto">
          <a:xfrm>
            <a:off x="11000095" y="75561"/>
            <a:ext cx="846161" cy="756952"/>
          </a:xfrm>
          <a:prstGeom prst="rect">
            <a:avLst/>
          </a:prstGeom>
          <a:noFill/>
          <a:ln w="9525">
            <a:noFill/>
            <a:miter lim="800000"/>
            <a:headEnd/>
            <a:tailEnd/>
          </a:ln>
        </p:spPr>
      </p:pic>
      <p:grpSp>
        <p:nvGrpSpPr>
          <p:cNvPr id="5" name="Group 4"/>
          <p:cNvGrpSpPr/>
          <p:nvPr/>
        </p:nvGrpSpPr>
        <p:grpSpPr>
          <a:xfrm>
            <a:off x="549603" y="984786"/>
            <a:ext cx="10846278" cy="2386210"/>
            <a:chOff x="2825750" y="821946"/>
            <a:chExt cx="2476500" cy="15783405"/>
          </a:xfrm>
          <a:scene3d>
            <a:camera prst="orthographicFront"/>
            <a:lightRig rig="threePt" dir="t">
              <a:rot lat="0" lon="0" rev="7500000"/>
            </a:lightRig>
          </a:scene3d>
        </p:grpSpPr>
        <p:sp>
          <p:nvSpPr>
            <p:cNvPr id="7" name="Rectangle 6"/>
            <p:cNvSpPr/>
            <p:nvPr/>
          </p:nvSpPr>
          <p:spPr>
            <a:xfrm>
              <a:off x="2825750" y="821946"/>
              <a:ext cx="2476500" cy="15783398"/>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8" name="Rectangle 7"/>
            <p:cNvSpPr/>
            <p:nvPr/>
          </p:nvSpPr>
          <p:spPr>
            <a:xfrm>
              <a:off x="2825750" y="821953"/>
              <a:ext cx="2476500" cy="1578339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r>
                <a:rPr lang="en-US" sz="2400" dirty="0" err="1"/>
                <a:t>Identifikasi</a:t>
              </a:r>
              <a:r>
                <a:rPr lang="en-US" sz="2400" dirty="0"/>
                <a:t> </a:t>
              </a:r>
              <a:r>
                <a:rPr lang="en-US" sz="2400" dirty="0" err="1"/>
                <a:t>Risiko</a:t>
              </a:r>
              <a:r>
                <a:rPr lang="en-US" sz="2400" dirty="0"/>
                <a:t> </a:t>
              </a:r>
              <a:r>
                <a:rPr lang="en-US" sz="2400" dirty="0" err="1"/>
                <a:t>adalah</a:t>
              </a:r>
              <a:r>
                <a:rPr lang="en-US" sz="2400" dirty="0"/>
                <a:t> proses </a:t>
              </a:r>
              <a:r>
                <a:rPr lang="en-US" sz="2400" dirty="0" err="1"/>
                <a:t>menentukan</a:t>
              </a:r>
              <a:r>
                <a:rPr lang="en-US" sz="2400" dirty="0"/>
                <a:t> </a:t>
              </a:r>
              <a:r>
                <a:rPr lang="en-US" sz="2400" dirty="0" err="1"/>
                <a:t>risiko</a:t>
              </a:r>
              <a:r>
                <a:rPr lang="en-US" sz="2400" dirty="0"/>
                <a:t> mana yang </a:t>
              </a:r>
              <a:r>
                <a:rPr lang="en-US" sz="2400" dirty="0" err="1"/>
                <a:t>dapat</a:t>
              </a:r>
              <a:r>
                <a:rPr lang="en-US" sz="2400" dirty="0"/>
                <a:t> </a:t>
              </a:r>
              <a:r>
                <a:rPr lang="en-US" sz="2400" dirty="0" err="1"/>
                <a:t>memengaruhi</a:t>
              </a:r>
              <a:r>
                <a:rPr lang="en-US" sz="2400" dirty="0"/>
                <a:t> </a:t>
              </a:r>
              <a:r>
                <a:rPr lang="en-US" sz="2400" dirty="0" err="1"/>
                <a:t>proyek</a:t>
              </a:r>
              <a:r>
                <a:rPr lang="en-US" sz="2400" dirty="0"/>
                <a:t> </a:t>
              </a:r>
              <a:r>
                <a:rPr lang="en-US" sz="2400" dirty="0" err="1"/>
                <a:t>dan</a:t>
              </a:r>
              <a:r>
                <a:rPr lang="en-US" sz="2400" dirty="0"/>
                <a:t> </a:t>
              </a:r>
              <a:r>
                <a:rPr lang="en-US" sz="2400" dirty="0" err="1"/>
                <a:t>mendokumentasikan</a:t>
              </a:r>
              <a:r>
                <a:rPr lang="en-US" sz="2400" dirty="0"/>
                <a:t> </a:t>
              </a:r>
              <a:r>
                <a:rPr lang="en-US" sz="2400" dirty="0" err="1"/>
                <a:t>karakteristiknya</a:t>
              </a:r>
              <a:r>
                <a:rPr lang="en-US" sz="2400" dirty="0"/>
                <a:t>.</a:t>
              </a:r>
            </a:p>
            <a:p>
              <a:r>
                <a:rPr lang="en-US" sz="2400" dirty="0" err="1"/>
                <a:t>Manfaat</a:t>
              </a:r>
              <a:r>
                <a:rPr lang="en-US" sz="2400" dirty="0"/>
                <a:t> </a:t>
              </a:r>
              <a:r>
                <a:rPr lang="en-US" sz="2400" dirty="0" err="1"/>
                <a:t>utama</a:t>
              </a:r>
              <a:r>
                <a:rPr lang="en-US" sz="2400" dirty="0"/>
                <a:t> </a:t>
              </a:r>
              <a:r>
                <a:rPr lang="en-US" sz="2400" dirty="0" err="1"/>
                <a:t>dari</a:t>
              </a:r>
              <a:r>
                <a:rPr lang="en-US" sz="2400" dirty="0"/>
                <a:t> proses </a:t>
              </a:r>
              <a:r>
                <a:rPr lang="en-US" sz="2400" dirty="0" err="1"/>
                <a:t>ini</a:t>
              </a:r>
              <a:r>
                <a:rPr lang="en-US" sz="2400" dirty="0"/>
                <a:t> </a:t>
              </a:r>
              <a:r>
                <a:rPr lang="en-US" sz="2400" dirty="0" err="1"/>
                <a:t>adalah</a:t>
              </a:r>
              <a:r>
                <a:rPr lang="en-US" sz="2400" dirty="0"/>
                <a:t> </a:t>
              </a:r>
              <a:r>
                <a:rPr lang="en-US" sz="2400" dirty="0" err="1"/>
                <a:t>dokumentasi</a:t>
              </a:r>
              <a:r>
                <a:rPr lang="en-US" sz="2400" dirty="0"/>
                <a:t> </a:t>
              </a:r>
              <a:r>
                <a:rPr lang="en-US" sz="2400" dirty="0" err="1"/>
                <a:t>risiko</a:t>
              </a:r>
              <a:r>
                <a:rPr lang="en-US" sz="2400" dirty="0"/>
                <a:t> yang </a:t>
              </a:r>
              <a:r>
                <a:rPr lang="en-US" sz="2400" dirty="0" err="1"/>
                <a:t>ada</a:t>
              </a:r>
              <a:r>
                <a:rPr lang="en-US" sz="2400" dirty="0"/>
                <a:t> </a:t>
              </a:r>
              <a:r>
                <a:rPr lang="en-US" sz="2400" dirty="0" err="1"/>
                <a:t>dan</a:t>
              </a:r>
              <a:r>
                <a:rPr lang="en-US" sz="2400" dirty="0"/>
                <a:t> </a:t>
              </a:r>
              <a:r>
                <a:rPr lang="en-US" sz="2400" dirty="0" err="1"/>
                <a:t>pengetahuan</a:t>
              </a:r>
              <a:r>
                <a:rPr lang="en-US" sz="2400" dirty="0"/>
                <a:t> </a:t>
              </a:r>
              <a:r>
                <a:rPr lang="en-US" sz="2400" dirty="0" err="1"/>
                <a:t>serta</a:t>
              </a:r>
              <a:r>
                <a:rPr lang="en-US" sz="2400" dirty="0"/>
                <a:t> </a:t>
              </a:r>
              <a:r>
                <a:rPr lang="en-US" sz="2400" dirty="0" err="1"/>
                <a:t>kemampuan</a:t>
              </a:r>
              <a:r>
                <a:rPr lang="en-US" sz="2400" dirty="0"/>
                <a:t> </a:t>
              </a:r>
              <a:r>
                <a:rPr lang="en-US" sz="2400" dirty="0" err="1"/>
                <a:t>ini</a:t>
              </a:r>
              <a:r>
                <a:rPr lang="en-US" sz="2400" dirty="0"/>
                <a:t> </a:t>
              </a:r>
              <a:r>
                <a:rPr lang="en-US" sz="2400" dirty="0" err="1"/>
                <a:t>dapat</a:t>
              </a:r>
              <a:r>
                <a:rPr lang="en-US" sz="2400" dirty="0"/>
                <a:t> </a:t>
              </a:r>
              <a:r>
                <a:rPr lang="en-US" sz="2400" dirty="0" err="1"/>
                <a:t>digunakan</a:t>
              </a:r>
              <a:r>
                <a:rPr lang="en-US" sz="2400" dirty="0"/>
                <a:t> </a:t>
              </a:r>
              <a:r>
                <a:rPr lang="en-US" sz="2400" dirty="0" err="1"/>
                <a:t>kepada</a:t>
              </a:r>
              <a:r>
                <a:rPr lang="en-US" sz="2400" dirty="0"/>
                <a:t> </a:t>
              </a:r>
              <a:r>
                <a:rPr lang="en-US" sz="2400" dirty="0" err="1"/>
                <a:t>tim</a:t>
              </a:r>
              <a:r>
                <a:rPr lang="en-US" sz="2400" dirty="0"/>
                <a:t> </a:t>
              </a:r>
              <a:r>
                <a:rPr lang="en-US" sz="2400" dirty="0" err="1"/>
                <a:t>proyek</a:t>
              </a:r>
              <a:r>
                <a:rPr lang="en-US" sz="2400" dirty="0"/>
                <a:t> </a:t>
              </a:r>
              <a:r>
                <a:rPr lang="en-US" sz="2400" dirty="0" err="1"/>
                <a:t>untuk</a:t>
              </a:r>
              <a:r>
                <a:rPr lang="en-US" sz="2400" dirty="0"/>
                <a:t> </a:t>
              </a:r>
              <a:r>
                <a:rPr lang="en-US" sz="2400" dirty="0" err="1"/>
                <a:t>mengantisipasi</a:t>
              </a:r>
              <a:r>
                <a:rPr lang="en-US" sz="2400" dirty="0"/>
                <a:t> </a:t>
              </a:r>
              <a:r>
                <a:rPr lang="en-US" sz="2400" dirty="0" err="1"/>
                <a:t>Risiko</a:t>
              </a:r>
              <a:r>
                <a:rPr lang="en-US" sz="2400" dirty="0"/>
                <a:t>.</a:t>
              </a:r>
            </a:p>
          </p:txBody>
        </p:sp>
      </p:grpSp>
    </p:spTree>
    <p:extLst>
      <p:ext uri="{BB962C8B-B14F-4D97-AF65-F5344CB8AC3E}">
        <p14:creationId xmlns:p14="http://schemas.microsoft.com/office/powerpoint/2010/main" val="3660508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1737108" y="837619"/>
            <a:ext cx="7387759" cy="5889009"/>
          </a:xfrm>
          <a:prstGeom prst="rect">
            <a:avLst/>
          </a:prstGeom>
        </p:spPr>
      </p:pic>
    </p:spTree>
    <p:extLst>
      <p:ext uri="{BB962C8B-B14F-4D97-AF65-F5344CB8AC3E}">
        <p14:creationId xmlns:p14="http://schemas.microsoft.com/office/powerpoint/2010/main" val="1850075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Identify Risk</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Freeform 4"/>
          <p:cNvSpPr/>
          <p:nvPr/>
        </p:nvSpPr>
        <p:spPr>
          <a:xfrm>
            <a:off x="645929" y="828108"/>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7" name="Freeform 6"/>
          <p:cNvSpPr/>
          <p:nvPr/>
        </p:nvSpPr>
        <p:spPr>
          <a:xfrm>
            <a:off x="750627" y="1288906"/>
            <a:ext cx="2592905" cy="5473560"/>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Requirements management</a:t>
            </a:r>
          </a:p>
          <a:p>
            <a:pPr lvl="1"/>
            <a:r>
              <a:rPr lang="en-US" sz="1200" dirty="0"/>
              <a:t>plan</a:t>
            </a:r>
          </a:p>
          <a:p>
            <a:pPr lvl="1"/>
            <a:r>
              <a:rPr lang="en-US" sz="1200" dirty="0"/>
              <a:t>• Schedule management plan</a:t>
            </a:r>
          </a:p>
          <a:p>
            <a:pPr lvl="1"/>
            <a:r>
              <a:rPr lang="en-US" sz="1200" dirty="0"/>
              <a:t>• Cost management plan</a:t>
            </a:r>
          </a:p>
          <a:p>
            <a:pPr lvl="1"/>
            <a:r>
              <a:rPr lang="en-US" sz="1200" dirty="0"/>
              <a:t>• Quality management plan</a:t>
            </a:r>
          </a:p>
          <a:p>
            <a:pPr lvl="1"/>
            <a:r>
              <a:rPr lang="en-US" sz="1200" dirty="0"/>
              <a:t>• Resource management plan</a:t>
            </a:r>
          </a:p>
          <a:p>
            <a:pPr lvl="1"/>
            <a:r>
              <a:rPr lang="en-US" sz="1200" dirty="0"/>
              <a:t>• Risk management plan</a:t>
            </a:r>
          </a:p>
          <a:p>
            <a:pPr lvl="1"/>
            <a:r>
              <a:rPr lang="en-US" sz="1200" dirty="0"/>
              <a:t>• Scope baseline</a:t>
            </a:r>
          </a:p>
          <a:p>
            <a:pPr lvl="1"/>
            <a:r>
              <a:rPr lang="en-US" sz="1200" dirty="0"/>
              <a:t>• Schedule baseline</a:t>
            </a:r>
          </a:p>
          <a:p>
            <a:pPr lvl="1"/>
            <a:r>
              <a:rPr lang="en-US" sz="1200" dirty="0"/>
              <a:t>• Cost baseline</a:t>
            </a:r>
          </a:p>
          <a:p>
            <a:r>
              <a:rPr lang="en-US" sz="1200" dirty="0"/>
              <a:t>2. Project documents</a:t>
            </a:r>
          </a:p>
          <a:p>
            <a:pPr lvl="1"/>
            <a:r>
              <a:rPr lang="en-US" sz="1200" dirty="0"/>
              <a:t>• Assumption log</a:t>
            </a:r>
          </a:p>
          <a:p>
            <a:pPr lvl="1"/>
            <a:r>
              <a:rPr lang="en-US" sz="1200" dirty="0"/>
              <a:t>• Cost estimates</a:t>
            </a:r>
          </a:p>
          <a:p>
            <a:pPr lvl="1"/>
            <a:r>
              <a:rPr lang="en-US" sz="1200" dirty="0"/>
              <a:t>• Duration estimates</a:t>
            </a:r>
          </a:p>
          <a:p>
            <a:pPr lvl="1"/>
            <a:r>
              <a:rPr lang="en-US" sz="1200" dirty="0"/>
              <a:t>• Issue log</a:t>
            </a:r>
          </a:p>
          <a:p>
            <a:pPr lvl="1"/>
            <a:r>
              <a:rPr lang="en-US" sz="1200" dirty="0"/>
              <a:t>• Lessons learned register</a:t>
            </a:r>
          </a:p>
          <a:p>
            <a:pPr lvl="1"/>
            <a:r>
              <a:rPr lang="en-US" sz="1200" dirty="0"/>
              <a:t>• Requirements</a:t>
            </a:r>
          </a:p>
          <a:p>
            <a:pPr lvl="1"/>
            <a:r>
              <a:rPr lang="en-US" sz="1200" dirty="0"/>
              <a:t>documentation</a:t>
            </a:r>
          </a:p>
          <a:p>
            <a:pPr lvl="1"/>
            <a:r>
              <a:rPr lang="en-US" sz="1200" dirty="0"/>
              <a:t>• Resource requirements</a:t>
            </a:r>
          </a:p>
          <a:p>
            <a:pPr lvl="1"/>
            <a:r>
              <a:rPr lang="en-US" sz="1200" dirty="0"/>
              <a:t>• Stakeholder register</a:t>
            </a:r>
          </a:p>
          <a:p>
            <a:r>
              <a:rPr lang="en-US" sz="1200" dirty="0"/>
              <a:t>3. Agreements</a:t>
            </a:r>
          </a:p>
          <a:p>
            <a:r>
              <a:rPr lang="en-US" sz="1200" dirty="0"/>
              <a:t>4. Procurement documentation</a:t>
            </a:r>
          </a:p>
          <a:p>
            <a:r>
              <a:rPr lang="en-US" sz="1200" dirty="0"/>
              <a:t>5. Enterprise environmental</a:t>
            </a:r>
          </a:p>
          <a:p>
            <a:r>
              <a:rPr lang="en-US" sz="1200" dirty="0"/>
              <a:t>factors</a:t>
            </a:r>
          </a:p>
          <a:p>
            <a:r>
              <a:rPr lang="en-US" sz="1200" dirty="0"/>
              <a:t>6. Organizational process assets</a:t>
            </a:r>
            <a:endParaRPr lang="en-US" sz="1200" b="0" kern="1200" dirty="0"/>
          </a:p>
        </p:txBody>
      </p:sp>
      <p:sp>
        <p:nvSpPr>
          <p:cNvPr id="8" name="Freeform 7"/>
          <p:cNvSpPr/>
          <p:nvPr/>
        </p:nvSpPr>
        <p:spPr>
          <a:xfrm>
            <a:off x="3256601" y="828108"/>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9" name="Freeform 8"/>
          <p:cNvSpPr/>
          <p:nvPr/>
        </p:nvSpPr>
        <p:spPr>
          <a:xfrm>
            <a:off x="4141485" y="825185"/>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0" name="Freeform 9"/>
          <p:cNvSpPr/>
          <p:nvPr/>
        </p:nvSpPr>
        <p:spPr>
          <a:xfrm>
            <a:off x="4465911" y="1288907"/>
            <a:ext cx="2402006" cy="3692526"/>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Brainstorming</a:t>
            </a:r>
          </a:p>
          <a:p>
            <a:pPr lvl="1"/>
            <a:r>
              <a:rPr lang="en-US" sz="1400" dirty="0"/>
              <a:t>• Checklists</a:t>
            </a:r>
          </a:p>
          <a:p>
            <a:pPr lvl="1"/>
            <a:r>
              <a:rPr lang="en-US" sz="1400" dirty="0"/>
              <a:t>• Interviews</a:t>
            </a:r>
          </a:p>
          <a:p>
            <a:r>
              <a:rPr lang="en-US" sz="1400" dirty="0"/>
              <a:t>3. Data analysis</a:t>
            </a:r>
          </a:p>
          <a:p>
            <a:pPr lvl="1"/>
            <a:r>
              <a:rPr lang="en-US" sz="1400" dirty="0"/>
              <a:t>• Root cause analysis</a:t>
            </a:r>
          </a:p>
          <a:p>
            <a:pPr lvl="1"/>
            <a:r>
              <a:rPr lang="en-US" sz="1400" dirty="0"/>
              <a:t>• Assumption and  Constraint analysis</a:t>
            </a:r>
          </a:p>
          <a:p>
            <a:pPr lvl="1"/>
            <a:r>
              <a:rPr lang="en-US" sz="1400" dirty="0"/>
              <a:t>• SWOT analysis</a:t>
            </a:r>
          </a:p>
          <a:p>
            <a:pPr lvl="1"/>
            <a:r>
              <a:rPr lang="en-US" sz="1400" dirty="0"/>
              <a:t>• Document analysis</a:t>
            </a:r>
          </a:p>
          <a:p>
            <a:r>
              <a:rPr lang="en-US" sz="1400" dirty="0"/>
              <a:t>4. Interpersonal and team skills</a:t>
            </a:r>
          </a:p>
          <a:p>
            <a:pPr lvl="1"/>
            <a:r>
              <a:rPr lang="en-US" sz="1400" dirty="0"/>
              <a:t>• Facilitation</a:t>
            </a:r>
          </a:p>
          <a:p>
            <a:r>
              <a:rPr lang="en-US" sz="1400" dirty="0"/>
              <a:t>5. Prompt lists</a:t>
            </a:r>
          </a:p>
          <a:p>
            <a:r>
              <a:rPr lang="en-US" sz="1400" dirty="0"/>
              <a:t>6. Meetings</a:t>
            </a:r>
            <a:endParaRPr lang="en-US" sz="3600" b="0" kern="1200" dirty="0">
              <a:latin typeface="+mn-lt"/>
            </a:endParaRPr>
          </a:p>
        </p:txBody>
      </p:sp>
      <p:sp>
        <p:nvSpPr>
          <p:cNvPr id="11" name="Freeform 10"/>
          <p:cNvSpPr/>
          <p:nvPr/>
        </p:nvSpPr>
        <p:spPr>
          <a:xfrm>
            <a:off x="6453453" y="829693"/>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12" name="Freeform 11"/>
          <p:cNvSpPr/>
          <p:nvPr/>
        </p:nvSpPr>
        <p:spPr>
          <a:xfrm>
            <a:off x="7289395" y="828108"/>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5" name="Freeform 14"/>
          <p:cNvSpPr/>
          <p:nvPr/>
        </p:nvSpPr>
        <p:spPr>
          <a:xfrm>
            <a:off x="7665870" y="1288908"/>
            <a:ext cx="2368327" cy="2491522"/>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Risk register</a:t>
            </a:r>
          </a:p>
          <a:p>
            <a:r>
              <a:rPr lang="en-US" sz="1400" dirty="0"/>
              <a:t>2. Risk report</a:t>
            </a:r>
          </a:p>
          <a:p>
            <a:r>
              <a:rPr lang="en-US" sz="1400" dirty="0"/>
              <a:t>3. Project documents updates</a:t>
            </a:r>
          </a:p>
          <a:p>
            <a:pPr lvl="1"/>
            <a:r>
              <a:rPr lang="en-US" sz="1400" dirty="0"/>
              <a:t>• Assumption log</a:t>
            </a:r>
          </a:p>
          <a:p>
            <a:pPr lvl="1"/>
            <a:r>
              <a:rPr lang="en-US" sz="1400" dirty="0"/>
              <a:t>• Issue log</a:t>
            </a:r>
          </a:p>
          <a:p>
            <a:pPr lvl="1"/>
            <a:r>
              <a:rPr lang="en-US" sz="1400" dirty="0"/>
              <a:t>• Lessons learned register</a:t>
            </a:r>
            <a:endParaRPr lang="en-US" sz="1400" b="0" kern="1200" dirty="0"/>
          </a:p>
        </p:txBody>
      </p:sp>
    </p:spTree>
    <p:extLst>
      <p:ext uri="{BB962C8B-B14F-4D97-AF65-F5344CB8AC3E}">
        <p14:creationId xmlns:p14="http://schemas.microsoft.com/office/powerpoint/2010/main" val="4180004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a:t>
            </a:r>
            <a:r>
              <a:rPr lang="en-US" sz="3600" b="1" dirty="0">
                <a:latin typeface="+mn-lt"/>
              </a:rPr>
              <a:t>: </a:t>
            </a:r>
            <a:r>
              <a:rPr lang="en-US" sz="3600" b="1" dirty="0">
                <a:solidFill>
                  <a:srgbClr val="FF0000"/>
                </a:solidFill>
                <a:latin typeface="+mn-lt"/>
              </a:rPr>
              <a:t>INPUT</a:t>
            </a:r>
            <a:endParaRPr lang="id-ID" sz="3600" b="1" dirty="0">
              <a:solidFill>
                <a:srgbClr val="FF0000"/>
              </a:solidFill>
              <a:latin typeface="+mn-lt"/>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sp>
        <p:nvSpPr>
          <p:cNvPr id="23" name="Rectangle 22"/>
          <p:cNvSpPr/>
          <p:nvPr/>
        </p:nvSpPr>
        <p:spPr>
          <a:xfrm>
            <a:off x="3002507" y="846628"/>
            <a:ext cx="9048466" cy="5078313"/>
          </a:xfrm>
          <a:prstGeom prst="rect">
            <a:avLst/>
          </a:prstGeom>
          <a:solidFill>
            <a:schemeClr val="tx2">
              <a:lumMod val="40000"/>
              <a:lumOff val="60000"/>
            </a:schemeClr>
          </a:solidFill>
        </p:spPr>
        <p:txBody>
          <a:bodyPr wrap="square">
            <a:spAutoFit/>
          </a:bodyPr>
          <a:lstStyle/>
          <a:p>
            <a:r>
              <a:rPr lang="en-US" b="1" dirty="0"/>
              <a:t>1. Project management plan</a:t>
            </a:r>
          </a:p>
          <a:p>
            <a:pPr>
              <a:buNone/>
            </a:pPr>
            <a:endParaRPr lang="en-US" b="1" dirty="0"/>
          </a:p>
          <a:p>
            <a:r>
              <a:rPr lang="en-US" sz="1600" b="1" dirty="0"/>
              <a:t>Requirement</a:t>
            </a:r>
            <a:r>
              <a:rPr lang="id-ID" sz="1600" b="1" dirty="0"/>
              <a:t> Management plan</a:t>
            </a:r>
          </a:p>
          <a:p>
            <a:pPr lvl="1"/>
            <a:r>
              <a:rPr lang="en-US" sz="1600" dirty="0"/>
              <a:t>Requirement management plan </a:t>
            </a:r>
            <a:r>
              <a:rPr lang="en-US" sz="1600" dirty="0" err="1"/>
              <a:t>dapat</a:t>
            </a:r>
            <a:r>
              <a:rPr lang="en-US" sz="1600" dirty="0"/>
              <a:t> </a:t>
            </a:r>
            <a:r>
              <a:rPr lang="en-US" sz="1600" dirty="0" err="1"/>
              <a:t>menunjukan</a:t>
            </a:r>
            <a:r>
              <a:rPr lang="en-US" sz="1600" dirty="0"/>
              <a:t> </a:t>
            </a:r>
            <a:r>
              <a:rPr lang="en-US" sz="1600" dirty="0" err="1"/>
              <a:t>tujuan</a:t>
            </a:r>
            <a:r>
              <a:rPr lang="en-US" sz="1600" dirty="0"/>
              <a:t> objective </a:t>
            </a:r>
            <a:r>
              <a:rPr lang="en-US" sz="1600" dirty="0" err="1"/>
              <a:t>dari</a:t>
            </a:r>
            <a:r>
              <a:rPr lang="en-US" sz="1600" dirty="0"/>
              <a:t> </a:t>
            </a:r>
            <a:r>
              <a:rPr lang="en-US" sz="1600" dirty="0" err="1"/>
              <a:t>proyek</a:t>
            </a:r>
            <a:r>
              <a:rPr lang="en-US" sz="1600" dirty="0"/>
              <a:t> yang </a:t>
            </a:r>
            <a:r>
              <a:rPr lang="en-US" sz="1600" dirty="0" err="1"/>
              <a:t>berisiko</a:t>
            </a:r>
            <a:endParaRPr lang="en-US" sz="1600" dirty="0"/>
          </a:p>
          <a:p>
            <a:pPr>
              <a:buNone/>
            </a:pPr>
            <a:endParaRPr lang="en-US" sz="1600" b="1" dirty="0"/>
          </a:p>
          <a:p>
            <a:pPr lvl="0"/>
            <a:r>
              <a:rPr lang="en-US" sz="1600" b="1" dirty="0"/>
              <a:t>Schedule management plan</a:t>
            </a:r>
          </a:p>
          <a:p>
            <a:pPr lvl="1"/>
            <a:r>
              <a:rPr lang="en-US" sz="1600" dirty="0"/>
              <a:t>Schedule management plan </a:t>
            </a:r>
            <a:r>
              <a:rPr lang="id-ID" sz="1600" dirty="0"/>
              <a:t>memberikan wawasan tentang waktu / jadwal proyek</a:t>
            </a:r>
          </a:p>
          <a:p>
            <a:pPr lvl="1"/>
            <a:r>
              <a:rPr lang="id-ID" sz="1600" dirty="0"/>
              <a:t>tujuan dan harapan yang dapat dipengaruhi oleh risiko (diketahui dan tidak diketahui).</a:t>
            </a:r>
            <a:endParaRPr lang="en-US" sz="1600" dirty="0"/>
          </a:p>
          <a:p>
            <a:pPr>
              <a:buNone/>
            </a:pPr>
            <a:endParaRPr lang="en-US" sz="1600" b="1" dirty="0"/>
          </a:p>
          <a:p>
            <a:pPr>
              <a:buNone/>
            </a:pPr>
            <a:r>
              <a:rPr lang="en-US" sz="1600" b="1" dirty="0"/>
              <a:t>Cost Management Plan</a:t>
            </a:r>
            <a:endParaRPr lang="id-ID" sz="1600" b="1" dirty="0"/>
          </a:p>
          <a:p>
            <a:pPr marL="365760" lvl="1" indent="0">
              <a:buNone/>
            </a:pPr>
            <a:r>
              <a:rPr lang="id-ID" sz="1600" dirty="0"/>
              <a:t>Rencana manajemen biaya menyediakan proses dan kontrol yang dapat digunakan</a:t>
            </a:r>
          </a:p>
          <a:p>
            <a:pPr marL="365760" lvl="1" indent="0">
              <a:buNone/>
            </a:pPr>
            <a:r>
              <a:rPr lang="id-ID" sz="1600" dirty="0"/>
              <a:t>membantu mengidentifikasi risiko di seluruh proyek. </a:t>
            </a:r>
            <a:endParaRPr lang="en-US" sz="1600" dirty="0"/>
          </a:p>
          <a:p>
            <a:pPr>
              <a:buNone/>
            </a:pPr>
            <a:endParaRPr lang="en-US" sz="1600" b="1" dirty="0"/>
          </a:p>
          <a:p>
            <a:pPr lvl="0"/>
            <a:r>
              <a:rPr lang="en-US" sz="1600" b="1" dirty="0"/>
              <a:t>Quality management plan</a:t>
            </a:r>
          </a:p>
          <a:p>
            <a:pPr marL="365760" lvl="1" indent="0">
              <a:buNone/>
            </a:pPr>
            <a:r>
              <a:rPr lang="en-US" sz="1600" dirty="0"/>
              <a:t>Quality management plan </a:t>
            </a:r>
            <a:r>
              <a:rPr lang="id-ID" sz="1600" dirty="0"/>
              <a:t>memberikan </a:t>
            </a:r>
            <a:r>
              <a:rPr lang="en-US" sz="1600" dirty="0"/>
              <a:t>baseline </a:t>
            </a:r>
            <a:r>
              <a:rPr lang="en-US" sz="1600" dirty="0" err="1"/>
              <a:t>untuk</a:t>
            </a:r>
            <a:r>
              <a:rPr lang="en-US" sz="1600" dirty="0"/>
              <a:t> </a:t>
            </a:r>
            <a:r>
              <a:rPr lang="id-ID" sz="1600" dirty="0"/>
              <a:t>ukuran dan metrik kualitas</a:t>
            </a:r>
          </a:p>
          <a:p>
            <a:pPr marL="365760" lvl="1" indent="0">
              <a:buNone/>
            </a:pPr>
            <a:r>
              <a:rPr lang="id-ID" sz="1600" dirty="0"/>
              <a:t>untuk digunakan dalam mengidentifikasi risiko </a:t>
            </a:r>
          </a:p>
          <a:p>
            <a:pPr>
              <a:buNone/>
            </a:pPr>
            <a:endParaRPr lang="en-US" sz="1600" b="1" dirty="0"/>
          </a:p>
          <a:p>
            <a:pPr>
              <a:buNone/>
            </a:pPr>
            <a:r>
              <a:rPr lang="en-US" sz="1600" b="1" dirty="0"/>
              <a:t>Resource</a:t>
            </a:r>
            <a:r>
              <a:rPr lang="id-ID" sz="1600" b="1" dirty="0"/>
              <a:t> Management plan</a:t>
            </a:r>
          </a:p>
          <a:p>
            <a:pPr marL="365760" lvl="1" indent="0" algn="just">
              <a:buNone/>
            </a:pPr>
            <a:r>
              <a:rPr lang="en-US" sz="1600" dirty="0"/>
              <a:t>Resource management plan </a:t>
            </a:r>
            <a:r>
              <a:rPr lang="id-ID" sz="1600" dirty="0"/>
              <a:t>dapat mengidentifikasi bidang-bidang yang tunduk pada ketidakpastian atau ambiguitas, atau di mana asumsi utama telah dibuat yang dapat menimbulkan risiko.</a:t>
            </a:r>
            <a:endParaRPr lang="en-US" dirty="0"/>
          </a:p>
        </p:txBody>
      </p:sp>
      <p:sp>
        <p:nvSpPr>
          <p:cNvPr id="12" name="Freeform 11"/>
          <p:cNvSpPr/>
          <p:nvPr/>
        </p:nvSpPr>
        <p:spPr>
          <a:xfrm>
            <a:off x="50639" y="80615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4" name="Freeform 13"/>
          <p:cNvSpPr/>
          <p:nvPr/>
        </p:nvSpPr>
        <p:spPr>
          <a:xfrm>
            <a:off x="155337" y="1266950"/>
            <a:ext cx="2592905" cy="5473560"/>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Requirements management plan</a:t>
            </a:r>
          </a:p>
          <a:p>
            <a:pPr lvl="1"/>
            <a:r>
              <a:rPr lang="en-US" sz="1200" dirty="0"/>
              <a:t>• Schedule management plan</a:t>
            </a:r>
          </a:p>
          <a:p>
            <a:pPr lvl="1"/>
            <a:r>
              <a:rPr lang="en-US" sz="1200" dirty="0"/>
              <a:t>• Cost management plan</a:t>
            </a:r>
          </a:p>
          <a:p>
            <a:pPr lvl="1"/>
            <a:r>
              <a:rPr lang="en-US" sz="1200" dirty="0"/>
              <a:t>• Quality management plan</a:t>
            </a:r>
          </a:p>
          <a:p>
            <a:pPr lvl="1"/>
            <a:r>
              <a:rPr lang="en-US" sz="1200" dirty="0"/>
              <a:t>• Resource management plan</a:t>
            </a:r>
          </a:p>
          <a:p>
            <a:pPr lvl="1"/>
            <a:r>
              <a:rPr lang="en-US" sz="1200" dirty="0"/>
              <a:t>• Risk management plan</a:t>
            </a:r>
          </a:p>
          <a:p>
            <a:pPr lvl="1"/>
            <a:r>
              <a:rPr lang="en-US" sz="1200" dirty="0"/>
              <a:t>• Scope baseline</a:t>
            </a:r>
          </a:p>
          <a:p>
            <a:pPr lvl="1"/>
            <a:r>
              <a:rPr lang="en-US" sz="1200" dirty="0"/>
              <a:t>• Schedule baseline</a:t>
            </a:r>
          </a:p>
          <a:p>
            <a:pPr lvl="1"/>
            <a:r>
              <a:rPr lang="en-US" sz="1200" dirty="0"/>
              <a:t>• Cost baseline</a:t>
            </a:r>
          </a:p>
          <a:p>
            <a:r>
              <a:rPr lang="en-US" sz="1200" dirty="0"/>
              <a:t>2. Project documents</a:t>
            </a:r>
          </a:p>
          <a:p>
            <a:pPr lvl="1"/>
            <a:r>
              <a:rPr lang="en-US" sz="1200" dirty="0"/>
              <a:t>• Assumption log</a:t>
            </a:r>
          </a:p>
          <a:p>
            <a:pPr lvl="1"/>
            <a:r>
              <a:rPr lang="en-US" sz="1200" dirty="0"/>
              <a:t>• Cost estimates</a:t>
            </a:r>
          </a:p>
          <a:p>
            <a:pPr lvl="1"/>
            <a:r>
              <a:rPr lang="en-US" sz="1200" dirty="0"/>
              <a:t>• Duration estimates</a:t>
            </a:r>
          </a:p>
          <a:p>
            <a:pPr lvl="1"/>
            <a:r>
              <a:rPr lang="en-US" sz="1200" dirty="0"/>
              <a:t>• Issue log</a:t>
            </a:r>
          </a:p>
          <a:p>
            <a:pPr lvl="1"/>
            <a:r>
              <a:rPr lang="en-US" sz="1200" dirty="0"/>
              <a:t>• Lessons learned register</a:t>
            </a:r>
          </a:p>
          <a:p>
            <a:pPr lvl="1"/>
            <a:r>
              <a:rPr lang="en-US" sz="1200" dirty="0"/>
              <a:t>• Requirements</a:t>
            </a:r>
          </a:p>
          <a:p>
            <a:pPr lvl="1"/>
            <a:r>
              <a:rPr lang="en-US" sz="1200" dirty="0"/>
              <a:t>documentation</a:t>
            </a:r>
          </a:p>
          <a:p>
            <a:pPr lvl="1"/>
            <a:r>
              <a:rPr lang="en-US" sz="1200" dirty="0"/>
              <a:t>• Resource requirements</a:t>
            </a:r>
          </a:p>
          <a:p>
            <a:pPr lvl="1"/>
            <a:r>
              <a:rPr lang="en-US" sz="1200" dirty="0"/>
              <a:t>• Stakeholder register</a:t>
            </a:r>
          </a:p>
          <a:p>
            <a:r>
              <a:rPr lang="en-US" sz="1200" dirty="0"/>
              <a:t>3. Agreements</a:t>
            </a:r>
          </a:p>
          <a:p>
            <a:r>
              <a:rPr lang="en-US" sz="1200" dirty="0"/>
              <a:t>4. Procurement documentation</a:t>
            </a:r>
          </a:p>
          <a:p>
            <a:r>
              <a:rPr lang="en-US" sz="1200" dirty="0"/>
              <a:t>5. Enterprise environmental</a:t>
            </a:r>
          </a:p>
          <a:p>
            <a:r>
              <a:rPr lang="en-US" sz="1200" dirty="0"/>
              <a:t>factors</a:t>
            </a:r>
          </a:p>
          <a:p>
            <a:r>
              <a:rPr lang="en-US" sz="1200" dirty="0"/>
              <a:t>6. Organizational process assets</a:t>
            </a:r>
            <a:endParaRPr lang="en-US" sz="1200" b="0" kern="1200" dirty="0"/>
          </a:p>
        </p:txBody>
      </p:sp>
    </p:spTree>
    <p:extLst>
      <p:ext uri="{BB962C8B-B14F-4D97-AF65-F5344CB8AC3E}">
        <p14:creationId xmlns:p14="http://schemas.microsoft.com/office/powerpoint/2010/main" val="3756813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a:t>
            </a:r>
            <a:r>
              <a:rPr lang="en-US" sz="3600" b="1" dirty="0">
                <a:latin typeface="+mn-lt"/>
              </a:rPr>
              <a:t>: </a:t>
            </a:r>
            <a:r>
              <a:rPr lang="en-US" sz="3600" b="1" dirty="0">
                <a:solidFill>
                  <a:srgbClr val="FF0000"/>
                </a:solidFill>
                <a:latin typeface="+mn-lt"/>
              </a:rPr>
              <a:t>INPUT</a:t>
            </a:r>
            <a:endParaRPr lang="id-ID" sz="3600" b="1" dirty="0">
              <a:solidFill>
                <a:srgbClr val="FF0000"/>
              </a:solidFill>
              <a:latin typeface="+mn-lt"/>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sp>
        <p:nvSpPr>
          <p:cNvPr id="23" name="Rectangle 22"/>
          <p:cNvSpPr/>
          <p:nvPr/>
        </p:nvSpPr>
        <p:spPr>
          <a:xfrm>
            <a:off x="2852940" y="768441"/>
            <a:ext cx="9048466" cy="6063198"/>
          </a:xfrm>
          <a:prstGeom prst="rect">
            <a:avLst/>
          </a:prstGeom>
          <a:solidFill>
            <a:schemeClr val="tx2">
              <a:lumMod val="40000"/>
              <a:lumOff val="60000"/>
            </a:schemeClr>
          </a:solidFill>
        </p:spPr>
        <p:txBody>
          <a:bodyPr wrap="square">
            <a:spAutoFit/>
          </a:bodyPr>
          <a:lstStyle/>
          <a:p>
            <a:r>
              <a:rPr lang="en-US" b="1" dirty="0"/>
              <a:t>1. Project management plan</a:t>
            </a:r>
          </a:p>
          <a:p>
            <a:pPr>
              <a:buNone/>
            </a:pPr>
            <a:endParaRPr lang="en-US" b="1" dirty="0"/>
          </a:p>
          <a:p>
            <a:pPr>
              <a:buNone/>
            </a:pPr>
            <a:r>
              <a:rPr lang="en-US" sz="1600" b="1" dirty="0"/>
              <a:t>Risk</a:t>
            </a:r>
            <a:r>
              <a:rPr lang="id-ID" sz="1600" b="1" dirty="0"/>
              <a:t> Management plan</a:t>
            </a:r>
          </a:p>
          <a:p>
            <a:pPr marL="365760" lvl="1" indent="0">
              <a:buNone/>
            </a:pPr>
            <a:r>
              <a:rPr lang="id-ID" sz="1600" dirty="0"/>
              <a:t>Elemen kunci dari </a:t>
            </a:r>
            <a:r>
              <a:rPr lang="en-US" sz="1600" dirty="0"/>
              <a:t>Risk Management Plan </a:t>
            </a:r>
            <a:r>
              <a:rPr lang="id-ID" sz="1600" dirty="0"/>
              <a:t>yang berkontribusi pada </a:t>
            </a:r>
            <a:r>
              <a:rPr lang="en-US" sz="1600" dirty="0"/>
              <a:t>Proses</a:t>
            </a:r>
            <a:r>
              <a:rPr lang="id-ID" sz="1600" dirty="0"/>
              <a:t> Identifikasi</a:t>
            </a:r>
            <a:r>
              <a:rPr lang="en-US" sz="1600" dirty="0"/>
              <a:t> </a:t>
            </a:r>
            <a:r>
              <a:rPr lang="en-US" sz="1600" dirty="0" err="1"/>
              <a:t>Risiko</a:t>
            </a:r>
            <a:endParaRPr lang="id-ID" sz="1600" dirty="0"/>
          </a:p>
          <a:p>
            <a:pPr marL="365760" lvl="1" indent="0">
              <a:buNone/>
            </a:pPr>
            <a:r>
              <a:rPr lang="id-ID" sz="1600" dirty="0"/>
              <a:t>adalah </a:t>
            </a:r>
            <a:endParaRPr lang="en-US" sz="1600" dirty="0"/>
          </a:p>
          <a:p>
            <a:pPr marL="651510" lvl="1" indent="-285750">
              <a:buFont typeface="Arial" panose="020B0604020202020204" pitchFamily="34" charset="0"/>
              <a:buChar char="•"/>
            </a:pPr>
            <a:r>
              <a:rPr lang="id-ID" sz="1600" dirty="0"/>
              <a:t>penugasan peran dan tanggung jawab, </a:t>
            </a:r>
            <a:endParaRPr lang="en-US" sz="1600" dirty="0"/>
          </a:p>
          <a:p>
            <a:pPr marL="651510" lvl="1" indent="-285750">
              <a:buFont typeface="Arial" panose="020B0604020202020204" pitchFamily="34" charset="0"/>
              <a:buChar char="•"/>
            </a:pPr>
            <a:r>
              <a:rPr lang="id-ID" sz="1600" dirty="0"/>
              <a:t>anggaran</a:t>
            </a:r>
            <a:r>
              <a:rPr lang="en-US" sz="1600" dirty="0"/>
              <a:t> </a:t>
            </a:r>
            <a:r>
              <a:rPr lang="id-ID" sz="1600" dirty="0"/>
              <a:t>dan jadwal </a:t>
            </a:r>
            <a:r>
              <a:rPr lang="en-US" sz="1600" dirty="0" err="1"/>
              <a:t>dalam</a:t>
            </a:r>
            <a:r>
              <a:rPr lang="en-US" sz="1600" dirty="0"/>
              <a:t> </a:t>
            </a:r>
            <a:r>
              <a:rPr lang="en-US" sz="1600" dirty="0" err="1"/>
              <a:t>melakukan</a:t>
            </a:r>
            <a:r>
              <a:rPr lang="id-ID" sz="1600" dirty="0"/>
              <a:t> kegiatan manajemen risiko </a:t>
            </a:r>
            <a:endParaRPr lang="en-US" sz="1600" dirty="0"/>
          </a:p>
          <a:p>
            <a:pPr marL="651510" lvl="1" indent="-285750">
              <a:buFont typeface="Arial" panose="020B0604020202020204" pitchFamily="34" charset="0"/>
              <a:buChar char="•"/>
            </a:pPr>
            <a:r>
              <a:rPr lang="id-ID" sz="1600" dirty="0"/>
              <a:t>kategori risiko, yang kadang-kadang dinyatakan sebagai risk breakdown structure</a:t>
            </a:r>
            <a:endParaRPr lang="en-US" sz="1600" dirty="0"/>
          </a:p>
          <a:p>
            <a:endParaRPr lang="en-US" sz="1600" dirty="0"/>
          </a:p>
          <a:p>
            <a:pPr lvl="0"/>
            <a:r>
              <a:rPr lang="en-US" sz="1600" b="1" dirty="0"/>
              <a:t>Scope baseline</a:t>
            </a:r>
          </a:p>
          <a:p>
            <a:pPr marL="365760" lvl="1" indent="0">
              <a:buNone/>
            </a:pPr>
            <a:r>
              <a:rPr lang="id-ID" sz="1600" dirty="0"/>
              <a:t>Asumsi proyek ditemukan dalam </a:t>
            </a:r>
            <a:r>
              <a:rPr lang="en-US" sz="1600" dirty="0"/>
              <a:t>project scope statement</a:t>
            </a:r>
            <a:r>
              <a:rPr lang="id-ID" sz="1600" dirty="0"/>
              <a:t>. Ketidakpastian dalam</a:t>
            </a:r>
            <a:r>
              <a:rPr lang="en-US" sz="1600" dirty="0"/>
              <a:t> </a:t>
            </a:r>
            <a:r>
              <a:rPr lang="id-ID" sz="1600" dirty="0"/>
              <a:t>asumsi proyek harus dievaluasi sebagai penyebab potensial risiko proyek.</a:t>
            </a:r>
          </a:p>
          <a:p>
            <a:pPr marL="365760" lvl="1" indent="0" algn="just">
              <a:buNone/>
            </a:pPr>
            <a:r>
              <a:rPr lang="id-ID" sz="1600" dirty="0"/>
              <a:t>WBS adalah input penting untuk mengidentifikasi risiko karena memfasilitasi pemahaman tentang </a:t>
            </a:r>
            <a:r>
              <a:rPr lang="en-US" sz="1600" dirty="0" err="1"/>
              <a:t>potensi</a:t>
            </a:r>
            <a:r>
              <a:rPr lang="en-US" sz="1600" dirty="0"/>
              <a:t> </a:t>
            </a:r>
            <a:r>
              <a:rPr lang="id-ID" sz="1600" dirty="0"/>
              <a:t>risiko potensial pada mikro dan makro. Risiko dapat diidentifikasi dan selanjutnya dilacak pada ringkasan, akun kontrol, dan / atau</a:t>
            </a:r>
            <a:r>
              <a:rPr lang="en-US" sz="1600" dirty="0"/>
              <a:t> </a:t>
            </a:r>
            <a:r>
              <a:rPr lang="id-ID" sz="1600" dirty="0"/>
              <a:t>tingkat </a:t>
            </a:r>
            <a:r>
              <a:rPr lang="en-US" sz="1600" dirty="0"/>
              <a:t>work package</a:t>
            </a:r>
            <a:r>
              <a:rPr lang="id-ID" sz="1600" dirty="0"/>
              <a:t>.</a:t>
            </a:r>
            <a:endParaRPr lang="en-US" sz="1600" dirty="0"/>
          </a:p>
          <a:p>
            <a:endParaRPr lang="en-US" sz="1600" dirty="0"/>
          </a:p>
          <a:p>
            <a:r>
              <a:rPr lang="en-US" sz="1600" b="1" dirty="0"/>
              <a:t>Schedule baseline</a:t>
            </a:r>
          </a:p>
          <a:p>
            <a:pPr lvl="1"/>
            <a:r>
              <a:rPr lang="en-US" sz="1600" dirty="0"/>
              <a:t>Schedule baseline </a:t>
            </a:r>
            <a:r>
              <a:rPr lang="en-US" sz="1600" dirty="0" err="1"/>
              <a:t>ditinjau</a:t>
            </a:r>
            <a:r>
              <a:rPr lang="en-US" sz="1600" dirty="0"/>
              <a:t> </a:t>
            </a:r>
            <a:r>
              <a:rPr lang="en-US" sz="1600" dirty="0" err="1"/>
              <a:t>untuk</a:t>
            </a:r>
            <a:r>
              <a:rPr lang="en-US" sz="1600" dirty="0"/>
              <a:t> </a:t>
            </a:r>
            <a:r>
              <a:rPr lang="en-US" sz="1600" dirty="0" err="1"/>
              <a:t>mengidentifikasi</a:t>
            </a:r>
            <a:r>
              <a:rPr lang="en-US" sz="1600" dirty="0"/>
              <a:t> milestone </a:t>
            </a:r>
            <a:r>
              <a:rPr lang="en-US" sz="1600" dirty="0" err="1"/>
              <a:t>dan</a:t>
            </a:r>
            <a:r>
              <a:rPr lang="en-US" sz="1600" dirty="0"/>
              <a:t> </a:t>
            </a:r>
            <a:r>
              <a:rPr lang="en-US" sz="1600" dirty="0" err="1"/>
              <a:t>tanggal</a:t>
            </a:r>
            <a:r>
              <a:rPr lang="en-US" sz="1600" dirty="0"/>
              <a:t> </a:t>
            </a:r>
            <a:r>
              <a:rPr lang="en-US" sz="1600" dirty="0" err="1"/>
              <a:t>jatuh</a:t>
            </a:r>
            <a:r>
              <a:rPr lang="en-US" sz="1600" dirty="0"/>
              <a:t> tempo yang </a:t>
            </a:r>
            <a:r>
              <a:rPr lang="en-US" sz="1600" dirty="0" err="1"/>
              <a:t>dapat</a:t>
            </a:r>
            <a:r>
              <a:rPr lang="en-US" sz="1600" dirty="0"/>
              <a:t> </a:t>
            </a:r>
            <a:r>
              <a:rPr lang="en-US" sz="1600" dirty="0" err="1"/>
              <a:t>menimbulkan</a:t>
            </a:r>
            <a:r>
              <a:rPr lang="en-US" sz="1600" dirty="0"/>
              <a:t> </a:t>
            </a:r>
            <a:r>
              <a:rPr lang="en-US" sz="1600" dirty="0" err="1"/>
              <a:t>risiko</a:t>
            </a:r>
            <a:r>
              <a:rPr lang="en-US" sz="1600" dirty="0"/>
              <a:t>.</a:t>
            </a:r>
          </a:p>
          <a:p>
            <a:pPr lvl="1"/>
            <a:endParaRPr lang="en-US" sz="1600" dirty="0"/>
          </a:p>
          <a:p>
            <a:r>
              <a:rPr lang="en-US" sz="1600" b="1" dirty="0"/>
              <a:t>Cost baseline</a:t>
            </a:r>
          </a:p>
          <a:p>
            <a:pPr lvl="1"/>
            <a:r>
              <a:rPr lang="en-US" sz="1600" dirty="0"/>
              <a:t>Baseline </a:t>
            </a:r>
            <a:r>
              <a:rPr lang="en-US" sz="1600" dirty="0" err="1"/>
              <a:t>biaya</a:t>
            </a:r>
            <a:r>
              <a:rPr lang="en-US" sz="1600" dirty="0"/>
              <a:t> </a:t>
            </a:r>
            <a:r>
              <a:rPr lang="en-US" sz="1600" dirty="0" err="1"/>
              <a:t>dapat</a:t>
            </a:r>
            <a:r>
              <a:rPr lang="en-US" sz="1600" dirty="0"/>
              <a:t> </a:t>
            </a:r>
            <a:r>
              <a:rPr lang="en-US" sz="1600" dirty="0" err="1"/>
              <a:t>ditinjau</a:t>
            </a:r>
            <a:r>
              <a:rPr lang="en-US" sz="1600" dirty="0"/>
              <a:t> </a:t>
            </a:r>
            <a:r>
              <a:rPr lang="en-US" sz="1600" dirty="0" err="1"/>
              <a:t>untuk</a:t>
            </a:r>
            <a:r>
              <a:rPr lang="en-US" sz="1600" dirty="0"/>
              <a:t> </a:t>
            </a:r>
            <a:r>
              <a:rPr lang="en-US" sz="1600" dirty="0" err="1"/>
              <a:t>mengidentifikasi</a:t>
            </a:r>
            <a:r>
              <a:rPr lang="en-US" sz="1600" dirty="0"/>
              <a:t> </a:t>
            </a:r>
            <a:r>
              <a:rPr lang="en-US" sz="1600" dirty="0" err="1"/>
              <a:t>biaya</a:t>
            </a:r>
            <a:r>
              <a:rPr lang="en-US" sz="1600" dirty="0"/>
              <a:t> </a:t>
            </a:r>
            <a:r>
              <a:rPr lang="en-US" sz="1600" dirty="0" err="1"/>
              <a:t>atau</a:t>
            </a:r>
            <a:r>
              <a:rPr lang="en-US" sz="1600" dirty="0"/>
              <a:t> </a:t>
            </a:r>
            <a:r>
              <a:rPr lang="en-US" sz="1600" dirty="0" err="1"/>
              <a:t>persyaratan</a:t>
            </a:r>
            <a:r>
              <a:rPr lang="en-US" sz="1600" dirty="0"/>
              <a:t> </a:t>
            </a:r>
            <a:r>
              <a:rPr lang="en-US" sz="1600" dirty="0" err="1"/>
              <a:t>pendanaan</a:t>
            </a:r>
            <a:r>
              <a:rPr lang="en-US" sz="1600" dirty="0"/>
              <a:t> yang </a:t>
            </a:r>
            <a:r>
              <a:rPr lang="en-US" sz="1600" dirty="0" err="1"/>
              <a:t>tunduk</a:t>
            </a:r>
            <a:r>
              <a:rPr lang="en-US" sz="1600" dirty="0"/>
              <a:t> </a:t>
            </a:r>
            <a:r>
              <a:rPr lang="en-US" sz="1600" dirty="0" err="1"/>
              <a:t>pada</a:t>
            </a:r>
            <a:r>
              <a:rPr lang="en-US" sz="1600" dirty="0"/>
              <a:t> </a:t>
            </a:r>
            <a:r>
              <a:rPr lang="en-US" sz="1600" dirty="0" err="1"/>
              <a:t>ketidakpastian</a:t>
            </a:r>
            <a:r>
              <a:rPr lang="en-US" sz="1600" dirty="0"/>
              <a:t> </a:t>
            </a:r>
            <a:r>
              <a:rPr lang="en-US" sz="1600" dirty="0" err="1"/>
              <a:t>atau</a:t>
            </a:r>
            <a:r>
              <a:rPr lang="en-US" sz="1600" dirty="0"/>
              <a:t> </a:t>
            </a:r>
            <a:r>
              <a:rPr lang="en-US" sz="1600" dirty="0" err="1"/>
              <a:t>ambiguitas</a:t>
            </a:r>
            <a:r>
              <a:rPr lang="en-US" sz="1600" dirty="0"/>
              <a:t>, </a:t>
            </a:r>
            <a:r>
              <a:rPr lang="en-US" sz="1600" dirty="0" err="1"/>
              <a:t>atau</a:t>
            </a:r>
            <a:r>
              <a:rPr lang="en-US" sz="1600" dirty="0"/>
              <a:t> di mana </a:t>
            </a:r>
            <a:r>
              <a:rPr lang="en-US" sz="1600" dirty="0" err="1"/>
              <a:t>asumsi</a:t>
            </a:r>
            <a:r>
              <a:rPr lang="en-US" sz="1600" dirty="0"/>
              <a:t> </a:t>
            </a:r>
            <a:r>
              <a:rPr lang="en-US" sz="1600" dirty="0" err="1"/>
              <a:t>utama</a:t>
            </a:r>
            <a:r>
              <a:rPr lang="en-US" sz="1600" dirty="0"/>
              <a:t> </a:t>
            </a:r>
            <a:r>
              <a:rPr lang="en-US" sz="1600" dirty="0" err="1"/>
              <a:t>telah</a:t>
            </a:r>
            <a:r>
              <a:rPr lang="en-US" sz="1600" dirty="0"/>
              <a:t> </a:t>
            </a:r>
            <a:r>
              <a:rPr lang="en-US" sz="1600" dirty="0" err="1"/>
              <a:t>dibuat</a:t>
            </a:r>
            <a:r>
              <a:rPr lang="en-US" sz="1600" dirty="0"/>
              <a:t> yang </a:t>
            </a:r>
            <a:r>
              <a:rPr lang="en-US" sz="1600" dirty="0" err="1"/>
              <a:t>dapat</a:t>
            </a:r>
            <a:r>
              <a:rPr lang="en-US" sz="1600" dirty="0"/>
              <a:t> </a:t>
            </a:r>
            <a:r>
              <a:rPr lang="en-US" sz="1600" dirty="0" err="1"/>
              <a:t>menimbulkan</a:t>
            </a:r>
            <a:r>
              <a:rPr lang="en-US" sz="1600" dirty="0"/>
              <a:t> </a:t>
            </a:r>
            <a:r>
              <a:rPr lang="en-US" sz="1600" dirty="0" err="1"/>
              <a:t>risiko</a:t>
            </a:r>
            <a:r>
              <a:rPr lang="en-US" sz="1600" dirty="0"/>
              <a:t>.</a:t>
            </a:r>
          </a:p>
        </p:txBody>
      </p:sp>
      <p:sp>
        <p:nvSpPr>
          <p:cNvPr id="12" name="Freeform 11"/>
          <p:cNvSpPr/>
          <p:nvPr/>
        </p:nvSpPr>
        <p:spPr>
          <a:xfrm>
            <a:off x="50639" y="80615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4" name="Freeform 13"/>
          <p:cNvSpPr/>
          <p:nvPr/>
        </p:nvSpPr>
        <p:spPr>
          <a:xfrm>
            <a:off x="155337" y="1266950"/>
            <a:ext cx="2592905" cy="5473560"/>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Requirements management plan</a:t>
            </a:r>
          </a:p>
          <a:p>
            <a:pPr lvl="1"/>
            <a:r>
              <a:rPr lang="en-US" sz="1200" dirty="0"/>
              <a:t>• Schedule management plan</a:t>
            </a:r>
          </a:p>
          <a:p>
            <a:pPr lvl="1"/>
            <a:r>
              <a:rPr lang="en-US" sz="1200" dirty="0"/>
              <a:t>• Cost management plan</a:t>
            </a:r>
          </a:p>
          <a:p>
            <a:pPr lvl="1"/>
            <a:r>
              <a:rPr lang="en-US" sz="1200" dirty="0"/>
              <a:t>• Quality management plan</a:t>
            </a:r>
          </a:p>
          <a:p>
            <a:pPr lvl="1"/>
            <a:r>
              <a:rPr lang="en-US" sz="1200" dirty="0"/>
              <a:t>• Resource management plan</a:t>
            </a:r>
          </a:p>
          <a:p>
            <a:pPr lvl="1"/>
            <a:r>
              <a:rPr lang="en-US" sz="1200" dirty="0"/>
              <a:t>• Risk management plan</a:t>
            </a:r>
          </a:p>
          <a:p>
            <a:pPr lvl="1"/>
            <a:r>
              <a:rPr lang="en-US" sz="1200" dirty="0"/>
              <a:t>• Scope baseline</a:t>
            </a:r>
          </a:p>
          <a:p>
            <a:pPr lvl="1"/>
            <a:r>
              <a:rPr lang="en-US" sz="1200" dirty="0"/>
              <a:t>• Schedule baseline</a:t>
            </a:r>
          </a:p>
          <a:p>
            <a:pPr lvl="1"/>
            <a:r>
              <a:rPr lang="en-US" sz="1200" dirty="0"/>
              <a:t>• Cost baseline</a:t>
            </a:r>
          </a:p>
          <a:p>
            <a:r>
              <a:rPr lang="en-US" sz="1200" dirty="0"/>
              <a:t>2. Project documents</a:t>
            </a:r>
          </a:p>
          <a:p>
            <a:pPr lvl="1"/>
            <a:r>
              <a:rPr lang="en-US" sz="1200" dirty="0"/>
              <a:t>• Assumption log</a:t>
            </a:r>
          </a:p>
          <a:p>
            <a:pPr lvl="1"/>
            <a:r>
              <a:rPr lang="en-US" sz="1200" dirty="0"/>
              <a:t>• Cost estimates</a:t>
            </a:r>
          </a:p>
          <a:p>
            <a:pPr lvl="1"/>
            <a:r>
              <a:rPr lang="en-US" sz="1200" dirty="0"/>
              <a:t>• Duration estimates</a:t>
            </a:r>
          </a:p>
          <a:p>
            <a:pPr lvl="1"/>
            <a:r>
              <a:rPr lang="en-US" sz="1200" dirty="0"/>
              <a:t>• Issue log</a:t>
            </a:r>
          </a:p>
          <a:p>
            <a:pPr lvl="1"/>
            <a:r>
              <a:rPr lang="en-US" sz="1200" dirty="0"/>
              <a:t>• Lessons learned register</a:t>
            </a:r>
          </a:p>
          <a:p>
            <a:pPr lvl="1"/>
            <a:r>
              <a:rPr lang="en-US" sz="1200" dirty="0"/>
              <a:t>• Requirements</a:t>
            </a:r>
          </a:p>
          <a:p>
            <a:pPr lvl="1"/>
            <a:r>
              <a:rPr lang="en-US" sz="1200" dirty="0"/>
              <a:t>documentation</a:t>
            </a:r>
          </a:p>
          <a:p>
            <a:pPr lvl="1"/>
            <a:r>
              <a:rPr lang="en-US" sz="1200" dirty="0"/>
              <a:t>• Resource requirements</a:t>
            </a:r>
          </a:p>
          <a:p>
            <a:pPr lvl="1"/>
            <a:r>
              <a:rPr lang="en-US" sz="1200" dirty="0"/>
              <a:t>• Stakeholder register</a:t>
            </a:r>
          </a:p>
          <a:p>
            <a:r>
              <a:rPr lang="en-US" sz="1200" dirty="0"/>
              <a:t>3. Agreements</a:t>
            </a:r>
          </a:p>
          <a:p>
            <a:r>
              <a:rPr lang="en-US" sz="1200" dirty="0"/>
              <a:t>4. Procurement documentation</a:t>
            </a:r>
          </a:p>
          <a:p>
            <a:r>
              <a:rPr lang="en-US" sz="1200" dirty="0"/>
              <a:t>5. Enterprise environmental</a:t>
            </a:r>
          </a:p>
          <a:p>
            <a:r>
              <a:rPr lang="en-US" sz="1200" dirty="0"/>
              <a:t>factors</a:t>
            </a:r>
          </a:p>
          <a:p>
            <a:r>
              <a:rPr lang="en-US" sz="1200" dirty="0"/>
              <a:t>6. Organizational process assets</a:t>
            </a:r>
            <a:endParaRPr lang="en-US" sz="1200" b="0" kern="1200" dirty="0"/>
          </a:p>
        </p:txBody>
      </p:sp>
    </p:spTree>
    <p:extLst>
      <p:ext uri="{BB962C8B-B14F-4D97-AF65-F5344CB8AC3E}">
        <p14:creationId xmlns:p14="http://schemas.microsoft.com/office/powerpoint/2010/main" val="2820930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a:t>
            </a:r>
            <a:r>
              <a:rPr lang="en-US" sz="3600" b="1" dirty="0">
                <a:latin typeface="+mn-lt"/>
              </a:rPr>
              <a:t>: </a:t>
            </a:r>
            <a:r>
              <a:rPr lang="en-US" sz="3600" b="1" dirty="0">
                <a:solidFill>
                  <a:srgbClr val="FF0000"/>
                </a:solidFill>
                <a:latin typeface="+mn-lt"/>
              </a:rPr>
              <a:t>INPUT</a:t>
            </a:r>
            <a:endParaRPr lang="id-ID" sz="3600" b="1" dirty="0">
              <a:solidFill>
                <a:srgbClr val="FF0000"/>
              </a:solidFill>
              <a:latin typeface="+mn-lt"/>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sp>
        <p:nvSpPr>
          <p:cNvPr id="23" name="Rectangle 22"/>
          <p:cNvSpPr/>
          <p:nvPr/>
        </p:nvSpPr>
        <p:spPr>
          <a:xfrm>
            <a:off x="2852940" y="768441"/>
            <a:ext cx="9048466" cy="5355312"/>
          </a:xfrm>
          <a:prstGeom prst="rect">
            <a:avLst/>
          </a:prstGeom>
          <a:solidFill>
            <a:schemeClr val="tx2">
              <a:lumMod val="40000"/>
              <a:lumOff val="60000"/>
            </a:schemeClr>
          </a:solidFill>
        </p:spPr>
        <p:txBody>
          <a:bodyPr wrap="square">
            <a:spAutoFit/>
          </a:bodyPr>
          <a:lstStyle/>
          <a:p>
            <a:pPr lvl="0"/>
            <a:r>
              <a:rPr lang="en-US" b="1" dirty="0"/>
              <a:t>2. Project documents</a:t>
            </a:r>
          </a:p>
          <a:p>
            <a:pPr lvl="1"/>
            <a:r>
              <a:rPr lang="id-ID" dirty="0"/>
              <a:t>Dokumen proyek memberi tim proyek informasi tentang keputusan yang membantu mengidentifikasi </a:t>
            </a:r>
            <a:r>
              <a:rPr lang="en-US" dirty="0" err="1"/>
              <a:t>risiko</a:t>
            </a:r>
            <a:r>
              <a:rPr lang="en-US" dirty="0"/>
              <a:t> </a:t>
            </a:r>
            <a:r>
              <a:rPr lang="id-ID" dirty="0"/>
              <a:t>proyek dengan lebih baik. Dokumen proyek meningkatkan komunikasi lintas tim dan pemangku kepentingan dan mencakup, tetapi tidak terbatas pada:</a:t>
            </a:r>
            <a:endParaRPr lang="en-US" dirty="0"/>
          </a:p>
          <a:p>
            <a:pPr lvl="2"/>
            <a:r>
              <a:rPr lang="en-US" dirty="0"/>
              <a:t>• Assumption log</a:t>
            </a:r>
          </a:p>
          <a:p>
            <a:pPr lvl="2"/>
            <a:r>
              <a:rPr lang="en-US" dirty="0"/>
              <a:t>• Cost estimates</a:t>
            </a:r>
          </a:p>
          <a:p>
            <a:pPr lvl="2"/>
            <a:r>
              <a:rPr lang="en-US" dirty="0"/>
              <a:t>• Duration estimates</a:t>
            </a:r>
          </a:p>
          <a:p>
            <a:pPr lvl="2"/>
            <a:r>
              <a:rPr lang="en-US" dirty="0"/>
              <a:t>• Issue log</a:t>
            </a:r>
          </a:p>
          <a:p>
            <a:pPr lvl="2"/>
            <a:r>
              <a:rPr lang="en-US" dirty="0"/>
              <a:t>• Lessons learned register</a:t>
            </a:r>
          </a:p>
          <a:p>
            <a:pPr lvl="2"/>
            <a:r>
              <a:rPr lang="en-US" dirty="0"/>
              <a:t>• Requirements documentation</a:t>
            </a:r>
          </a:p>
          <a:p>
            <a:pPr lvl="2"/>
            <a:r>
              <a:rPr lang="en-US" dirty="0"/>
              <a:t>• Resource requirements</a:t>
            </a:r>
          </a:p>
          <a:p>
            <a:pPr lvl="2"/>
            <a:r>
              <a:rPr lang="en-US" dirty="0"/>
              <a:t>• Stakeholder register</a:t>
            </a:r>
          </a:p>
          <a:p>
            <a:endParaRPr lang="en-US" dirty="0"/>
          </a:p>
          <a:p>
            <a:r>
              <a:rPr lang="en-US" b="1" dirty="0"/>
              <a:t>3. Agreements</a:t>
            </a:r>
          </a:p>
          <a:p>
            <a:pPr lvl="1" algn="just"/>
            <a:r>
              <a:rPr lang="en-US" dirty="0" err="1"/>
              <a:t>Jika</a:t>
            </a:r>
            <a:r>
              <a:rPr lang="en-US" dirty="0"/>
              <a:t> </a:t>
            </a:r>
            <a:r>
              <a:rPr lang="en-US" dirty="0" err="1"/>
              <a:t>proyek</a:t>
            </a:r>
            <a:r>
              <a:rPr lang="en-US" dirty="0"/>
              <a:t> </a:t>
            </a:r>
            <a:r>
              <a:rPr lang="en-US" dirty="0" err="1"/>
              <a:t>membutuhkan</a:t>
            </a:r>
            <a:r>
              <a:rPr lang="en-US" dirty="0"/>
              <a:t> </a:t>
            </a:r>
            <a:r>
              <a:rPr lang="en-US" dirty="0" err="1"/>
              <a:t>pengadaan</a:t>
            </a:r>
            <a:r>
              <a:rPr lang="en-US" dirty="0"/>
              <a:t> </a:t>
            </a:r>
            <a:r>
              <a:rPr lang="en-US" dirty="0" err="1"/>
              <a:t>sumber</a:t>
            </a:r>
            <a:r>
              <a:rPr lang="en-US" dirty="0"/>
              <a:t> </a:t>
            </a:r>
            <a:r>
              <a:rPr lang="en-US" dirty="0" err="1"/>
              <a:t>daya</a:t>
            </a:r>
            <a:r>
              <a:rPr lang="en-US" dirty="0"/>
              <a:t> </a:t>
            </a:r>
            <a:r>
              <a:rPr lang="en-US" dirty="0" err="1"/>
              <a:t>eksternal</a:t>
            </a:r>
            <a:r>
              <a:rPr lang="en-US" dirty="0"/>
              <a:t>, </a:t>
            </a:r>
            <a:r>
              <a:rPr lang="en-US" dirty="0" err="1"/>
              <a:t>perjanjian</a:t>
            </a:r>
            <a:r>
              <a:rPr lang="en-US" dirty="0"/>
              <a:t> </a:t>
            </a:r>
            <a:r>
              <a:rPr lang="en-US" dirty="0" err="1"/>
              <a:t>tersebut</a:t>
            </a:r>
            <a:r>
              <a:rPr lang="en-US" dirty="0"/>
              <a:t> </a:t>
            </a:r>
            <a:r>
              <a:rPr lang="en-US" dirty="0" err="1"/>
              <a:t>dapat</a:t>
            </a:r>
            <a:r>
              <a:rPr lang="en-US" dirty="0"/>
              <a:t> </a:t>
            </a:r>
            <a:r>
              <a:rPr lang="en-US" dirty="0" err="1"/>
              <a:t>memiliki</a:t>
            </a:r>
            <a:r>
              <a:rPr lang="en-US" dirty="0"/>
              <a:t> </a:t>
            </a:r>
            <a:r>
              <a:rPr lang="en-US" dirty="0" err="1"/>
              <a:t>informasi</a:t>
            </a:r>
            <a:r>
              <a:rPr lang="en-US" dirty="0"/>
              <a:t> </a:t>
            </a:r>
            <a:r>
              <a:rPr lang="en-US" dirty="0" err="1"/>
              <a:t>seperti</a:t>
            </a:r>
            <a:r>
              <a:rPr lang="en-US" dirty="0"/>
              <a:t> milestone, </a:t>
            </a:r>
            <a:r>
              <a:rPr lang="en-US" dirty="0" err="1"/>
              <a:t>jenis</a:t>
            </a:r>
            <a:r>
              <a:rPr lang="en-US" dirty="0"/>
              <a:t> </a:t>
            </a:r>
            <a:r>
              <a:rPr lang="en-US" dirty="0" err="1"/>
              <a:t>kontrak</a:t>
            </a:r>
            <a:r>
              <a:rPr lang="en-US" dirty="0"/>
              <a:t>, </a:t>
            </a:r>
            <a:r>
              <a:rPr lang="en-US" dirty="0" err="1"/>
              <a:t>kriteria</a:t>
            </a:r>
            <a:r>
              <a:rPr lang="en-US" dirty="0"/>
              <a:t> </a:t>
            </a:r>
            <a:r>
              <a:rPr lang="en-US" dirty="0" err="1"/>
              <a:t>penerimaan</a:t>
            </a:r>
            <a:r>
              <a:rPr lang="en-US" dirty="0"/>
              <a:t>, </a:t>
            </a:r>
            <a:r>
              <a:rPr lang="en-US" dirty="0" err="1"/>
              <a:t>dan</a:t>
            </a:r>
            <a:r>
              <a:rPr lang="en-US" dirty="0"/>
              <a:t> </a:t>
            </a:r>
            <a:r>
              <a:rPr lang="en-US" dirty="0" err="1"/>
              <a:t>penghargaan</a:t>
            </a:r>
            <a:r>
              <a:rPr lang="en-US" dirty="0"/>
              <a:t> </a:t>
            </a:r>
            <a:r>
              <a:rPr lang="en-US" dirty="0" err="1"/>
              <a:t>dan</a:t>
            </a:r>
            <a:r>
              <a:rPr lang="en-US" dirty="0"/>
              <a:t> </a:t>
            </a:r>
            <a:r>
              <a:rPr lang="en-US" dirty="0" err="1"/>
              <a:t>hukuman</a:t>
            </a:r>
            <a:r>
              <a:rPr lang="en-US" dirty="0"/>
              <a:t> yang </a:t>
            </a:r>
            <a:r>
              <a:rPr lang="en-US" dirty="0" err="1"/>
              <a:t>dapat</a:t>
            </a:r>
            <a:r>
              <a:rPr lang="en-US" dirty="0"/>
              <a:t> </a:t>
            </a:r>
            <a:r>
              <a:rPr lang="en-US" dirty="0" err="1"/>
              <a:t>menghadirkan</a:t>
            </a:r>
            <a:r>
              <a:rPr lang="en-US" dirty="0"/>
              <a:t> </a:t>
            </a:r>
            <a:r>
              <a:rPr lang="en-US" dirty="0" err="1"/>
              <a:t>ancaman</a:t>
            </a:r>
            <a:r>
              <a:rPr lang="en-US" dirty="0"/>
              <a:t> </a:t>
            </a:r>
            <a:r>
              <a:rPr lang="en-US" dirty="0" err="1"/>
              <a:t>atau</a:t>
            </a:r>
            <a:r>
              <a:rPr lang="en-US" dirty="0"/>
              <a:t> </a:t>
            </a:r>
            <a:r>
              <a:rPr lang="en-US" dirty="0" err="1"/>
              <a:t>peluang</a:t>
            </a:r>
            <a:r>
              <a:rPr lang="en-US" dirty="0"/>
              <a:t>.</a:t>
            </a:r>
          </a:p>
          <a:p>
            <a:endParaRPr lang="en-US" dirty="0"/>
          </a:p>
        </p:txBody>
      </p:sp>
      <p:grpSp>
        <p:nvGrpSpPr>
          <p:cNvPr id="2" name="Group 1"/>
          <p:cNvGrpSpPr/>
          <p:nvPr/>
        </p:nvGrpSpPr>
        <p:grpSpPr>
          <a:xfrm>
            <a:off x="50639" y="806152"/>
            <a:ext cx="2697603" cy="5934358"/>
            <a:chOff x="50639" y="806152"/>
            <a:chExt cx="2697603" cy="5934358"/>
          </a:xfrm>
        </p:grpSpPr>
        <p:sp>
          <p:nvSpPr>
            <p:cNvPr id="12" name="Freeform 11"/>
            <p:cNvSpPr/>
            <p:nvPr/>
          </p:nvSpPr>
          <p:spPr>
            <a:xfrm>
              <a:off x="50639" y="80615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4" name="Freeform 13"/>
            <p:cNvSpPr/>
            <p:nvPr/>
          </p:nvSpPr>
          <p:spPr>
            <a:xfrm>
              <a:off x="155337" y="1266950"/>
              <a:ext cx="2592905" cy="5473560"/>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Requirements management plan</a:t>
              </a:r>
            </a:p>
            <a:p>
              <a:pPr lvl="1"/>
              <a:r>
                <a:rPr lang="en-US" sz="1200" dirty="0"/>
                <a:t>• Schedule management plan</a:t>
              </a:r>
            </a:p>
            <a:p>
              <a:pPr lvl="1"/>
              <a:r>
                <a:rPr lang="en-US" sz="1200" dirty="0"/>
                <a:t>• Cost management plan</a:t>
              </a:r>
            </a:p>
            <a:p>
              <a:pPr lvl="1"/>
              <a:r>
                <a:rPr lang="en-US" sz="1200" dirty="0"/>
                <a:t>• Quality management plan</a:t>
              </a:r>
            </a:p>
            <a:p>
              <a:pPr lvl="1"/>
              <a:r>
                <a:rPr lang="en-US" sz="1200" dirty="0"/>
                <a:t>• Resource management plan</a:t>
              </a:r>
            </a:p>
            <a:p>
              <a:pPr lvl="1"/>
              <a:r>
                <a:rPr lang="en-US" sz="1200" dirty="0"/>
                <a:t>• Risk management plan</a:t>
              </a:r>
            </a:p>
            <a:p>
              <a:pPr lvl="1"/>
              <a:r>
                <a:rPr lang="en-US" sz="1200" dirty="0"/>
                <a:t>• Scope baseline</a:t>
              </a:r>
            </a:p>
            <a:p>
              <a:pPr lvl="1"/>
              <a:r>
                <a:rPr lang="en-US" sz="1200" dirty="0"/>
                <a:t>• Schedule baseline</a:t>
              </a:r>
            </a:p>
            <a:p>
              <a:pPr lvl="1"/>
              <a:r>
                <a:rPr lang="en-US" sz="1200" dirty="0"/>
                <a:t>• Cost baseline</a:t>
              </a:r>
            </a:p>
            <a:p>
              <a:r>
                <a:rPr lang="en-US" sz="1200" dirty="0"/>
                <a:t>2. Project documents</a:t>
              </a:r>
            </a:p>
            <a:p>
              <a:pPr lvl="1"/>
              <a:r>
                <a:rPr lang="en-US" sz="1200" dirty="0"/>
                <a:t>• Assumption log</a:t>
              </a:r>
            </a:p>
            <a:p>
              <a:pPr lvl="1"/>
              <a:r>
                <a:rPr lang="en-US" sz="1200" dirty="0"/>
                <a:t>• Cost estimates</a:t>
              </a:r>
            </a:p>
            <a:p>
              <a:pPr lvl="1"/>
              <a:r>
                <a:rPr lang="en-US" sz="1200" dirty="0"/>
                <a:t>• Duration estimates</a:t>
              </a:r>
            </a:p>
            <a:p>
              <a:pPr lvl="1"/>
              <a:r>
                <a:rPr lang="en-US" sz="1200" dirty="0"/>
                <a:t>• Issue log</a:t>
              </a:r>
            </a:p>
            <a:p>
              <a:pPr lvl="1"/>
              <a:r>
                <a:rPr lang="en-US" sz="1200" dirty="0"/>
                <a:t>• Lessons learned register</a:t>
              </a:r>
            </a:p>
            <a:p>
              <a:pPr lvl="1"/>
              <a:r>
                <a:rPr lang="en-US" sz="1200" dirty="0"/>
                <a:t>• Requirements</a:t>
              </a:r>
            </a:p>
            <a:p>
              <a:pPr lvl="1"/>
              <a:r>
                <a:rPr lang="en-US" sz="1200" dirty="0"/>
                <a:t>documentation</a:t>
              </a:r>
            </a:p>
            <a:p>
              <a:pPr lvl="1"/>
              <a:r>
                <a:rPr lang="en-US" sz="1200" dirty="0"/>
                <a:t>• Resource requirements</a:t>
              </a:r>
            </a:p>
            <a:p>
              <a:pPr lvl="1"/>
              <a:r>
                <a:rPr lang="en-US" sz="1200" dirty="0"/>
                <a:t>• Stakeholder register</a:t>
              </a:r>
            </a:p>
            <a:p>
              <a:r>
                <a:rPr lang="en-US" sz="1200" dirty="0"/>
                <a:t>3. Agreements</a:t>
              </a:r>
            </a:p>
            <a:p>
              <a:r>
                <a:rPr lang="en-US" sz="1200" dirty="0"/>
                <a:t>4. Procurement documentation</a:t>
              </a:r>
            </a:p>
            <a:p>
              <a:r>
                <a:rPr lang="en-US" sz="1200" dirty="0"/>
                <a:t>5. Enterprise environmental</a:t>
              </a:r>
            </a:p>
            <a:p>
              <a:r>
                <a:rPr lang="en-US" sz="1200" dirty="0"/>
                <a:t>factors</a:t>
              </a:r>
            </a:p>
            <a:p>
              <a:r>
                <a:rPr lang="en-US" sz="1200" dirty="0"/>
                <a:t>6. Organizational process assets</a:t>
              </a:r>
              <a:endParaRPr lang="en-US" sz="1200" b="0" kern="1200" dirty="0"/>
            </a:p>
          </p:txBody>
        </p:sp>
      </p:grpSp>
    </p:spTree>
    <p:extLst>
      <p:ext uri="{BB962C8B-B14F-4D97-AF65-F5344CB8AC3E}">
        <p14:creationId xmlns:p14="http://schemas.microsoft.com/office/powerpoint/2010/main" val="4198665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a:t>
            </a:r>
            <a:r>
              <a:rPr lang="en-US" sz="3600" b="1" dirty="0">
                <a:latin typeface="+mn-lt"/>
              </a:rPr>
              <a:t>: </a:t>
            </a:r>
            <a:r>
              <a:rPr lang="en-US" sz="3600" b="1" dirty="0">
                <a:solidFill>
                  <a:srgbClr val="FF0000"/>
                </a:solidFill>
                <a:latin typeface="+mn-lt"/>
              </a:rPr>
              <a:t>INPUT</a:t>
            </a:r>
            <a:endParaRPr lang="id-ID" sz="3600" b="1" dirty="0">
              <a:solidFill>
                <a:srgbClr val="FF0000"/>
              </a:solidFill>
              <a:latin typeface="+mn-lt"/>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sp>
        <p:nvSpPr>
          <p:cNvPr id="23" name="Rectangle 22"/>
          <p:cNvSpPr/>
          <p:nvPr/>
        </p:nvSpPr>
        <p:spPr>
          <a:xfrm>
            <a:off x="3002507" y="846628"/>
            <a:ext cx="9048466" cy="5355312"/>
          </a:xfrm>
          <a:prstGeom prst="rect">
            <a:avLst/>
          </a:prstGeom>
          <a:solidFill>
            <a:schemeClr val="tx2">
              <a:lumMod val="40000"/>
              <a:lumOff val="60000"/>
            </a:schemeClr>
          </a:solidFill>
        </p:spPr>
        <p:txBody>
          <a:bodyPr wrap="square">
            <a:spAutoFit/>
          </a:bodyPr>
          <a:lstStyle/>
          <a:p>
            <a:pPr lvl="0"/>
            <a:r>
              <a:rPr lang="en-US" b="1" dirty="0"/>
              <a:t>4. Procurement documents</a:t>
            </a:r>
          </a:p>
          <a:p>
            <a:pPr marL="365760" lvl="1" indent="0">
              <a:buNone/>
            </a:pPr>
            <a:r>
              <a:rPr lang="id-ID" dirty="0"/>
              <a:t>Jika proyek membutuhkan pengadaan sumber daya eksternal, pengadaan</a:t>
            </a:r>
          </a:p>
          <a:p>
            <a:pPr marL="365760" lvl="1" indent="0">
              <a:buNone/>
            </a:pPr>
            <a:r>
              <a:rPr lang="id-ID" dirty="0"/>
              <a:t>dokumen menjadi input utama untuk proses Identifikasi Risiko. </a:t>
            </a:r>
            <a:endParaRPr lang="en-US" dirty="0"/>
          </a:p>
          <a:p>
            <a:pPr lvl="0"/>
            <a:endParaRPr lang="en-US" b="1" dirty="0"/>
          </a:p>
          <a:p>
            <a:pPr lvl="0"/>
            <a:r>
              <a:rPr lang="en-US" b="1" dirty="0"/>
              <a:t>5. Enterprise environmental factors</a:t>
            </a:r>
          </a:p>
          <a:p>
            <a:pPr marL="365760" lvl="1" indent="0">
              <a:buNone/>
            </a:pPr>
            <a:r>
              <a:rPr lang="en-US" dirty="0" err="1"/>
              <a:t>Termasuk</a:t>
            </a:r>
            <a:r>
              <a:rPr lang="en-US" dirty="0"/>
              <a:t> </a:t>
            </a:r>
            <a:r>
              <a:rPr lang="en-US" dirty="0" err="1"/>
              <a:t>diantaranya</a:t>
            </a:r>
            <a:r>
              <a:rPr lang="en-US" dirty="0"/>
              <a:t> :</a:t>
            </a:r>
          </a:p>
          <a:p>
            <a:pPr lvl="2"/>
            <a:r>
              <a:rPr lang="en-US" dirty="0"/>
              <a:t>• Published information, including commercial databases,</a:t>
            </a:r>
          </a:p>
          <a:p>
            <a:pPr lvl="2"/>
            <a:r>
              <a:rPr lang="en-US" dirty="0"/>
              <a:t>• Academic studies,</a:t>
            </a:r>
          </a:p>
          <a:p>
            <a:pPr lvl="2"/>
            <a:r>
              <a:rPr lang="en-US" dirty="0"/>
              <a:t>• Published checklists,</a:t>
            </a:r>
          </a:p>
          <a:p>
            <a:pPr lvl="2"/>
            <a:r>
              <a:rPr lang="en-US" dirty="0"/>
              <a:t>• Benchmarking,</a:t>
            </a:r>
          </a:p>
          <a:p>
            <a:pPr lvl="2"/>
            <a:r>
              <a:rPr lang="en-US" dirty="0"/>
              <a:t>• Industry studies, and</a:t>
            </a:r>
          </a:p>
          <a:p>
            <a:pPr lvl="2"/>
            <a:r>
              <a:rPr lang="en-US" dirty="0"/>
              <a:t>• Risk attitudes.</a:t>
            </a:r>
          </a:p>
          <a:p>
            <a:pPr lvl="2"/>
            <a:endParaRPr lang="en-US" dirty="0"/>
          </a:p>
          <a:p>
            <a:pPr lvl="0"/>
            <a:r>
              <a:rPr lang="en-US" b="1" dirty="0"/>
              <a:t>6. Organizational process assets</a:t>
            </a:r>
          </a:p>
          <a:p>
            <a:pPr lvl="1"/>
            <a:r>
              <a:rPr lang="en-US" dirty="0" err="1"/>
              <a:t>Termasuk</a:t>
            </a:r>
            <a:r>
              <a:rPr lang="en-US" dirty="0"/>
              <a:t> </a:t>
            </a:r>
            <a:r>
              <a:rPr lang="en-US" dirty="0" err="1"/>
              <a:t>diantaranya</a:t>
            </a:r>
            <a:r>
              <a:rPr lang="en-US" dirty="0"/>
              <a:t> :</a:t>
            </a:r>
          </a:p>
          <a:p>
            <a:pPr lvl="2"/>
            <a:r>
              <a:rPr lang="en-US" dirty="0"/>
              <a:t>• Project files, including actual data,</a:t>
            </a:r>
          </a:p>
          <a:p>
            <a:pPr lvl="2"/>
            <a:r>
              <a:rPr lang="en-US" dirty="0"/>
              <a:t>• Organizational and project process controls,</a:t>
            </a:r>
          </a:p>
          <a:p>
            <a:pPr lvl="2"/>
            <a:r>
              <a:rPr lang="en-US" dirty="0"/>
              <a:t>• Risk statement formats or templates, and</a:t>
            </a:r>
          </a:p>
          <a:p>
            <a:pPr lvl="2"/>
            <a:r>
              <a:rPr lang="en-US" dirty="0"/>
              <a:t>• Lessons learned.</a:t>
            </a:r>
            <a:endParaRPr lang="en-US" sz="2800" dirty="0"/>
          </a:p>
        </p:txBody>
      </p:sp>
      <p:grpSp>
        <p:nvGrpSpPr>
          <p:cNvPr id="12" name="Group 11"/>
          <p:cNvGrpSpPr/>
          <p:nvPr/>
        </p:nvGrpSpPr>
        <p:grpSpPr>
          <a:xfrm>
            <a:off x="50639" y="806152"/>
            <a:ext cx="2697603" cy="5934358"/>
            <a:chOff x="50639" y="806152"/>
            <a:chExt cx="2697603" cy="5934358"/>
          </a:xfrm>
        </p:grpSpPr>
        <p:sp>
          <p:nvSpPr>
            <p:cNvPr id="14" name="Freeform 13"/>
            <p:cNvSpPr/>
            <p:nvPr/>
          </p:nvSpPr>
          <p:spPr>
            <a:xfrm>
              <a:off x="50639" y="80615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5" name="Freeform 14"/>
            <p:cNvSpPr/>
            <p:nvPr/>
          </p:nvSpPr>
          <p:spPr>
            <a:xfrm>
              <a:off x="155337" y="1266950"/>
              <a:ext cx="2592905" cy="5473560"/>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200" dirty="0"/>
                <a:t>1. Project management plan</a:t>
              </a:r>
            </a:p>
            <a:p>
              <a:pPr lvl="1"/>
              <a:r>
                <a:rPr lang="en-US" sz="1200" dirty="0"/>
                <a:t>• Requirements management plan</a:t>
              </a:r>
            </a:p>
            <a:p>
              <a:pPr lvl="1"/>
              <a:r>
                <a:rPr lang="en-US" sz="1200" dirty="0"/>
                <a:t>• Schedule management plan</a:t>
              </a:r>
            </a:p>
            <a:p>
              <a:pPr lvl="1"/>
              <a:r>
                <a:rPr lang="en-US" sz="1200" dirty="0"/>
                <a:t>• Cost management plan</a:t>
              </a:r>
            </a:p>
            <a:p>
              <a:pPr lvl="1"/>
              <a:r>
                <a:rPr lang="en-US" sz="1200" dirty="0"/>
                <a:t>• Quality management plan</a:t>
              </a:r>
            </a:p>
            <a:p>
              <a:pPr lvl="1"/>
              <a:r>
                <a:rPr lang="en-US" sz="1200" dirty="0"/>
                <a:t>• Resource management plan</a:t>
              </a:r>
            </a:p>
            <a:p>
              <a:pPr lvl="1"/>
              <a:r>
                <a:rPr lang="en-US" sz="1200" dirty="0"/>
                <a:t>• Risk management plan</a:t>
              </a:r>
            </a:p>
            <a:p>
              <a:pPr lvl="1"/>
              <a:r>
                <a:rPr lang="en-US" sz="1200" dirty="0"/>
                <a:t>• Scope baseline</a:t>
              </a:r>
            </a:p>
            <a:p>
              <a:pPr lvl="1"/>
              <a:r>
                <a:rPr lang="en-US" sz="1200" dirty="0"/>
                <a:t>• Schedule baseline</a:t>
              </a:r>
            </a:p>
            <a:p>
              <a:pPr lvl="1"/>
              <a:r>
                <a:rPr lang="en-US" sz="1200" dirty="0"/>
                <a:t>• Cost baseline</a:t>
              </a:r>
            </a:p>
            <a:p>
              <a:r>
                <a:rPr lang="en-US" sz="1200" dirty="0"/>
                <a:t>2. Project documents</a:t>
              </a:r>
            </a:p>
            <a:p>
              <a:pPr lvl="1"/>
              <a:r>
                <a:rPr lang="en-US" sz="1200" dirty="0"/>
                <a:t>• Assumption log</a:t>
              </a:r>
            </a:p>
            <a:p>
              <a:pPr lvl="1"/>
              <a:r>
                <a:rPr lang="en-US" sz="1200" dirty="0"/>
                <a:t>• Cost estimates</a:t>
              </a:r>
            </a:p>
            <a:p>
              <a:pPr lvl="1"/>
              <a:r>
                <a:rPr lang="en-US" sz="1200" dirty="0"/>
                <a:t>• Duration estimates</a:t>
              </a:r>
            </a:p>
            <a:p>
              <a:pPr lvl="1"/>
              <a:r>
                <a:rPr lang="en-US" sz="1200" dirty="0"/>
                <a:t>• Issue log</a:t>
              </a:r>
            </a:p>
            <a:p>
              <a:pPr lvl="1"/>
              <a:r>
                <a:rPr lang="en-US" sz="1200" dirty="0"/>
                <a:t>• Lessons learned register</a:t>
              </a:r>
            </a:p>
            <a:p>
              <a:pPr lvl="1"/>
              <a:r>
                <a:rPr lang="en-US" sz="1200" dirty="0"/>
                <a:t>• Requirements</a:t>
              </a:r>
            </a:p>
            <a:p>
              <a:pPr lvl="1"/>
              <a:r>
                <a:rPr lang="en-US" sz="1200" dirty="0"/>
                <a:t>documentation</a:t>
              </a:r>
            </a:p>
            <a:p>
              <a:pPr lvl="1"/>
              <a:r>
                <a:rPr lang="en-US" sz="1200" dirty="0"/>
                <a:t>• Resource requirements</a:t>
              </a:r>
            </a:p>
            <a:p>
              <a:pPr lvl="1"/>
              <a:r>
                <a:rPr lang="en-US" sz="1200" dirty="0"/>
                <a:t>• Stakeholder register</a:t>
              </a:r>
            </a:p>
            <a:p>
              <a:r>
                <a:rPr lang="en-US" sz="1200" dirty="0"/>
                <a:t>3. Agreements</a:t>
              </a:r>
            </a:p>
            <a:p>
              <a:r>
                <a:rPr lang="en-US" sz="1200" dirty="0"/>
                <a:t>4. Procurement documentation</a:t>
              </a:r>
            </a:p>
            <a:p>
              <a:r>
                <a:rPr lang="en-US" sz="1200" dirty="0"/>
                <a:t>5. Enterprise environmental</a:t>
              </a:r>
            </a:p>
            <a:p>
              <a:r>
                <a:rPr lang="en-US" sz="1200" dirty="0"/>
                <a:t>factors</a:t>
              </a:r>
            </a:p>
            <a:p>
              <a:r>
                <a:rPr lang="en-US" sz="1200" dirty="0"/>
                <a:t>6. Organizational process assets</a:t>
              </a:r>
              <a:endParaRPr lang="en-US" sz="1200" b="0" kern="1200" dirty="0"/>
            </a:p>
          </p:txBody>
        </p:sp>
      </p:grpSp>
    </p:spTree>
    <p:extLst>
      <p:ext uri="{BB962C8B-B14F-4D97-AF65-F5344CB8AC3E}">
        <p14:creationId xmlns:p14="http://schemas.microsoft.com/office/powerpoint/2010/main" val="405542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2" descr="F:\Case Study\risk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6200"/>
            <a:ext cx="85344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801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sp>
        <p:nvSpPr>
          <p:cNvPr id="2" name="Rectangle 1"/>
          <p:cNvSpPr/>
          <p:nvPr/>
        </p:nvSpPr>
        <p:spPr>
          <a:xfrm>
            <a:off x="2650307" y="1213172"/>
            <a:ext cx="8690159"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dirty="0" err="1"/>
              <a:t>Keahlian</a:t>
            </a:r>
            <a:r>
              <a:rPr lang="en-US" dirty="0"/>
              <a:t> </a:t>
            </a:r>
            <a:r>
              <a:rPr lang="en-US" dirty="0" err="1"/>
              <a:t>harus</a:t>
            </a:r>
            <a:r>
              <a:rPr lang="en-US" dirty="0"/>
              <a:t> </a:t>
            </a:r>
            <a:r>
              <a:rPr lang="en-US" dirty="0" err="1"/>
              <a:t>dipertimbangkan</a:t>
            </a:r>
            <a:r>
              <a:rPr lang="en-US" dirty="0"/>
              <a:t> </a:t>
            </a:r>
            <a:r>
              <a:rPr lang="en-US" dirty="0" err="1"/>
              <a:t>dari</a:t>
            </a:r>
            <a:r>
              <a:rPr lang="en-US" dirty="0"/>
              <a:t> </a:t>
            </a:r>
            <a:r>
              <a:rPr lang="en-US" dirty="0" err="1"/>
              <a:t>individu</a:t>
            </a:r>
            <a:r>
              <a:rPr lang="en-US" dirty="0"/>
              <a:t> </a:t>
            </a:r>
            <a:r>
              <a:rPr lang="en-US" dirty="0" err="1"/>
              <a:t>atau</a:t>
            </a:r>
            <a:r>
              <a:rPr lang="en-US" dirty="0"/>
              <a:t> </a:t>
            </a:r>
            <a:r>
              <a:rPr lang="en-US" dirty="0" err="1"/>
              <a:t>kelompok</a:t>
            </a:r>
            <a:r>
              <a:rPr lang="en-US" dirty="0"/>
              <a:t> </a:t>
            </a:r>
            <a:r>
              <a:rPr lang="en-US" dirty="0" err="1"/>
              <a:t>dengan</a:t>
            </a:r>
            <a:r>
              <a:rPr lang="en-US" dirty="0"/>
              <a:t> </a:t>
            </a:r>
            <a:r>
              <a:rPr lang="en-US" dirty="0" err="1"/>
              <a:t>pengetahuan</a:t>
            </a:r>
            <a:r>
              <a:rPr lang="en-US" dirty="0"/>
              <a:t> </a:t>
            </a:r>
            <a:r>
              <a:rPr lang="en-US" dirty="0" err="1"/>
              <a:t>khusus</a:t>
            </a:r>
            <a:r>
              <a:rPr lang="en-US" dirty="0"/>
              <a:t> </a:t>
            </a:r>
            <a:r>
              <a:rPr lang="en-US" dirty="0" err="1"/>
              <a:t>tentang</a:t>
            </a:r>
            <a:r>
              <a:rPr lang="en-US" dirty="0"/>
              <a:t> </a:t>
            </a:r>
            <a:r>
              <a:rPr lang="en-US" dirty="0" err="1"/>
              <a:t>proyek</a:t>
            </a:r>
            <a:r>
              <a:rPr lang="en-US" dirty="0"/>
              <a:t> </a:t>
            </a:r>
            <a:r>
              <a:rPr lang="en-US" dirty="0" err="1"/>
              <a:t>atau</a:t>
            </a:r>
            <a:r>
              <a:rPr lang="en-US" dirty="0"/>
              <a:t> </a:t>
            </a:r>
            <a:r>
              <a:rPr lang="en-US" dirty="0" err="1"/>
              <a:t>bidang</a:t>
            </a:r>
            <a:r>
              <a:rPr lang="en-US" dirty="0"/>
              <a:t> </a:t>
            </a:r>
            <a:r>
              <a:rPr lang="en-US" dirty="0" err="1"/>
              <a:t>bisnis</a:t>
            </a:r>
            <a:r>
              <a:rPr lang="en-US" dirty="0"/>
              <a:t> </a:t>
            </a:r>
            <a:r>
              <a:rPr lang="en-US" dirty="0" err="1"/>
              <a:t>serupa</a:t>
            </a:r>
            <a:r>
              <a:rPr lang="en-US" dirty="0"/>
              <a:t>. </a:t>
            </a:r>
            <a:r>
              <a:rPr lang="en-US" dirty="0" err="1"/>
              <a:t>Pakar</a:t>
            </a:r>
            <a:r>
              <a:rPr lang="en-US" dirty="0"/>
              <a:t> </a:t>
            </a:r>
            <a:r>
              <a:rPr lang="en-US" dirty="0" err="1"/>
              <a:t>tersebut</a:t>
            </a:r>
            <a:r>
              <a:rPr lang="en-US" dirty="0"/>
              <a:t> </a:t>
            </a:r>
            <a:r>
              <a:rPr lang="en-US" dirty="0" err="1"/>
              <a:t>harus</a:t>
            </a:r>
            <a:r>
              <a:rPr lang="en-US" dirty="0"/>
              <a:t> </a:t>
            </a:r>
            <a:r>
              <a:rPr lang="en-US" dirty="0" err="1"/>
              <a:t>diidentifikasi</a:t>
            </a:r>
            <a:r>
              <a:rPr lang="en-US" dirty="0"/>
              <a:t> </a:t>
            </a:r>
            <a:r>
              <a:rPr lang="en-US" dirty="0" err="1"/>
              <a:t>oleh</a:t>
            </a:r>
            <a:r>
              <a:rPr lang="en-US" dirty="0"/>
              <a:t> </a:t>
            </a:r>
            <a:r>
              <a:rPr lang="en-US" dirty="0" err="1"/>
              <a:t>manajer</a:t>
            </a:r>
            <a:r>
              <a:rPr lang="en-US" dirty="0"/>
              <a:t> </a:t>
            </a:r>
            <a:r>
              <a:rPr lang="en-US" dirty="0" err="1"/>
              <a:t>proyek</a:t>
            </a:r>
            <a:r>
              <a:rPr lang="en-US" dirty="0"/>
              <a:t> </a:t>
            </a:r>
            <a:r>
              <a:rPr lang="en-US" dirty="0" err="1"/>
              <a:t>dan</a:t>
            </a:r>
            <a:r>
              <a:rPr lang="en-US" dirty="0"/>
              <a:t> </a:t>
            </a:r>
            <a:r>
              <a:rPr lang="en-US" dirty="0" err="1"/>
              <a:t>diundang</a:t>
            </a:r>
            <a:r>
              <a:rPr lang="en-US" dirty="0"/>
              <a:t> </a:t>
            </a:r>
            <a:r>
              <a:rPr lang="en-US" dirty="0" err="1"/>
              <a:t>untuk</a:t>
            </a:r>
            <a:r>
              <a:rPr lang="en-US" dirty="0"/>
              <a:t> </a:t>
            </a:r>
            <a:r>
              <a:rPr lang="en-US" dirty="0" err="1"/>
              <a:t>mempertimbangkan</a:t>
            </a:r>
            <a:r>
              <a:rPr lang="en-US" dirty="0"/>
              <a:t> </a:t>
            </a:r>
            <a:r>
              <a:rPr lang="en-US" dirty="0" err="1"/>
              <a:t>semua</a:t>
            </a:r>
            <a:r>
              <a:rPr lang="en-US" dirty="0"/>
              <a:t> </a:t>
            </a:r>
            <a:r>
              <a:rPr lang="en-US" dirty="0" err="1"/>
              <a:t>aspek</a:t>
            </a:r>
            <a:r>
              <a:rPr lang="en-US" dirty="0"/>
              <a:t> </a:t>
            </a:r>
            <a:r>
              <a:rPr lang="en-US" dirty="0" err="1"/>
              <a:t>risiko</a:t>
            </a:r>
            <a:r>
              <a:rPr lang="en-US" dirty="0"/>
              <a:t> </a:t>
            </a:r>
            <a:r>
              <a:rPr lang="en-US" dirty="0" err="1"/>
              <a:t>proyek</a:t>
            </a:r>
            <a:r>
              <a:rPr lang="en-US" dirty="0"/>
              <a:t> </a:t>
            </a:r>
            <a:r>
              <a:rPr lang="en-US" dirty="0" err="1"/>
              <a:t>individu</a:t>
            </a:r>
            <a:r>
              <a:rPr lang="en-US" dirty="0"/>
              <a:t> </a:t>
            </a:r>
            <a:r>
              <a:rPr lang="en-US" dirty="0" err="1"/>
              <a:t>serta</a:t>
            </a:r>
            <a:r>
              <a:rPr lang="en-US" dirty="0"/>
              <a:t> </a:t>
            </a:r>
            <a:r>
              <a:rPr lang="en-US" dirty="0" err="1"/>
              <a:t>sumber</a:t>
            </a:r>
            <a:r>
              <a:rPr lang="en-US" dirty="0"/>
              <a:t> </a:t>
            </a:r>
            <a:r>
              <a:rPr lang="en-US" dirty="0" err="1"/>
              <a:t>risiko</a:t>
            </a:r>
            <a:r>
              <a:rPr lang="en-US" dirty="0"/>
              <a:t> </a:t>
            </a:r>
            <a:r>
              <a:rPr lang="en-US" dirty="0" err="1"/>
              <a:t>proyek</a:t>
            </a:r>
            <a:r>
              <a:rPr lang="en-US" dirty="0"/>
              <a:t> </a:t>
            </a:r>
            <a:r>
              <a:rPr lang="en-US" dirty="0" err="1"/>
              <a:t>secara</a:t>
            </a:r>
            <a:r>
              <a:rPr lang="en-US" dirty="0"/>
              <a:t> </a:t>
            </a:r>
            <a:r>
              <a:rPr lang="en-US" dirty="0" err="1"/>
              <a:t>keseluruhan</a:t>
            </a:r>
            <a:r>
              <a:rPr lang="en-US" dirty="0"/>
              <a:t>, </a:t>
            </a:r>
            <a:r>
              <a:rPr lang="en-US" dirty="0" err="1"/>
              <a:t>berdasarkan</a:t>
            </a:r>
            <a:r>
              <a:rPr lang="en-US" dirty="0"/>
              <a:t> </a:t>
            </a:r>
            <a:r>
              <a:rPr lang="en-US" dirty="0" err="1"/>
              <a:t>pengalaman</a:t>
            </a:r>
            <a:r>
              <a:rPr lang="en-US" dirty="0"/>
              <a:t> </a:t>
            </a:r>
            <a:r>
              <a:rPr lang="en-US" dirty="0" err="1"/>
              <a:t>sebelumnya</a:t>
            </a:r>
            <a:r>
              <a:rPr lang="en-US" dirty="0"/>
              <a:t> </a:t>
            </a:r>
            <a:r>
              <a:rPr lang="en-US" dirty="0" err="1"/>
              <a:t>dan</a:t>
            </a:r>
            <a:r>
              <a:rPr lang="en-US" dirty="0"/>
              <a:t> </a:t>
            </a:r>
            <a:r>
              <a:rPr lang="en-US" dirty="0" err="1"/>
              <a:t>bidang</a:t>
            </a:r>
            <a:r>
              <a:rPr lang="en-US" dirty="0"/>
              <a:t> </a:t>
            </a:r>
            <a:r>
              <a:rPr lang="en-US" dirty="0" err="1"/>
              <a:t>keahlian</a:t>
            </a:r>
            <a:r>
              <a:rPr lang="en-US" dirty="0"/>
              <a:t> </a:t>
            </a:r>
            <a:r>
              <a:rPr lang="en-US" dirty="0" err="1"/>
              <a:t>mereka</a:t>
            </a:r>
            <a:r>
              <a:rPr lang="en-US" dirty="0"/>
              <a:t>.</a:t>
            </a:r>
          </a:p>
        </p:txBody>
      </p:sp>
      <p:sp>
        <p:nvSpPr>
          <p:cNvPr id="5" name="Rectangle 4"/>
          <p:cNvSpPr/>
          <p:nvPr/>
        </p:nvSpPr>
        <p:spPr>
          <a:xfrm>
            <a:off x="2410014" y="2851434"/>
            <a:ext cx="2095445" cy="369332"/>
          </a:xfrm>
          <a:prstGeom prst="rect">
            <a:avLst/>
          </a:prstGeom>
        </p:spPr>
        <p:txBody>
          <a:bodyPr wrap="none">
            <a:spAutoFit/>
          </a:bodyPr>
          <a:lstStyle/>
          <a:p>
            <a:r>
              <a:rPr lang="en-US" b="1" dirty="0">
                <a:latin typeface="HelveticaNeue-BoldCond"/>
              </a:rPr>
              <a:t>2. Data Gathering</a:t>
            </a:r>
            <a:endParaRPr lang="en-US" dirty="0"/>
          </a:p>
        </p:txBody>
      </p:sp>
      <p:sp>
        <p:nvSpPr>
          <p:cNvPr id="7" name="Rectangle 6"/>
          <p:cNvSpPr/>
          <p:nvPr/>
        </p:nvSpPr>
        <p:spPr>
          <a:xfrm>
            <a:off x="2650307" y="3214646"/>
            <a:ext cx="6096000" cy="646331"/>
          </a:xfrm>
          <a:prstGeom prst="rect">
            <a:avLst/>
          </a:prstGeom>
        </p:spPr>
        <p:txBody>
          <a:bodyPr>
            <a:spAutoFit/>
          </a:bodyPr>
          <a:lstStyle/>
          <a:p>
            <a:r>
              <a:rPr lang="en-US" dirty="0" err="1"/>
              <a:t>Contoh</a:t>
            </a:r>
            <a:r>
              <a:rPr lang="en-US" dirty="0"/>
              <a:t> </a:t>
            </a:r>
            <a:r>
              <a:rPr lang="en-US" dirty="0" err="1"/>
              <a:t>teknik</a:t>
            </a:r>
            <a:r>
              <a:rPr lang="en-US" dirty="0"/>
              <a:t> </a:t>
            </a:r>
            <a:r>
              <a:rPr lang="en-US" dirty="0" err="1"/>
              <a:t>pengumpulan</a:t>
            </a:r>
            <a:r>
              <a:rPr lang="en-US" dirty="0"/>
              <a:t> </a:t>
            </a:r>
            <a:r>
              <a:rPr lang="en-US" dirty="0" err="1"/>
              <a:t>informasi</a:t>
            </a:r>
            <a:r>
              <a:rPr lang="en-US" dirty="0"/>
              <a:t> yang </a:t>
            </a:r>
            <a:r>
              <a:rPr lang="en-US" dirty="0" err="1"/>
              <a:t>digunakan</a:t>
            </a:r>
            <a:r>
              <a:rPr lang="en-US" dirty="0"/>
              <a:t> </a:t>
            </a:r>
            <a:r>
              <a:rPr lang="en-US" dirty="0" err="1"/>
              <a:t>dalam</a:t>
            </a:r>
            <a:r>
              <a:rPr lang="en-US" dirty="0"/>
              <a:t> </a:t>
            </a:r>
            <a:r>
              <a:rPr lang="en-US" dirty="0" err="1"/>
              <a:t>mengidentifikasi</a:t>
            </a:r>
            <a:r>
              <a:rPr lang="en-US" dirty="0"/>
              <a:t> </a:t>
            </a:r>
            <a:r>
              <a:rPr lang="en-US" dirty="0" err="1"/>
              <a:t>risiko</a:t>
            </a:r>
            <a:r>
              <a:rPr lang="en-US" dirty="0"/>
              <a:t> </a:t>
            </a:r>
            <a:r>
              <a:rPr lang="en-US" dirty="0" err="1"/>
              <a:t>dapat</a:t>
            </a:r>
            <a:r>
              <a:rPr lang="en-US" dirty="0"/>
              <a:t> </a:t>
            </a:r>
            <a:r>
              <a:rPr lang="en-US" dirty="0" err="1"/>
              <a:t>mencakup</a:t>
            </a:r>
            <a:r>
              <a:rPr lang="en-US" dirty="0"/>
              <a:t>:</a:t>
            </a:r>
          </a:p>
        </p:txBody>
      </p:sp>
      <p:sp>
        <p:nvSpPr>
          <p:cNvPr id="21" name="Rectangle 20"/>
          <p:cNvSpPr/>
          <p:nvPr/>
        </p:nvSpPr>
        <p:spPr>
          <a:xfrm>
            <a:off x="2748054" y="3939389"/>
            <a:ext cx="1956626" cy="369332"/>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a</a:t>
            </a:r>
            <a:r>
              <a:rPr kumimoji="0" lang="id-ID"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Brain </a:t>
            </a:r>
            <a:r>
              <a:rPr kumimoji="0" lang="en-US" sz="1800" b="1"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Stroming</a:t>
            </a:r>
            <a:endParaRPr kumimoji="0" lang="en-US"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p:txBody>
      </p:sp>
      <p:sp>
        <p:nvSpPr>
          <p:cNvPr id="22" name="Rectangle 21"/>
          <p:cNvSpPr/>
          <p:nvPr/>
        </p:nvSpPr>
        <p:spPr>
          <a:xfrm>
            <a:off x="2748054" y="4506877"/>
            <a:ext cx="7577039" cy="175432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lvl="0" algn="just">
              <a:defRPr/>
            </a:pPr>
            <a:r>
              <a:rPr lang="id-ID" dirty="0">
                <a:solidFill>
                  <a:srgbClr val="2F2B20"/>
                </a:solidFill>
              </a:rPr>
              <a:t>Tujuan dari brainstorming adalah untuk memperoleh daftar risiko proyek yang komprehensif. Tim proyek biasanya melakukan brainstorming, seringkali dengan serangkaian pakar multidisiplin yang bukan bagian dari tim. Gagasan tentang risiko proyek dihasilkan di bawah kepemimpinan seorang fasilitator, baik dalam sesi </a:t>
            </a:r>
            <a:r>
              <a:rPr lang="en-US" dirty="0" err="1">
                <a:solidFill>
                  <a:srgbClr val="2F2B20"/>
                </a:solidFill>
              </a:rPr>
              <a:t>jejak</a:t>
            </a:r>
            <a:r>
              <a:rPr lang="id-ID" dirty="0">
                <a:solidFill>
                  <a:srgbClr val="2F2B20"/>
                </a:solidFill>
              </a:rPr>
              <a:t> pendapat tradisional atau teknik wawancara massal </a:t>
            </a:r>
            <a:r>
              <a:rPr lang="en-US" dirty="0">
                <a:solidFill>
                  <a:srgbClr val="2F2B20"/>
                </a:solidFill>
              </a:rPr>
              <a:t>yang </a:t>
            </a:r>
            <a:r>
              <a:rPr lang="id-ID" dirty="0">
                <a:solidFill>
                  <a:srgbClr val="2F2B20"/>
                </a:solidFill>
              </a:rPr>
              <a:t>terstruktur.</a:t>
            </a: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p:txBody>
      </p:sp>
      <p:grpSp>
        <p:nvGrpSpPr>
          <p:cNvPr id="8" name="Group 7"/>
          <p:cNvGrpSpPr/>
          <p:nvPr/>
        </p:nvGrpSpPr>
        <p:grpSpPr>
          <a:xfrm>
            <a:off x="50639" y="867572"/>
            <a:ext cx="2283128" cy="4782600"/>
            <a:chOff x="50639" y="867572"/>
            <a:chExt cx="2133003" cy="4782600"/>
          </a:xfrm>
        </p:grpSpPr>
        <p:sp>
          <p:nvSpPr>
            <p:cNvPr id="23" name="Freeform 22"/>
            <p:cNvSpPr/>
            <p:nvPr/>
          </p:nvSpPr>
          <p:spPr>
            <a:xfrm>
              <a:off x="50639" y="86757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24" name="Freeform 23"/>
            <p:cNvSpPr/>
            <p:nvPr/>
          </p:nvSpPr>
          <p:spPr>
            <a:xfrm>
              <a:off x="50639" y="1379265"/>
              <a:ext cx="2133003" cy="427090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Brainstorming</a:t>
              </a:r>
            </a:p>
            <a:p>
              <a:pPr lvl="1"/>
              <a:r>
                <a:rPr lang="en-US" sz="1400" dirty="0"/>
                <a:t>• Checklists</a:t>
              </a:r>
            </a:p>
            <a:p>
              <a:pPr lvl="1"/>
              <a:r>
                <a:rPr lang="en-US" sz="1400" dirty="0"/>
                <a:t>• Interviews</a:t>
              </a:r>
            </a:p>
            <a:p>
              <a:r>
                <a:rPr lang="en-US" sz="1400" dirty="0"/>
                <a:t>3. Data analysis</a:t>
              </a:r>
            </a:p>
            <a:p>
              <a:pPr lvl="1"/>
              <a:r>
                <a:rPr lang="en-US" sz="1400" dirty="0"/>
                <a:t>• Root cause analysis</a:t>
              </a:r>
            </a:p>
            <a:p>
              <a:pPr lvl="1"/>
              <a:r>
                <a:rPr lang="en-US" sz="1400" dirty="0"/>
                <a:t>• Assumption and  Constraint analysis</a:t>
              </a:r>
            </a:p>
            <a:p>
              <a:pPr lvl="1"/>
              <a:r>
                <a:rPr lang="en-US" sz="1400" dirty="0"/>
                <a:t>• SWOT analysis</a:t>
              </a:r>
            </a:p>
            <a:p>
              <a:pPr lvl="1"/>
              <a:r>
                <a:rPr lang="en-US" sz="1400" dirty="0"/>
                <a:t>• Document analysis</a:t>
              </a:r>
            </a:p>
            <a:p>
              <a:r>
                <a:rPr lang="en-US" sz="1400" dirty="0"/>
                <a:t>4. Interpersonal and team skills</a:t>
              </a:r>
            </a:p>
            <a:p>
              <a:pPr lvl="1"/>
              <a:r>
                <a:rPr lang="en-US" sz="1400" dirty="0"/>
                <a:t>• Facilitation</a:t>
              </a:r>
            </a:p>
            <a:p>
              <a:r>
                <a:rPr lang="en-US" sz="1400" dirty="0"/>
                <a:t>5. Prompt lists</a:t>
              </a:r>
            </a:p>
            <a:p>
              <a:r>
                <a:rPr lang="en-US" sz="1400" dirty="0"/>
                <a:t>6. Meetings</a:t>
              </a:r>
              <a:endParaRPr lang="en-US" sz="3600" b="0" kern="1200" dirty="0">
                <a:latin typeface="+mn-lt"/>
              </a:endParaRPr>
            </a:p>
          </p:txBody>
        </p:sp>
      </p:grpSp>
      <p:sp>
        <p:nvSpPr>
          <p:cNvPr id="14" name="TextBox 13"/>
          <p:cNvSpPr txBox="1"/>
          <p:nvPr/>
        </p:nvSpPr>
        <p:spPr>
          <a:xfrm>
            <a:off x="2333767" y="785531"/>
            <a:ext cx="5714949" cy="369332"/>
          </a:xfrm>
          <a:prstGeom prst="rect">
            <a:avLst/>
          </a:prstGeom>
          <a:noFill/>
        </p:spPr>
        <p:txBody>
          <a:bodyPr wrap="square" rtlCol="0">
            <a:spAutoFit/>
          </a:bodyPr>
          <a:lstStyle/>
          <a:p>
            <a:r>
              <a:rPr lang="en-US" dirty="0"/>
              <a:t>1. </a:t>
            </a:r>
            <a:r>
              <a:rPr lang="en-US" b="1" dirty="0"/>
              <a:t>Expert </a:t>
            </a:r>
            <a:r>
              <a:rPr lang="en-US" b="1" dirty="0" err="1"/>
              <a:t>judment</a:t>
            </a:r>
            <a:endParaRPr lang="en-US" dirty="0"/>
          </a:p>
        </p:txBody>
      </p:sp>
    </p:spTree>
    <p:extLst>
      <p:ext uri="{BB962C8B-B14F-4D97-AF65-F5344CB8AC3E}">
        <p14:creationId xmlns:p14="http://schemas.microsoft.com/office/powerpoint/2010/main" val="1785755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pSp>
        <p:nvGrpSpPr>
          <p:cNvPr id="8" name="Group 7"/>
          <p:cNvGrpSpPr/>
          <p:nvPr/>
        </p:nvGrpSpPr>
        <p:grpSpPr>
          <a:xfrm>
            <a:off x="50639" y="867572"/>
            <a:ext cx="2283128" cy="4782600"/>
            <a:chOff x="50639" y="867572"/>
            <a:chExt cx="2133003" cy="4782600"/>
          </a:xfrm>
        </p:grpSpPr>
        <p:sp>
          <p:nvSpPr>
            <p:cNvPr id="23" name="Freeform 22"/>
            <p:cNvSpPr/>
            <p:nvPr/>
          </p:nvSpPr>
          <p:spPr>
            <a:xfrm>
              <a:off x="50639" y="86757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24" name="Freeform 23"/>
            <p:cNvSpPr/>
            <p:nvPr/>
          </p:nvSpPr>
          <p:spPr>
            <a:xfrm>
              <a:off x="50639" y="1379265"/>
              <a:ext cx="2133003" cy="427090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Brainstorming</a:t>
              </a:r>
            </a:p>
            <a:p>
              <a:pPr lvl="1"/>
              <a:r>
                <a:rPr lang="en-US" sz="1400" dirty="0"/>
                <a:t>• Checklists</a:t>
              </a:r>
            </a:p>
            <a:p>
              <a:pPr lvl="1"/>
              <a:r>
                <a:rPr lang="en-US" sz="1400" dirty="0"/>
                <a:t>• Interviews</a:t>
              </a:r>
            </a:p>
            <a:p>
              <a:r>
                <a:rPr lang="en-US" sz="1400" dirty="0"/>
                <a:t>3. Data analysis</a:t>
              </a:r>
            </a:p>
            <a:p>
              <a:pPr lvl="1"/>
              <a:r>
                <a:rPr lang="en-US" sz="1400" dirty="0"/>
                <a:t>• Root cause analysis</a:t>
              </a:r>
            </a:p>
            <a:p>
              <a:pPr lvl="1"/>
              <a:r>
                <a:rPr lang="en-US" sz="1400" dirty="0"/>
                <a:t>• Assumption and  Constraint analysis</a:t>
              </a:r>
            </a:p>
            <a:p>
              <a:pPr lvl="1"/>
              <a:r>
                <a:rPr lang="en-US" sz="1400" dirty="0"/>
                <a:t>• SWOT analysis</a:t>
              </a:r>
            </a:p>
            <a:p>
              <a:pPr lvl="1"/>
              <a:r>
                <a:rPr lang="en-US" sz="1400" dirty="0"/>
                <a:t>• Document analysis</a:t>
              </a:r>
            </a:p>
            <a:p>
              <a:r>
                <a:rPr lang="en-US" sz="1400" dirty="0"/>
                <a:t>4. Interpersonal and team skills</a:t>
              </a:r>
            </a:p>
            <a:p>
              <a:pPr lvl="1"/>
              <a:r>
                <a:rPr lang="en-US" sz="1400" dirty="0"/>
                <a:t>• Facilitation</a:t>
              </a:r>
            </a:p>
            <a:p>
              <a:r>
                <a:rPr lang="en-US" sz="1400" dirty="0"/>
                <a:t>5. Prompt lists</a:t>
              </a:r>
            </a:p>
            <a:p>
              <a:r>
                <a:rPr lang="en-US" sz="1400" dirty="0"/>
                <a:t>6. Meetings</a:t>
              </a:r>
              <a:endParaRPr lang="en-US" sz="3600" b="0" kern="1200" dirty="0">
                <a:latin typeface="+mn-lt"/>
              </a:endParaRPr>
            </a:p>
          </p:txBody>
        </p:sp>
      </p:grpSp>
      <p:sp>
        <p:nvSpPr>
          <p:cNvPr id="25" name="Rectangle 24"/>
          <p:cNvSpPr/>
          <p:nvPr/>
        </p:nvSpPr>
        <p:spPr>
          <a:xfrm>
            <a:off x="2425133" y="899596"/>
            <a:ext cx="2095445" cy="369332"/>
          </a:xfrm>
          <a:prstGeom prst="rect">
            <a:avLst/>
          </a:prstGeom>
        </p:spPr>
        <p:txBody>
          <a:bodyPr wrap="none">
            <a:spAutoFit/>
          </a:bodyPr>
          <a:lstStyle/>
          <a:p>
            <a:r>
              <a:rPr lang="en-US" b="1" dirty="0">
                <a:latin typeface="HelveticaNeue-BoldCond"/>
              </a:rPr>
              <a:t>2. Data Gathering</a:t>
            </a:r>
            <a:endParaRPr lang="en-US" dirty="0"/>
          </a:p>
        </p:txBody>
      </p:sp>
      <p:sp>
        <p:nvSpPr>
          <p:cNvPr id="14" name="Rectangle 13"/>
          <p:cNvSpPr/>
          <p:nvPr/>
        </p:nvSpPr>
        <p:spPr>
          <a:xfrm>
            <a:off x="3202318" y="4528238"/>
            <a:ext cx="1441420" cy="369332"/>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c</a:t>
            </a:r>
            <a:r>
              <a:rPr kumimoji="0" lang="id-ID"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Interviews</a:t>
            </a:r>
          </a:p>
        </p:txBody>
      </p:sp>
      <p:sp>
        <p:nvSpPr>
          <p:cNvPr id="15" name="Rectangle 14"/>
          <p:cNvSpPr/>
          <p:nvPr/>
        </p:nvSpPr>
        <p:spPr>
          <a:xfrm>
            <a:off x="2821668" y="5003841"/>
            <a:ext cx="7577039" cy="646331"/>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Calibri"/>
                <a:ea typeface="+mn-ea"/>
                <a:cs typeface="+mn-cs"/>
              </a:rPr>
              <a:t>Mewawancarai peserta men</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genai</a:t>
            </a:r>
            <a:r>
              <a:rPr kumimoji="0" lang="id-ID" sz="1800" b="0" i="0" u="none" strike="noStrike" kern="1200" cap="none" spc="0" normalizeH="0" baseline="0" noProof="0" dirty="0">
                <a:ln>
                  <a:noFill/>
                </a:ln>
                <a:solidFill>
                  <a:srgbClr val="2F2B20"/>
                </a:solidFill>
                <a:effectLst/>
                <a:uLnTx/>
                <a:uFillTx/>
                <a:latin typeface="Calibri"/>
                <a:ea typeface="+mn-ea"/>
                <a:cs typeface="+mn-cs"/>
              </a:rPr>
              <a:t> proyek, stakeholder, dan ahli subjek membantu untuk mengidentifikasi risiko.</a:t>
            </a: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p:txBody>
      </p:sp>
      <p:sp>
        <p:nvSpPr>
          <p:cNvPr id="17" name="Rectangle 16"/>
          <p:cNvSpPr/>
          <p:nvPr/>
        </p:nvSpPr>
        <p:spPr>
          <a:xfrm>
            <a:off x="2779949" y="1706092"/>
            <a:ext cx="7974487" cy="258532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1800" b="0" i="0" u="none" strike="noStrike" kern="1200" cap="none" spc="0" normalizeH="0" baseline="0" noProof="0" dirty="0">
                <a:ln>
                  <a:noFill/>
                </a:ln>
                <a:solidFill>
                  <a:srgbClr val="2F2B20"/>
                </a:solidFill>
                <a:effectLst/>
                <a:uLnTx/>
                <a:uFillTx/>
                <a:latin typeface="Calibri"/>
                <a:ea typeface="+mn-ea"/>
                <a:cs typeface="+mn-cs"/>
              </a:rPr>
              <a:t>Checklist identifikasi risiko yang dikembangkan berdasarkan informasi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historis</a:t>
            </a:r>
            <a:r>
              <a:rPr kumimoji="0" lang="id-ID" sz="1800" b="0" i="0" u="none" strike="noStrike" kern="1200" cap="none" spc="0" normalizeH="0" baseline="0" noProof="0" dirty="0">
                <a:ln>
                  <a:noFill/>
                </a:ln>
                <a:solidFill>
                  <a:srgbClr val="2F2B20"/>
                </a:solidFill>
                <a:effectLst/>
                <a:uLnTx/>
                <a:uFillTx/>
                <a:latin typeface="Calibri"/>
                <a:ea typeface="+mn-ea"/>
                <a:cs typeface="+mn-cs"/>
              </a:rPr>
              <a:t> dan pengetahuan yang telah </a:t>
            </a:r>
            <a:r>
              <a:rPr kumimoji="0" lang="en-US" sz="1800" b="0" i="0" u="none" strike="noStrike" kern="1200" cap="none" spc="0" normalizeH="0" baseline="0" noProof="0" dirty="0">
                <a:ln>
                  <a:noFill/>
                </a:ln>
                <a:solidFill>
                  <a:srgbClr val="2F2B20"/>
                </a:solidFill>
                <a:effectLst/>
                <a:uLnTx/>
                <a:uFillTx/>
                <a:latin typeface="Calibri"/>
                <a:ea typeface="+mn-ea"/>
                <a:cs typeface="+mn-cs"/>
              </a:rPr>
              <a:t>di</a:t>
            </a:r>
            <a:r>
              <a:rPr kumimoji="0" lang="id-ID" sz="1800" b="0" i="0" u="none" strike="noStrike" kern="1200" cap="none" spc="0" normalizeH="0" baseline="0" noProof="0" dirty="0">
                <a:ln>
                  <a:noFill/>
                </a:ln>
                <a:solidFill>
                  <a:srgbClr val="2F2B20"/>
                </a:solidFill>
                <a:effectLst/>
                <a:uLnTx/>
                <a:uFillTx/>
                <a:latin typeface="Calibri"/>
                <a:ea typeface="+mn-ea"/>
                <a:cs typeface="+mn-cs"/>
              </a:rPr>
              <a:t>akumulasi dari proyek serupa sebelumnya dan dari sumber informasi lain. Tingkat terendah dari RBS juga dapat digunakan sebagai checklist risiko. </a:t>
            </a: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1800" b="0" i="0" u="none" strike="noStrike" kern="1200" cap="none" spc="0" normalizeH="0" baseline="0" noProof="0" dirty="0">
                <a:ln>
                  <a:noFill/>
                </a:ln>
                <a:solidFill>
                  <a:srgbClr val="2F2B20"/>
                </a:solidFill>
                <a:effectLst/>
                <a:uLnTx/>
                <a:uFillTx/>
                <a:latin typeface="Calibri"/>
                <a:ea typeface="+mn-ea"/>
                <a:cs typeface="+mn-cs"/>
              </a:rPr>
              <a:t>Tim juga harus mengeksplorasi item yang tidak muncul di daftar. Selain itu,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id-ID" sz="1800" b="0" i="0" u="none" strike="noStrike" kern="1200" cap="none" spc="0" normalizeH="0" baseline="0" noProof="0" dirty="0">
                <a:ln>
                  <a:noFill/>
                </a:ln>
                <a:solidFill>
                  <a:srgbClr val="2F2B20"/>
                </a:solidFill>
                <a:effectLst/>
                <a:uLnTx/>
                <a:uFillTx/>
                <a:latin typeface="Calibri"/>
                <a:ea typeface="+mn-ea"/>
                <a:cs typeface="+mn-cs"/>
              </a:rPr>
              <a:t>checklist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id-ID" sz="1800" b="0" i="0" u="none" strike="noStrike" kern="1200" cap="none" spc="0" normalizeH="0" baseline="0" noProof="0" dirty="0">
                <a:ln>
                  <a:noFill/>
                </a:ln>
                <a:solidFill>
                  <a:srgbClr val="2F2B20"/>
                </a:solidFill>
                <a:effectLst/>
                <a:uLnTx/>
                <a:uFillTx/>
                <a:latin typeface="Calibri"/>
                <a:ea typeface="+mn-ea"/>
                <a:cs typeface="+mn-cs"/>
              </a:rPr>
              <a:t>harus dipangkas dari waktu ke waktu untuk menghapus atau arsip item terkait. Checklist harus ditinjau selama penutupan proyek untuk menggabungkan pelajaran baru dan memperbaikinya untuk digunakan pada proyek-proyek masa depan.</a:t>
            </a:r>
            <a:endParaRPr kumimoji="0" lang="en-GB"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p:txBody>
      </p:sp>
      <p:sp>
        <p:nvSpPr>
          <p:cNvPr id="18" name="Rectangle 17"/>
          <p:cNvSpPr/>
          <p:nvPr/>
        </p:nvSpPr>
        <p:spPr>
          <a:xfrm>
            <a:off x="2821668" y="1213172"/>
            <a:ext cx="1351652" cy="369332"/>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b</a:t>
            </a:r>
            <a:r>
              <a:rPr kumimoji="0" lang="id-ID"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Checklist</a:t>
            </a:r>
          </a:p>
        </p:txBody>
      </p:sp>
    </p:spTree>
    <p:extLst>
      <p:ext uri="{BB962C8B-B14F-4D97-AF65-F5344CB8AC3E}">
        <p14:creationId xmlns:p14="http://schemas.microsoft.com/office/powerpoint/2010/main" val="3367430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sp>
        <p:nvSpPr>
          <p:cNvPr id="26" name="Rectangle 25"/>
          <p:cNvSpPr/>
          <p:nvPr/>
        </p:nvSpPr>
        <p:spPr>
          <a:xfrm>
            <a:off x="2643130" y="1298600"/>
            <a:ext cx="3121752" cy="369332"/>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a</a:t>
            </a:r>
            <a:r>
              <a:rPr kumimoji="0" lang="id-ID"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ROOT CAUSE ANALYSIS</a:t>
            </a:r>
          </a:p>
        </p:txBody>
      </p:sp>
      <p:sp>
        <p:nvSpPr>
          <p:cNvPr id="27" name="Rectangle 26"/>
          <p:cNvSpPr/>
          <p:nvPr/>
        </p:nvSpPr>
        <p:spPr>
          <a:xfrm>
            <a:off x="3161416" y="1820715"/>
            <a:ext cx="7593019" cy="92333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Calibri"/>
                <a:ea typeface="+mn-ea"/>
                <a:cs typeface="+mn-cs"/>
              </a:rPr>
              <a:t>Analisis akar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masalah</a:t>
            </a:r>
            <a:r>
              <a:rPr kumimoji="0" lang="id-ID" sz="1800" b="0" i="0" u="none" strike="noStrike" kern="1200" cap="none" spc="0" normalizeH="0" baseline="0" noProof="0" dirty="0">
                <a:ln>
                  <a:noFill/>
                </a:ln>
                <a:solidFill>
                  <a:srgbClr val="2F2B20"/>
                </a:solidFill>
                <a:effectLst/>
                <a:uLnTx/>
                <a:uFillTx/>
                <a:latin typeface="Calibri"/>
                <a:ea typeface="+mn-ea"/>
                <a:cs typeface="+mn-cs"/>
              </a:rPr>
              <a:t> adalah teknik khusus yang digunakan untuk mengidentifikasi masalah, menemukan penyebab yang mengarah ke sana, dan mengembangkan tindakan pencegahan.</a:t>
            </a:r>
            <a:endParaRPr kumimoji="0" lang="en-US" sz="1800" b="1"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2992022" y="2896828"/>
            <a:ext cx="7762413" cy="3828487"/>
          </a:xfrm>
          <a:prstGeom prst="rect">
            <a:avLst/>
          </a:prstGeom>
        </p:spPr>
      </p:pic>
      <p:grpSp>
        <p:nvGrpSpPr>
          <p:cNvPr id="14" name="Group 13"/>
          <p:cNvGrpSpPr/>
          <p:nvPr/>
        </p:nvGrpSpPr>
        <p:grpSpPr>
          <a:xfrm>
            <a:off x="50639" y="867572"/>
            <a:ext cx="2283128" cy="4782600"/>
            <a:chOff x="50639" y="867572"/>
            <a:chExt cx="2133003" cy="4782600"/>
          </a:xfrm>
        </p:grpSpPr>
        <p:sp>
          <p:nvSpPr>
            <p:cNvPr id="21" name="Freeform 20"/>
            <p:cNvSpPr/>
            <p:nvPr/>
          </p:nvSpPr>
          <p:spPr>
            <a:xfrm>
              <a:off x="50639" y="86757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22" name="Freeform 21"/>
            <p:cNvSpPr/>
            <p:nvPr/>
          </p:nvSpPr>
          <p:spPr>
            <a:xfrm>
              <a:off x="50639" y="1379265"/>
              <a:ext cx="2133003" cy="427090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Brainstorming</a:t>
              </a:r>
            </a:p>
            <a:p>
              <a:pPr lvl="1"/>
              <a:r>
                <a:rPr lang="en-US" sz="1400" dirty="0"/>
                <a:t>• Checklists</a:t>
              </a:r>
            </a:p>
            <a:p>
              <a:pPr lvl="1"/>
              <a:r>
                <a:rPr lang="en-US" sz="1400" dirty="0"/>
                <a:t>• Interviews</a:t>
              </a:r>
            </a:p>
            <a:p>
              <a:r>
                <a:rPr lang="en-US" sz="1400" dirty="0"/>
                <a:t>3. Data analysis</a:t>
              </a:r>
            </a:p>
            <a:p>
              <a:pPr lvl="1"/>
              <a:r>
                <a:rPr lang="en-US" sz="1400" dirty="0"/>
                <a:t>• Root cause analysis</a:t>
              </a:r>
            </a:p>
            <a:p>
              <a:pPr lvl="1"/>
              <a:r>
                <a:rPr lang="en-US" sz="1400" dirty="0"/>
                <a:t>• Assumption and  Constraint analysis</a:t>
              </a:r>
            </a:p>
            <a:p>
              <a:pPr lvl="1"/>
              <a:r>
                <a:rPr lang="en-US" sz="1400" dirty="0"/>
                <a:t>• SWOT analysis</a:t>
              </a:r>
            </a:p>
            <a:p>
              <a:pPr lvl="1"/>
              <a:r>
                <a:rPr lang="en-US" sz="1400" dirty="0"/>
                <a:t>• Document analysis</a:t>
              </a:r>
            </a:p>
            <a:p>
              <a:r>
                <a:rPr lang="en-US" sz="1400" dirty="0"/>
                <a:t>4. Interpersonal and team skills</a:t>
              </a:r>
            </a:p>
            <a:p>
              <a:pPr lvl="1"/>
              <a:r>
                <a:rPr lang="en-US" sz="1400" dirty="0"/>
                <a:t>• Facilitation</a:t>
              </a:r>
            </a:p>
            <a:p>
              <a:r>
                <a:rPr lang="en-US" sz="1400" dirty="0"/>
                <a:t>5. Prompt lists</a:t>
              </a:r>
            </a:p>
            <a:p>
              <a:r>
                <a:rPr lang="en-US" sz="1400" dirty="0"/>
                <a:t>6. Meetings</a:t>
              </a:r>
              <a:endParaRPr lang="en-US" sz="3600" b="0" kern="1200" dirty="0">
                <a:latin typeface="+mn-lt"/>
              </a:endParaRPr>
            </a:p>
          </p:txBody>
        </p:sp>
      </p:grpSp>
      <p:sp>
        <p:nvSpPr>
          <p:cNvPr id="23" name="Rectangle 22"/>
          <p:cNvSpPr/>
          <p:nvPr/>
        </p:nvSpPr>
        <p:spPr>
          <a:xfrm>
            <a:off x="2333767" y="836935"/>
            <a:ext cx="1945789" cy="369332"/>
          </a:xfrm>
          <a:prstGeom prst="rect">
            <a:avLst/>
          </a:prstGeom>
        </p:spPr>
        <p:txBody>
          <a:bodyPr wrap="none">
            <a:spAutoFit/>
          </a:bodyPr>
          <a:lstStyle/>
          <a:p>
            <a:r>
              <a:rPr lang="en-US" b="1" dirty="0">
                <a:latin typeface="HelveticaNeue-BoldCond"/>
              </a:rPr>
              <a:t>3. Data Analysis</a:t>
            </a:r>
            <a:endParaRPr lang="en-US" dirty="0"/>
          </a:p>
        </p:txBody>
      </p:sp>
    </p:spTree>
    <p:extLst>
      <p:ext uri="{BB962C8B-B14F-4D97-AF65-F5344CB8AC3E}">
        <p14:creationId xmlns:p14="http://schemas.microsoft.com/office/powerpoint/2010/main" val="47961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pSp>
        <p:nvGrpSpPr>
          <p:cNvPr id="14" name="Group 13"/>
          <p:cNvGrpSpPr/>
          <p:nvPr/>
        </p:nvGrpSpPr>
        <p:grpSpPr>
          <a:xfrm>
            <a:off x="50639" y="867572"/>
            <a:ext cx="2283128" cy="4782600"/>
            <a:chOff x="50639" y="867572"/>
            <a:chExt cx="2133003" cy="4782600"/>
          </a:xfrm>
        </p:grpSpPr>
        <p:sp>
          <p:nvSpPr>
            <p:cNvPr id="21" name="Freeform 20"/>
            <p:cNvSpPr/>
            <p:nvPr/>
          </p:nvSpPr>
          <p:spPr>
            <a:xfrm>
              <a:off x="50639" y="86757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22" name="Freeform 21"/>
            <p:cNvSpPr/>
            <p:nvPr/>
          </p:nvSpPr>
          <p:spPr>
            <a:xfrm>
              <a:off x="50639" y="1379265"/>
              <a:ext cx="2133003" cy="427090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Brainstorming</a:t>
              </a:r>
            </a:p>
            <a:p>
              <a:pPr lvl="1"/>
              <a:r>
                <a:rPr lang="en-US" sz="1400" dirty="0"/>
                <a:t>• Checklists</a:t>
              </a:r>
            </a:p>
            <a:p>
              <a:pPr lvl="1"/>
              <a:r>
                <a:rPr lang="en-US" sz="1400" dirty="0"/>
                <a:t>• Interviews</a:t>
              </a:r>
            </a:p>
            <a:p>
              <a:r>
                <a:rPr lang="en-US" sz="1400" dirty="0"/>
                <a:t>3. Data analysis</a:t>
              </a:r>
            </a:p>
            <a:p>
              <a:pPr lvl="1"/>
              <a:r>
                <a:rPr lang="en-US" sz="1400" dirty="0"/>
                <a:t>• Root cause analysis</a:t>
              </a:r>
            </a:p>
            <a:p>
              <a:pPr lvl="1"/>
              <a:r>
                <a:rPr lang="en-US" sz="1400" dirty="0"/>
                <a:t>• Assumption and  Constraint analysis</a:t>
              </a:r>
            </a:p>
            <a:p>
              <a:pPr lvl="1"/>
              <a:r>
                <a:rPr lang="en-US" sz="1400" dirty="0"/>
                <a:t>• SWOT analysis</a:t>
              </a:r>
            </a:p>
            <a:p>
              <a:pPr lvl="1"/>
              <a:r>
                <a:rPr lang="en-US" sz="1400" dirty="0"/>
                <a:t>• Document analysis</a:t>
              </a:r>
            </a:p>
            <a:p>
              <a:r>
                <a:rPr lang="en-US" sz="1400" dirty="0"/>
                <a:t>4. Interpersonal and team skills</a:t>
              </a:r>
            </a:p>
            <a:p>
              <a:pPr lvl="1"/>
              <a:r>
                <a:rPr lang="en-US" sz="1400" dirty="0"/>
                <a:t>• Facilitation</a:t>
              </a:r>
            </a:p>
            <a:p>
              <a:r>
                <a:rPr lang="en-US" sz="1400" dirty="0"/>
                <a:t>5. Prompt lists</a:t>
              </a:r>
            </a:p>
            <a:p>
              <a:r>
                <a:rPr lang="en-US" sz="1400" dirty="0"/>
                <a:t>6. Meetings</a:t>
              </a:r>
              <a:endParaRPr lang="en-US" sz="3600" b="0" kern="1200" dirty="0">
                <a:latin typeface="+mn-lt"/>
              </a:endParaRPr>
            </a:p>
          </p:txBody>
        </p:sp>
      </p:grpSp>
      <p:sp>
        <p:nvSpPr>
          <p:cNvPr id="23" name="Rectangle 22"/>
          <p:cNvSpPr/>
          <p:nvPr/>
        </p:nvSpPr>
        <p:spPr>
          <a:xfrm>
            <a:off x="2333767" y="836935"/>
            <a:ext cx="1945789" cy="369332"/>
          </a:xfrm>
          <a:prstGeom prst="rect">
            <a:avLst/>
          </a:prstGeom>
        </p:spPr>
        <p:txBody>
          <a:bodyPr wrap="none">
            <a:spAutoFit/>
          </a:bodyPr>
          <a:lstStyle/>
          <a:p>
            <a:r>
              <a:rPr lang="en-US" b="1" dirty="0">
                <a:latin typeface="HelveticaNeue-BoldCond"/>
              </a:rPr>
              <a:t>3. Data Analysis</a:t>
            </a:r>
            <a:endParaRPr lang="en-US" dirty="0"/>
          </a:p>
        </p:txBody>
      </p:sp>
      <p:sp>
        <p:nvSpPr>
          <p:cNvPr id="11" name="Rectangle 10"/>
          <p:cNvSpPr/>
          <p:nvPr/>
        </p:nvSpPr>
        <p:spPr>
          <a:xfrm>
            <a:off x="2481528" y="1328413"/>
            <a:ext cx="4303719" cy="400110"/>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00"/>
                </a:solidFill>
                <a:effectLst/>
                <a:uLnTx/>
                <a:uFillTx/>
                <a:latin typeface="Cambria"/>
                <a:ea typeface="+mn-ea"/>
                <a:cs typeface="+mn-cs"/>
              </a:rPr>
              <a:t>b. </a:t>
            </a:r>
            <a:r>
              <a:rPr kumimoji="0" lang="id-ID" sz="2000" b="1" i="0" u="none" strike="noStrike" kern="1200" cap="none" spc="0" normalizeH="0" baseline="0" noProof="0" dirty="0">
                <a:ln>
                  <a:noFill/>
                </a:ln>
                <a:solidFill>
                  <a:srgbClr val="800000"/>
                </a:solidFill>
                <a:effectLst/>
                <a:uLnTx/>
                <a:uFillTx/>
                <a:latin typeface="Cambria"/>
                <a:ea typeface="+mn-ea"/>
                <a:cs typeface="+mn-cs"/>
              </a:rPr>
              <a:t> Assumptions Analysis</a:t>
            </a:r>
            <a:endParaRPr kumimoji="0" lang="id-ID" sz="2000" b="0" i="0" u="none" strike="noStrike" kern="1200" cap="none" spc="0" normalizeH="0" baseline="0" noProof="0" dirty="0">
              <a:ln>
                <a:noFill/>
              </a:ln>
              <a:solidFill>
                <a:srgbClr val="800000"/>
              </a:solidFill>
              <a:effectLst/>
              <a:uLnTx/>
              <a:uFillTx/>
              <a:latin typeface="Cambria"/>
              <a:ea typeface="+mn-ea"/>
              <a:cs typeface="+mn-cs"/>
            </a:endParaRPr>
          </a:p>
        </p:txBody>
      </p:sp>
      <p:sp>
        <p:nvSpPr>
          <p:cNvPr id="12" name="Rectangle 11"/>
          <p:cNvSpPr/>
          <p:nvPr/>
        </p:nvSpPr>
        <p:spPr>
          <a:xfrm>
            <a:off x="2618486" y="1790078"/>
            <a:ext cx="7974487" cy="147732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Calibri"/>
                <a:ea typeface="+mn-ea"/>
                <a:cs typeface="+mn-cs"/>
              </a:rPr>
              <a:t>Setiap proyek dan rencana yang disusun dan dikembangkan berdasarkan seperangkat hipotesis, skenario, atau asumsi.</a:t>
            </a:r>
            <a:br>
              <a:rPr kumimoji="0" lang="id-ID" sz="1800" b="0" i="0" u="none" strike="noStrike" kern="1200" cap="none" spc="0" normalizeH="0" baseline="0" noProof="0" dirty="0">
                <a:ln>
                  <a:noFill/>
                </a:ln>
                <a:solidFill>
                  <a:srgbClr val="2F2B20"/>
                </a:solidFill>
                <a:effectLst/>
                <a:uLnTx/>
                <a:uFillTx/>
                <a:latin typeface="Calibri"/>
                <a:ea typeface="+mn-ea"/>
                <a:cs typeface="+mn-cs"/>
              </a:rPr>
            </a:br>
            <a:r>
              <a:rPr kumimoji="0" lang="id-ID" sz="1800" b="0" i="0" u="none" strike="noStrike" kern="1200" cap="none" spc="0" normalizeH="0" baseline="0" noProof="0" dirty="0">
                <a:ln>
                  <a:noFill/>
                </a:ln>
                <a:solidFill>
                  <a:srgbClr val="2F2B20"/>
                </a:solidFill>
                <a:effectLst/>
                <a:uLnTx/>
                <a:uFillTx/>
                <a:latin typeface="Calibri"/>
                <a:ea typeface="+mn-ea"/>
                <a:cs typeface="+mn-cs"/>
              </a:rPr>
              <a:t>Analisis asumsi mengeksplorasi validitas asumsi yang berlaku untuk proyek. Ini mengidentifikasi risiko terhadap proyek dari ketidaktelitian, ketidakstabilan, inkonsistensi, atau ketidaklengkapan asumsi.</a:t>
            </a: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p:txBody>
      </p:sp>
      <p:sp>
        <p:nvSpPr>
          <p:cNvPr id="15" name="Rectangle 14"/>
          <p:cNvSpPr/>
          <p:nvPr/>
        </p:nvSpPr>
        <p:spPr>
          <a:xfrm>
            <a:off x="2481528" y="3504127"/>
            <a:ext cx="3375436" cy="400110"/>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00"/>
                </a:solidFill>
                <a:effectLst/>
                <a:uLnTx/>
                <a:uFillTx/>
                <a:latin typeface="Cambria"/>
                <a:ea typeface="+mn-ea"/>
                <a:cs typeface="+mn-cs"/>
              </a:rPr>
              <a:t>c. </a:t>
            </a:r>
            <a:r>
              <a:rPr kumimoji="0" lang="id-ID" sz="2000" b="1" i="0" u="none" strike="noStrike" kern="1200" cap="none" spc="0" normalizeH="0" baseline="0" noProof="0" dirty="0">
                <a:ln>
                  <a:noFill/>
                </a:ln>
                <a:solidFill>
                  <a:srgbClr val="800000"/>
                </a:solidFill>
                <a:effectLst/>
                <a:uLnTx/>
                <a:uFillTx/>
                <a:latin typeface="Cambria"/>
                <a:ea typeface="+mn-ea"/>
                <a:cs typeface="+mn-cs"/>
              </a:rPr>
              <a:t> SWOT Analysis</a:t>
            </a:r>
            <a:endParaRPr kumimoji="0" lang="id-ID" sz="2000" b="0" i="0" u="none" strike="noStrike" kern="1200" cap="none" spc="0" normalizeH="0" baseline="0" noProof="0" dirty="0">
              <a:ln>
                <a:noFill/>
              </a:ln>
              <a:solidFill>
                <a:srgbClr val="800000"/>
              </a:solidFill>
              <a:effectLst/>
              <a:uLnTx/>
              <a:uFillTx/>
              <a:latin typeface="Cambria"/>
              <a:ea typeface="+mn-ea"/>
              <a:cs typeface="+mn-cs"/>
            </a:endParaRPr>
          </a:p>
        </p:txBody>
      </p:sp>
      <p:sp>
        <p:nvSpPr>
          <p:cNvPr id="16" name="Rectangle 15"/>
          <p:cNvSpPr/>
          <p:nvPr/>
        </p:nvSpPr>
        <p:spPr>
          <a:xfrm>
            <a:off x="2618486" y="4140958"/>
            <a:ext cx="8005292" cy="258532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Teknik ini meneliti proyek dari masing-masing kekuatan, kelemahan, peluang, dan ancaman</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(SWOT)</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Teknik ini dimulai dengan identifikasi kekuatan dan kelemahan organisasi, focus</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pada</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area </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organisasi, atau area bisnis pada umumnya</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atau</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pada</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keduanya</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endPar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Analisis SWOT kemudian mengidentifikasi peluang untuk proyek tersebut yang muncul dari kekuatan organisasi, dan ancaman yang timbul dari kelemahan organisasi. </a:t>
            </a:r>
            <a:endPar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Analisis juga meneliti sejauh mana kekuatan organisasi mengimbangi ancaman, serta mengidentifikasi peluang yang mungkin berfungsi untuk mengatasi kelemahan.</a:t>
            </a:r>
            <a:endPar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91169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0591" y="867571"/>
            <a:ext cx="7272382" cy="6000096"/>
          </a:xfrm>
          <a:prstGeom prst="rect">
            <a:avLst/>
          </a:prstGeom>
        </p:spPr>
      </p:pic>
      <p:grpSp>
        <p:nvGrpSpPr>
          <p:cNvPr id="12" name="Group 11"/>
          <p:cNvGrpSpPr/>
          <p:nvPr/>
        </p:nvGrpSpPr>
        <p:grpSpPr>
          <a:xfrm>
            <a:off x="162921" y="867571"/>
            <a:ext cx="2283128" cy="4782600"/>
            <a:chOff x="50639" y="867572"/>
            <a:chExt cx="2133003" cy="4782600"/>
          </a:xfrm>
        </p:grpSpPr>
        <p:sp>
          <p:nvSpPr>
            <p:cNvPr id="14" name="Freeform 13"/>
            <p:cNvSpPr/>
            <p:nvPr/>
          </p:nvSpPr>
          <p:spPr>
            <a:xfrm>
              <a:off x="50639" y="86757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21" name="Freeform 20"/>
            <p:cNvSpPr/>
            <p:nvPr/>
          </p:nvSpPr>
          <p:spPr>
            <a:xfrm>
              <a:off x="50639" y="1379265"/>
              <a:ext cx="2133003" cy="427090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Brainstorming</a:t>
              </a:r>
            </a:p>
            <a:p>
              <a:pPr lvl="1"/>
              <a:r>
                <a:rPr lang="en-US" sz="1400" dirty="0"/>
                <a:t>• Checklists</a:t>
              </a:r>
            </a:p>
            <a:p>
              <a:pPr lvl="1"/>
              <a:r>
                <a:rPr lang="en-US" sz="1400" dirty="0"/>
                <a:t>• Interviews</a:t>
              </a:r>
            </a:p>
            <a:p>
              <a:r>
                <a:rPr lang="en-US" sz="1400" dirty="0"/>
                <a:t>3. Data analysis</a:t>
              </a:r>
            </a:p>
            <a:p>
              <a:pPr lvl="1"/>
              <a:r>
                <a:rPr lang="en-US" sz="1400" dirty="0"/>
                <a:t>• Root cause analysis</a:t>
              </a:r>
            </a:p>
            <a:p>
              <a:pPr lvl="1"/>
              <a:r>
                <a:rPr lang="en-US" sz="1400" dirty="0"/>
                <a:t>• Assumption and  Constraint analysis</a:t>
              </a:r>
            </a:p>
            <a:p>
              <a:pPr lvl="1"/>
              <a:r>
                <a:rPr lang="en-US" sz="1400" dirty="0"/>
                <a:t>• SWOT analysis</a:t>
              </a:r>
            </a:p>
            <a:p>
              <a:pPr lvl="1"/>
              <a:r>
                <a:rPr lang="en-US" sz="1400" dirty="0"/>
                <a:t>• Document analysis</a:t>
              </a:r>
            </a:p>
            <a:p>
              <a:r>
                <a:rPr lang="en-US" sz="1400" dirty="0"/>
                <a:t>4. Interpersonal and team skills</a:t>
              </a:r>
            </a:p>
            <a:p>
              <a:pPr lvl="1"/>
              <a:r>
                <a:rPr lang="en-US" sz="1400" dirty="0"/>
                <a:t>• Facilitation</a:t>
              </a:r>
            </a:p>
            <a:p>
              <a:r>
                <a:rPr lang="en-US" sz="1400" dirty="0"/>
                <a:t>5. Prompt lists</a:t>
              </a:r>
            </a:p>
            <a:p>
              <a:r>
                <a:rPr lang="en-US" sz="1400" dirty="0"/>
                <a:t>6. Meetings</a:t>
              </a:r>
              <a:endParaRPr lang="en-US" sz="3600" b="0" kern="1200" dirty="0">
                <a:latin typeface="+mn-lt"/>
              </a:endParaRPr>
            </a:p>
          </p:txBody>
        </p:sp>
      </p:grpSp>
    </p:spTree>
    <p:extLst>
      <p:ext uri="{BB962C8B-B14F-4D97-AF65-F5344CB8AC3E}">
        <p14:creationId xmlns:p14="http://schemas.microsoft.com/office/powerpoint/2010/main" val="1821483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14" name="Picture 13"/>
          <p:cNvPicPr/>
          <p:nvPr/>
        </p:nvPicPr>
        <p:blipFill>
          <a:blip r:embed="rId3">
            <a:extLst>
              <a:ext uri="{28A0092B-C50C-407E-A947-70E740481C1C}">
                <a14:useLocalDpi xmlns:a14="http://schemas.microsoft.com/office/drawing/2010/main" val="0"/>
              </a:ext>
            </a:extLst>
          </a:blip>
          <a:srcRect/>
          <a:stretch>
            <a:fillRect/>
          </a:stretch>
        </p:blipFill>
        <p:spPr bwMode="auto">
          <a:xfrm>
            <a:off x="3002508" y="1252264"/>
            <a:ext cx="9010405" cy="4472971"/>
          </a:xfrm>
          <a:prstGeom prst="rect">
            <a:avLst/>
          </a:prstGeom>
          <a:noFill/>
          <a:ln>
            <a:noFill/>
          </a:ln>
        </p:spPr>
      </p:pic>
      <p:grpSp>
        <p:nvGrpSpPr>
          <p:cNvPr id="12" name="Group 11"/>
          <p:cNvGrpSpPr/>
          <p:nvPr/>
        </p:nvGrpSpPr>
        <p:grpSpPr>
          <a:xfrm>
            <a:off x="50639" y="867572"/>
            <a:ext cx="2283128" cy="4782600"/>
            <a:chOff x="50639" y="867572"/>
            <a:chExt cx="2133003" cy="4782600"/>
          </a:xfrm>
        </p:grpSpPr>
        <p:sp>
          <p:nvSpPr>
            <p:cNvPr id="21" name="Freeform 20"/>
            <p:cNvSpPr/>
            <p:nvPr/>
          </p:nvSpPr>
          <p:spPr>
            <a:xfrm>
              <a:off x="50639" y="86757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22" name="Freeform 21"/>
            <p:cNvSpPr/>
            <p:nvPr/>
          </p:nvSpPr>
          <p:spPr>
            <a:xfrm>
              <a:off x="50639" y="1379265"/>
              <a:ext cx="2133003" cy="427090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Brainstorming</a:t>
              </a:r>
            </a:p>
            <a:p>
              <a:pPr lvl="1"/>
              <a:r>
                <a:rPr lang="en-US" sz="1400" dirty="0"/>
                <a:t>• Checklists</a:t>
              </a:r>
            </a:p>
            <a:p>
              <a:pPr lvl="1"/>
              <a:r>
                <a:rPr lang="en-US" sz="1400" dirty="0"/>
                <a:t>• Interviews</a:t>
              </a:r>
            </a:p>
            <a:p>
              <a:r>
                <a:rPr lang="en-US" sz="1400" dirty="0"/>
                <a:t>3. Data analysis</a:t>
              </a:r>
            </a:p>
            <a:p>
              <a:pPr lvl="1"/>
              <a:r>
                <a:rPr lang="en-US" sz="1400" dirty="0"/>
                <a:t>• Root cause analysis</a:t>
              </a:r>
            </a:p>
            <a:p>
              <a:pPr lvl="1"/>
              <a:r>
                <a:rPr lang="en-US" sz="1400" dirty="0"/>
                <a:t>• Assumption and  Constraint analysis</a:t>
              </a:r>
            </a:p>
            <a:p>
              <a:pPr lvl="1"/>
              <a:r>
                <a:rPr lang="en-US" sz="1400" dirty="0"/>
                <a:t>• SWOT analysis</a:t>
              </a:r>
            </a:p>
            <a:p>
              <a:pPr lvl="1"/>
              <a:r>
                <a:rPr lang="en-US" sz="1400" dirty="0"/>
                <a:t>• Document analysis</a:t>
              </a:r>
            </a:p>
            <a:p>
              <a:r>
                <a:rPr lang="en-US" sz="1400" dirty="0"/>
                <a:t>4. Interpersonal and team skills</a:t>
              </a:r>
            </a:p>
            <a:p>
              <a:pPr lvl="1"/>
              <a:r>
                <a:rPr lang="en-US" sz="1400" dirty="0"/>
                <a:t>• Facilitation</a:t>
              </a:r>
            </a:p>
            <a:p>
              <a:r>
                <a:rPr lang="en-US" sz="1400" dirty="0"/>
                <a:t>5. Prompt lists</a:t>
              </a:r>
            </a:p>
            <a:p>
              <a:r>
                <a:rPr lang="en-US" sz="1400" dirty="0"/>
                <a:t>6. Meetings</a:t>
              </a:r>
              <a:endParaRPr lang="en-US" sz="3600" b="0" kern="1200" dirty="0">
                <a:latin typeface="+mn-lt"/>
              </a:endParaRPr>
            </a:p>
          </p:txBody>
        </p:sp>
      </p:grpSp>
    </p:spTree>
    <p:extLst>
      <p:ext uri="{BB962C8B-B14F-4D97-AF65-F5344CB8AC3E}">
        <p14:creationId xmlns:p14="http://schemas.microsoft.com/office/powerpoint/2010/main" val="3119742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sp>
        <p:nvSpPr>
          <p:cNvPr id="2" name="Rectangle 1"/>
          <p:cNvSpPr/>
          <p:nvPr/>
        </p:nvSpPr>
        <p:spPr>
          <a:xfrm>
            <a:off x="2567756" y="1862662"/>
            <a:ext cx="8690159"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t>Tinjauan</a:t>
            </a:r>
            <a:r>
              <a:rPr lang="en-US" dirty="0"/>
              <a:t> </a:t>
            </a:r>
            <a:r>
              <a:rPr lang="en-US" dirty="0" err="1"/>
              <a:t>terstruktur</a:t>
            </a:r>
            <a:r>
              <a:rPr lang="en-US" dirty="0"/>
              <a:t> </a:t>
            </a:r>
            <a:r>
              <a:rPr lang="en-US" dirty="0" err="1"/>
              <a:t>dari</a:t>
            </a:r>
            <a:r>
              <a:rPr lang="en-US" dirty="0"/>
              <a:t> </a:t>
            </a:r>
            <a:r>
              <a:rPr lang="en-US" dirty="0" err="1"/>
              <a:t>dokumentasi</a:t>
            </a:r>
            <a:r>
              <a:rPr lang="en-US" dirty="0"/>
              <a:t> </a:t>
            </a:r>
            <a:r>
              <a:rPr lang="en-US" dirty="0" err="1"/>
              <a:t>proyek</a:t>
            </a:r>
            <a:r>
              <a:rPr lang="en-US" dirty="0"/>
              <a:t> </a:t>
            </a:r>
            <a:r>
              <a:rPr lang="en-US" dirty="0" err="1"/>
              <a:t>dapat</a:t>
            </a:r>
            <a:r>
              <a:rPr lang="en-US" dirty="0"/>
              <a:t> </a:t>
            </a:r>
            <a:r>
              <a:rPr lang="en-US" dirty="0" err="1"/>
              <a:t>dilakukan</a:t>
            </a:r>
            <a:r>
              <a:rPr lang="en-US" dirty="0"/>
              <a:t>, </a:t>
            </a:r>
            <a:r>
              <a:rPr lang="en-US" dirty="0" err="1"/>
              <a:t>termasuk</a:t>
            </a:r>
            <a:r>
              <a:rPr lang="en-US" dirty="0"/>
              <a:t> </a:t>
            </a:r>
            <a:r>
              <a:rPr lang="en-US" dirty="0" err="1"/>
              <a:t>rencana</a:t>
            </a:r>
            <a:r>
              <a:rPr lang="en-US" dirty="0"/>
              <a:t>, </a:t>
            </a:r>
            <a:r>
              <a:rPr lang="en-US" dirty="0" err="1"/>
              <a:t>asumsi</a:t>
            </a:r>
            <a:r>
              <a:rPr lang="en-US" dirty="0"/>
              <a:t>, file </a:t>
            </a:r>
            <a:r>
              <a:rPr lang="en-US" dirty="0" err="1"/>
              <a:t>proyek</a:t>
            </a:r>
            <a:r>
              <a:rPr lang="en-US" dirty="0"/>
              <a:t> </a:t>
            </a:r>
            <a:r>
              <a:rPr lang="en-US" dirty="0" err="1"/>
              <a:t>sebelumnya</a:t>
            </a:r>
            <a:r>
              <a:rPr lang="en-US" dirty="0"/>
              <a:t>, </a:t>
            </a:r>
            <a:r>
              <a:rPr lang="en-US" dirty="0" err="1"/>
              <a:t>perjanjian</a:t>
            </a:r>
            <a:r>
              <a:rPr lang="en-US" dirty="0"/>
              <a:t>, </a:t>
            </a:r>
            <a:r>
              <a:rPr lang="en-US" dirty="0" err="1"/>
              <a:t>dan</a:t>
            </a:r>
            <a:r>
              <a:rPr lang="en-US" dirty="0"/>
              <a:t> </a:t>
            </a:r>
            <a:r>
              <a:rPr lang="en-US" dirty="0" err="1"/>
              <a:t>informasi</a:t>
            </a:r>
            <a:r>
              <a:rPr lang="en-US" dirty="0"/>
              <a:t> </a:t>
            </a:r>
            <a:r>
              <a:rPr lang="en-US" dirty="0" err="1"/>
              <a:t>lainnya</a:t>
            </a:r>
            <a:r>
              <a:rPr lang="en-US" dirty="0"/>
              <a:t>. </a:t>
            </a:r>
            <a:r>
              <a:rPr lang="en-US" dirty="0" err="1"/>
              <a:t>Kualitas</a:t>
            </a:r>
            <a:r>
              <a:rPr lang="en-US" dirty="0"/>
              <a:t> </a:t>
            </a:r>
            <a:r>
              <a:rPr lang="en-US" dirty="0" err="1"/>
              <a:t>rencana</a:t>
            </a:r>
            <a:r>
              <a:rPr lang="en-US" dirty="0"/>
              <a:t>, </a:t>
            </a:r>
            <a:r>
              <a:rPr lang="en-US" dirty="0" err="1"/>
              <a:t>serta</a:t>
            </a:r>
            <a:r>
              <a:rPr lang="en-US" dirty="0"/>
              <a:t> </a:t>
            </a:r>
            <a:r>
              <a:rPr lang="en-US" dirty="0" err="1"/>
              <a:t>konsistensi</a:t>
            </a:r>
            <a:r>
              <a:rPr lang="en-US" dirty="0"/>
              <a:t> </a:t>
            </a:r>
            <a:r>
              <a:rPr lang="en-US" dirty="0" err="1"/>
              <a:t>antara</a:t>
            </a:r>
            <a:r>
              <a:rPr lang="en-US" dirty="0"/>
              <a:t> </a:t>
            </a:r>
            <a:r>
              <a:rPr lang="en-US" dirty="0" err="1"/>
              <a:t>rencana</a:t>
            </a:r>
            <a:r>
              <a:rPr lang="en-US" dirty="0"/>
              <a:t> </a:t>
            </a:r>
            <a:r>
              <a:rPr lang="en-US" dirty="0" err="1"/>
              <a:t>tersebut</a:t>
            </a:r>
            <a:r>
              <a:rPr lang="en-US" dirty="0"/>
              <a:t> </a:t>
            </a:r>
            <a:r>
              <a:rPr lang="en-US" dirty="0" err="1"/>
              <a:t>dan</a:t>
            </a:r>
            <a:r>
              <a:rPr lang="en-US" dirty="0"/>
              <a:t> </a:t>
            </a:r>
            <a:r>
              <a:rPr lang="en-US" dirty="0" err="1"/>
              <a:t>persyaratan</a:t>
            </a:r>
            <a:r>
              <a:rPr lang="en-US" dirty="0"/>
              <a:t> </a:t>
            </a:r>
            <a:r>
              <a:rPr lang="en-US" dirty="0" err="1"/>
              <a:t>dan</a:t>
            </a:r>
            <a:r>
              <a:rPr lang="en-US" dirty="0"/>
              <a:t> </a:t>
            </a:r>
            <a:r>
              <a:rPr lang="en-US" dirty="0" err="1"/>
              <a:t>asumsi</a:t>
            </a:r>
            <a:r>
              <a:rPr lang="en-US" dirty="0"/>
              <a:t> </a:t>
            </a:r>
            <a:r>
              <a:rPr lang="en-US" dirty="0" err="1"/>
              <a:t>proyek</a:t>
            </a:r>
            <a:r>
              <a:rPr lang="en-US" dirty="0"/>
              <a:t>, </a:t>
            </a:r>
            <a:r>
              <a:rPr lang="en-US" dirty="0" err="1"/>
              <a:t>dapat</a:t>
            </a:r>
            <a:r>
              <a:rPr lang="en-US" dirty="0"/>
              <a:t> </a:t>
            </a:r>
            <a:r>
              <a:rPr lang="en-US" dirty="0" err="1"/>
              <a:t>menjadi</a:t>
            </a:r>
            <a:r>
              <a:rPr lang="en-US" dirty="0"/>
              <a:t> </a:t>
            </a:r>
            <a:r>
              <a:rPr lang="en-US" dirty="0" err="1"/>
              <a:t>indikator</a:t>
            </a:r>
            <a:r>
              <a:rPr lang="en-US" dirty="0"/>
              <a:t> </a:t>
            </a:r>
            <a:r>
              <a:rPr lang="en-US" dirty="0" err="1"/>
              <a:t>risiko</a:t>
            </a:r>
            <a:r>
              <a:rPr lang="en-US" dirty="0"/>
              <a:t> </a:t>
            </a:r>
            <a:r>
              <a:rPr lang="en-US" dirty="0" err="1"/>
              <a:t>dalam</a:t>
            </a:r>
            <a:r>
              <a:rPr lang="en-US" dirty="0"/>
              <a:t> </a:t>
            </a:r>
            <a:r>
              <a:rPr lang="en-US" dirty="0" err="1"/>
              <a:t>proyek</a:t>
            </a:r>
            <a:r>
              <a:rPr lang="en-US" dirty="0"/>
              <a:t>.</a:t>
            </a:r>
          </a:p>
        </p:txBody>
      </p:sp>
      <p:sp>
        <p:nvSpPr>
          <p:cNvPr id="3" name="TextBox 2"/>
          <p:cNvSpPr txBox="1"/>
          <p:nvPr/>
        </p:nvSpPr>
        <p:spPr>
          <a:xfrm>
            <a:off x="2556888" y="1269069"/>
            <a:ext cx="5714949" cy="369332"/>
          </a:xfrm>
          <a:prstGeom prst="rect">
            <a:avLst/>
          </a:prstGeom>
          <a:noFill/>
        </p:spPr>
        <p:txBody>
          <a:bodyPr wrap="square" rtlCol="0">
            <a:spAutoFit/>
          </a:bodyPr>
          <a:lstStyle/>
          <a:p>
            <a:r>
              <a:rPr lang="en-US" dirty="0"/>
              <a:t>d. </a:t>
            </a:r>
            <a:r>
              <a:rPr lang="en-US" b="1" dirty="0"/>
              <a:t>Documentation Analysis</a:t>
            </a:r>
            <a:endParaRPr lang="en-US" dirty="0"/>
          </a:p>
        </p:txBody>
      </p:sp>
      <p:grpSp>
        <p:nvGrpSpPr>
          <p:cNvPr id="8" name="Group 7"/>
          <p:cNvGrpSpPr/>
          <p:nvPr/>
        </p:nvGrpSpPr>
        <p:grpSpPr>
          <a:xfrm>
            <a:off x="50639" y="867572"/>
            <a:ext cx="2283128" cy="4782600"/>
            <a:chOff x="50639" y="867572"/>
            <a:chExt cx="2133003" cy="4782600"/>
          </a:xfrm>
        </p:grpSpPr>
        <p:sp>
          <p:nvSpPr>
            <p:cNvPr id="23" name="Freeform 22"/>
            <p:cNvSpPr/>
            <p:nvPr/>
          </p:nvSpPr>
          <p:spPr>
            <a:xfrm>
              <a:off x="50639" y="86757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24" name="Freeform 23"/>
            <p:cNvSpPr/>
            <p:nvPr/>
          </p:nvSpPr>
          <p:spPr>
            <a:xfrm>
              <a:off x="50639" y="1379265"/>
              <a:ext cx="2133003" cy="427090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Brainstorming</a:t>
              </a:r>
            </a:p>
            <a:p>
              <a:pPr lvl="1"/>
              <a:r>
                <a:rPr lang="en-US" sz="1400" dirty="0"/>
                <a:t>• Checklists</a:t>
              </a:r>
            </a:p>
            <a:p>
              <a:pPr lvl="1"/>
              <a:r>
                <a:rPr lang="en-US" sz="1400" dirty="0"/>
                <a:t>• Interviews</a:t>
              </a:r>
            </a:p>
            <a:p>
              <a:r>
                <a:rPr lang="en-US" sz="1400" dirty="0"/>
                <a:t>3. Data analysis</a:t>
              </a:r>
            </a:p>
            <a:p>
              <a:pPr lvl="1"/>
              <a:r>
                <a:rPr lang="en-US" sz="1400" dirty="0"/>
                <a:t>• Root cause analysis</a:t>
              </a:r>
            </a:p>
            <a:p>
              <a:pPr lvl="1"/>
              <a:r>
                <a:rPr lang="en-US" sz="1400" dirty="0"/>
                <a:t>• Assumption and  Constraint analysis</a:t>
              </a:r>
            </a:p>
            <a:p>
              <a:pPr lvl="1"/>
              <a:r>
                <a:rPr lang="en-US" sz="1400" dirty="0"/>
                <a:t>• SWOT analysis</a:t>
              </a:r>
            </a:p>
            <a:p>
              <a:pPr lvl="1"/>
              <a:r>
                <a:rPr lang="en-US" sz="1400" dirty="0"/>
                <a:t>• Document analysis</a:t>
              </a:r>
            </a:p>
            <a:p>
              <a:r>
                <a:rPr lang="en-US" sz="1400" dirty="0"/>
                <a:t>4. Interpersonal and team skills</a:t>
              </a:r>
            </a:p>
            <a:p>
              <a:pPr lvl="1"/>
              <a:r>
                <a:rPr lang="en-US" sz="1400" dirty="0"/>
                <a:t>• Facilitation</a:t>
              </a:r>
            </a:p>
            <a:p>
              <a:r>
                <a:rPr lang="en-US" sz="1400" dirty="0"/>
                <a:t>5. Prompt lists</a:t>
              </a:r>
            </a:p>
            <a:p>
              <a:r>
                <a:rPr lang="en-US" sz="1400" dirty="0"/>
                <a:t>6. Meetings</a:t>
              </a:r>
              <a:endParaRPr lang="en-US" sz="3600" b="0" kern="1200" dirty="0">
                <a:latin typeface="+mn-lt"/>
              </a:endParaRPr>
            </a:p>
          </p:txBody>
        </p:sp>
      </p:grpSp>
      <p:sp>
        <p:nvSpPr>
          <p:cNvPr id="25" name="Rectangle 24"/>
          <p:cNvSpPr/>
          <p:nvPr/>
        </p:nvSpPr>
        <p:spPr>
          <a:xfrm>
            <a:off x="2425133" y="899596"/>
            <a:ext cx="1945789" cy="369332"/>
          </a:xfrm>
          <a:prstGeom prst="rect">
            <a:avLst/>
          </a:prstGeom>
        </p:spPr>
        <p:txBody>
          <a:bodyPr wrap="none">
            <a:spAutoFit/>
          </a:bodyPr>
          <a:lstStyle/>
          <a:p>
            <a:r>
              <a:rPr lang="en-US" b="1" dirty="0">
                <a:latin typeface="HelveticaNeue-BoldCond"/>
              </a:rPr>
              <a:t>3. Data Analysis</a:t>
            </a:r>
            <a:endParaRPr lang="en-US" dirty="0"/>
          </a:p>
        </p:txBody>
      </p:sp>
      <p:sp>
        <p:nvSpPr>
          <p:cNvPr id="9" name="Rectangle 8"/>
          <p:cNvSpPr/>
          <p:nvPr/>
        </p:nvSpPr>
        <p:spPr>
          <a:xfrm>
            <a:off x="2425133" y="3287252"/>
            <a:ext cx="3173305" cy="369332"/>
          </a:xfrm>
          <a:prstGeom prst="rect">
            <a:avLst/>
          </a:prstGeom>
        </p:spPr>
        <p:txBody>
          <a:bodyPr wrap="none">
            <a:spAutoFit/>
          </a:bodyPr>
          <a:lstStyle/>
          <a:p>
            <a:r>
              <a:rPr lang="en-US" b="1" dirty="0"/>
              <a:t>4. Interpersonal and team skills</a:t>
            </a:r>
          </a:p>
        </p:txBody>
      </p:sp>
      <p:sp>
        <p:nvSpPr>
          <p:cNvPr id="10" name="Rectangle 9"/>
          <p:cNvSpPr/>
          <p:nvPr/>
        </p:nvSpPr>
        <p:spPr>
          <a:xfrm>
            <a:off x="2567756" y="3823424"/>
            <a:ext cx="9264853" cy="1938992"/>
          </a:xfrm>
          <a:prstGeom prst="rect">
            <a:avLst/>
          </a:prstGeom>
          <a:ln w="3175">
            <a:solidFill>
              <a:schemeClr val="tx1"/>
            </a:solidFill>
          </a:ln>
        </p:spPr>
        <p:txBody>
          <a:bodyPr wrap="square">
            <a:spAutoFit/>
          </a:bodyPr>
          <a:lstStyle/>
          <a:p>
            <a:r>
              <a:rPr lang="en-US" sz="1600" b="1" dirty="0"/>
              <a:t>Facilitation</a:t>
            </a:r>
          </a:p>
          <a:p>
            <a:endParaRPr lang="en-US" sz="1400" b="1" dirty="0"/>
          </a:p>
          <a:p>
            <a:pPr algn="just"/>
            <a:r>
              <a:rPr lang="en-US" dirty="0" err="1"/>
              <a:t>Fasilitasi</a:t>
            </a:r>
            <a:r>
              <a:rPr lang="en-US" dirty="0"/>
              <a:t> </a:t>
            </a:r>
            <a:r>
              <a:rPr lang="en-US" dirty="0" err="1"/>
              <a:t>meningkatkan</a:t>
            </a:r>
            <a:r>
              <a:rPr lang="en-US" dirty="0"/>
              <a:t> </a:t>
            </a:r>
            <a:r>
              <a:rPr lang="en-US" dirty="0" err="1"/>
              <a:t>efektivitas</a:t>
            </a:r>
            <a:r>
              <a:rPr lang="en-US" dirty="0"/>
              <a:t> </a:t>
            </a:r>
            <a:r>
              <a:rPr lang="en-US" dirty="0" err="1"/>
              <a:t>untuk</a:t>
            </a:r>
            <a:r>
              <a:rPr lang="en-US" dirty="0"/>
              <a:t> </a:t>
            </a:r>
            <a:r>
              <a:rPr lang="en-US" dirty="0" err="1"/>
              <a:t>mengidentifikasi</a:t>
            </a:r>
            <a:r>
              <a:rPr lang="en-US" dirty="0"/>
              <a:t> </a:t>
            </a:r>
            <a:r>
              <a:rPr lang="en-US" dirty="0" err="1"/>
              <a:t>risiko</a:t>
            </a:r>
            <a:r>
              <a:rPr lang="en-US" dirty="0"/>
              <a:t> </a:t>
            </a:r>
            <a:r>
              <a:rPr lang="en-US" dirty="0" err="1"/>
              <a:t>proyek</a:t>
            </a:r>
            <a:r>
              <a:rPr lang="en-US" dirty="0"/>
              <a:t> </a:t>
            </a:r>
            <a:r>
              <a:rPr lang="en-US" dirty="0" err="1"/>
              <a:t>dan</a:t>
            </a:r>
            <a:r>
              <a:rPr lang="en-US" dirty="0"/>
              <a:t> </a:t>
            </a:r>
            <a:r>
              <a:rPr lang="en-US" dirty="0" err="1"/>
              <a:t>sumber</a:t>
            </a:r>
            <a:r>
              <a:rPr lang="en-US" dirty="0"/>
              <a:t> </a:t>
            </a:r>
            <a:r>
              <a:rPr lang="en-US" dirty="0" err="1"/>
              <a:t>risiko</a:t>
            </a:r>
            <a:r>
              <a:rPr lang="en-US" dirty="0"/>
              <a:t> </a:t>
            </a:r>
            <a:r>
              <a:rPr lang="en-US" dirty="0" err="1"/>
              <a:t>proyek</a:t>
            </a:r>
            <a:r>
              <a:rPr lang="en-US" dirty="0"/>
              <a:t> </a:t>
            </a:r>
            <a:r>
              <a:rPr lang="en-US" dirty="0" err="1"/>
              <a:t>secara</a:t>
            </a:r>
            <a:r>
              <a:rPr lang="en-US" dirty="0"/>
              <a:t> </a:t>
            </a:r>
            <a:r>
              <a:rPr lang="en-US" dirty="0" err="1"/>
              <a:t>keseluruhan</a:t>
            </a:r>
            <a:r>
              <a:rPr lang="en-US" dirty="0"/>
              <a:t>. </a:t>
            </a:r>
            <a:r>
              <a:rPr lang="en-US" dirty="0" err="1"/>
              <a:t>Seorang</a:t>
            </a:r>
            <a:r>
              <a:rPr lang="en-US" dirty="0"/>
              <a:t> </a:t>
            </a:r>
            <a:r>
              <a:rPr lang="en-US" dirty="0" err="1"/>
              <a:t>fasilitator</a:t>
            </a:r>
            <a:r>
              <a:rPr lang="en-US" dirty="0"/>
              <a:t> yang </a:t>
            </a:r>
            <a:r>
              <a:rPr lang="en-US" dirty="0" err="1"/>
              <a:t>terampil</a:t>
            </a:r>
            <a:r>
              <a:rPr lang="en-US" dirty="0"/>
              <a:t> </a:t>
            </a:r>
            <a:r>
              <a:rPr lang="en-US" dirty="0" err="1"/>
              <a:t>dapat</a:t>
            </a:r>
            <a:r>
              <a:rPr lang="en-US" dirty="0"/>
              <a:t> </a:t>
            </a:r>
            <a:r>
              <a:rPr lang="en-US" dirty="0" err="1"/>
              <a:t>membantu</a:t>
            </a:r>
            <a:r>
              <a:rPr lang="en-US" dirty="0"/>
              <a:t> </a:t>
            </a:r>
            <a:r>
              <a:rPr lang="en-US" dirty="0" err="1"/>
              <a:t>peserta</a:t>
            </a:r>
            <a:r>
              <a:rPr lang="en-US" dirty="0"/>
              <a:t> </a:t>
            </a:r>
            <a:r>
              <a:rPr lang="en-US" dirty="0" err="1"/>
              <a:t>tetap</a:t>
            </a:r>
            <a:r>
              <a:rPr lang="en-US" dirty="0"/>
              <a:t> </a:t>
            </a:r>
            <a:r>
              <a:rPr lang="en-US" dirty="0" err="1"/>
              <a:t>fokus</a:t>
            </a:r>
            <a:r>
              <a:rPr lang="en-US" dirty="0"/>
              <a:t> </a:t>
            </a:r>
            <a:r>
              <a:rPr lang="en-US" dirty="0" err="1"/>
              <a:t>pada</a:t>
            </a:r>
            <a:r>
              <a:rPr lang="en-US" dirty="0"/>
              <a:t> </a:t>
            </a:r>
            <a:r>
              <a:rPr lang="en-US" dirty="0" err="1"/>
              <a:t>tugas</a:t>
            </a:r>
            <a:r>
              <a:rPr lang="en-US" dirty="0"/>
              <a:t> </a:t>
            </a:r>
            <a:r>
              <a:rPr lang="en-US" dirty="0" err="1"/>
              <a:t>identifikasi</a:t>
            </a:r>
            <a:r>
              <a:rPr lang="en-US" dirty="0"/>
              <a:t> </a:t>
            </a:r>
            <a:r>
              <a:rPr lang="en-US" dirty="0" err="1"/>
              <a:t>risiko</a:t>
            </a:r>
            <a:r>
              <a:rPr lang="en-US" dirty="0"/>
              <a:t>, </a:t>
            </a:r>
            <a:r>
              <a:rPr lang="en-US" dirty="0" err="1"/>
              <a:t>mengikuti</a:t>
            </a:r>
            <a:r>
              <a:rPr lang="en-US" dirty="0"/>
              <a:t> </a:t>
            </a:r>
            <a:r>
              <a:rPr lang="en-US" dirty="0" err="1"/>
              <a:t>metode</a:t>
            </a:r>
            <a:r>
              <a:rPr lang="en-US" dirty="0"/>
              <a:t> yang </a:t>
            </a:r>
            <a:r>
              <a:rPr lang="en-US" dirty="0" err="1"/>
              <a:t>terkait</a:t>
            </a:r>
            <a:r>
              <a:rPr lang="en-US" dirty="0"/>
              <a:t> </a:t>
            </a:r>
            <a:r>
              <a:rPr lang="en-US" dirty="0" err="1"/>
              <a:t>dengan</a:t>
            </a:r>
            <a:r>
              <a:rPr lang="en-US" dirty="0"/>
              <a:t> </a:t>
            </a:r>
            <a:r>
              <a:rPr lang="en-US" dirty="0" err="1"/>
              <a:t>teknik</a:t>
            </a:r>
            <a:r>
              <a:rPr lang="en-US" dirty="0"/>
              <a:t> </a:t>
            </a:r>
            <a:r>
              <a:rPr lang="en-US" dirty="0" err="1"/>
              <a:t>secara</a:t>
            </a:r>
            <a:r>
              <a:rPr lang="en-US" dirty="0"/>
              <a:t> </a:t>
            </a:r>
            <a:r>
              <a:rPr lang="en-US" dirty="0" err="1"/>
              <a:t>akurat</a:t>
            </a:r>
            <a:r>
              <a:rPr lang="en-US" dirty="0"/>
              <a:t>, </a:t>
            </a:r>
            <a:r>
              <a:rPr lang="en-US" dirty="0" err="1"/>
              <a:t>memastikan</a:t>
            </a:r>
            <a:r>
              <a:rPr lang="en-US" dirty="0"/>
              <a:t> </a:t>
            </a:r>
            <a:r>
              <a:rPr lang="en-US" dirty="0" err="1"/>
              <a:t>uraian</a:t>
            </a:r>
            <a:r>
              <a:rPr lang="en-US" dirty="0"/>
              <a:t> </a:t>
            </a:r>
            <a:r>
              <a:rPr lang="en-US" dirty="0" err="1"/>
              <a:t>risiko</a:t>
            </a:r>
            <a:r>
              <a:rPr lang="en-US" dirty="0"/>
              <a:t> yang </a:t>
            </a:r>
            <a:r>
              <a:rPr lang="en-US" dirty="0" err="1"/>
              <a:t>jelas</a:t>
            </a:r>
            <a:r>
              <a:rPr lang="en-US" dirty="0"/>
              <a:t>, </a:t>
            </a:r>
            <a:r>
              <a:rPr lang="en-US" dirty="0" err="1"/>
              <a:t>mengidentifikasi</a:t>
            </a:r>
            <a:r>
              <a:rPr lang="en-US" dirty="0"/>
              <a:t> </a:t>
            </a:r>
            <a:r>
              <a:rPr lang="en-US" dirty="0" err="1"/>
              <a:t>dan</a:t>
            </a:r>
            <a:r>
              <a:rPr lang="en-US" dirty="0"/>
              <a:t> </a:t>
            </a:r>
            <a:r>
              <a:rPr lang="en-US" dirty="0" err="1"/>
              <a:t>mengatasi</a:t>
            </a:r>
            <a:r>
              <a:rPr lang="en-US" dirty="0"/>
              <a:t> </a:t>
            </a:r>
            <a:r>
              <a:rPr lang="en-US" dirty="0" err="1"/>
              <a:t>sumber</a:t>
            </a:r>
            <a:r>
              <a:rPr lang="en-US" dirty="0"/>
              <a:t> bias, </a:t>
            </a:r>
            <a:r>
              <a:rPr lang="en-US" dirty="0" err="1"/>
              <a:t>dan</a:t>
            </a:r>
            <a:r>
              <a:rPr lang="en-US" dirty="0"/>
              <a:t> </a:t>
            </a:r>
            <a:r>
              <a:rPr lang="en-US" dirty="0" err="1"/>
              <a:t>menyelesaikan</a:t>
            </a:r>
            <a:r>
              <a:rPr lang="en-US" dirty="0"/>
              <a:t> </a:t>
            </a:r>
            <a:r>
              <a:rPr lang="en-US" dirty="0" err="1"/>
              <a:t>segala</a:t>
            </a:r>
            <a:r>
              <a:rPr lang="en-US" dirty="0"/>
              <a:t> </a:t>
            </a:r>
            <a:r>
              <a:rPr lang="en-US" dirty="0" err="1"/>
              <a:t>ketidaksepakatan</a:t>
            </a:r>
            <a:r>
              <a:rPr lang="en-US" dirty="0"/>
              <a:t> yang </a:t>
            </a:r>
            <a:r>
              <a:rPr lang="en-US" dirty="0" err="1"/>
              <a:t>mungkin</a:t>
            </a:r>
            <a:r>
              <a:rPr lang="en-US" dirty="0"/>
              <a:t> </a:t>
            </a:r>
            <a:r>
              <a:rPr lang="en-US" dirty="0" err="1"/>
              <a:t>timbul</a:t>
            </a:r>
            <a:endParaRPr lang="en-US" dirty="0"/>
          </a:p>
        </p:txBody>
      </p:sp>
    </p:spTree>
    <p:extLst>
      <p:ext uri="{BB962C8B-B14F-4D97-AF65-F5344CB8AC3E}">
        <p14:creationId xmlns:p14="http://schemas.microsoft.com/office/powerpoint/2010/main" val="2500665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sp>
        <p:nvSpPr>
          <p:cNvPr id="14" name="Rectangle 13"/>
          <p:cNvSpPr/>
          <p:nvPr/>
        </p:nvSpPr>
        <p:spPr>
          <a:xfrm>
            <a:off x="2333767" y="923364"/>
            <a:ext cx="3652275" cy="400110"/>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00"/>
                </a:solidFill>
                <a:effectLst/>
                <a:uLnTx/>
                <a:uFillTx/>
                <a:latin typeface="Cambria"/>
                <a:ea typeface="+mn-ea"/>
                <a:cs typeface="+mn-cs"/>
              </a:rPr>
              <a:t>5. Prompt</a:t>
            </a:r>
            <a:r>
              <a:rPr kumimoji="0" lang="en-US" sz="2000" b="1" i="0" u="none" strike="noStrike" kern="1200" cap="none" spc="0" normalizeH="0" noProof="0" dirty="0">
                <a:ln>
                  <a:noFill/>
                </a:ln>
                <a:solidFill>
                  <a:srgbClr val="800000"/>
                </a:solidFill>
                <a:effectLst/>
                <a:uLnTx/>
                <a:uFillTx/>
                <a:latin typeface="Cambria"/>
                <a:ea typeface="+mn-ea"/>
                <a:cs typeface="+mn-cs"/>
              </a:rPr>
              <a:t> Lists</a:t>
            </a:r>
            <a:endParaRPr kumimoji="0" lang="id-ID" sz="2000" b="0" i="0" u="none" strike="noStrike" kern="1200" cap="none" spc="0" normalizeH="0" baseline="0" noProof="0" dirty="0">
              <a:ln>
                <a:noFill/>
              </a:ln>
              <a:solidFill>
                <a:srgbClr val="800000"/>
              </a:solidFill>
              <a:effectLst/>
              <a:uLnTx/>
              <a:uFillTx/>
              <a:latin typeface="Cambria"/>
              <a:ea typeface="+mn-ea"/>
              <a:cs typeface="+mn-cs"/>
            </a:endParaRPr>
          </a:p>
        </p:txBody>
      </p:sp>
      <p:sp>
        <p:nvSpPr>
          <p:cNvPr id="23" name="Rectangle 22"/>
          <p:cNvSpPr/>
          <p:nvPr/>
        </p:nvSpPr>
        <p:spPr>
          <a:xfrm>
            <a:off x="2524738" y="1371492"/>
            <a:ext cx="9485292" cy="341632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lvl="0" algn="just">
              <a:defRPr/>
            </a:pPr>
            <a:r>
              <a:rPr lang="id-ID" dirty="0">
                <a:solidFill>
                  <a:srgbClr val="2F2B20"/>
                </a:solidFill>
                <a:latin typeface="Times New Roman" panose="02020603050405020304" pitchFamily="18" charset="0"/>
                <a:cs typeface="Times New Roman" panose="02020603050405020304" pitchFamily="18" charset="0"/>
              </a:rPr>
              <a:t>Daftar </a:t>
            </a:r>
            <a:r>
              <a:rPr lang="en-US" dirty="0">
                <a:solidFill>
                  <a:srgbClr val="2F2B20"/>
                </a:solidFill>
                <a:latin typeface="Times New Roman" panose="02020603050405020304" pitchFamily="18" charset="0"/>
                <a:cs typeface="Times New Roman" panose="02020603050405020304" pitchFamily="18" charset="0"/>
              </a:rPr>
              <a:t>Prompt</a:t>
            </a:r>
            <a:r>
              <a:rPr lang="id-ID" dirty="0">
                <a:solidFill>
                  <a:srgbClr val="2F2B20"/>
                </a:solidFill>
                <a:latin typeface="Times New Roman" panose="02020603050405020304" pitchFamily="18" charset="0"/>
                <a:cs typeface="Times New Roman" panose="02020603050405020304" pitchFamily="18" charset="0"/>
              </a:rPr>
              <a:t> adalah daftar kategori risiko yang telah ditentukan yang mungkin menimbulkan risiko proyek individu dan sebagai sumber risiko proyek secara keseluruhan. Daftar </a:t>
            </a:r>
            <a:r>
              <a:rPr lang="en-US" dirty="0">
                <a:solidFill>
                  <a:srgbClr val="2F2B20"/>
                </a:solidFill>
                <a:latin typeface="Times New Roman" panose="02020603050405020304" pitchFamily="18" charset="0"/>
                <a:cs typeface="Times New Roman" panose="02020603050405020304" pitchFamily="18" charset="0"/>
              </a:rPr>
              <a:t>prompt</a:t>
            </a:r>
            <a:r>
              <a:rPr lang="id-ID" dirty="0">
                <a:solidFill>
                  <a:srgbClr val="2F2B20"/>
                </a:solidFill>
                <a:latin typeface="Times New Roman" panose="02020603050405020304" pitchFamily="18" charset="0"/>
                <a:cs typeface="Times New Roman" panose="02020603050405020304" pitchFamily="18" charset="0"/>
              </a:rPr>
              <a:t> dapat digunakan sebagai kerangka kerja untuk membantu tim proyek dalam menghasilkan ide</a:t>
            </a:r>
            <a:r>
              <a:rPr lang="en-US" dirty="0">
                <a:solidFill>
                  <a:srgbClr val="2F2B20"/>
                </a:solidFill>
                <a:latin typeface="Times New Roman" panose="02020603050405020304" pitchFamily="18" charset="0"/>
                <a:cs typeface="Times New Roman" panose="02020603050405020304" pitchFamily="18" charset="0"/>
              </a:rPr>
              <a:t> </a:t>
            </a:r>
            <a:r>
              <a:rPr lang="id-ID" dirty="0">
                <a:solidFill>
                  <a:srgbClr val="2F2B20"/>
                </a:solidFill>
                <a:latin typeface="Times New Roman" panose="02020603050405020304" pitchFamily="18" charset="0"/>
                <a:cs typeface="Times New Roman" panose="02020603050405020304" pitchFamily="18" charset="0"/>
              </a:rPr>
              <a:t>saat menggunakan teknik identifikasi risiko. Kategori risiko di tingkat terendah dari struktur penguraian risiko dapat</a:t>
            </a:r>
            <a:r>
              <a:rPr lang="en-US" dirty="0">
                <a:solidFill>
                  <a:srgbClr val="2F2B20"/>
                </a:solidFill>
                <a:latin typeface="Times New Roman" panose="02020603050405020304" pitchFamily="18" charset="0"/>
                <a:cs typeface="Times New Roman" panose="02020603050405020304" pitchFamily="18" charset="0"/>
              </a:rPr>
              <a:t> </a:t>
            </a:r>
            <a:r>
              <a:rPr lang="id-ID" dirty="0">
                <a:solidFill>
                  <a:srgbClr val="2F2B20"/>
                </a:solidFill>
                <a:latin typeface="Times New Roman" panose="02020603050405020304" pitchFamily="18" charset="0"/>
                <a:cs typeface="Times New Roman" panose="02020603050405020304" pitchFamily="18" charset="0"/>
              </a:rPr>
              <a:t>digunakan sebagai daftar </a:t>
            </a:r>
            <a:r>
              <a:rPr lang="en-US" dirty="0">
                <a:solidFill>
                  <a:srgbClr val="2F2B20"/>
                </a:solidFill>
                <a:latin typeface="Times New Roman" panose="02020603050405020304" pitchFamily="18" charset="0"/>
                <a:cs typeface="Times New Roman" panose="02020603050405020304" pitchFamily="18" charset="0"/>
              </a:rPr>
              <a:t>prompt</a:t>
            </a:r>
            <a:r>
              <a:rPr lang="id-ID" dirty="0">
                <a:solidFill>
                  <a:srgbClr val="2F2B20"/>
                </a:solidFill>
                <a:latin typeface="Times New Roman" panose="02020603050405020304" pitchFamily="18" charset="0"/>
                <a:cs typeface="Times New Roman" panose="02020603050405020304" pitchFamily="18" charset="0"/>
              </a:rPr>
              <a:t> untuk risiko masing-masing proyek. </a:t>
            </a:r>
            <a:endParaRPr lang="en-US" dirty="0">
              <a:solidFill>
                <a:srgbClr val="2F2B20"/>
              </a:solidFill>
              <a:latin typeface="Times New Roman" panose="02020603050405020304" pitchFamily="18" charset="0"/>
              <a:cs typeface="Times New Roman" panose="02020603050405020304" pitchFamily="18" charset="0"/>
            </a:endParaRPr>
          </a:p>
          <a:p>
            <a:pPr lvl="0" algn="just">
              <a:defRPr/>
            </a:pPr>
            <a:endParaRPr lang="en-US" dirty="0">
              <a:solidFill>
                <a:srgbClr val="2F2B20"/>
              </a:solidFill>
              <a:latin typeface="Times New Roman" panose="02020603050405020304" pitchFamily="18" charset="0"/>
              <a:cs typeface="Times New Roman" panose="02020603050405020304" pitchFamily="18" charset="0"/>
            </a:endParaRPr>
          </a:p>
          <a:p>
            <a:pPr lvl="0" algn="just">
              <a:defRPr/>
            </a:pPr>
            <a:r>
              <a:rPr lang="id-ID" dirty="0">
                <a:solidFill>
                  <a:srgbClr val="2F2B20"/>
                </a:solidFill>
                <a:latin typeface="Times New Roman" panose="02020603050405020304" pitchFamily="18" charset="0"/>
                <a:cs typeface="Times New Roman" panose="02020603050405020304" pitchFamily="18" charset="0"/>
              </a:rPr>
              <a:t>Beberapa kerangka kerja strategis lebih cocok untuk diidentifikasi</a:t>
            </a:r>
            <a:r>
              <a:rPr lang="en-US" dirty="0">
                <a:solidFill>
                  <a:srgbClr val="2F2B20"/>
                </a:solidFill>
                <a:latin typeface="Times New Roman" panose="02020603050405020304" pitchFamily="18" charset="0"/>
                <a:cs typeface="Times New Roman" panose="02020603050405020304" pitchFamily="18" charset="0"/>
              </a:rPr>
              <a:t> </a:t>
            </a:r>
            <a:r>
              <a:rPr lang="en-US" dirty="0" err="1">
                <a:solidFill>
                  <a:srgbClr val="2F2B20"/>
                </a:solidFill>
                <a:latin typeface="Times New Roman" panose="02020603050405020304" pitchFamily="18" charset="0"/>
                <a:cs typeface="Times New Roman" panose="02020603050405020304" pitchFamily="18" charset="0"/>
              </a:rPr>
              <a:t>sebagai</a:t>
            </a:r>
            <a:r>
              <a:rPr lang="en-US" dirty="0">
                <a:solidFill>
                  <a:srgbClr val="2F2B20"/>
                </a:solidFill>
                <a:latin typeface="Times New Roman" panose="02020603050405020304" pitchFamily="18" charset="0"/>
                <a:cs typeface="Times New Roman" panose="02020603050405020304" pitchFamily="18" charset="0"/>
              </a:rPr>
              <a:t> </a:t>
            </a:r>
            <a:r>
              <a:rPr lang="id-ID" dirty="0">
                <a:solidFill>
                  <a:srgbClr val="2F2B20"/>
                </a:solidFill>
                <a:latin typeface="Times New Roman" panose="02020603050405020304" pitchFamily="18" charset="0"/>
                <a:cs typeface="Times New Roman" panose="02020603050405020304" pitchFamily="18" charset="0"/>
              </a:rPr>
              <a:t>sumber risiko proyek secara keseluruhan, misalnya</a:t>
            </a:r>
            <a:r>
              <a:rPr lang="en-US" dirty="0">
                <a:solidFill>
                  <a:srgbClr val="2F2B20"/>
                </a:solidFill>
                <a:latin typeface="Times New Roman" panose="02020603050405020304" pitchFamily="18" charset="0"/>
                <a:cs typeface="Times New Roman" panose="02020603050405020304" pitchFamily="18" charset="0"/>
              </a:rPr>
              <a:t>:</a:t>
            </a:r>
            <a:r>
              <a:rPr lang="id-ID" dirty="0">
                <a:solidFill>
                  <a:srgbClr val="2F2B20"/>
                </a:solidFill>
                <a:latin typeface="Times New Roman" panose="02020603050405020304" pitchFamily="18" charset="0"/>
                <a:cs typeface="Times New Roman" panose="02020603050405020304" pitchFamily="18" charset="0"/>
              </a:rPr>
              <a:t> </a:t>
            </a:r>
            <a:endParaRPr lang="en-US" dirty="0">
              <a:solidFill>
                <a:srgbClr val="2F2B20"/>
              </a:solidFill>
              <a:latin typeface="Times New Roman" panose="02020603050405020304" pitchFamily="18" charset="0"/>
              <a:cs typeface="Times New Roman" panose="02020603050405020304" pitchFamily="18" charset="0"/>
            </a:endParaRPr>
          </a:p>
          <a:p>
            <a:pPr lvl="0" algn="just">
              <a:defRPr/>
            </a:pPr>
            <a:r>
              <a:rPr lang="id-ID" dirty="0">
                <a:solidFill>
                  <a:srgbClr val="2F2B20"/>
                </a:solidFill>
                <a:latin typeface="Times New Roman" panose="02020603050405020304" pitchFamily="18" charset="0"/>
                <a:cs typeface="Times New Roman" panose="02020603050405020304" pitchFamily="18" charset="0"/>
              </a:rPr>
              <a:t>PESTLE (politik, ekonomi, sosial, teknologi, hukum, lingkungan), </a:t>
            </a:r>
            <a:endParaRPr lang="en-US" dirty="0">
              <a:solidFill>
                <a:srgbClr val="2F2B20"/>
              </a:solidFill>
              <a:latin typeface="Times New Roman" panose="02020603050405020304" pitchFamily="18" charset="0"/>
              <a:cs typeface="Times New Roman" panose="02020603050405020304" pitchFamily="18" charset="0"/>
            </a:endParaRPr>
          </a:p>
          <a:p>
            <a:pPr lvl="0" algn="just">
              <a:defRPr/>
            </a:pPr>
            <a:r>
              <a:rPr lang="id-ID" dirty="0">
                <a:solidFill>
                  <a:srgbClr val="2F2B20"/>
                </a:solidFill>
                <a:latin typeface="Times New Roman" panose="02020603050405020304" pitchFamily="18" charset="0"/>
                <a:cs typeface="Times New Roman" panose="02020603050405020304" pitchFamily="18" charset="0"/>
              </a:rPr>
              <a:t>TECOP</a:t>
            </a:r>
            <a:r>
              <a:rPr lang="en-US" dirty="0">
                <a:solidFill>
                  <a:srgbClr val="2F2B20"/>
                </a:solidFill>
                <a:latin typeface="Times New Roman" panose="02020603050405020304" pitchFamily="18" charset="0"/>
                <a:cs typeface="Times New Roman" panose="02020603050405020304" pitchFamily="18" charset="0"/>
              </a:rPr>
              <a:t> </a:t>
            </a:r>
            <a:r>
              <a:rPr lang="id-ID" dirty="0">
                <a:solidFill>
                  <a:srgbClr val="2F2B20"/>
                </a:solidFill>
                <a:latin typeface="Times New Roman" panose="02020603050405020304" pitchFamily="18" charset="0"/>
                <a:cs typeface="Times New Roman" panose="02020603050405020304" pitchFamily="18" charset="0"/>
              </a:rPr>
              <a:t>(teknis, lingkungan, komersial, operasional, politik), atau </a:t>
            </a:r>
            <a:endParaRPr lang="en-US" dirty="0">
              <a:solidFill>
                <a:srgbClr val="2F2B20"/>
              </a:solidFill>
              <a:latin typeface="Times New Roman" panose="02020603050405020304" pitchFamily="18" charset="0"/>
              <a:cs typeface="Times New Roman" panose="02020603050405020304" pitchFamily="18" charset="0"/>
            </a:endParaRPr>
          </a:p>
          <a:p>
            <a:pPr lvl="0" algn="just">
              <a:defRPr/>
            </a:pPr>
            <a:r>
              <a:rPr lang="id-ID" dirty="0">
                <a:solidFill>
                  <a:srgbClr val="2F2B20"/>
                </a:solidFill>
                <a:latin typeface="Times New Roman" panose="02020603050405020304" pitchFamily="18" charset="0"/>
                <a:cs typeface="Times New Roman" panose="02020603050405020304" pitchFamily="18" charset="0"/>
              </a:rPr>
              <a:t>VUCA (volatilitas, ketidakpastian, kompleksitas, ambiguitas).</a:t>
            </a:r>
            <a:endParaRPr lang="en-US" dirty="0">
              <a:solidFill>
                <a:srgbClr val="2F2B20"/>
              </a:solidFill>
              <a:latin typeface="Times New Roman" panose="02020603050405020304" pitchFamily="18" charset="0"/>
              <a:cs typeface="Times New Roman" panose="02020603050405020304" pitchFamily="18" charset="0"/>
            </a:endParaRPr>
          </a:p>
          <a:p>
            <a:pPr lvl="0" algn="just">
              <a:defRPr/>
            </a:pPr>
            <a:endParaRPr lang="en-US" dirty="0">
              <a:solidFill>
                <a:srgbClr val="2F2B20"/>
              </a:solidFill>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50639" y="867572"/>
            <a:ext cx="2283128" cy="4782600"/>
            <a:chOff x="50639" y="867572"/>
            <a:chExt cx="2133003" cy="4782600"/>
          </a:xfrm>
        </p:grpSpPr>
        <p:sp>
          <p:nvSpPr>
            <p:cNvPr id="22" name="Freeform 21"/>
            <p:cNvSpPr/>
            <p:nvPr/>
          </p:nvSpPr>
          <p:spPr>
            <a:xfrm>
              <a:off x="50639" y="86757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24" name="Freeform 23"/>
            <p:cNvSpPr/>
            <p:nvPr/>
          </p:nvSpPr>
          <p:spPr>
            <a:xfrm>
              <a:off x="50639" y="1379265"/>
              <a:ext cx="2133003" cy="427090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Brainstorming</a:t>
              </a:r>
            </a:p>
            <a:p>
              <a:pPr lvl="1"/>
              <a:r>
                <a:rPr lang="en-US" sz="1400" dirty="0"/>
                <a:t>• Checklists</a:t>
              </a:r>
            </a:p>
            <a:p>
              <a:pPr lvl="1"/>
              <a:r>
                <a:rPr lang="en-US" sz="1400" dirty="0"/>
                <a:t>• Interviews</a:t>
              </a:r>
            </a:p>
            <a:p>
              <a:r>
                <a:rPr lang="en-US" sz="1400" dirty="0"/>
                <a:t>3. Data analysis</a:t>
              </a:r>
            </a:p>
            <a:p>
              <a:pPr lvl="1"/>
              <a:r>
                <a:rPr lang="en-US" sz="1400" dirty="0"/>
                <a:t>• Root cause analysis</a:t>
              </a:r>
            </a:p>
            <a:p>
              <a:pPr lvl="1"/>
              <a:r>
                <a:rPr lang="en-US" sz="1400" dirty="0"/>
                <a:t>• Assumption and  Constraint analysis</a:t>
              </a:r>
            </a:p>
            <a:p>
              <a:pPr lvl="1"/>
              <a:r>
                <a:rPr lang="en-US" sz="1400" dirty="0"/>
                <a:t>• SWOT analysis</a:t>
              </a:r>
            </a:p>
            <a:p>
              <a:pPr lvl="1"/>
              <a:r>
                <a:rPr lang="en-US" sz="1400" dirty="0"/>
                <a:t>• Document analysis</a:t>
              </a:r>
            </a:p>
            <a:p>
              <a:r>
                <a:rPr lang="en-US" sz="1400" dirty="0"/>
                <a:t>4. Interpersonal and team skills</a:t>
              </a:r>
            </a:p>
            <a:p>
              <a:pPr lvl="1"/>
              <a:r>
                <a:rPr lang="en-US" sz="1400" dirty="0"/>
                <a:t>• Facilitation</a:t>
              </a:r>
            </a:p>
            <a:p>
              <a:r>
                <a:rPr lang="en-US" sz="1400" dirty="0"/>
                <a:t>5. Prompt lists</a:t>
              </a:r>
            </a:p>
            <a:p>
              <a:r>
                <a:rPr lang="en-US" sz="1400" dirty="0"/>
                <a:t>6. Meetings</a:t>
              </a:r>
              <a:endParaRPr lang="en-US" sz="3600" b="0" kern="1200" dirty="0">
                <a:latin typeface="+mn-lt"/>
              </a:endParaRPr>
            </a:p>
          </p:txBody>
        </p:sp>
      </p:grpSp>
    </p:spTree>
    <p:extLst>
      <p:ext uri="{BB962C8B-B14F-4D97-AF65-F5344CB8AC3E}">
        <p14:creationId xmlns:p14="http://schemas.microsoft.com/office/powerpoint/2010/main" val="883536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 : </a:t>
            </a:r>
            <a:r>
              <a:rPr lang="en-US" sz="3600" b="1" dirty="0">
                <a:solidFill>
                  <a:srgbClr val="FF0000"/>
                </a:solidFill>
              </a:rPr>
              <a:t>OUTPUT </a:t>
            </a:r>
            <a:r>
              <a:rPr lang="en-US" sz="3600" b="1" dirty="0">
                <a:solidFill>
                  <a:srgbClr val="FF0000"/>
                </a:solidFill>
                <a:sym typeface="Wingdings" panose="05000000000000000000" pitchFamily="2" charset="2"/>
              </a:rPr>
              <a:t> Risk Register</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sp>
        <p:nvSpPr>
          <p:cNvPr id="12" name="Rectangle 11"/>
          <p:cNvSpPr/>
          <p:nvPr/>
        </p:nvSpPr>
        <p:spPr>
          <a:xfrm>
            <a:off x="-1040734" y="807096"/>
            <a:ext cx="3034444" cy="369332"/>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srgbClr val="800000"/>
                </a:solidFill>
                <a:effectLst/>
                <a:uLnTx/>
                <a:uFillTx/>
                <a:latin typeface="Cambria"/>
                <a:ea typeface="+mn-ea"/>
                <a:cs typeface="+mn-cs"/>
              </a:rPr>
              <a:t>1</a:t>
            </a:r>
            <a:r>
              <a:rPr kumimoji="0" lang="en-US" sz="1800" b="1" i="0" u="none" strike="noStrike" kern="1200" cap="none" spc="0" normalizeH="0" baseline="0" noProof="0" dirty="0">
                <a:ln>
                  <a:noFill/>
                </a:ln>
                <a:solidFill>
                  <a:srgbClr val="800000"/>
                </a:solidFill>
                <a:effectLst/>
                <a:uLnTx/>
                <a:uFillTx/>
                <a:latin typeface="Cambria"/>
                <a:ea typeface="+mn-ea"/>
                <a:cs typeface="+mn-cs"/>
              </a:rPr>
              <a:t>. </a:t>
            </a:r>
            <a:r>
              <a:rPr kumimoji="0" lang="id-ID" sz="1800" b="1" i="0" u="none" strike="noStrike" kern="1200" cap="none" spc="0" normalizeH="0" baseline="0" noProof="0" dirty="0">
                <a:ln>
                  <a:noFill/>
                </a:ln>
                <a:solidFill>
                  <a:srgbClr val="800000"/>
                </a:solidFill>
                <a:effectLst/>
                <a:uLnTx/>
                <a:uFillTx/>
                <a:latin typeface="Cambria"/>
                <a:ea typeface="+mn-ea"/>
                <a:cs typeface="+mn-cs"/>
              </a:rPr>
              <a:t>Risk Register</a:t>
            </a:r>
            <a:endParaRPr kumimoji="0" lang="id-ID" sz="1800" b="0" i="0" u="none" strike="noStrike" kern="1200" cap="none" spc="0" normalizeH="0" baseline="0" noProof="0" dirty="0">
              <a:ln>
                <a:noFill/>
              </a:ln>
              <a:solidFill>
                <a:srgbClr val="800000"/>
              </a:solidFill>
              <a:effectLst/>
              <a:uLnTx/>
              <a:uFillTx/>
              <a:latin typeface="Cambria"/>
              <a:ea typeface="+mn-ea"/>
              <a:cs typeface="+mn-cs"/>
            </a:endParaRPr>
          </a:p>
        </p:txBody>
      </p:sp>
      <p:sp>
        <p:nvSpPr>
          <p:cNvPr id="14" name="Rectangle 13"/>
          <p:cNvSpPr/>
          <p:nvPr/>
        </p:nvSpPr>
        <p:spPr>
          <a:xfrm>
            <a:off x="468974" y="1396836"/>
            <a:ext cx="11186213" cy="954107"/>
          </a:xfrm>
          <a:prstGeom prst="rect">
            <a:avLst/>
          </a:prstGeom>
          <a:ln w="38100">
            <a:solidFill>
              <a:srgbClr val="800000"/>
            </a:solidFill>
            <a:prstDash val="sys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Output utama dari Identifikasi Resiko adalah awal masuk ke dalam daftar risiko. Register risiko adalah dokumen di mana hasil analisis risiko dan perencanaan respon resiko dicatat. Ini berisi hasil dari yang lain manajemen risiko proses seperti yang dilakukan, menghasilkan peningkatan tingkat dan jenis informasi terkandung dalam daftar risiko dari waktu ke waktu. Penyusunan daftar risiko dimulai dalam proses Identifikasi Resiko dengan informasi berikut, dan kemudian menjadi tersedia untuk manajemen proyek lainnya dan manajemen risiko proses</a:t>
            </a:r>
            <a:r>
              <a:rPr kumimoji="0" lang="en-US"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id-ID"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a:t>
            </a:r>
            <a:endParaRPr kumimoji="0" lang="en-US"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p:txBody>
      </p:sp>
      <p:sp>
        <p:nvSpPr>
          <p:cNvPr id="21" name="Rectangle 20"/>
          <p:cNvSpPr/>
          <p:nvPr/>
        </p:nvSpPr>
        <p:spPr>
          <a:xfrm>
            <a:off x="476487" y="3312429"/>
            <a:ext cx="11178699" cy="1169551"/>
          </a:xfrm>
          <a:prstGeom prst="rect">
            <a:avLst/>
          </a:prstGeom>
          <a:ln w="38100">
            <a:solidFill>
              <a:srgbClr val="800000"/>
            </a:solidFill>
            <a:prstDash val="sys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Risiko yang diidentifikasi dijelaskan secara detail sebanyak wajar. SEBUAH struktur untuk menggambarkan risiko menggunakan laporan risiko dapat diterapkan, misalnya, EVENT mungkin terjadi menyebabkan DAMPAK, atau Jika PENYEBAB ada, EVENT dapat terjadi yang mengarah ke EFFECT. Selain daftar risiko yang teridentifikasi, akar penyebab risiko tersebut dapat menjadi lebih jelas. Ini adalah dasar kondisi atau peristiwa yang dapat menimbulkan satu atau lebih diidentifikasi risiko. Mereka harus dicatat dan digunakan untuk mendukung identifikasi risiko masa depan untuk ini dan proyek-proyek lainnya.</a:t>
            </a:r>
            <a:endParaRPr kumimoji="0" lang="en-US"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p:txBody>
      </p:sp>
      <p:sp>
        <p:nvSpPr>
          <p:cNvPr id="22" name="Rectangle 21"/>
          <p:cNvSpPr/>
          <p:nvPr/>
        </p:nvSpPr>
        <p:spPr>
          <a:xfrm>
            <a:off x="578156" y="2775282"/>
            <a:ext cx="3645826" cy="307777"/>
          </a:xfrm>
          <a:prstGeom prst="rect">
            <a:avLst/>
          </a:prstGeom>
          <a:ln w="38100">
            <a:solidFill>
              <a:srgbClr val="800000"/>
            </a:solidFill>
            <a:prstDash val="sys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a</a:t>
            </a:r>
            <a:r>
              <a:rPr kumimoji="0" lang="id-ID"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Daftar risiko yang teridentifikasi. </a:t>
            </a:r>
            <a:endParaRPr kumimoji="0" lang="id-ID" sz="1400" b="0" i="0" u="none" strike="noStrike" kern="1200" cap="none" spc="0" normalizeH="0" baseline="0" noProof="0" dirty="0">
              <a:ln>
                <a:noFill/>
              </a:ln>
              <a:solidFill>
                <a:srgbClr val="2F2B20"/>
              </a:solidFill>
              <a:effectLst/>
              <a:uLnTx/>
              <a:uFillTx/>
              <a:latin typeface="Calibri"/>
              <a:ea typeface="+mn-ea"/>
              <a:cs typeface="+mn-cs"/>
            </a:endParaRPr>
          </a:p>
        </p:txBody>
      </p:sp>
      <p:sp>
        <p:nvSpPr>
          <p:cNvPr id="23" name="Rectangle 22"/>
          <p:cNvSpPr/>
          <p:nvPr/>
        </p:nvSpPr>
        <p:spPr>
          <a:xfrm>
            <a:off x="578156" y="4795830"/>
            <a:ext cx="2952512" cy="307777"/>
          </a:xfrm>
          <a:prstGeom prst="rect">
            <a:avLst/>
          </a:prstGeom>
          <a:ln w="38100">
            <a:solidFill>
              <a:srgbClr val="800000"/>
            </a:solidFill>
            <a:prstDash val="sys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b</a:t>
            </a:r>
            <a:r>
              <a:rPr kumimoji="0" lang="id-ID"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Daftar tanggapan potensial</a:t>
            </a:r>
            <a:endParaRPr kumimoji="0" lang="id-ID" sz="1400" b="0" i="0" u="none" strike="noStrike" kern="1200" cap="none" spc="0" normalizeH="0" baseline="0" noProof="0" dirty="0">
              <a:ln>
                <a:noFill/>
              </a:ln>
              <a:solidFill>
                <a:srgbClr val="2F2B20"/>
              </a:solidFill>
              <a:effectLst/>
              <a:uLnTx/>
              <a:uFillTx/>
              <a:latin typeface="Calibri"/>
              <a:ea typeface="+mn-ea"/>
              <a:cs typeface="+mn-cs"/>
            </a:endParaRPr>
          </a:p>
        </p:txBody>
      </p:sp>
      <p:sp>
        <p:nvSpPr>
          <p:cNvPr id="24" name="Rectangle 23"/>
          <p:cNvSpPr/>
          <p:nvPr/>
        </p:nvSpPr>
        <p:spPr>
          <a:xfrm>
            <a:off x="476486" y="5445660"/>
            <a:ext cx="11178699" cy="523220"/>
          </a:xfrm>
          <a:prstGeom prst="rect">
            <a:avLst/>
          </a:prstGeom>
          <a:ln w="38100">
            <a:solidFill>
              <a:srgbClr val="800000"/>
            </a:solidFill>
            <a:prstDash val="sys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Potensi tanggapan terhadap risiko kadang-kadang diidentifikasi selama Identifikasi Proses risiko. Tanggapan ini, jika diidentifikasi dalam proses ini, harus digunakan sebagai masukan untuk Risiko Rencana Proses tanggapan.</a:t>
            </a:r>
            <a:endParaRPr kumimoji="0" lang="en-GB"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91002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 : </a:t>
            </a:r>
            <a:r>
              <a:rPr lang="en-US" sz="3600" b="1" dirty="0">
                <a:solidFill>
                  <a:srgbClr val="FF0000"/>
                </a:solidFill>
              </a:rPr>
              <a:t>OUTPUT </a:t>
            </a:r>
            <a:r>
              <a:rPr lang="en-US" sz="3600" b="1" dirty="0">
                <a:solidFill>
                  <a:srgbClr val="FF0000"/>
                </a:solidFill>
                <a:sym typeface="Wingdings" panose="05000000000000000000" pitchFamily="2" charset="2"/>
              </a:rPr>
              <a:t> Risk Register</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900752" y="1023581"/>
            <a:ext cx="10085696" cy="5445457"/>
          </a:xfrm>
          <a:prstGeom prst="rect">
            <a:avLst/>
          </a:prstGeom>
          <a:noFill/>
          <a:ln>
            <a:noFill/>
          </a:ln>
        </p:spPr>
      </p:pic>
    </p:spTree>
    <p:extLst>
      <p:ext uri="{BB962C8B-B14F-4D97-AF65-F5344CB8AC3E}">
        <p14:creationId xmlns:p14="http://schemas.microsoft.com/office/powerpoint/2010/main" val="369503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defRPr/>
            </a:pPr>
            <a:r>
              <a:rPr lang="en-GB" sz="3600" dirty="0"/>
              <a:t>Risk example</a:t>
            </a:r>
          </a:p>
        </p:txBody>
      </p:sp>
      <p:pic>
        <p:nvPicPr>
          <p:cNvPr id="24579" name="Picture 3" descr="Dolphin-surf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1" y="1981200"/>
            <a:ext cx="4772025"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4"/>
          <p:cNvSpPr>
            <a:spLocks noChangeArrowheads="1"/>
          </p:cNvSpPr>
          <p:nvPr/>
        </p:nvSpPr>
        <p:spPr bwMode="auto">
          <a:xfrm>
            <a:off x="2286000" y="1447801"/>
            <a:ext cx="304800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buClr>
                <a:srgbClr val="FF0000"/>
              </a:buClr>
              <a:buFontTx/>
              <a:buChar char="&gt;"/>
            </a:pPr>
            <a:r>
              <a:rPr lang="fr-CH" altLang="en-US" b="1">
                <a:latin typeface="Arial" panose="020B0604020202020204" pitchFamily="34" charset="0"/>
                <a:cs typeface="Times New Roman" panose="02020603050405020304" pitchFamily="18" charset="0"/>
              </a:rPr>
              <a:t> Risk factors</a:t>
            </a:r>
          </a:p>
          <a:p>
            <a:pPr eaLnBrk="1" hangingPunct="1">
              <a:spcBef>
                <a:spcPct val="50000"/>
              </a:spcBef>
              <a:buClr>
                <a:srgbClr val="FF0000"/>
              </a:buClr>
              <a:buFontTx/>
              <a:buChar char="&gt;"/>
            </a:pPr>
            <a:endParaRPr lang="fr-CH" altLang="en-US" b="1">
              <a:latin typeface="Arial" panose="020B0604020202020204" pitchFamily="34" charset="0"/>
              <a:cs typeface="Times New Roman" panose="02020603050405020304" pitchFamily="18" charset="0"/>
            </a:endParaRPr>
          </a:p>
          <a:p>
            <a:pPr lvl="1" eaLnBrk="1" hangingPunct="1">
              <a:spcBef>
                <a:spcPct val="50000"/>
              </a:spcBef>
              <a:buClr>
                <a:srgbClr val="FF0000"/>
              </a:buClr>
              <a:buFontTx/>
              <a:buChar char="&gt;"/>
            </a:pPr>
            <a:endParaRPr lang="fr-CH" altLang="en-US">
              <a:latin typeface="Arial" panose="020B0604020202020204" pitchFamily="34" charset="0"/>
              <a:cs typeface="Times New Roman" panose="02020603050405020304" pitchFamily="18" charset="0"/>
            </a:endParaRPr>
          </a:p>
          <a:p>
            <a:pPr lvl="1" eaLnBrk="1" hangingPunct="1">
              <a:spcBef>
                <a:spcPct val="50000"/>
              </a:spcBef>
              <a:buClr>
                <a:srgbClr val="FF0000"/>
              </a:buClr>
              <a:buFontTx/>
              <a:buChar char="&gt;"/>
            </a:pPr>
            <a:endParaRPr lang="fr-CH" altLang="en-US">
              <a:latin typeface="Arial" panose="020B0604020202020204" pitchFamily="34" charset="0"/>
              <a:cs typeface="Times New Roman" panose="02020603050405020304" pitchFamily="18" charset="0"/>
            </a:endParaRPr>
          </a:p>
          <a:p>
            <a:pPr lvl="1" eaLnBrk="1" hangingPunct="1">
              <a:spcBef>
                <a:spcPct val="50000"/>
              </a:spcBef>
              <a:buClr>
                <a:srgbClr val="FF0000"/>
              </a:buClr>
              <a:buFontTx/>
              <a:buChar char="&gt;"/>
            </a:pPr>
            <a:endParaRPr lang="fr-CH" altLang="en-US">
              <a:latin typeface="Arial" panose="020B0604020202020204" pitchFamily="34" charset="0"/>
              <a:cs typeface="Times New Roman" panose="02020603050405020304" pitchFamily="18" charset="0"/>
            </a:endParaRPr>
          </a:p>
          <a:p>
            <a:pPr lvl="1" eaLnBrk="1" hangingPunct="1">
              <a:spcBef>
                <a:spcPct val="50000"/>
              </a:spcBef>
              <a:buClr>
                <a:srgbClr val="FF0000"/>
              </a:buClr>
              <a:buFontTx/>
              <a:buChar char="&gt;"/>
            </a:pPr>
            <a:r>
              <a:rPr lang="fr-CH" altLang="en-US">
                <a:latin typeface="Arial" panose="020B0604020202020204" pitchFamily="34" charset="0"/>
                <a:cs typeface="Times New Roman" panose="02020603050405020304" pitchFamily="18" charset="0"/>
              </a:rPr>
              <a:t> Shark</a:t>
            </a:r>
          </a:p>
          <a:p>
            <a:pPr lvl="1" eaLnBrk="1" hangingPunct="1">
              <a:spcBef>
                <a:spcPct val="50000"/>
              </a:spcBef>
              <a:buClr>
                <a:srgbClr val="FF0000"/>
              </a:buClr>
              <a:buFontTx/>
              <a:buChar char="&gt;"/>
            </a:pPr>
            <a:endParaRPr lang="fr-CH" altLang="en-US">
              <a:latin typeface="Arial" panose="020B0604020202020204" pitchFamily="34" charset="0"/>
              <a:cs typeface="Times New Roman" panose="02020603050405020304" pitchFamily="18" charset="0"/>
            </a:endParaRPr>
          </a:p>
          <a:p>
            <a:pPr lvl="1" eaLnBrk="1" hangingPunct="1">
              <a:spcBef>
                <a:spcPct val="50000"/>
              </a:spcBef>
              <a:buClr>
                <a:srgbClr val="FF0000"/>
              </a:buClr>
              <a:buFontTx/>
              <a:buChar char="&gt;"/>
            </a:pPr>
            <a:r>
              <a:rPr lang="fr-CH" altLang="en-US">
                <a:latin typeface="Arial" panose="020B0604020202020204" pitchFamily="34" charset="0"/>
                <a:cs typeface="Times New Roman" panose="02020603050405020304" pitchFamily="18" charset="0"/>
              </a:rPr>
              <a:t> Act of surfing</a:t>
            </a:r>
          </a:p>
          <a:p>
            <a:pPr lvl="1" eaLnBrk="1" hangingPunct="1">
              <a:spcBef>
                <a:spcPct val="50000"/>
              </a:spcBef>
              <a:buClr>
                <a:srgbClr val="FF0000"/>
              </a:buClr>
              <a:buFontTx/>
              <a:buChar char="&gt;"/>
            </a:pPr>
            <a:endParaRPr lang="fr-CH" altLang="en-US">
              <a:latin typeface="Arial" panose="020B0604020202020204" pitchFamily="34" charset="0"/>
              <a:cs typeface="Times New Roman" panose="02020603050405020304" pitchFamily="18" charset="0"/>
            </a:endParaRPr>
          </a:p>
        </p:txBody>
      </p:sp>
      <p:sp>
        <p:nvSpPr>
          <p:cNvPr id="24581" name="AutoShape 5"/>
          <p:cNvSpPr>
            <a:spLocks noChangeArrowheads="1"/>
          </p:cNvSpPr>
          <p:nvPr/>
        </p:nvSpPr>
        <p:spPr bwMode="auto">
          <a:xfrm>
            <a:off x="4572000" y="3581400"/>
            <a:ext cx="1600200" cy="304800"/>
          </a:xfrm>
          <a:prstGeom prst="rightArrow">
            <a:avLst>
              <a:gd name="adj1" fmla="val 50000"/>
              <a:gd name="adj2" fmla="val 131250"/>
            </a:avLst>
          </a:prstGeom>
          <a:solidFill>
            <a:srgbClr val="C0C0C0"/>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4582" name="AutoShape 6"/>
          <p:cNvSpPr>
            <a:spLocks noChangeArrowheads="1"/>
          </p:cNvSpPr>
          <p:nvPr/>
        </p:nvSpPr>
        <p:spPr bwMode="auto">
          <a:xfrm>
            <a:off x="4572000" y="4343400"/>
            <a:ext cx="3657600" cy="304800"/>
          </a:xfrm>
          <a:prstGeom prst="rightArrow">
            <a:avLst>
              <a:gd name="adj1" fmla="val 50000"/>
              <a:gd name="adj2" fmla="val 300000"/>
            </a:avLst>
          </a:prstGeom>
          <a:solidFill>
            <a:srgbClr val="C0C0C0"/>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extLst>
      <p:ext uri="{BB962C8B-B14F-4D97-AF65-F5344CB8AC3E}">
        <p14:creationId xmlns:p14="http://schemas.microsoft.com/office/powerpoint/2010/main" val="229533928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Risk : </a:t>
            </a:r>
            <a:r>
              <a:rPr lang="en-US" sz="3600" b="1" dirty="0">
                <a:solidFill>
                  <a:srgbClr val="FF0000"/>
                </a:solidFill>
              </a:rPr>
              <a:t>OUTPUT </a:t>
            </a:r>
            <a:r>
              <a:rPr lang="en-US" sz="3600" b="1" dirty="0">
                <a:solidFill>
                  <a:srgbClr val="FF0000"/>
                </a:solidFill>
                <a:sym typeface="Wingdings" panose="05000000000000000000" pitchFamily="2" charset="2"/>
              </a:rPr>
              <a:t> Risk Register</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sp>
        <p:nvSpPr>
          <p:cNvPr id="12" name="Rectangle 11"/>
          <p:cNvSpPr/>
          <p:nvPr/>
        </p:nvSpPr>
        <p:spPr>
          <a:xfrm>
            <a:off x="-1040734" y="807096"/>
            <a:ext cx="3034444" cy="369332"/>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1800" b="1" i="0" u="none" strike="noStrike" kern="1200" cap="none" spc="0" normalizeH="0" baseline="0" noProof="0" dirty="0">
                <a:ln>
                  <a:noFill/>
                </a:ln>
                <a:solidFill>
                  <a:srgbClr val="800000"/>
                </a:solidFill>
                <a:effectLst/>
                <a:uLnTx/>
                <a:uFillTx/>
                <a:latin typeface="Cambria"/>
                <a:ea typeface="+mn-ea"/>
                <a:cs typeface="+mn-cs"/>
              </a:rPr>
              <a:t>1</a:t>
            </a:r>
            <a:r>
              <a:rPr kumimoji="0" lang="en-US" sz="1800" b="1" i="0" u="none" strike="noStrike" kern="1200" cap="none" spc="0" normalizeH="0" baseline="0" noProof="0" dirty="0">
                <a:ln>
                  <a:noFill/>
                </a:ln>
                <a:solidFill>
                  <a:srgbClr val="800000"/>
                </a:solidFill>
                <a:effectLst/>
                <a:uLnTx/>
                <a:uFillTx/>
                <a:latin typeface="Cambria"/>
                <a:ea typeface="+mn-ea"/>
                <a:cs typeface="+mn-cs"/>
              </a:rPr>
              <a:t>. </a:t>
            </a:r>
            <a:r>
              <a:rPr kumimoji="0" lang="id-ID" sz="1800" b="1" i="0" u="none" strike="noStrike" kern="1200" cap="none" spc="0" normalizeH="0" baseline="0" noProof="0" dirty="0">
                <a:ln>
                  <a:noFill/>
                </a:ln>
                <a:solidFill>
                  <a:srgbClr val="800000"/>
                </a:solidFill>
                <a:effectLst/>
                <a:uLnTx/>
                <a:uFillTx/>
                <a:latin typeface="Cambria"/>
                <a:ea typeface="+mn-ea"/>
                <a:cs typeface="+mn-cs"/>
              </a:rPr>
              <a:t>Risk Register</a:t>
            </a:r>
            <a:endParaRPr kumimoji="0" lang="id-ID" sz="1800" b="0" i="0" u="none" strike="noStrike" kern="1200" cap="none" spc="0" normalizeH="0" baseline="0" noProof="0" dirty="0">
              <a:ln>
                <a:noFill/>
              </a:ln>
              <a:solidFill>
                <a:srgbClr val="800000"/>
              </a:solidFill>
              <a:effectLst/>
              <a:uLnTx/>
              <a:uFillTx/>
              <a:latin typeface="Cambria"/>
              <a:ea typeface="+mn-ea"/>
              <a:cs typeface="+mn-cs"/>
            </a:endParaRPr>
          </a:p>
        </p:txBody>
      </p:sp>
      <p:sp>
        <p:nvSpPr>
          <p:cNvPr id="14" name="Rectangle 13"/>
          <p:cNvSpPr/>
          <p:nvPr/>
        </p:nvSpPr>
        <p:spPr>
          <a:xfrm>
            <a:off x="468974" y="1396836"/>
            <a:ext cx="11186213" cy="954107"/>
          </a:xfrm>
          <a:prstGeom prst="rect">
            <a:avLst/>
          </a:prstGeom>
          <a:ln w="38100">
            <a:solidFill>
              <a:srgbClr val="800000"/>
            </a:solidFill>
            <a:prstDash val="sys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Output utama dari Identifikasi Resiko adalah awal masuk ke dalam daftar risiko. Register risiko adalah dokumen di mana hasil analisis risiko dan perencanaan respon resiko dicatat. Ini berisi hasil dari yang lain manajemen risiko proses seperti yang dilakukan, menghasilkan peningkatan tingkat dan jenis informasi terkandung dalam daftar risiko dari waktu ke waktu. Penyusunan daftar risiko dimulai dalam proses Identifikasi Resiko dengan informasi berikut, dan kemudian menjadi tersedia untuk manajemen proyek lainnya dan manajemen risiko proses</a:t>
            </a:r>
            <a:r>
              <a:rPr kumimoji="0" lang="en-US"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id-ID"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a:t>
            </a:r>
            <a:endParaRPr kumimoji="0" lang="en-US"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p:txBody>
      </p:sp>
      <p:sp>
        <p:nvSpPr>
          <p:cNvPr id="21" name="Rectangle 20"/>
          <p:cNvSpPr/>
          <p:nvPr/>
        </p:nvSpPr>
        <p:spPr>
          <a:xfrm>
            <a:off x="476487" y="3312429"/>
            <a:ext cx="11178699" cy="1169551"/>
          </a:xfrm>
          <a:prstGeom prst="rect">
            <a:avLst/>
          </a:prstGeom>
          <a:ln w="38100">
            <a:solidFill>
              <a:srgbClr val="800000"/>
            </a:solidFill>
            <a:prstDash val="sys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Risiko yang diidentifikasi dijelaskan secara detail sebanyak wajar. SEBUAH struktur untuk menggambarkan risiko menggunakan laporan risiko dapat diterapkan, misalnya, EVENT mungkin terjadi menyebabkan DAMPAK, atau Jika PENYEBAB ada, EVENT dapat terjadi yang mengarah ke EFFECT. Selain daftar risiko yang teridentifikasi, akar penyebab risiko tersebut dapat menjadi lebih jelas. Ini adalah dasar kondisi atau peristiwa yang dapat menimbulkan satu atau lebih diidentifikasi risiko. Mereka harus dicatat dan digunakan untuk mendukung identifikasi risiko masa depan untuk ini dan proyek-proyek lainnya.</a:t>
            </a:r>
            <a:endParaRPr kumimoji="0" lang="en-US"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p:txBody>
      </p:sp>
      <p:sp>
        <p:nvSpPr>
          <p:cNvPr id="22" name="Rectangle 21"/>
          <p:cNvSpPr/>
          <p:nvPr/>
        </p:nvSpPr>
        <p:spPr>
          <a:xfrm>
            <a:off x="578156" y="2775282"/>
            <a:ext cx="3645826" cy="307777"/>
          </a:xfrm>
          <a:prstGeom prst="rect">
            <a:avLst/>
          </a:prstGeom>
          <a:ln w="38100">
            <a:solidFill>
              <a:srgbClr val="800000"/>
            </a:solidFill>
            <a:prstDash val="sys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a</a:t>
            </a:r>
            <a:r>
              <a:rPr kumimoji="0" lang="id-ID"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Daftar risiko yang teridentifikasi. </a:t>
            </a:r>
            <a:endParaRPr kumimoji="0" lang="id-ID" sz="1400" b="0" i="0" u="none" strike="noStrike" kern="1200" cap="none" spc="0" normalizeH="0" baseline="0" noProof="0" dirty="0">
              <a:ln>
                <a:noFill/>
              </a:ln>
              <a:solidFill>
                <a:srgbClr val="2F2B20"/>
              </a:solidFill>
              <a:effectLst/>
              <a:uLnTx/>
              <a:uFillTx/>
              <a:latin typeface="Calibri"/>
              <a:ea typeface="+mn-ea"/>
              <a:cs typeface="+mn-cs"/>
            </a:endParaRPr>
          </a:p>
        </p:txBody>
      </p:sp>
      <p:sp>
        <p:nvSpPr>
          <p:cNvPr id="23" name="Rectangle 22"/>
          <p:cNvSpPr/>
          <p:nvPr/>
        </p:nvSpPr>
        <p:spPr>
          <a:xfrm>
            <a:off x="578156" y="4795830"/>
            <a:ext cx="2952512" cy="307777"/>
          </a:xfrm>
          <a:prstGeom prst="rect">
            <a:avLst/>
          </a:prstGeom>
          <a:ln w="38100">
            <a:solidFill>
              <a:srgbClr val="800000"/>
            </a:solidFill>
            <a:prstDash val="sys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b</a:t>
            </a:r>
            <a:r>
              <a:rPr kumimoji="0" lang="id-ID"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Daftar tanggapan potensial</a:t>
            </a:r>
            <a:endParaRPr kumimoji="0" lang="id-ID" sz="1400" b="0" i="0" u="none" strike="noStrike" kern="1200" cap="none" spc="0" normalizeH="0" baseline="0" noProof="0" dirty="0">
              <a:ln>
                <a:noFill/>
              </a:ln>
              <a:solidFill>
                <a:srgbClr val="2F2B20"/>
              </a:solidFill>
              <a:effectLst/>
              <a:uLnTx/>
              <a:uFillTx/>
              <a:latin typeface="Calibri"/>
              <a:ea typeface="+mn-ea"/>
              <a:cs typeface="+mn-cs"/>
            </a:endParaRPr>
          </a:p>
        </p:txBody>
      </p:sp>
      <p:sp>
        <p:nvSpPr>
          <p:cNvPr id="24" name="Rectangle 23"/>
          <p:cNvSpPr/>
          <p:nvPr/>
        </p:nvSpPr>
        <p:spPr>
          <a:xfrm>
            <a:off x="476486" y="5445660"/>
            <a:ext cx="11178699" cy="523220"/>
          </a:xfrm>
          <a:prstGeom prst="rect">
            <a:avLst/>
          </a:prstGeom>
          <a:ln w="38100">
            <a:solidFill>
              <a:srgbClr val="800000"/>
            </a:solidFill>
            <a:prstDash val="sys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Potensi tanggapan terhadap risiko kadang-kadang diidentifikasi selama Identifikasi Proses risiko. Tanggapan ini, jika diidentifikasi dalam proses ini, harus digunakan sebagai masukan untuk Risiko Rencana Proses tanggapan.</a:t>
            </a:r>
            <a:endParaRPr kumimoji="0" lang="en-GB" sz="14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637940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200" b="1" dirty="0"/>
              <a:t>Perform Qualitative Risk Analysis</a:t>
            </a:r>
          </a:p>
        </p:txBody>
      </p:sp>
      <p:sp>
        <p:nvSpPr>
          <p:cNvPr id="21" name="Rounded Rectangle 20"/>
          <p:cNvSpPr/>
          <p:nvPr/>
        </p:nvSpPr>
        <p:spPr>
          <a:xfrm>
            <a:off x="210467" y="862124"/>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549554" y="1870607"/>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152249" y="1543855"/>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456179" y="893469"/>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629319" y="1906842"/>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500033" y="1551901"/>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4905243" y="874791"/>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014485" y="1913438"/>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758216" y="1555849"/>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211545" y="898522"/>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330922" y="1920492"/>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311317" y="1578767"/>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758093" y="859809"/>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9983956" y="1948443"/>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629319" y="2670030"/>
            <a:ext cx="1827401"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Risk Management</a:t>
            </a:r>
            <a:endParaRPr lang="en-US" sz="1600" b="1" kern="1200" dirty="0">
              <a:solidFill>
                <a:schemeClr val="tx1"/>
              </a:solidFill>
            </a:endParaRPr>
          </a:p>
        </p:txBody>
      </p:sp>
      <p:sp>
        <p:nvSpPr>
          <p:cNvPr id="38" name="Freeform 37"/>
          <p:cNvSpPr/>
          <p:nvPr/>
        </p:nvSpPr>
        <p:spPr>
          <a:xfrm>
            <a:off x="2629318" y="341952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Identify Risk</a:t>
            </a:r>
            <a:endParaRPr lang="en-US" sz="1600" b="1" kern="1200" dirty="0">
              <a:solidFill>
                <a:schemeClr val="tx1"/>
              </a:solidFill>
            </a:endParaRPr>
          </a:p>
        </p:txBody>
      </p:sp>
      <p:sp>
        <p:nvSpPr>
          <p:cNvPr id="39" name="Freeform 38"/>
          <p:cNvSpPr/>
          <p:nvPr/>
        </p:nvSpPr>
        <p:spPr>
          <a:xfrm>
            <a:off x="2629317" y="4927490"/>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Quantitative Risk</a:t>
            </a:r>
          </a:p>
          <a:p>
            <a:pPr algn="ctr"/>
            <a:r>
              <a:rPr lang="en-US" sz="1400" b="1" dirty="0">
                <a:solidFill>
                  <a:schemeClr val="tx1"/>
                </a:solidFill>
              </a:rPr>
              <a:t>Analysis</a:t>
            </a:r>
            <a:endParaRPr lang="en-US" sz="1400" b="1" kern="1200" dirty="0">
              <a:solidFill>
                <a:schemeClr val="tx1"/>
              </a:solidFill>
            </a:endParaRPr>
          </a:p>
        </p:txBody>
      </p:sp>
      <p:sp>
        <p:nvSpPr>
          <p:cNvPr id="20" name="Freeform 19"/>
          <p:cNvSpPr/>
          <p:nvPr/>
        </p:nvSpPr>
        <p:spPr>
          <a:xfrm>
            <a:off x="2629317" y="418133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Qualitative Risk</a:t>
            </a:r>
          </a:p>
          <a:p>
            <a:pPr algn="ctr"/>
            <a:r>
              <a:rPr lang="en-US" sz="1400" b="1" dirty="0">
                <a:solidFill>
                  <a:schemeClr val="tx1"/>
                </a:solidFill>
              </a:rPr>
              <a:t>Analysis</a:t>
            </a:r>
          </a:p>
        </p:txBody>
      </p:sp>
      <p:sp>
        <p:nvSpPr>
          <p:cNvPr id="36" name="Freeform 35"/>
          <p:cNvSpPr/>
          <p:nvPr/>
        </p:nvSpPr>
        <p:spPr>
          <a:xfrm>
            <a:off x="2646258" y="568911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Plan Risk</a:t>
            </a:r>
          </a:p>
          <a:p>
            <a:pPr algn="ctr"/>
            <a:r>
              <a:rPr lang="en-US" sz="1600" b="1" dirty="0">
                <a:solidFill>
                  <a:schemeClr val="tx1"/>
                </a:solidFill>
              </a:rPr>
              <a:t>Responses</a:t>
            </a:r>
            <a:endParaRPr lang="en-US" sz="1600" b="1" kern="1200" dirty="0">
              <a:solidFill>
                <a:schemeClr val="tx1"/>
              </a:solidFill>
            </a:endParaRPr>
          </a:p>
        </p:txBody>
      </p:sp>
      <p:sp>
        <p:nvSpPr>
          <p:cNvPr id="40" name="Freeform 39"/>
          <p:cNvSpPr/>
          <p:nvPr/>
        </p:nvSpPr>
        <p:spPr>
          <a:xfrm>
            <a:off x="7428554" y="267354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Control Risk</a:t>
            </a:r>
            <a:endParaRPr lang="en-US" sz="1600" b="1" kern="1200" dirty="0">
              <a:solidFill>
                <a:schemeClr val="tx1"/>
              </a:solidFill>
            </a:endParaRPr>
          </a:p>
        </p:txBody>
      </p:sp>
      <p:sp>
        <p:nvSpPr>
          <p:cNvPr id="41" name="Freeform 40"/>
          <p:cNvSpPr/>
          <p:nvPr/>
        </p:nvSpPr>
        <p:spPr>
          <a:xfrm>
            <a:off x="5014485" y="271116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Implement Risk</a:t>
            </a:r>
          </a:p>
          <a:p>
            <a:pPr lvl="0" algn="ctr" defTabSz="889000">
              <a:lnSpc>
                <a:spcPct val="90000"/>
              </a:lnSpc>
              <a:spcBef>
                <a:spcPct val="0"/>
              </a:spcBef>
              <a:spcAft>
                <a:spcPct val="35000"/>
              </a:spcAft>
            </a:pPr>
            <a:r>
              <a:rPr lang="en-US" sz="1600" b="1" dirty="0">
                <a:solidFill>
                  <a:schemeClr val="tx1"/>
                </a:solidFill>
              </a:rPr>
              <a:t>Responses</a:t>
            </a:r>
          </a:p>
        </p:txBody>
      </p:sp>
    </p:spTree>
    <p:extLst>
      <p:ext uri="{BB962C8B-B14F-4D97-AF65-F5344CB8AC3E}">
        <p14:creationId xmlns:p14="http://schemas.microsoft.com/office/powerpoint/2010/main" val="25757263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Perform Qualitative Risk Analysis</a:t>
            </a: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sp>
        <p:nvSpPr>
          <p:cNvPr id="2" name="Rectangle 1"/>
          <p:cNvSpPr/>
          <p:nvPr/>
        </p:nvSpPr>
        <p:spPr>
          <a:xfrm>
            <a:off x="878005" y="1193126"/>
            <a:ext cx="9714967" cy="2677656"/>
          </a:xfrm>
          <a:prstGeom prst="rect">
            <a:avLst/>
          </a:prstGeom>
          <a:solidFill>
            <a:schemeClr val="accent1">
              <a:lumMod val="60000"/>
              <a:lumOff val="40000"/>
            </a:schemeClr>
          </a:solidFill>
        </p:spPr>
        <p:txBody>
          <a:bodyPr wrap="square">
            <a:spAutoFit/>
          </a:bodyPr>
          <a:lstStyle/>
          <a:p>
            <a:r>
              <a:rPr lang="en-US" sz="2800" b="1" dirty="0"/>
              <a:t>Perform Qualitative Risk Analysis </a:t>
            </a:r>
            <a:r>
              <a:rPr lang="id-ID" sz="2800" dirty="0"/>
              <a:t>adalah proses memprioritaskan risiko untuk analisis atau tindakan lebih lanjut dengan menilai dan menggabungkan kemungkinan terjadinya dan dampaknya. Manfaat utama dari proses ini adalah memungkinkan manajer proyek untuk mengurangi tingkat ketidakpastian dan untuk fokus pada risiko prioritas tinggi.</a:t>
            </a:r>
          </a:p>
        </p:txBody>
      </p:sp>
    </p:spTree>
    <p:extLst>
      <p:ext uri="{BB962C8B-B14F-4D97-AF65-F5344CB8AC3E}">
        <p14:creationId xmlns:p14="http://schemas.microsoft.com/office/powerpoint/2010/main" val="304166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Perform Qualitative Risk Analysis</a:t>
            </a: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1364777" y="867572"/>
            <a:ext cx="8830100" cy="5443155"/>
          </a:xfrm>
          <a:prstGeom prst="rect">
            <a:avLst/>
          </a:prstGeom>
        </p:spPr>
      </p:pic>
    </p:spTree>
    <p:extLst>
      <p:ext uri="{BB962C8B-B14F-4D97-AF65-F5344CB8AC3E}">
        <p14:creationId xmlns:p14="http://schemas.microsoft.com/office/powerpoint/2010/main" val="3383010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Qualitative Risk Analysis</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1874709141"/>
              </p:ext>
            </p:extLst>
          </p:nvPr>
        </p:nvGraphicFramePr>
        <p:xfrm>
          <a:off x="1458794" y="1269242"/>
          <a:ext cx="8128000" cy="4775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9645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Perform Qualitative Risk Analysis: </a:t>
            </a:r>
            <a:r>
              <a:rPr lang="en-US" sz="3600" b="1" dirty="0">
                <a:solidFill>
                  <a:srgbClr val="FF0000"/>
                </a:solidFill>
              </a:rPr>
              <a:t>INPUT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5" name="Group 14"/>
          <p:cNvGrpSpPr/>
          <p:nvPr/>
        </p:nvGrpSpPr>
        <p:grpSpPr>
          <a:xfrm>
            <a:off x="162921" y="867571"/>
            <a:ext cx="2476500" cy="518400"/>
            <a:chOff x="2825750" y="9931"/>
            <a:chExt cx="2476500" cy="518400"/>
          </a:xfrm>
          <a:scene3d>
            <a:camera prst="orthographicFront"/>
            <a:lightRig rig="threePt" dir="t">
              <a:rot lat="0" lon="0" rev="7500000"/>
            </a:lightRig>
          </a:scene3d>
        </p:grpSpPr>
        <p:sp>
          <p:nvSpPr>
            <p:cNvPr id="19" name="Rectangle 18"/>
            <p:cNvSpPr/>
            <p:nvPr/>
          </p:nvSpPr>
          <p:spPr>
            <a:xfrm>
              <a:off x="2825750" y="9931"/>
              <a:ext cx="2476500" cy="518400"/>
            </a:xfrm>
            <a:prstGeom prst="rect">
              <a:avLst/>
            </a:prstGeom>
            <a:sp3d prstMaterial="plastic">
              <a:bevelT w="127000" h="25400" prst="relaxedInset"/>
            </a:sp3d>
          </p:spPr>
          <p:style>
            <a:lnRef idx="0">
              <a:schemeClr val="accent4">
                <a:hueOff val="5197846"/>
                <a:satOff val="-23984"/>
                <a:lumOff val="883"/>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0" name="Rectangle 19"/>
            <p:cNvSpPr/>
            <p:nvPr/>
          </p:nvSpPr>
          <p:spPr>
            <a:xfrm>
              <a:off x="2825750" y="9931"/>
              <a:ext cx="2476500" cy="5184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Input</a:t>
              </a:r>
            </a:p>
          </p:txBody>
        </p:sp>
      </p:grpSp>
      <p:grpSp>
        <p:nvGrpSpPr>
          <p:cNvPr id="16" name="Group 15"/>
          <p:cNvGrpSpPr/>
          <p:nvPr/>
        </p:nvGrpSpPr>
        <p:grpSpPr>
          <a:xfrm>
            <a:off x="162921" y="1385971"/>
            <a:ext cx="2476500" cy="3668082"/>
            <a:chOff x="2825750" y="528329"/>
            <a:chExt cx="2476500" cy="5663727"/>
          </a:xfrm>
          <a:scene3d>
            <a:camera prst="orthographicFront"/>
            <a:lightRig rig="threePt" dir="t">
              <a:rot lat="0" lon="0" rev="7500000"/>
            </a:lightRig>
          </a:scene3d>
        </p:grpSpPr>
        <p:sp>
          <p:nvSpPr>
            <p:cNvPr id="17" name="Rectangle 16"/>
            <p:cNvSpPr/>
            <p:nvPr/>
          </p:nvSpPr>
          <p:spPr>
            <a:xfrm>
              <a:off x="2825750" y="528330"/>
              <a:ext cx="2476500" cy="4842482"/>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18" name="Rectangle 17"/>
            <p:cNvSpPr/>
            <p:nvPr/>
          </p:nvSpPr>
          <p:spPr>
            <a:xfrm>
              <a:off x="2825750" y="528329"/>
              <a:ext cx="2476500" cy="566372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lvl="0"/>
              <a:r>
                <a:rPr lang="en-US" dirty="0"/>
                <a:t>1. Risk management plan</a:t>
              </a:r>
            </a:p>
            <a:p>
              <a:pPr lvl="0"/>
              <a:r>
                <a:rPr lang="en-US" dirty="0"/>
                <a:t>2. Scope baseline</a:t>
              </a:r>
            </a:p>
            <a:p>
              <a:pPr lvl="0"/>
              <a:r>
                <a:rPr lang="en-US" dirty="0"/>
                <a:t>3. Risk register</a:t>
              </a:r>
            </a:p>
            <a:p>
              <a:pPr lvl="0"/>
              <a:r>
                <a:rPr lang="en-US" dirty="0"/>
                <a:t>4. Enterprise environmental factors</a:t>
              </a:r>
            </a:p>
            <a:p>
              <a:pPr lvl="0"/>
              <a:r>
                <a:rPr lang="en-US" dirty="0"/>
                <a:t>5. Organizational process assets</a:t>
              </a:r>
            </a:p>
          </p:txBody>
        </p:sp>
      </p:grpSp>
      <p:sp>
        <p:nvSpPr>
          <p:cNvPr id="11" name="Rectangle 10"/>
          <p:cNvSpPr/>
          <p:nvPr/>
        </p:nvSpPr>
        <p:spPr>
          <a:xfrm>
            <a:off x="8025208" y="867571"/>
            <a:ext cx="3629980" cy="400110"/>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00"/>
                </a:solidFill>
                <a:effectLst/>
                <a:uLnTx/>
                <a:uFillTx/>
                <a:latin typeface="Cambria"/>
                <a:ea typeface="+mn-ea"/>
                <a:cs typeface="+mn-cs"/>
              </a:rPr>
              <a:t>1. </a:t>
            </a:r>
            <a:r>
              <a:rPr kumimoji="0" lang="id-ID" sz="2000" b="1" i="0" u="none" strike="noStrike" kern="1200" cap="none" spc="0" normalizeH="0" baseline="0" noProof="0" dirty="0">
                <a:ln>
                  <a:noFill/>
                </a:ln>
                <a:solidFill>
                  <a:srgbClr val="800000"/>
                </a:solidFill>
                <a:effectLst/>
                <a:uLnTx/>
                <a:uFillTx/>
                <a:latin typeface="Cambria"/>
                <a:ea typeface="+mn-ea"/>
                <a:cs typeface="+mn-cs"/>
              </a:rPr>
              <a:t>Risk Management Plan</a:t>
            </a:r>
            <a:endParaRPr kumimoji="0" lang="id-ID" sz="2000" b="0" i="0" u="none" strike="noStrike" kern="1200" cap="none" spc="0" normalizeH="0" baseline="0" noProof="0" dirty="0">
              <a:ln>
                <a:noFill/>
              </a:ln>
              <a:solidFill>
                <a:srgbClr val="800000"/>
              </a:solidFill>
              <a:effectLst/>
              <a:uLnTx/>
              <a:uFillTx/>
              <a:latin typeface="Cambria"/>
              <a:ea typeface="+mn-ea"/>
              <a:cs typeface="+mn-cs"/>
            </a:endParaRPr>
          </a:p>
        </p:txBody>
      </p:sp>
      <p:sp>
        <p:nvSpPr>
          <p:cNvPr id="12" name="Rectangle 11"/>
          <p:cNvSpPr/>
          <p:nvPr/>
        </p:nvSpPr>
        <p:spPr>
          <a:xfrm>
            <a:off x="3152633" y="1535172"/>
            <a:ext cx="8502555" cy="147732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Elemen kunci dari rencana manajemen risiko yang digunakan dalam </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m</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elakukan </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proses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analisis</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r</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isiko </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k</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ualitatif</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diantaranya</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meliputi peran dan tanggung jawab untuk melakukan manajemen risiko, anggaran, jadwal kegiatan manajemen risiko, kategori risiko, definisi probabilitas dan dampak,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serta</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matrik</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probabilitas dan dampak</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Jika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hal</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ini</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tidak tersedia, dapat dikembangkan</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dalam</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mel</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akukan </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proses </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Analisis Risiko Kualitatif.</a:t>
            </a:r>
            <a:endPar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p:cNvSpPr/>
          <p:nvPr/>
        </p:nvSpPr>
        <p:spPr>
          <a:xfrm>
            <a:off x="3152633" y="4297473"/>
            <a:ext cx="8502555" cy="120032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Proyek dari jenis umum atau berulang cenderung memiliki risiko lebih dipahami dengan baik. Proyek menggunakan state-of-the-art atau pertama</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dalam</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memanfaatkan</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Times New Roman" panose="02020603050405020304" pitchFamily="18" charset="0"/>
                <a:ea typeface="+mn-ea"/>
                <a:cs typeface="Times New Roman" panose="02020603050405020304" pitchFamily="18" charset="0"/>
              </a:rPr>
              <a:t>suatu</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jenis</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teknologi, dan proyek-proyek yang sangat kompleks, cenderung memiliki lebih banyak ketidakpastian. Ini dapat dievaluasi dengan memeriksa </a:t>
            </a:r>
            <a:r>
              <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scope baseline</a:t>
            </a:r>
            <a:r>
              <a:rPr kumimoji="0" lang="id-ID"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rPr>
              <a:t>.</a:t>
            </a:r>
            <a:endParaRPr kumimoji="0" lang="en-GB"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p:txBody>
      </p:sp>
      <p:sp>
        <p:nvSpPr>
          <p:cNvPr id="21" name="Rectangle 20"/>
          <p:cNvSpPr/>
          <p:nvPr/>
        </p:nvSpPr>
        <p:spPr>
          <a:xfrm>
            <a:off x="8573321" y="3711506"/>
            <a:ext cx="3067353" cy="400110"/>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2000" b="1" i="0" u="none" strike="noStrike" kern="1200" cap="none" spc="0" normalizeH="0" baseline="0" noProof="0" dirty="0">
                <a:ln>
                  <a:noFill/>
                </a:ln>
                <a:solidFill>
                  <a:srgbClr val="800000"/>
                </a:solidFill>
                <a:effectLst/>
                <a:uLnTx/>
                <a:uFillTx/>
                <a:latin typeface="Cambria"/>
                <a:ea typeface="+mn-ea"/>
                <a:cs typeface="+mn-cs"/>
              </a:rPr>
              <a:t>2</a:t>
            </a:r>
            <a:r>
              <a:rPr kumimoji="0" lang="en-US" sz="2000" b="1" i="0" u="none" strike="noStrike" kern="1200" cap="none" spc="0" normalizeH="0" baseline="0" noProof="0" dirty="0">
                <a:ln>
                  <a:noFill/>
                </a:ln>
                <a:solidFill>
                  <a:srgbClr val="800000"/>
                </a:solidFill>
                <a:effectLst/>
                <a:uLnTx/>
                <a:uFillTx/>
                <a:latin typeface="Cambria"/>
                <a:ea typeface="+mn-ea"/>
                <a:cs typeface="+mn-cs"/>
              </a:rPr>
              <a:t>. </a:t>
            </a:r>
            <a:r>
              <a:rPr kumimoji="0" lang="id-ID" sz="2000" b="1" i="0" u="none" strike="noStrike" kern="1200" cap="none" spc="0" normalizeH="0" baseline="0" noProof="0" dirty="0">
                <a:ln>
                  <a:noFill/>
                </a:ln>
                <a:solidFill>
                  <a:srgbClr val="800000"/>
                </a:solidFill>
                <a:effectLst/>
                <a:uLnTx/>
                <a:uFillTx/>
                <a:latin typeface="Cambria"/>
                <a:ea typeface="+mn-ea"/>
                <a:cs typeface="+mn-cs"/>
              </a:rPr>
              <a:t> Scope Baseline</a:t>
            </a:r>
            <a:endParaRPr kumimoji="0" lang="id-ID" sz="2000" b="0" i="0" u="none" strike="noStrike" kern="1200" cap="none" spc="0" normalizeH="0" baseline="0" noProof="0" dirty="0">
              <a:ln>
                <a:noFill/>
              </a:ln>
              <a:solidFill>
                <a:srgbClr val="800000"/>
              </a:solidFill>
              <a:effectLst/>
              <a:uLnTx/>
              <a:uFillTx/>
              <a:latin typeface="Cambria"/>
              <a:ea typeface="+mn-ea"/>
              <a:cs typeface="+mn-cs"/>
            </a:endParaRPr>
          </a:p>
        </p:txBody>
      </p:sp>
    </p:spTree>
    <p:extLst>
      <p:ext uri="{BB962C8B-B14F-4D97-AF65-F5344CB8AC3E}">
        <p14:creationId xmlns:p14="http://schemas.microsoft.com/office/powerpoint/2010/main" val="28878040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Perform Qualitative Risk Analysis: </a:t>
            </a:r>
            <a:r>
              <a:rPr lang="en-US" sz="3600" b="1" dirty="0">
                <a:solidFill>
                  <a:srgbClr val="FF0000"/>
                </a:solidFill>
              </a:rPr>
              <a:t>INPUT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5" name="Group 14"/>
          <p:cNvGrpSpPr/>
          <p:nvPr/>
        </p:nvGrpSpPr>
        <p:grpSpPr>
          <a:xfrm>
            <a:off x="162921" y="867571"/>
            <a:ext cx="2476500" cy="518400"/>
            <a:chOff x="2825750" y="9931"/>
            <a:chExt cx="2476500" cy="518400"/>
          </a:xfrm>
          <a:scene3d>
            <a:camera prst="orthographicFront"/>
            <a:lightRig rig="threePt" dir="t">
              <a:rot lat="0" lon="0" rev="7500000"/>
            </a:lightRig>
          </a:scene3d>
        </p:grpSpPr>
        <p:sp>
          <p:nvSpPr>
            <p:cNvPr id="19" name="Rectangle 18"/>
            <p:cNvSpPr/>
            <p:nvPr/>
          </p:nvSpPr>
          <p:spPr>
            <a:xfrm>
              <a:off x="2825750" y="9931"/>
              <a:ext cx="2476500" cy="518400"/>
            </a:xfrm>
            <a:prstGeom prst="rect">
              <a:avLst/>
            </a:prstGeom>
            <a:sp3d prstMaterial="plastic">
              <a:bevelT w="127000" h="25400" prst="relaxedInset"/>
            </a:sp3d>
          </p:spPr>
          <p:style>
            <a:lnRef idx="0">
              <a:schemeClr val="accent4">
                <a:hueOff val="5197846"/>
                <a:satOff val="-23984"/>
                <a:lumOff val="883"/>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0" name="Rectangle 19"/>
            <p:cNvSpPr/>
            <p:nvPr/>
          </p:nvSpPr>
          <p:spPr>
            <a:xfrm>
              <a:off x="2825750" y="9931"/>
              <a:ext cx="2476500" cy="5184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Input</a:t>
              </a:r>
            </a:p>
          </p:txBody>
        </p:sp>
      </p:grpSp>
      <p:grpSp>
        <p:nvGrpSpPr>
          <p:cNvPr id="16" name="Group 15"/>
          <p:cNvGrpSpPr/>
          <p:nvPr/>
        </p:nvGrpSpPr>
        <p:grpSpPr>
          <a:xfrm>
            <a:off x="162921" y="1385971"/>
            <a:ext cx="2476500" cy="3668082"/>
            <a:chOff x="2825750" y="528329"/>
            <a:chExt cx="2476500" cy="5663727"/>
          </a:xfrm>
          <a:scene3d>
            <a:camera prst="orthographicFront"/>
            <a:lightRig rig="threePt" dir="t">
              <a:rot lat="0" lon="0" rev="7500000"/>
            </a:lightRig>
          </a:scene3d>
        </p:grpSpPr>
        <p:sp>
          <p:nvSpPr>
            <p:cNvPr id="17" name="Rectangle 16"/>
            <p:cNvSpPr/>
            <p:nvPr/>
          </p:nvSpPr>
          <p:spPr>
            <a:xfrm>
              <a:off x="2825750" y="528330"/>
              <a:ext cx="2476500" cy="4842482"/>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18" name="Rectangle 17"/>
            <p:cNvSpPr/>
            <p:nvPr/>
          </p:nvSpPr>
          <p:spPr>
            <a:xfrm>
              <a:off x="2825750" y="528329"/>
              <a:ext cx="2476500" cy="566372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lvl="0"/>
              <a:r>
                <a:rPr lang="en-US" dirty="0"/>
                <a:t>1. Risk management plan</a:t>
              </a:r>
            </a:p>
            <a:p>
              <a:pPr lvl="0"/>
              <a:r>
                <a:rPr lang="en-US" dirty="0"/>
                <a:t>2. Scope baseline</a:t>
              </a:r>
            </a:p>
            <a:p>
              <a:pPr lvl="0"/>
              <a:r>
                <a:rPr lang="en-US" dirty="0"/>
                <a:t>3. Risk register</a:t>
              </a:r>
            </a:p>
            <a:p>
              <a:pPr lvl="0"/>
              <a:r>
                <a:rPr lang="en-US" dirty="0"/>
                <a:t>4. Enterprise environmental factors</a:t>
              </a:r>
            </a:p>
            <a:p>
              <a:pPr lvl="0"/>
              <a:r>
                <a:rPr lang="en-US" dirty="0"/>
                <a:t>5. Organizational process assets</a:t>
              </a:r>
            </a:p>
          </p:txBody>
        </p:sp>
      </p:grpSp>
      <p:sp>
        <p:nvSpPr>
          <p:cNvPr id="12" name="Rectangle 11"/>
          <p:cNvSpPr/>
          <p:nvPr/>
        </p:nvSpPr>
        <p:spPr>
          <a:xfrm>
            <a:off x="7953168" y="733663"/>
            <a:ext cx="3361244" cy="400110"/>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2000" b="1" i="0" u="none" strike="noStrike" kern="1200" cap="none" spc="0" normalizeH="0" baseline="0" noProof="0" dirty="0">
                <a:ln>
                  <a:noFill/>
                </a:ln>
                <a:solidFill>
                  <a:srgbClr val="800000"/>
                </a:solidFill>
                <a:effectLst/>
                <a:uLnTx/>
                <a:uFillTx/>
                <a:latin typeface="Cambria"/>
                <a:ea typeface="+mn-ea"/>
                <a:cs typeface="+mn-cs"/>
              </a:rPr>
              <a:t>3</a:t>
            </a:r>
            <a:r>
              <a:rPr kumimoji="0" lang="en-US" sz="2000" b="1" i="0" u="none" strike="noStrike" kern="1200" cap="none" spc="0" normalizeH="0" baseline="0" noProof="0" dirty="0">
                <a:ln>
                  <a:noFill/>
                </a:ln>
                <a:solidFill>
                  <a:srgbClr val="800000"/>
                </a:solidFill>
                <a:effectLst/>
                <a:uLnTx/>
                <a:uFillTx/>
                <a:latin typeface="Cambria"/>
                <a:ea typeface="+mn-ea"/>
                <a:cs typeface="+mn-cs"/>
              </a:rPr>
              <a:t>. </a:t>
            </a:r>
            <a:r>
              <a:rPr kumimoji="0" lang="id-ID" sz="2000" b="1" i="0" u="none" strike="noStrike" kern="1200" cap="none" spc="0" normalizeH="0" baseline="0" noProof="0" dirty="0">
                <a:ln>
                  <a:noFill/>
                </a:ln>
                <a:solidFill>
                  <a:srgbClr val="800000"/>
                </a:solidFill>
                <a:effectLst/>
                <a:uLnTx/>
                <a:uFillTx/>
                <a:latin typeface="Cambria"/>
                <a:ea typeface="+mn-ea"/>
                <a:cs typeface="+mn-cs"/>
              </a:rPr>
              <a:t>Risk Register</a:t>
            </a:r>
            <a:endParaRPr kumimoji="0" lang="id-ID" sz="2000" b="0" i="0" u="none" strike="noStrike" kern="1200" cap="none" spc="0" normalizeH="0" baseline="0" noProof="0" dirty="0">
              <a:ln>
                <a:noFill/>
              </a:ln>
              <a:solidFill>
                <a:srgbClr val="800000"/>
              </a:solidFill>
              <a:effectLst/>
              <a:uLnTx/>
              <a:uFillTx/>
              <a:latin typeface="Cambria"/>
              <a:ea typeface="+mn-ea"/>
              <a:cs typeface="+mn-cs"/>
            </a:endParaRPr>
          </a:p>
        </p:txBody>
      </p:sp>
      <p:sp>
        <p:nvSpPr>
          <p:cNvPr id="14" name="Rectangle 13"/>
          <p:cNvSpPr/>
          <p:nvPr/>
        </p:nvSpPr>
        <p:spPr>
          <a:xfrm>
            <a:off x="2880554" y="1302344"/>
            <a:ext cx="8735331" cy="70788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srgbClr val="2F2B20"/>
                </a:solidFill>
                <a:effectLst/>
                <a:uLnTx/>
                <a:uFillTx/>
                <a:latin typeface="Calibri"/>
                <a:ea typeface="+mn-ea"/>
                <a:cs typeface="+mn-cs"/>
              </a:rPr>
              <a:t>Register risiko berisi informasi yang akan digunakan untuk menilai dan memprioritaskan risiko.</a:t>
            </a:r>
            <a:endParaRPr kumimoji="0" lang="en-US" sz="2000" b="0" i="0" u="none" strike="noStrike" kern="1200" cap="none" spc="0" normalizeH="0" baseline="0" noProof="0" dirty="0">
              <a:ln>
                <a:noFill/>
              </a:ln>
              <a:solidFill>
                <a:srgbClr val="2F2B20"/>
              </a:solidFill>
              <a:effectLst/>
              <a:uLnTx/>
              <a:uFillTx/>
              <a:latin typeface="Calibri"/>
              <a:ea typeface="+mn-ea"/>
              <a:cs typeface="+mn-cs"/>
            </a:endParaRPr>
          </a:p>
        </p:txBody>
      </p:sp>
      <p:sp>
        <p:nvSpPr>
          <p:cNvPr id="21" name="Rectangle 20"/>
          <p:cNvSpPr/>
          <p:nvPr/>
        </p:nvSpPr>
        <p:spPr>
          <a:xfrm>
            <a:off x="5032948" y="2590444"/>
            <a:ext cx="6381296" cy="400110"/>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2000" b="1" i="0" u="none" strike="noStrike" kern="1200" cap="none" spc="0" normalizeH="0" baseline="0" noProof="0" dirty="0">
                <a:ln>
                  <a:noFill/>
                </a:ln>
                <a:solidFill>
                  <a:srgbClr val="800000"/>
                </a:solidFill>
                <a:effectLst/>
                <a:uLnTx/>
                <a:uFillTx/>
                <a:latin typeface="Cambria"/>
                <a:ea typeface="+mn-ea"/>
                <a:cs typeface="+mn-cs"/>
              </a:rPr>
              <a:t>4</a:t>
            </a:r>
            <a:r>
              <a:rPr kumimoji="0" lang="en-US" sz="2000" b="1" i="0" u="none" strike="noStrike" kern="1200" cap="none" spc="0" normalizeH="0" baseline="0" noProof="0" dirty="0">
                <a:ln>
                  <a:noFill/>
                </a:ln>
                <a:solidFill>
                  <a:srgbClr val="800000"/>
                </a:solidFill>
                <a:effectLst/>
                <a:uLnTx/>
                <a:uFillTx/>
                <a:latin typeface="Cambria"/>
                <a:ea typeface="+mn-ea"/>
                <a:cs typeface="+mn-cs"/>
              </a:rPr>
              <a:t>. </a:t>
            </a:r>
            <a:r>
              <a:rPr kumimoji="0" lang="id-ID" sz="2000" b="1" i="0" u="none" strike="noStrike" kern="1200" cap="none" spc="0" normalizeH="0" baseline="0" noProof="0" dirty="0">
                <a:ln>
                  <a:noFill/>
                </a:ln>
                <a:solidFill>
                  <a:srgbClr val="800000"/>
                </a:solidFill>
                <a:effectLst/>
                <a:uLnTx/>
                <a:uFillTx/>
                <a:latin typeface="Cambria"/>
                <a:ea typeface="+mn-ea"/>
                <a:cs typeface="+mn-cs"/>
              </a:rPr>
              <a:t>Enterprise Environmental Factors</a:t>
            </a:r>
            <a:endParaRPr kumimoji="0" lang="id-ID" sz="2000" b="0" i="0" u="none" strike="noStrike" kern="1200" cap="none" spc="0" normalizeH="0" baseline="0" noProof="0" dirty="0">
              <a:ln>
                <a:noFill/>
              </a:ln>
              <a:solidFill>
                <a:srgbClr val="800000"/>
              </a:solidFill>
              <a:effectLst/>
              <a:uLnTx/>
              <a:uFillTx/>
              <a:latin typeface="Cambria"/>
              <a:ea typeface="+mn-ea"/>
              <a:cs typeface="+mn-cs"/>
            </a:endParaRPr>
          </a:p>
        </p:txBody>
      </p:sp>
      <p:sp>
        <p:nvSpPr>
          <p:cNvPr id="22" name="Rectangle 21"/>
          <p:cNvSpPr/>
          <p:nvPr/>
        </p:nvSpPr>
        <p:spPr>
          <a:xfrm>
            <a:off x="2880554" y="3178484"/>
            <a:ext cx="86791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srgbClr val="2F2B20"/>
                </a:solidFill>
                <a:effectLst/>
                <a:uLnTx/>
                <a:uFillTx/>
                <a:latin typeface="Calibri"/>
                <a:ea typeface="+mn-ea"/>
                <a:cs typeface="+mn-cs"/>
              </a:rPr>
              <a:t>Faktor lingkungan perusahaan dapat memberikan wawasan dan konteks untuk risiko penilaian, seperti:</a:t>
            </a:r>
            <a:endParaRPr kumimoji="0" lang="en-US" sz="20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d-ID" sz="2000" b="0" i="0" u="none" strike="noStrike" kern="1200" cap="none" spc="0" normalizeH="0" baseline="0" noProof="0" dirty="0">
                <a:ln>
                  <a:noFill/>
                </a:ln>
                <a:solidFill>
                  <a:srgbClr val="2F2B20"/>
                </a:solidFill>
                <a:effectLst/>
                <a:uLnTx/>
                <a:uFillTx/>
                <a:latin typeface="Calibri"/>
                <a:ea typeface="+mn-ea"/>
                <a:cs typeface="+mn-cs"/>
              </a:rPr>
              <a:t>Studi Industri proyek serupa oleh spesialis risiko, dan</a:t>
            </a:r>
            <a:endParaRPr kumimoji="0" lang="en-US" sz="2000" b="0" i="0" u="none" strike="noStrike" kern="1200" cap="none" spc="0" normalizeH="0" baseline="0" noProof="0" dirty="0">
              <a:ln>
                <a:noFill/>
              </a:ln>
              <a:solidFill>
                <a:srgbClr val="2F2B20"/>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d-ID" sz="2000" b="0" i="0" u="none" strike="noStrike" kern="1200" cap="none" spc="0" normalizeH="0" baseline="0" noProof="0" dirty="0">
                <a:ln>
                  <a:noFill/>
                </a:ln>
                <a:solidFill>
                  <a:srgbClr val="2F2B20"/>
                </a:solidFill>
                <a:effectLst/>
                <a:uLnTx/>
                <a:uFillTx/>
                <a:latin typeface="Calibri"/>
                <a:ea typeface="+mn-ea"/>
                <a:cs typeface="+mn-cs"/>
              </a:rPr>
              <a:t>database Risiko yang mungkin tersedia dari industri atau sumber proprietary.</a:t>
            </a:r>
            <a:endParaRPr kumimoji="0" lang="en-US" sz="2000" b="0" i="0" u="none" strike="noStrike" kern="1200" cap="none" spc="0" normalizeH="0" baseline="0" noProof="0" dirty="0">
              <a:ln>
                <a:noFill/>
              </a:ln>
              <a:solidFill>
                <a:srgbClr val="2F2B20"/>
              </a:solidFill>
              <a:effectLst/>
              <a:uLnTx/>
              <a:uFillTx/>
              <a:latin typeface="Calibri"/>
              <a:ea typeface="+mn-ea"/>
              <a:cs typeface="+mn-cs"/>
            </a:endParaRPr>
          </a:p>
        </p:txBody>
      </p:sp>
      <p:sp>
        <p:nvSpPr>
          <p:cNvPr id="23" name="Rectangle 22"/>
          <p:cNvSpPr/>
          <p:nvPr/>
        </p:nvSpPr>
        <p:spPr>
          <a:xfrm>
            <a:off x="5506508" y="5185669"/>
            <a:ext cx="5875744" cy="400110"/>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2000" b="1" i="0" u="none" strike="noStrike" kern="1200" cap="none" spc="0" normalizeH="0" baseline="0" noProof="0" dirty="0">
                <a:ln>
                  <a:noFill/>
                </a:ln>
                <a:solidFill>
                  <a:srgbClr val="800000"/>
                </a:solidFill>
                <a:effectLst/>
                <a:uLnTx/>
                <a:uFillTx/>
                <a:latin typeface="Cambria"/>
                <a:ea typeface="+mn-ea"/>
                <a:cs typeface="+mn-cs"/>
              </a:rPr>
              <a:t>5</a:t>
            </a:r>
            <a:r>
              <a:rPr kumimoji="0" lang="en-US" sz="2000" b="1" i="0" u="none" strike="noStrike" kern="1200" cap="none" spc="0" normalizeH="0" baseline="0" noProof="0" dirty="0">
                <a:ln>
                  <a:noFill/>
                </a:ln>
                <a:solidFill>
                  <a:srgbClr val="800000"/>
                </a:solidFill>
                <a:effectLst/>
                <a:uLnTx/>
                <a:uFillTx/>
                <a:latin typeface="Cambria"/>
                <a:ea typeface="+mn-ea"/>
                <a:cs typeface="+mn-cs"/>
              </a:rPr>
              <a:t>. </a:t>
            </a:r>
            <a:r>
              <a:rPr kumimoji="0" lang="id-ID" sz="2000" b="1" i="0" u="none" strike="noStrike" kern="1200" cap="none" spc="0" normalizeH="0" baseline="0" noProof="0" dirty="0">
                <a:ln>
                  <a:noFill/>
                </a:ln>
                <a:solidFill>
                  <a:srgbClr val="800000"/>
                </a:solidFill>
                <a:effectLst/>
                <a:uLnTx/>
                <a:uFillTx/>
                <a:latin typeface="Cambria"/>
                <a:ea typeface="+mn-ea"/>
                <a:cs typeface="+mn-cs"/>
              </a:rPr>
              <a:t>Organizational Process Assets</a:t>
            </a:r>
            <a:endParaRPr kumimoji="0" lang="id-ID" sz="2000" b="0" i="0" u="none" strike="noStrike" kern="1200" cap="none" spc="0" normalizeH="0" baseline="0" noProof="0" dirty="0">
              <a:ln>
                <a:noFill/>
              </a:ln>
              <a:solidFill>
                <a:srgbClr val="800000"/>
              </a:solidFill>
              <a:effectLst/>
              <a:uLnTx/>
              <a:uFillTx/>
              <a:latin typeface="Cambria"/>
              <a:ea typeface="+mn-ea"/>
              <a:cs typeface="+mn-cs"/>
            </a:endParaRPr>
          </a:p>
        </p:txBody>
      </p:sp>
      <p:sp>
        <p:nvSpPr>
          <p:cNvPr id="24" name="Rectangle 23"/>
          <p:cNvSpPr/>
          <p:nvPr/>
        </p:nvSpPr>
        <p:spPr>
          <a:xfrm>
            <a:off x="2851523" y="5754350"/>
            <a:ext cx="8710092" cy="101566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srgbClr val="2F2B20"/>
                </a:solidFill>
                <a:effectLst/>
                <a:uLnTx/>
                <a:uFillTx/>
                <a:latin typeface="Calibri"/>
                <a:ea typeface="+mn-ea"/>
                <a:cs typeface="+mn-cs"/>
              </a:rPr>
              <a:t>Aset</a:t>
            </a:r>
            <a:r>
              <a:rPr kumimoji="0" lang="en-US" sz="2000" b="0" i="0" u="none" strike="noStrike" kern="1200" cap="none" spc="0" normalizeH="0" baseline="0" noProof="0" dirty="0">
                <a:ln>
                  <a:noFill/>
                </a:ln>
                <a:solidFill>
                  <a:srgbClr val="2F2B20"/>
                </a:solidFill>
                <a:effectLst/>
                <a:uLnTx/>
                <a:uFillTx/>
                <a:latin typeface="Calibri"/>
                <a:ea typeface="+mn-ea"/>
                <a:cs typeface="+mn-cs"/>
              </a:rPr>
              <a:t>-asset </a:t>
            </a:r>
            <a:r>
              <a:rPr kumimoji="0" lang="id-ID" sz="2000" b="0" i="0" u="none" strike="noStrike" kern="1200" cap="none" spc="0" normalizeH="0" baseline="0" noProof="0" dirty="0">
                <a:ln>
                  <a:noFill/>
                </a:ln>
                <a:solidFill>
                  <a:srgbClr val="2F2B20"/>
                </a:solidFill>
                <a:effectLst/>
                <a:uLnTx/>
                <a:uFillTx/>
                <a:latin typeface="Calibri"/>
                <a:ea typeface="+mn-ea"/>
                <a:cs typeface="+mn-cs"/>
              </a:rPr>
              <a:t>proses organisasi yang dapat mempengaruhi </a:t>
            </a:r>
            <a:r>
              <a:rPr kumimoji="0" lang="en-US" sz="2000" b="0" i="0" u="none" strike="noStrike" kern="1200" cap="none" spc="0" normalizeH="0" baseline="0" noProof="0" dirty="0">
                <a:ln>
                  <a:noFill/>
                </a:ln>
                <a:solidFill>
                  <a:srgbClr val="2F2B20"/>
                </a:solidFill>
                <a:effectLst/>
                <a:uLnTx/>
                <a:uFillTx/>
                <a:latin typeface="Calibri"/>
                <a:ea typeface="+mn-ea"/>
                <a:cs typeface="+mn-cs"/>
              </a:rPr>
              <a:t>proses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analisis</a:t>
            </a:r>
            <a:r>
              <a:rPr kumimoji="0" lang="en-US" sz="2000" b="0" i="0" u="none" strike="noStrike" kern="1200" cap="none" spc="0" normalizeH="0" baseline="0" noProof="0" dirty="0">
                <a:ln>
                  <a:noFill/>
                </a:ln>
                <a:solidFill>
                  <a:srgbClr val="2F2B20"/>
                </a:solidFill>
                <a:effectLst/>
                <a:uLnTx/>
                <a:uFillTx/>
                <a:latin typeface="Calibri"/>
                <a:ea typeface="+mn-ea"/>
                <a:cs typeface="+mn-cs"/>
              </a:rPr>
              <a:t> r</a:t>
            </a:r>
            <a:r>
              <a:rPr kumimoji="0" lang="id-ID" sz="2000" b="0" i="0" u="none" strike="noStrike" kern="1200" cap="none" spc="0" normalizeH="0" baseline="0" noProof="0" dirty="0">
                <a:ln>
                  <a:noFill/>
                </a:ln>
                <a:solidFill>
                  <a:srgbClr val="2F2B20"/>
                </a:solidFill>
                <a:effectLst/>
                <a:uLnTx/>
                <a:uFillTx/>
                <a:latin typeface="Calibri"/>
                <a:ea typeface="+mn-ea"/>
                <a:cs typeface="+mn-cs"/>
              </a:rPr>
              <a:t>isiko </a:t>
            </a:r>
            <a:r>
              <a:rPr kumimoji="0" lang="en-US" sz="2000" b="0" i="0" u="none" strike="noStrike" kern="1200" cap="none" spc="0" normalizeH="0" baseline="0" noProof="0" dirty="0">
                <a:ln>
                  <a:noFill/>
                </a:ln>
                <a:solidFill>
                  <a:srgbClr val="2F2B20"/>
                </a:solidFill>
                <a:effectLst/>
                <a:uLnTx/>
                <a:uFillTx/>
                <a:latin typeface="Calibri"/>
                <a:ea typeface="+mn-ea"/>
                <a:cs typeface="+mn-cs"/>
              </a:rPr>
              <a:t>k</a:t>
            </a:r>
            <a:r>
              <a:rPr kumimoji="0" lang="id-ID" sz="2000" b="0" i="0" u="none" strike="noStrike" kern="1200" cap="none" spc="0" normalizeH="0" baseline="0" noProof="0" dirty="0">
                <a:ln>
                  <a:noFill/>
                </a:ln>
                <a:solidFill>
                  <a:srgbClr val="2F2B20"/>
                </a:solidFill>
                <a:effectLst/>
                <a:uLnTx/>
                <a:uFillTx/>
                <a:latin typeface="Calibri"/>
                <a:ea typeface="+mn-ea"/>
                <a:cs typeface="+mn-cs"/>
              </a:rPr>
              <a:t>ualitatif</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id-ID" sz="2000" b="0" i="0" u="none" strike="noStrike" kern="1200" cap="none" spc="0" normalizeH="0" baseline="0" noProof="0" dirty="0">
                <a:ln>
                  <a:noFill/>
                </a:ln>
                <a:solidFill>
                  <a:srgbClr val="2F2B20"/>
                </a:solidFill>
                <a:effectLst/>
                <a:uLnTx/>
                <a:uFillTx/>
                <a:latin typeface="Calibri"/>
                <a:ea typeface="+mn-ea"/>
                <a:cs typeface="+mn-cs"/>
              </a:rPr>
              <a:t>mencakup informasi tentang </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id-ID" sz="2000" b="0" i="0" u="none" strike="noStrike" kern="1200" cap="none" spc="0" normalizeH="0" baseline="0" noProof="0" dirty="0">
                <a:ln>
                  <a:noFill/>
                </a:ln>
                <a:solidFill>
                  <a:srgbClr val="2F2B20"/>
                </a:solidFill>
                <a:effectLst/>
                <a:uLnTx/>
                <a:uFillTx/>
                <a:latin typeface="Calibri"/>
                <a:ea typeface="+mn-ea"/>
                <a:cs typeface="+mn-cs"/>
              </a:rPr>
              <a:t>proyek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serupa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id-ID" sz="2000" b="0" i="0" u="none" strike="noStrike" kern="1200" cap="none" spc="0" normalizeH="0" baseline="0" noProof="0" dirty="0">
                <a:ln>
                  <a:noFill/>
                </a:ln>
                <a:solidFill>
                  <a:srgbClr val="2F2B20"/>
                </a:solidFill>
                <a:effectLst/>
                <a:uLnTx/>
                <a:uFillTx/>
                <a:latin typeface="Calibri"/>
                <a:ea typeface="+mn-ea"/>
                <a:cs typeface="+mn-cs"/>
              </a:rPr>
              <a:t>yang diselesaikan </a:t>
            </a:r>
            <a:r>
              <a:rPr kumimoji="0" lang="en-US" sz="2000" b="0" i="0" u="none" strike="noStrike" kern="1200" cap="none" spc="0" normalizeH="0" baseline="0" noProof="0" dirty="0">
                <a:ln>
                  <a:noFill/>
                </a:ln>
                <a:solidFill>
                  <a:srgbClr val="2F2B20"/>
                </a:solidFill>
                <a:effectLst/>
                <a:uLnTx/>
                <a:uFillTx/>
                <a:latin typeface="Calibri"/>
                <a:ea typeface="+mn-ea"/>
                <a:cs typeface="+mn-cs"/>
              </a:rPr>
              <a:t>s</a:t>
            </a:r>
            <a:r>
              <a:rPr kumimoji="0" lang="id-ID" sz="2000" b="0" i="0" u="none" strike="noStrike" kern="1200" cap="none" spc="0" normalizeH="0" baseline="0" noProof="0" dirty="0">
                <a:ln>
                  <a:noFill/>
                </a:ln>
                <a:solidFill>
                  <a:srgbClr val="2F2B20"/>
                </a:solidFill>
                <a:effectLst/>
                <a:uLnTx/>
                <a:uFillTx/>
                <a:latin typeface="Calibri"/>
                <a:ea typeface="+mn-ea"/>
                <a:cs typeface="+mn-cs"/>
              </a:rPr>
              <a:t>ebelumnya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p>
        </p:txBody>
      </p:sp>
    </p:spTree>
    <p:extLst>
      <p:ext uri="{BB962C8B-B14F-4D97-AF65-F5344CB8AC3E}">
        <p14:creationId xmlns:p14="http://schemas.microsoft.com/office/powerpoint/2010/main" val="15505197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Qualitative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0" name="Group 9"/>
          <p:cNvGrpSpPr/>
          <p:nvPr/>
        </p:nvGrpSpPr>
        <p:grpSpPr>
          <a:xfrm>
            <a:off x="244807" y="1050878"/>
            <a:ext cx="2102608" cy="604800"/>
            <a:chOff x="2540" y="9964"/>
            <a:chExt cx="2476500" cy="604800"/>
          </a:xfrm>
          <a:scene3d>
            <a:camera prst="orthographicFront"/>
            <a:lightRig rig="threePt" dir="t">
              <a:rot lat="0" lon="0" rev="7500000"/>
            </a:lightRig>
          </a:scene3d>
        </p:grpSpPr>
        <p:sp>
          <p:nvSpPr>
            <p:cNvPr id="16" name="Rectangle 15"/>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Rectangle 16"/>
            <p:cNvSpPr/>
            <p:nvPr/>
          </p:nvSpPr>
          <p:spPr>
            <a:xfrm>
              <a:off x="2540" y="9964"/>
              <a:ext cx="2102608"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0" kern="1200" dirty="0">
                  <a:solidFill>
                    <a:schemeClr val="tx1"/>
                  </a:solidFill>
                  <a:latin typeface="+mn-lt"/>
                </a:rPr>
                <a:t>Tools &amp; Techniques</a:t>
              </a:r>
            </a:p>
          </p:txBody>
        </p:sp>
      </p:grpSp>
      <p:grpSp>
        <p:nvGrpSpPr>
          <p:cNvPr id="11" name="Group 10"/>
          <p:cNvGrpSpPr/>
          <p:nvPr/>
        </p:nvGrpSpPr>
        <p:grpSpPr>
          <a:xfrm>
            <a:off x="244807" y="1655678"/>
            <a:ext cx="2102608" cy="4150440"/>
            <a:chOff x="2540" y="614764"/>
            <a:chExt cx="2476500" cy="4150440"/>
          </a:xfrm>
          <a:scene3d>
            <a:camera prst="orthographicFront"/>
            <a:lightRig rig="threePt" dir="t">
              <a:rot lat="0" lon="0" rev="7500000"/>
            </a:lightRig>
          </a:scene3d>
        </p:grpSpPr>
        <p:sp>
          <p:nvSpPr>
            <p:cNvPr id="12" name="Rectangle 11"/>
            <p:cNvSpPr/>
            <p:nvPr/>
          </p:nvSpPr>
          <p:spPr>
            <a:xfrm>
              <a:off x="2540" y="614764"/>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spc="-4" dirty="0">
                  <a:ln/>
                </a:rPr>
                <a:t>1. Risk probability and impact assessment</a:t>
              </a:r>
              <a:endParaRPr lang="en-US" dirty="0"/>
            </a:p>
            <a:p>
              <a:pPr lvl="0"/>
              <a:r>
                <a:rPr lang="en-US" spc="-4" dirty="0">
                  <a:ln/>
                </a:rPr>
                <a:t>2. Probability and impact matrix</a:t>
              </a:r>
            </a:p>
            <a:p>
              <a:pPr lvl="0"/>
              <a:r>
                <a:rPr lang="en-US" spc="-4" dirty="0">
                  <a:ln/>
                </a:rPr>
                <a:t>3. Risk data quality assessment</a:t>
              </a:r>
            </a:p>
            <a:p>
              <a:pPr lvl="0"/>
              <a:r>
                <a:rPr lang="en-US" spc="-4" dirty="0">
                  <a:ln/>
                </a:rPr>
                <a:t>4. Risk categorization</a:t>
              </a:r>
            </a:p>
            <a:p>
              <a:pPr lvl="0"/>
              <a:r>
                <a:rPr lang="en-US" spc="-4" dirty="0">
                  <a:ln/>
                </a:rPr>
                <a:t>5. Risk urgency assessment</a:t>
              </a:r>
            </a:p>
            <a:p>
              <a:pPr lvl="0"/>
              <a:r>
                <a:rPr lang="en-US" spc="-4" dirty="0">
                  <a:ln/>
                </a:rPr>
                <a:t>6. Expert judgment</a:t>
              </a:r>
            </a:p>
          </p:txBody>
        </p:sp>
      </p:grpSp>
      <p:sp>
        <p:nvSpPr>
          <p:cNvPr id="14" name="Rectangle 13"/>
          <p:cNvSpPr/>
          <p:nvPr/>
        </p:nvSpPr>
        <p:spPr>
          <a:xfrm>
            <a:off x="4175078" y="1050878"/>
            <a:ext cx="6781800" cy="46166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mbria"/>
                <a:ea typeface="+mn-ea"/>
                <a:cs typeface="+mn-cs"/>
              </a:rPr>
              <a:t>1. Risk Probability and Impact Assessment</a:t>
            </a:r>
            <a:endParaRPr kumimoji="0" lang="id-ID" sz="2400" b="0" i="0" u="none" strike="noStrike" kern="1200" cap="none" spc="0" normalizeH="0" baseline="0" noProof="0" dirty="0">
              <a:ln>
                <a:noFill/>
              </a:ln>
              <a:solidFill>
                <a:srgbClr val="800000"/>
              </a:solidFill>
              <a:effectLst/>
              <a:uLnTx/>
              <a:uFillTx/>
              <a:latin typeface="Cambria"/>
              <a:ea typeface="+mn-ea"/>
              <a:cs typeface="+mn-cs"/>
            </a:endParaRPr>
          </a:p>
        </p:txBody>
      </p:sp>
      <p:sp>
        <p:nvSpPr>
          <p:cNvPr id="18" name="Rectangle 17"/>
          <p:cNvSpPr/>
          <p:nvPr/>
        </p:nvSpPr>
        <p:spPr>
          <a:xfrm>
            <a:off x="2784142" y="1625236"/>
            <a:ext cx="9007523" cy="424731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Penilaian probabilitas risiko menyelidiki kemungkinan bahwa setiap risiko tertentu akan terjadi. </a:t>
            </a:r>
            <a:r>
              <a:rPr kumimoji="0" lang="en-US" sz="1800" b="0" i="0" u="none" strike="noStrike" kern="1200" cap="none" spc="0" normalizeH="0" baseline="0" noProof="0" dirty="0" err="1">
                <a:ln>
                  <a:noFill/>
                </a:ln>
                <a:solidFill>
                  <a:srgbClr val="2F2B20"/>
                </a:solidFill>
                <a:effectLst/>
                <a:uLnTx/>
                <a:uFillTx/>
                <a:latin typeface="Cambria"/>
                <a:ea typeface="+mn-ea"/>
                <a:cs typeface="Times New Roman" panose="02020603050405020304" pitchFamily="18" charset="0"/>
              </a:rPr>
              <a:t>Penilaian</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d</a:t>
            </a: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ampak risiko</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menyelidiki efek potensial pada tujuan proyek seperti jadwal, biaya, kualitas, atau kinerja,</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termasuk </a:t>
            </a:r>
            <a:r>
              <a:rPr kumimoji="0" lang="en-US" sz="1800" b="0" i="0" u="none" strike="noStrike" kern="1200" cap="none" spc="0" normalizeH="0" baseline="0" noProof="0" dirty="0" err="1">
                <a:ln>
                  <a:noFill/>
                </a:ln>
                <a:solidFill>
                  <a:srgbClr val="2F2B20"/>
                </a:solidFill>
                <a:effectLst/>
                <a:uLnTx/>
                <a:uFillTx/>
                <a:latin typeface="Cambria"/>
                <a:ea typeface="+mn-ea"/>
                <a:cs typeface="Times New Roman" panose="02020603050405020304" pitchFamily="18" charset="0"/>
              </a:rPr>
              <a:t>didalamnya</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efek negatif bagi ancaman dan efek positif bagi peluang.</a:t>
            </a:r>
            <a:endPar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b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Probabilitas dan dampak dinilai untuk setiap risiko </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yang </a:t>
            </a: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diidentifikasi. Risiko dapat dinilai </a:t>
            </a:r>
            <a:r>
              <a:rPr kumimoji="0" lang="en-US" sz="1800" b="0" i="0" u="none" strike="noStrike" kern="1200" cap="none" spc="0" normalizeH="0" baseline="0" noProof="0" dirty="0" err="1">
                <a:ln>
                  <a:noFill/>
                </a:ln>
                <a:solidFill>
                  <a:srgbClr val="2F2B20"/>
                </a:solidFill>
                <a:effectLst/>
                <a:uLnTx/>
                <a:uFillTx/>
                <a:latin typeface="Cambria"/>
                <a:ea typeface="+mn-ea"/>
                <a:cs typeface="Times New Roman" panose="02020603050405020304" pitchFamily="18" charset="0"/>
              </a:rPr>
              <a:t>melalui</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id-ID" sz="1800" b="1"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wawancara atau pertemuan </a:t>
            </a: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dengan peserta</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Anggota tim proyek dan orang berpengetahuan</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Cambria"/>
                <a:ea typeface="+mn-ea"/>
                <a:cs typeface="Times New Roman" panose="02020603050405020304" pitchFamily="18" charset="0"/>
              </a:rPr>
              <a:t>atas</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Cambria"/>
                <a:ea typeface="+mn-ea"/>
                <a:cs typeface="Times New Roman" panose="02020603050405020304" pitchFamily="18" charset="0"/>
              </a:rPr>
              <a:t>proyek</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en-US" sz="1800" b="0" i="0" u="none" strike="noStrike" kern="1200" cap="none" spc="0" normalizeH="0" baseline="0" noProof="0" dirty="0" err="1">
                <a:ln>
                  <a:noFill/>
                </a:ln>
                <a:solidFill>
                  <a:srgbClr val="2F2B20"/>
                </a:solidFill>
                <a:effectLst/>
                <a:uLnTx/>
                <a:uFillTx/>
                <a:latin typeface="Cambria"/>
                <a:ea typeface="+mn-ea"/>
                <a:cs typeface="Times New Roman" panose="02020603050405020304" pitchFamily="18" charset="0"/>
              </a:rPr>
              <a:t>dari</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eksternal disertakan.</a:t>
            </a:r>
            <a:b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br>
            <a:endPar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Tingkat probabilitas untuk setiap risiko dan dampaknya terhadap masing-masing tujuan dievaluasi selama wawancara atau pertemuan.</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Rinci jelas, termasuk </a:t>
            </a:r>
            <a:r>
              <a:rPr kumimoji="0" lang="id-ID" sz="1800" b="1"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asumsi</a:t>
            </a:r>
            <a:r>
              <a:rPr kumimoji="0" lang="en-US" sz="1800" b="1"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yang </a:t>
            </a:r>
            <a:r>
              <a:rPr kumimoji="0" lang="id-ID" sz="1800" b="1"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membenarkan</a:t>
            </a: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tingkat </a:t>
            </a:r>
            <a:r>
              <a:rPr kumimoji="0" lang="en-US" sz="1800" b="0" i="0" u="none" strike="noStrike" kern="1200" cap="none" spc="0" normalizeH="0" baseline="0" noProof="0" dirty="0" err="1">
                <a:ln>
                  <a:noFill/>
                </a:ln>
                <a:solidFill>
                  <a:srgbClr val="2F2B20"/>
                </a:solidFill>
                <a:effectLst/>
                <a:uLnTx/>
                <a:uFillTx/>
                <a:latin typeface="Cambria"/>
                <a:ea typeface="+mn-ea"/>
                <a:cs typeface="Times New Roman" panose="02020603050405020304" pitchFamily="18" charset="0"/>
              </a:rPr>
              <a:t>risiko</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juga dicatat. </a:t>
            </a:r>
            <a:endPar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Probabilitas risiko dan dampak yang dinilai </a:t>
            </a:r>
            <a:r>
              <a:rPr kumimoji="0" lang="en-US" sz="1800" b="0" i="0" u="none" strike="noStrike" kern="1200" cap="none" spc="0" normalizeH="0" baseline="0" noProof="0" dirty="0" err="1">
                <a:ln>
                  <a:noFill/>
                </a:ln>
                <a:solidFill>
                  <a:srgbClr val="2F2B20"/>
                </a:solidFill>
                <a:effectLst/>
                <a:uLnTx/>
                <a:uFillTx/>
                <a:latin typeface="Cambria"/>
                <a:ea typeface="+mn-ea"/>
                <a:cs typeface="Times New Roman" panose="02020603050405020304" pitchFamily="18" charset="0"/>
              </a:rPr>
              <a:t>harus</a:t>
            </a:r>
            <a:r>
              <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id-ID"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sesuai dengan definisi yang diberikan dalam rencana manajemen risiko. </a:t>
            </a:r>
            <a:endPar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endParaRPr>
          </a:p>
        </p:txBody>
      </p:sp>
    </p:spTree>
    <p:extLst>
      <p:ext uri="{BB962C8B-B14F-4D97-AF65-F5344CB8AC3E}">
        <p14:creationId xmlns:p14="http://schemas.microsoft.com/office/powerpoint/2010/main" val="38885056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Qualitative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0" name="Group 9"/>
          <p:cNvGrpSpPr/>
          <p:nvPr/>
        </p:nvGrpSpPr>
        <p:grpSpPr>
          <a:xfrm>
            <a:off x="244807" y="1050878"/>
            <a:ext cx="2102608" cy="604800"/>
            <a:chOff x="2540" y="9964"/>
            <a:chExt cx="2476500" cy="604800"/>
          </a:xfrm>
          <a:scene3d>
            <a:camera prst="orthographicFront"/>
            <a:lightRig rig="threePt" dir="t">
              <a:rot lat="0" lon="0" rev="7500000"/>
            </a:lightRig>
          </a:scene3d>
        </p:grpSpPr>
        <p:sp>
          <p:nvSpPr>
            <p:cNvPr id="16" name="Rectangle 15"/>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Rectangle 16"/>
            <p:cNvSpPr/>
            <p:nvPr/>
          </p:nvSpPr>
          <p:spPr>
            <a:xfrm>
              <a:off x="2540" y="9964"/>
              <a:ext cx="2102608"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0" kern="1200" dirty="0">
                  <a:solidFill>
                    <a:schemeClr val="tx1"/>
                  </a:solidFill>
                  <a:latin typeface="+mn-lt"/>
                </a:rPr>
                <a:t>Tools &amp; Techniques</a:t>
              </a:r>
            </a:p>
          </p:txBody>
        </p:sp>
      </p:grpSp>
      <p:grpSp>
        <p:nvGrpSpPr>
          <p:cNvPr id="11" name="Group 10"/>
          <p:cNvGrpSpPr/>
          <p:nvPr/>
        </p:nvGrpSpPr>
        <p:grpSpPr>
          <a:xfrm>
            <a:off x="244807" y="1655678"/>
            <a:ext cx="2102608" cy="4150440"/>
            <a:chOff x="2540" y="614764"/>
            <a:chExt cx="2476500" cy="4150440"/>
          </a:xfrm>
          <a:scene3d>
            <a:camera prst="orthographicFront"/>
            <a:lightRig rig="threePt" dir="t">
              <a:rot lat="0" lon="0" rev="7500000"/>
            </a:lightRig>
          </a:scene3d>
        </p:grpSpPr>
        <p:sp>
          <p:nvSpPr>
            <p:cNvPr id="12" name="Rectangle 11"/>
            <p:cNvSpPr/>
            <p:nvPr/>
          </p:nvSpPr>
          <p:spPr>
            <a:xfrm>
              <a:off x="2540" y="614764"/>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spc="-4" dirty="0">
                  <a:ln/>
                </a:rPr>
                <a:t>1. Risk probability and impact assessment</a:t>
              </a:r>
              <a:endParaRPr lang="en-US" dirty="0"/>
            </a:p>
            <a:p>
              <a:pPr lvl="0"/>
              <a:r>
                <a:rPr lang="en-US" spc="-4" dirty="0">
                  <a:ln/>
                </a:rPr>
                <a:t>2. Probability and impact matrix</a:t>
              </a:r>
            </a:p>
            <a:p>
              <a:pPr lvl="0"/>
              <a:r>
                <a:rPr lang="en-US" spc="-4" dirty="0">
                  <a:ln/>
                </a:rPr>
                <a:t>3. Risk data quality assessment</a:t>
              </a:r>
            </a:p>
            <a:p>
              <a:pPr lvl="0"/>
              <a:r>
                <a:rPr lang="en-US" spc="-4" dirty="0">
                  <a:ln/>
                </a:rPr>
                <a:t>4. Risk categorization</a:t>
              </a:r>
            </a:p>
            <a:p>
              <a:pPr lvl="0"/>
              <a:r>
                <a:rPr lang="en-US" spc="-4" dirty="0">
                  <a:ln/>
                </a:rPr>
                <a:t>5. Risk urgency assessment</a:t>
              </a:r>
            </a:p>
            <a:p>
              <a:pPr lvl="0"/>
              <a:r>
                <a:rPr lang="en-US" spc="-4" dirty="0">
                  <a:ln/>
                </a:rPr>
                <a:t>6. Expert judgment</a:t>
              </a:r>
            </a:p>
          </p:txBody>
        </p:sp>
      </p:grpSp>
      <p:sp>
        <p:nvSpPr>
          <p:cNvPr id="14" name="Rectangle 13"/>
          <p:cNvSpPr/>
          <p:nvPr/>
        </p:nvSpPr>
        <p:spPr>
          <a:xfrm>
            <a:off x="4093191" y="983834"/>
            <a:ext cx="6781800" cy="954107"/>
          </a:xfrm>
          <a:prstGeom prst="rect">
            <a:avLst/>
          </a:prstGeom>
        </p:spPr>
        <p:txBody>
          <a:bodyPr wrap="square">
            <a:spAutoFit/>
          </a:bodyPr>
          <a:lstStyle/>
          <a:p>
            <a:pPr algn="r">
              <a:defRPr/>
            </a:pPr>
            <a:r>
              <a:rPr lang="en-US" sz="2800" b="1" dirty="0">
                <a:solidFill>
                  <a:srgbClr val="FF0000"/>
                </a:solidFill>
                <a:latin typeface="Cambria"/>
              </a:rPr>
              <a:t>2</a:t>
            </a:r>
            <a:r>
              <a:rPr kumimoji="0" lang="en-US" sz="2800" b="1" i="0" u="none" strike="noStrike" kern="1200" cap="none" spc="0" normalizeH="0" baseline="0" noProof="0" dirty="0">
                <a:ln>
                  <a:noFill/>
                </a:ln>
                <a:solidFill>
                  <a:srgbClr val="FF0000"/>
                </a:solidFill>
                <a:effectLst/>
                <a:uLnTx/>
                <a:uFillTx/>
                <a:latin typeface="Cambria"/>
              </a:rPr>
              <a:t>. </a:t>
            </a:r>
            <a:r>
              <a:rPr lang="en-US" sz="2800" b="1" spc="-4" dirty="0">
                <a:ln/>
                <a:solidFill>
                  <a:srgbClr val="FF0000"/>
                </a:solidFill>
              </a:rPr>
              <a:t>Probability and impact matrix</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800" b="1" i="0" u="none" strike="noStrike" kern="1200" cap="none" spc="0" normalizeH="0" baseline="0" noProof="0" dirty="0">
              <a:ln>
                <a:noFill/>
              </a:ln>
              <a:solidFill>
                <a:srgbClr val="FF0000"/>
              </a:solidFill>
              <a:effectLst/>
              <a:uLnTx/>
              <a:uFillTx/>
              <a:latin typeface="Cambria"/>
            </a:endParaRPr>
          </a:p>
        </p:txBody>
      </p:sp>
      <p:sp>
        <p:nvSpPr>
          <p:cNvPr id="18" name="Rectangle 17"/>
          <p:cNvSpPr/>
          <p:nvPr/>
        </p:nvSpPr>
        <p:spPr>
          <a:xfrm>
            <a:off x="2784142" y="1625236"/>
            <a:ext cx="9007523" cy="224676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lvl="0">
              <a:defRPr/>
            </a:pPr>
            <a:r>
              <a:rPr lang="id-ID" sz="2000" dirty="0">
                <a:solidFill>
                  <a:srgbClr val="2F2B20"/>
                </a:solidFill>
                <a:latin typeface="Cambria"/>
                <a:cs typeface="Times New Roman" panose="02020603050405020304" pitchFamily="18" charset="0"/>
              </a:rPr>
              <a:t>Matriks probabilitas dan dampak adalah </a:t>
            </a:r>
            <a:r>
              <a:rPr lang="en-US" sz="2000" dirty="0" err="1">
                <a:solidFill>
                  <a:srgbClr val="2F2B20"/>
                </a:solidFill>
                <a:latin typeface="Cambria"/>
                <a:cs typeface="Times New Roman" panose="02020603050405020304" pitchFamily="18" charset="0"/>
              </a:rPr>
              <a:t>cara</a:t>
            </a:r>
            <a:r>
              <a:rPr lang="id-ID" sz="2000" dirty="0">
                <a:solidFill>
                  <a:srgbClr val="2F2B20"/>
                </a:solidFill>
                <a:latin typeface="Cambria"/>
                <a:cs typeface="Times New Roman" panose="02020603050405020304" pitchFamily="18" charset="0"/>
              </a:rPr>
              <a:t> untuk memetakan probabilitas masing-masing</a:t>
            </a:r>
            <a:r>
              <a:rPr lang="en-US" sz="2000" dirty="0">
                <a:solidFill>
                  <a:srgbClr val="2F2B20"/>
                </a:solidFill>
                <a:latin typeface="Cambria"/>
                <a:cs typeface="Times New Roman" panose="02020603050405020304" pitchFamily="18" charset="0"/>
              </a:rPr>
              <a:t> </a:t>
            </a:r>
            <a:r>
              <a:rPr lang="id-ID" sz="2000" dirty="0">
                <a:solidFill>
                  <a:srgbClr val="2F2B20"/>
                </a:solidFill>
                <a:latin typeface="Cambria"/>
                <a:cs typeface="Times New Roman" panose="02020603050405020304" pitchFamily="18" charset="0"/>
              </a:rPr>
              <a:t>terjadinya risiko dan dampaknya terhadap sasaran proyek jika risiko itu terjadi.</a:t>
            </a:r>
            <a:endParaRPr lang="en-US" sz="2000" dirty="0">
              <a:solidFill>
                <a:srgbClr val="2F2B20"/>
              </a:solidFill>
              <a:latin typeface="Cambria"/>
              <a:cs typeface="Times New Roman" panose="02020603050405020304" pitchFamily="18" charset="0"/>
            </a:endParaRPr>
          </a:p>
          <a:p>
            <a:pPr lvl="0">
              <a:defRPr/>
            </a:pPr>
            <a:r>
              <a:rPr lang="id-ID" sz="2000" dirty="0">
                <a:solidFill>
                  <a:srgbClr val="2F2B20"/>
                </a:solidFill>
                <a:latin typeface="Cambria"/>
                <a:cs typeface="Times New Roman" panose="02020603050405020304" pitchFamily="18" charset="0"/>
              </a:rPr>
              <a:t>Misalnya</a:t>
            </a:r>
          </a:p>
          <a:p>
            <a:pPr lvl="0">
              <a:defRPr/>
            </a:pPr>
            <a:r>
              <a:rPr lang="id-ID" sz="2000" dirty="0">
                <a:solidFill>
                  <a:srgbClr val="2F2B20"/>
                </a:solidFill>
                <a:latin typeface="Cambria"/>
                <a:cs typeface="Times New Roman" panose="02020603050405020304" pitchFamily="18" charset="0"/>
              </a:rPr>
              <a:t>Matriks menentukan kombinasi probabilitas dan dampak yang mengarah pada penilaian risiko sebagai rendah, sedang, atau tinggi</a:t>
            </a:r>
            <a:r>
              <a:rPr lang="en-US" sz="2000" dirty="0">
                <a:solidFill>
                  <a:srgbClr val="2F2B20"/>
                </a:solidFill>
                <a:latin typeface="Cambria"/>
                <a:cs typeface="Times New Roman" panose="02020603050405020304" pitchFamily="18" charset="0"/>
              </a:rPr>
              <a:t> </a:t>
            </a:r>
            <a:r>
              <a:rPr lang="id-ID" sz="2000" dirty="0">
                <a:solidFill>
                  <a:srgbClr val="2F2B20"/>
                </a:solidFill>
                <a:latin typeface="Cambria"/>
                <a:cs typeface="Times New Roman" panose="02020603050405020304" pitchFamily="18" charset="0"/>
              </a:rPr>
              <a:t>prioritas. Istilah deskriptif atau nilai numerik dapat digunakan tergantung pada preferensi organisasi</a:t>
            </a:r>
            <a:endParaRPr kumimoji="0" lang="en-US" sz="2000" b="0" i="0" u="none" strike="noStrike" kern="1200" cap="none" spc="0" normalizeH="0" baseline="0" noProof="0" dirty="0">
              <a:ln>
                <a:noFill/>
              </a:ln>
              <a:solidFill>
                <a:srgbClr val="2F2B20"/>
              </a:solidFill>
              <a:effectLst/>
              <a:uLnTx/>
              <a:uFillTx/>
              <a:latin typeface="Cambria"/>
              <a:cs typeface="Times New Roman" panose="02020603050405020304" pitchFamily="18" charset="0"/>
            </a:endParaRPr>
          </a:p>
        </p:txBody>
      </p:sp>
    </p:spTree>
    <p:extLst>
      <p:ext uri="{BB962C8B-B14F-4D97-AF65-F5344CB8AC3E}">
        <p14:creationId xmlns:p14="http://schemas.microsoft.com/office/powerpoint/2010/main" val="26776357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Qualitative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0" name="Group 9"/>
          <p:cNvGrpSpPr/>
          <p:nvPr/>
        </p:nvGrpSpPr>
        <p:grpSpPr>
          <a:xfrm>
            <a:off x="244807" y="1050878"/>
            <a:ext cx="2102608" cy="604800"/>
            <a:chOff x="2540" y="9964"/>
            <a:chExt cx="2476500" cy="604800"/>
          </a:xfrm>
          <a:scene3d>
            <a:camera prst="orthographicFront"/>
            <a:lightRig rig="threePt" dir="t">
              <a:rot lat="0" lon="0" rev="7500000"/>
            </a:lightRig>
          </a:scene3d>
        </p:grpSpPr>
        <p:sp>
          <p:nvSpPr>
            <p:cNvPr id="16" name="Rectangle 15"/>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Rectangle 16"/>
            <p:cNvSpPr/>
            <p:nvPr/>
          </p:nvSpPr>
          <p:spPr>
            <a:xfrm>
              <a:off x="2540" y="9964"/>
              <a:ext cx="2102608"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0" kern="1200" dirty="0">
                  <a:solidFill>
                    <a:schemeClr val="tx1"/>
                  </a:solidFill>
                  <a:latin typeface="+mn-lt"/>
                </a:rPr>
                <a:t>Tools &amp; Techniques</a:t>
              </a:r>
            </a:p>
          </p:txBody>
        </p:sp>
      </p:grpSp>
      <p:grpSp>
        <p:nvGrpSpPr>
          <p:cNvPr id="11" name="Group 10"/>
          <p:cNvGrpSpPr/>
          <p:nvPr/>
        </p:nvGrpSpPr>
        <p:grpSpPr>
          <a:xfrm>
            <a:off x="244807" y="1655678"/>
            <a:ext cx="2102608" cy="4150440"/>
            <a:chOff x="2540" y="614764"/>
            <a:chExt cx="2476500" cy="4150440"/>
          </a:xfrm>
          <a:scene3d>
            <a:camera prst="orthographicFront"/>
            <a:lightRig rig="threePt" dir="t">
              <a:rot lat="0" lon="0" rev="7500000"/>
            </a:lightRig>
          </a:scene3d>
        </p:grpSpPr>
        <p:sp>
          <p:nvSpPr>
            <p:cNvPr id="12" name="Rectangle 11"/>
            <p:cNvSpPr/>
            <p:nvPr/>
          </p:nvSpPr>
          <p:spPr>
            <a:xfrm>
              <a:off x="2540" y="614764"/>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spc="-4" dirty="0">
                  <a:ln/>
                </a:rPr>
                <a:t>1. Risk probability and impact assessment</a:t>
              </a:r>
              <a:endParaRPr lang="en-US" dirty="0"/>
            </a:p>
            <a:p>
              <a:pPr lvl="0"/>
              <a:r>
                <a:rPr lang="en-US" spc="-4" dirty="0">
                  <a:ln/>
                </a:rPr>
                <a:t>2. Probability and impact matrix</a:t>
              </a:r>
            </a:p>
            <a:p>
              <a:pPr lvl="0"/>
              <a:r>
                <a:rPr lang="en-US" spc="-4" dirty="0">
                  <a:ln/>
                </a:rPr>
                <a:t>3. Risk data quality assessment</a:t>
              </a:r>
            </a:p>
            <a:p>
              <a:pPr lvl="0"/>
              <a:r>
                <a:rPr lang="en-US" spc="-4" dirty="0">
                  <a:ln/>
                </a:rPr>
                <a:t>4. Risk categorization</a:t>
              </a:r>
            </a:p>
            <a:p>
              <a:pPr lvl="0"/>
              <a:r>
                <a:rPr lang="en-US" spc="-4" dirty="0">
                  <a:ln/>
                </a:rPr>
                <a:t>5. Risk urgency assessment</a:t>
              </a:r>
            </a:p>
            <a:p>
              <a:pPr lvl="0"/>
              <a:r>
                <a:rPr lang="en-US" spc="-4" dirty="0">
                  <a:ln/>
                </a:rPr>
                <a:t>6. Expert judgment</a:t>
              </a:r>
            </a:p>
          </p:txBody>
        </p:sp>
      </p:grpSp>
      <p:sp>
        <p:nvSpPr>
          <p:cNvPr id="14" name="Rectangle 13"/>
          <p:cNvSpPr/>
          <p:nvPr/>
        </p:nvSpPr>
        <p:spPr>
          <a:xfrm>
            <a:off x="4093191" y="983834"/>
            <a:ext cx="6781800" cy="954107"/>
          </a:xfrm>
          <a:prstGeom prst="rect">
            <a:avLst/>
          </a:prstGeom>
        </p:spPr>
        <p:txBody>
          <a:bodyPr wrap="square">
            <a:spAutoFit/>
          </a:bodyPr>
          <a:lstStyle/>
          <a:p>
            <a:pPr algn="r">
              <a:defRPr/>
            </a:pPr>
            <a:r>
              <a:rPr lang="en-US" sz="2800" b="1" dirty="0">
                <a:solidFill>
                  <a:srgbClr val="FF0000"/>
                </a:solidFill>
                <a:latin typeface="Cambria"/>
              </a:rPr>
              <a:t>2</a:t>
            </a:r>
            <a:r>
              <a:rPr kumimoji="0" lang="en-US" sz="2800" b="1" i="0" u="none" strike="noStrike" kern="1200" cap="none" spc="0" normalizeH="0" baseline="0" noProof="0" dirty="0">
                <a:ln>
                  <a:noFill/>
                </a:ln>
                <a:solidFill>
                  <a:srgbClr val="FF0000"/>
                </a:solidFill>
                <a:effectLst/>
                <a:uLnTx/>
                <a:uFillTx/>
                <a:latin typeface="Cambria"/>
              </a:rPr>
              <a:t>. </a:t>
            </a:r>
            <a:r>
              <a:rPr lang="en-US" sz="2800" b="1" spc="-4" dirty="0">
                <a:ln/>
                <a:solidFill>
                  <a:srgbClr val="FF0000"/>
                </a:solidFill>
              </a:rPr>
              <a:t>Probability and impact matrix</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800" b="1" i="0" u="none" strike="noStrike" kern="1200" cap="none" spc="0" normalizeH="0" baseline="0" noProof="0" dirty="0">
              <a:ln>
                <a:noFill/>
              </a:ln>
              <a:solidFill>
                <a:srgbClr val="FF0000"/>
              </a:solidFill>
              <a:effectLst/>
              <a:uLnTx/>
              <a:uFillTx/>
              <a:latin typeface="Cambria"/>
            </a:endParaRPr>
          </a:p>
        </p:txBody>
      </p:sp>
      <p:pic>
        <p:nvPicPr>
          <p:cNvPr id="2" name="Picture 1"/>
          <p:cNvPicPr>
            <a:picLocks noChangeAspect="1"/>
          </p:cNvPicPr>
          <p:nvPr/>
        </p:nvPicPr>
        <p:blipFill>
          <a:blip r:embed="rId3"/>
          <a:stretch>
            <a:fillRect/>
          </a:stretch>
        </p:blipFill>
        <p:spPr>
          <a:xfrm>
            <a:off x="2684059" y="1655678"/>
            <a:ext cx="9025719" cy="4857750"/>
          </a:xfrm>
          <a:prstGeom prst="rect">
            <a:avLst/>
          </a:prstGeom>
        </p:spPr>
      </p:pic>
    </p:spTree>
    <p:extLst>
      <p:ext uri="{BB962C8B-B14F-4D97-AF65-F5344CB8AC3E}">
        <p14:creationId xmlns:p14="http://schemas.microsoft.com/office/powerpoint/2010/main" val="1361956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defRPr/>
            </a:pPr>
            <a:r>
              <a:rPr lang="en-GB" sz="3600" dirty="0"/>
              <a:t>Risk example</a:t>
            </a:r>
          </a:p>
        </p:txBody>
      </p:sp>
      <p:pic>
        <p:nvPicPr>
          <p:cNvPr id="25603" name="Picture 3" descr="pic058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1" y="1600200"/>
            <a:ext cx="302736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4"/>
          <p:cNvSpPr>
            <a:spLocks noChangeArrowheads="1"/>
          </p:cNvSpPr>
          <p:nvPr/>
        </p:nvSpPr>
        <p:spPr bwMode="auto">
          <a:xfrm>
            <a:off x="2286000" y="1447801"/>
            <a:ext cx="304800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50000"/>
              </a:spcBef>
              <a:buClr>
                <a:srgbClr val="FF0000"/>
              </a:buClr>
              <a:buFontTx/>
              <a:buChar char="&gt;"/>
            </a:pPr>
            <a:r>
              <a:rPr lang="fr-CH" altLang="en-US" b="1">
                <a:latin typeface="Arial" panose="020B0604020202020204" pitchFamily="34" charset="0"/>
                <a:cs typeface="Times New Roman" panose="02020603050405020304" pitchFamily="18" charset="0"/>
              </a:rPr>
              <a:t> Risk factors</a:t>
            </a:r>
          </a:p>
          <a:p>
            <a:pPr eaLnBrk="1" hangingPunct="1">
              <a:spcBef>
                <a:spcPct val="50000"/>
              </a:spcBef>
              <a:buClr>
                <a:srgbClr val="FF0000"/>
              </a:buClr>
              <a:buFontTx/>
              <a:buChar char="&gt;"/>
            </a:pPr>
            <a:endParaRPr lang="fr-CH" altLang="en-US" b="1">
              <a:latin typeface="Arial" panose="020B0604020202020204" pitchFamily="34" charset="0"/>
              <a:cs typeface="Times New Roman" panose="02020603050405020304" pitchFamily="18" charset="0"/>
            </a:endParaRPr>
          </a:p>
          <a:p>
            <a:pPr eaLnBrk="1" hangingPunct="1">
              <a:spcBef>
                <a:spcPct val="50000"/>
              </a:spcBef>
              <a:buClr>
                <a:srgbClr val="FF0000"/>
              </a:buClr>
              <a:buFontTx/>
              <a:buChar char="&gt;"/>
            </a:pPr>
            <a:endParaRPr lang="fr-CH" altLang="en-US" b="1">
              <a:latin typeface="Arial" panose="020B0604020202020204" pitchFamily="34" charset="0"/>
              <a:cs typeface="Times New Roman" panose="02020603050405020304" pitchFamily="18" charset="0"/>
            </a:endParaRPr>
          </a:p>
          <a:p>
            <a:pPr eaLnBrk="1" hangingPunct="1">
              <a:spcBef>
                <a:spcPct val="50000"/>
              </a:spcBef>
              <a:buClr>
                <a:srgbClr val="FF0000"/>
              </a:buClr>
              <a:buFontTx/>
              <a:buChar char="&gt;"/>
            </a:pPr>
            <a:endParaRPr lang="fr-CH" altLang="en-US" b="1">
              <a:latin typeface="Arial" panose="020B0604020202020204" pitchFamily="34" charset="0"/>
              <a:cs typeface="Times New Roman" panose="02020603050405020304" pitchFamily="18" charset="0"/>
            </a:endParaRPr>
          </a:p>
          <a:p>
            <a:pPr eaLnBrk="1" hangingPunct="1">
              <a:spcBef>
                <a:spcPct val="50000"/>
              </a:spcBef>
              <a:buClr>
                <a:srgbClr val="FF0000"/>
              </a:buClr>
              <a:buFontTx/>
              <a:buChar char="&gt;"/>
            </a:pPr>
            <a:endParaRPr lang="fr-CH" altLang="en-US" b="1">
              <a:latin typeface="Arial" panose="020B0604020202020204" pitchFamily="34" charset="0"/>
              <a:cs typeface="Times New Roman" panose="02020603050405020304" pitchFamily="18" charset="0"/>
            </a:endParaRPr>
          </a:p>
          <a:p>
            <a:pPr lvl="1" eaLnBrk="1" hangingPunct="1">
              <a:spcBef>
                <a:spcPct val="50000"/>
              </a:spcBef>
              <a:buClr>
                <a:srgbClr val="FF0000"/>
              </a:buClr>
              <a:buFontTx/>
              <a:buChar char="&gt;"/>
            </a:pPr>
            <a:r>
              <a:rPr lang="fr-CH" altLang="en-US">
                <a:latin typeface="Arial" panose="020B0604020202020204" pitchFamily="34" charset="0"/>
                <a:cs typeface="Times New Roman" panose="02020603050405020304" pitchFamily="18" charset="0"/>
              </a:rPr>
              <a:t> Ladder construct</a:t>
            </a:r>
          </a:p>
          <a:p>
            <a:pPr lvl="1" eaLnBrk="1" hangingPunct="1">
              <a:spcBef>
                <a:spcPct val="50000"/>
              </a:spcBef>
              <a:buClr>
                <a:srgbClr val="FF0000"/>
              </a:buClr>
              <a:buFontTx/>
              <a:buChar char="&gt;"/>
            </a:pPr>
            <a:endParaRPr lang="fr-CH" altLang="en-US">
              <a:latin typeface="Arial" panose="020B0604020202020204" pitchFamily="34" charset="0"/>
              <a:cs typeface="Times New Roman" panose="02020603050405020304" pitchFamily="18" charset="0"/>
            </a:endParaRPr>
          </a:p>
          <a:p>
            <a:pPr lvl="1" eaLnBrk="1" hangingPunct="1">
              <a:spcBef>
                <a:spcPct val="50000"/>
              </a:spcBef>
              <a:buClr>
                <a:srgbClr val="FF0000"/>
              </a:buClr>
              <a:buFontTx/>
              <a:buChar char="&gt;"/>
            </a:pPr>
            <a:endParaRPr lang="fr-CH" altLang="en-US">
              <a:latin typeface="Arial" panose="020B0604020202020204" pitchFamily="34" charset="0"/>
              <a:cs typeface="Times New Roman" panose="02020603050405020304" pitchFamily="18" charset="0"/>
            </a:endParaRPr>
          </a:p>
          <a:p>
            <a:pPr lvl="1" eaLnBrk="1" hangingPunct="1">
              <a:spcBef>
                <a:spcPct val="50000"/>
              </a:spcBef>
              <a:buClr>
                <a:srgbClr val="FF0000"/>
              </a:buClr>
              <a:buFontTx/>
              <a:buChar char="&gt;"/>
            </a:pPr>
            <a:endParaRPr lang="fr-CH" altLang="en-US">
              <a:latin typeface="Arial" panose="020B0604020202020204" pitchFamily="34" charset="0"/>
              <a:cs typeface="Times New Roman" panose="02020603050405020304" pitchFamily="18" charset="0"/>
            </a:endParaRPr>
          </a:p>
          <a:p>
            <a:pPr lvl="1" eaLnBrk="1" hangingPunct="1">
              <a:spcBef>
                <a:spcPct val="50000"/>
              </a:spcBef>
              <a:buClr>
                <a:srgbClr val="FF0000"/>
              </a:buClr>
              <a:buFontTx/>
              <a:buChar char="&gt;"/>
            </a:pPr>
            <a:r>
              <a:rPr lang="fr-CH" altLang="en-US">
                <a:latin typeface="Arial" panose="020B0604020202020204" pitchFamily="34" charset="0"/>
                <a:cs typeface="Times New Roman" panose="02020603050405020304" pitchFamily="18" charset="0"/>
              </a:rPr>
              <a:t> Driver</a:t>
            </a:r>
            <a:endParaRPr lang="en-US" altLang="en-US">
              <a:latin typeface="Arial" panose="020B0604020202020204" pitchFamily="34" charset="0"/>
              <a:cs typeface="Times New Roman" panose="02020603050405020304" pitchFamily="18" charset="0"/>
            </a:endParaRPr>
          </a:p>
        </p:txBody>
      </p:sp>
      <p:sp>
        <p:nvSpPr>
          <p:cNvPr id="25605" name="AutoShape 5"/>
          <p:cNvSpPr>
            <a:spLocks noChangeArrowheads="1"/>
          </p:cNvSpPr>
          <p:nvPr/>
        </p:nvSpPr>
        <p:spPr bwMode="auto">
          <a:xfrm>
            <a:off x="4800600" y="3505200"/>
            <a:ext cx="2362200" cy="304800"/>
          </a:xfrm>
          <a:prstGeom prst="rightArrow">
            <a:avLst>
              <a:gd name="adj1" fmla="val 50000"/>
              <a:gd name="adj2" fmla="val 193750"/>
            </a:avLst>
          </a:prstGeom>
          <a:solidFill>
            <a:srgbClr val="C0C0C0"/>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5606" name="AutoShape 6"/>
          <p:cNvSpPr>
            <a:spLocks noChangeArrowheads="1"/>
          </p:cNvSpPr>
          <p:nvPr/>
        </p:nvSpPr>
        <p:spPr bwMode="auto">
          <a:xfrm>
            <a:off x="4800600" y="5257800"/>
            <a:ext cx="2362200" cy="304800"/>
          </a:xfrm>
          <a:prstGeom prst="rightArrow">
            <a:avLst>
              <a:gd name="adj1" fmla="val 50000"/>
              <a:gd name="adj2" fmla="val 193750"/>
            </a:avLst>
          </a:prstGeom>
          <a:solidFill>
            <a:srgbClr val="C0C0C0"/>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Tree>
    <p:extLst>
      <p:ext uri="{BB962C8B-B14F-4D97-AF65-F5344CB8AC3E}">
        <p14:creationId xmlns:p14="http://schemas.microsoft.com/office/powerpoint/2010/main" val="1001995907"/>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Qualitative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endParaRPr lang="id-ID" sz="3600" b="1" dirty="0">
              <a:solidFill>
                <a:srgbClr val="FF0000"/>
              </a:solidFill>
              <a:effectLst>
                <a:outerShdw blurRad="38100" dist="38100" dir="2700000" algn="tl">
                  <a:srgbClr val="000000">
                    <a:alpha val="43137"/>
                  </a:srgbClr>
                </a:outerShdw>
              </a:effectLst>
              <a:cs typeface="Century Gothic" charset="0"/>
            </a:endParaRPr>
          </a:p>
        </p:txBody>
      </p:sp>
      <p:grpSp>
        <p:nvGrpSpPr>
          <p:cNvPr id="10" name="Group 9"/>
          <p:cNvGrpSpPr/>
          <p:nvPr/>
        </p:nvGrpSpPr>
        <p:grpSpPr>
          <a:xfrm>
            <a:off x="244807" y="1050878"/>
            <a:ext cx="2102608" cy="604800"/>
            <a:chOff x="2540" y="9964"/>
            <a:chExt cx="2476500" cy="604800"/>
          </a:xfrm>
          <a:scene3d>
            <a:camera prst="orthographicFront"/>
            <a:lightRig rig="threePt" dir="t">
              <a:rot lat="0" lon="0" rev="7500000"/>
            </a:lightRig>
          </a:scene3d>
        </p:grpSpPr>
        <p:sp>
          <p:nvSpPr>
            <p:cNvPr id="16" name="Rectangle 15"/>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Rectangle 16"/>
            <p:cNvSpPr/>
            <p:nvPr/>
          </p:nvSpPr>
          <p:spPr>
            <a:xfrm>
              <a:off x="2540" y="9964"/>
              <a:ext cx="2102608"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0" kern="1200" dirty="0">
                  <a:solidFill>
                    <a:schemeClr val="tx1"/>
                  </a:solidFill>
                  <a:latin typeface="+mn-lt"/>
                </a:rPr>
                <a:t>Tools &amp; Techniques</a:t>
              </a:r>
            </a:p>
          </p:txBody>
        </p:sp>
      </p:grpSp>
      <p:grpSp>
        <p:nvGrpSpPr>
          <p:cNvPr id="11" name="Group 10"/>
          <p:cNvGrpSpPr/>
          <p:nvPr/>
        </p:nvGrpSpPr>
        <p:grpSpPr>
          <a:xfrm>
            <a:off x="244807" y="1655678"/>
            <a:ext cx="2102608" cy="4150440"/>
            <a:chOff x="2540" y="614764"/>
            <a:chExt cx="2476500" cy="4150440"/>
          </a:xfrm>
          <a:scene3d>
            <a:camera prst="orthographicFront"/>
            <a:lightRig rig="threePt" dir="t">
              <a:rot lat="0" lon="0" rev="7500000"/>
            </a:lightRig>
          </a:scene3d>
        </p:grpSpPr>
        <p:sp>
          <p:nvSpPr>
            <p:cNvPr id="12" name="Rectangle 11"/>
            <p:cNvSpPr/>
            <p:nvPr/>
          </p:nvSpPr>
          <p:spPr>
            <a:xfrm>
              <a:off x="2540" y="614764"/>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spc="-4" dirty="0">
                  <a:ln/>
                </a:rPr>
                <a:t>1. Risk probability and impact assessment</a:t>
              </a:r>
              <a:endParaRPr lang="en-US" dirty="0"/>
            </a:p>
            <a:p>
              <a:pPr lvl="0"/>
              <a:r>
                <a:rPr lang="en-US" spc="-4" dirty="0">
                  <a:ln/>
                </a:rPr>
                <a:t>2. Probability and impact matrix</a:t>
              </a:r>
            </a:p>
            <a:p>
              <a:pPr lvl="0"/>
              <a:r>
                <a:rPr lang="en-US" spc="-4" dirty="0">
                  <a:ln/>
                </a:rPr>
                <a:t>3. Risk data quality assessment</a:t>
              </a:r>
            </a:p>
            <a:p>
              <a:pPr lvl="0"/>
              <a:r>
                <a:rPr lang="en-US" spc="-4" dirty="0">
                  <a:ln/>
                </a:rPr>
                <a:t>4. Risk categorization</a:t>
              </a:r>
            </a:p>
            <a:p>
              <a:pPr lvl="0"/>
              <a:r>
                <a:rPr lang="en-US" spc="-4" dirty="0">
                  <a:ln/>
                </a:rPr>
                <a:t>5. Risk urgency assessment</a:t>
              </a:r>
            </a:p>
            <a:p>
              <a:pPr lvl="0"/>
              <a:r>
                <a:rPr lang="en-US" spc="-4" dirty="0">
                  <a:ln/>
                </a:rPr>
                <a:t>6. Expert judgment</a:t>
              </a:r>
            </a:p>
          </p:txBody>
        </p:sp>
      </p:grpSp>
      <p:sp>
        <p:nvSpPr>
          <p:cNvPr id="14" name="Content Placeholder 4"/>
          <p:cNvSpPr>
            <a:spLocks noGrp="1"/>
          </p:cNvSpPr>
          <p:nvPr>
            <p:ph idx="1"/>
          </p:nvPr>
        </p:nvSpPr>
        <p:spPr>
          <a:xfrm>
            <a:off x="2923097" y="1425911"/>
            <a:ext cx="8868286" cy="2141045"/>
          </a:xfrm>
          <a:ln/>
        </p:spPr>
        <p:style>
          <a:lnRef idx="2">
            <a:schemeClr val="dk1"/>
          </a:lnRef>
          <a:fillRef idx="1">
            <a:schemeClr val="lt1"/>
          </a:fillRef>
          <a:effectRef idx="0">
            <a:schemeClr val="dk1"/>
          </a:effectRef>
          <a:fontRef idx="minor">
            <a:schemeClr val="dk1"/>
          </a:fontRef>
        </p:style>
        <p:txBody>
          <a:bodyPr>
            <a:normAutofit/>
          </a:bodyPr>
          <a:lstStyle/>
          <a:p>
            <a:r>
              <a:rPr lang="en-US" sz="1800" dirty="0" err="1"/>
              <a:t>Penilaian</a:t>
            </a:r>
            <a:r>
              <a:rPr lang="en-US" sz="1800" dirty="0"/>
              <a:t> </a:t>
            </a:r>
            <a:r>
              <a:rPr lang="en-US" sz="1800" dirty="0" err="1"/>
              <a:t>kualitas</a:t>
            </a:r>
            <a:r>
              <a:rPr lang="en-US" sz="1800" dirty="0"/>
              <a:t> data </a:t>
            </a:r>
            <a:r>
              <a:rPr lang="en-US" sz="1800" dirty="0" err="1"/>
              <a:t>risiko</a:t>
            </a:r>
            <a:r>
              <a:rPr lang="en-US" sz="1800" dirty="0"/>
              <a:t> </a:t>
            </a:r>
            <a:r>
              <a:rPr lang="en-US" sz="1800" dirty="0" err="1"/>
              <a:t>adalah</a:t>
            </a:r>
            <a:r>
              <a:rPr lang="en-US" sz="1800" dirty="0"/>
              <a:t> </a:t>
            </a:r>
            <a:r>
              <a:rPr lang="en-US" sz="1800" dirty="0" err="1"/>
              <a:t>teknik</a:t>
            </a:r>
            <a:r>
              <a:rPr lang="en-US" sz="1800" dirty="0"/>
              <a:t> </a:t>
            </a:r>
            <a:r>
              <a:rPr lang="en-US" sz="1800" dirty="0" err="1"/>
              <a:t>untuk</a:t>
            </a:r>
            <a:r>
              <a:rPr lang="en-US" sz="1800" dirty="0"/>
              <a:t> </a:t>
            </a:r>
            <a:r>
              <a:rPr lang="en-US" sz="1800" dirty="0" err="1"/>
              <a:t>mengevaluasi</a:t>
            </a:r>
            <a:r>
              <a:rPr lang="en-US" sz="1800" dirty="0"/>
              <a:t> </a:t>
            </a:r>
            <a:r>
              <a:rPr lang="en-US" sz="1800" dirty="0" err="1"/>
              <a:t>sejauh</a:t>
            </a:r>
            <a:r>
              <a:rPr lang="en-US" sz="1800" dirty="0"/>
              <a:t> </a:t>
            </a:r>
            <a:r>
              <a:rPr lang="en-US" sz="1800" dirty="0" err="1"/>
              <a:t>mana</a:t>
            </a:r>
            <a:r>
              <a:rPr lang="en-US" sz="1800" dirty="0"/>
              <a:t> data </a:t>
            </a:r>
            <a:r>
              <a:rPr lang="en-US" sz="1800" dirty="0" err="1"/>
              <a:t>tentang</a:t>
            </a:r>
            <a:r>
              <a:rPr lang="en-US" sz="1800" dirty="0"/>
              <a:t> </a:t>
            </a:r>
            <a:r>
              <a:rPr lang="en-US" sz="1800" dirty="0" err="1"/>
              <a:t>risiko</a:t>
            </a:r>
            <a:r>
              <a:rPr lang="en-US" sz="1800" dirty="0"/>
              <a:t> </a:t>
            </a:r>
            <a:r>
              <a:rPr lang="en-US" sz="1800" dirty="0" err="1"/>
              <a:t>berguna</a:t>
            </a:r>
            <a:r>
              <a:rPr lang="en-US" sz="1800" dirty="0"/>
              <a:t> </a:t>
            </a:r>
            <a:r>
              <a:rPr lang="en-US" sz="1800" dirty="0" err="1"/>
              <a:t>untuk</a:t>
            </a:r>
            <a:r>
              <a:rPr lang="en-US" sz="1800" dirty="0"/>
              <a:t> </a:t>
            </a:r>
            <a:r>
              <a:rPr lang="en-US" sz="1800" i="1" dirty="0"/>
              <a:t>Risk Management</a:t>
            </a:r>
            <a:r>
              <a:rPr lang="en-US" sz="1800" dirty="0"/>
              <a:t> . </a:t>
            </a:r>
          </a:p>
          <a:p>
            <a:r>
              <a:rPr lang="en-US" sz="1800" dirty="0"/>
              <a:t>Data </a:t>
            </a:r>
            <a:r>
              <a:rPr lang="en-US" sz="1800" dirty="0" err="1"/>
              <a:t>ini</a:t>
            </a:r>
            <a:r>
              <a:rPr lang="en-US" sz="1800" dirty="0"/>
              <a:t> </a:t>
            </a:r>
            <a:r>
              <a:rPr lang="en-US" sz="1800" dirty="0" err="1"/>
              <a:t>berguna</a:t>
            </a:r>
            <a:r>
              <a:rPr lang="en-US" sz="1800" dirty="0"/>
              <a:t> </a:t>
            </a:r>
            <a:r>
              <a:rPr lang="en-US" sz="1800" dirty="0" err="1"/>
              <a:t>untuk</a:t>
            </a:r>
            <a:r>
              <a:rPr lang="en-US" sz="1800" dirty="0"/>
              <a:t> </a:t>
            </a:r>
            <a:r>
              <a:rPr lang="en-US" sz="1800" dirty="0" err="1"/>
              <a:t>memeriksa</a:t>
            </a:r>
            <a:r>
              <a:rPr lang="en-US" sz="1800" dirty="0"/>
              <a:t> </a:t>
            </a:r>
            <a:r>
              <a:rPr lang="en-US" sz="1800" dirty="0" err="1"/>
              <a:t>sejauh</a:t>
            </a:r>
            <a:r>
              <a:rPr lang="en-US" sz="1800" dirty="0"/>
              <a:t> mana </a:t>
            </a:r>
            <a:r>
              <a:rPr lang="en-US" sz="1800" dirty="0" err="1"/>
              <a:t>risiko</a:t>
            </a:r>
            <a:r>
              <a:rPr lang="en-US" sz="1800" dirty="0"/>
              <a:t> </a:t>
            </a:r>
            <a:r>
              <a:rPr lang="en-US" sz="1800" dirty="0" err="1"/>
              <a:t>dipahami</a:t>
            </a:r>
            <a:r>
              <a:rPr lang="en-US" sz="1800" dirty="0"/>
              <a:t> </a:t>
            </a:r>
            <a:r>
              <a:rPr lang="en-US" sz="1800" dirty="0" err="1"/>
              <a:t>baik</a:t>
            </a:r>
            <a:r>
              <a:rPr lang="en-US" sz="1800" dirty="0"/>
              <a:t> </a:t>
            </a:r>
            <a:r>
              <a:rPr lang="en-US" sz="1800" dirty="0" err="1"/>
              <a:t>mengenai</a:t>
            </a:r>
            <a:r>
              <a:rPr lang="en-US" sz="1800" dirty="0"/>
              <a:t> </a:t>
            </a:r>
            <a:r>
              <a:rPr lang="en-US" sz="1800" dirty="0" err="1"/>
              <a:t>akurasi</a:t>
            </a:r>
            <a:r>
              <a:rPr lang="en-US" sz="1800" dirty="0"/>
              <a:t> , </a:t>
            </a:r>
            <a:r>
              <a:rPr lang="en-US" sz="1800" dirty="0" err="1"/>
              <a:t>kualitas</a:t>
            </a:r>
            <a:r>
              <a:rPr lang="en-US" sz="1800" dirty="0"/>
              <a:t> ,</a:t>
            </a:r>
            <a:r>
              <a:rPr lang="en-US" sz="1800" dirty="0" err="1"/>
              <a:t>kehandalan</a:t>
            </a:r>
            <a:r>
              <a:rPr lang="en-US" sz="1800" dirty="0"/>
              <a:t> , </a:t>
            </a:r>
            <a:r>
              <a:rPr lang="en-US" sz="1800" dirty="0" err="1"/>
              <a:t>maupun</a:t>
            </a:r>
            <a:r>
              <a:rPr lang="en-US" sz="1800" dirty="0"/>
              <a:t> </a:t>
            </a:r>
            <a:r>
              <a:rPr lang="en-US" sz="1800" dirty="0" err="1"/>
              <a:t>integritas</a:t>
            </a:r>
            <a:r>
              <a:rPr lang="en-US" sz="1800" dirty="0"/>
              <a:t> data </a:t>
            </a:r>
            <a:r>
              <a:rPr lang="en-US" sz="1800" dirty="0" err="1"/>
              <a:t>tentang</a:t>
            </a:r>
            <a:r>
              <a:rPr lang="en-US" sz="1800" dirty="0"/>
              <a:t> </a:t>
            </a:r>
            <a:r>
              <a:rPr lang="en-US" sz="1800" dirty="0" err="1"/>
              <a:t>risiko</a:t>
            </a:r>
            <a:r>
              <a:rPr lang="en-US" sz="1800" dirty="0"/>
              <a:t> </a:t>
            </a:r>
            <a:r>
              <a:rPr lang="en-US" sz="1800" dirty="0" err="1"/>
              <a:t>dalam</a:t>
            </a:r>
            <a:r>
              <a:rPr lang="en-US" sz="1800" dirty="0"/>
              <a:t> </a:t>
            </a:r>
            <a:r>
              <a:rPr lang="en-US" sz="1800" dirty="0" err="1"/>
              <a:t>suatu</a:t>
            </a:r>
            <a:r>
              <a:rPr lang="en-US" sz="1800" dirty="0"/>
              <a:t> </a:t>
            </a:r>
            <a:r>
              <a:rPr lang="en-US" sz="1800" dirty="0" err="1"/>
              <a:t>proyek</a:t>
            </a:r>
            <a:r>
              <a:rPr lang="en-US" sz="1800" dirty="0"/>
              <a:t>. </a:t>
            </a:r>
          </a:p>
          <a:p>
            <a:r>
              <a:rPr lang="en-US" sz="1800" dirty="0" err="1"/>
              <a:t>Melakukan</a:t>
            </a:r>
            <a:r>
              <a:rPr lang="en-US" sz="1800" dirty="0"/>
              <a:t> </a:t>
            </a:r>
            <a:r>
              <a:rPr lang="en-US" sz="1800" dirty="0" err="1"/>
              <a:t>analisis</a:t>
            </a:r>
            <a:r>
              <a:rPr lang="en-US" sz="1800" dirty="0"/>
              <a:t> </a:t>
            </a:r>
            <a:r>
              <a:rPr lang="en-US" sz="1800" dirty="0" err="1"/>
              <a:t>risiko</a:t>
            </a:r>
            <a:r>
              <a:rPr lang="en-US" sz="1800" dirty="0"/>
              <a:t> </a:t>
            </a:r>
            <a:r>
              <a:rPr lang="en-US" sz="1800" dirty="0" err="1"/>
              <a:t>secara</a:t>
            </a:r>
            <a:r>
              <a:rPr lang="en-US" sz="1800" dirty="0"/>
              <a:t> </a:t>
            </a:r>
            <a:r>
              <a:rPr lang="en-US" sz="1800" dirty="0" err="1"/>
              <a:t>kualitatif</a:t>
            </a:r>
            <a:r>
              <a:rPr lang="en-US" sz="1800" dirty="0"/>
              <a:t> </a:t>
            </a:r>
            <a:r>
              <a:rPr lang="en-US" sz="1800" dirty="0" err="1"/>
              <a:t>dan</a:t>
            </a:r>
            <a:r>
              <a:rPr lang="en-US" sz="1800" dirty="0"/>
              <a:t> </a:t>
            </a:r>
            <a:r>
              <a:rPr lang="en-US" sz="1800" dirty="0" err="1"/>
              <a:t>kondisi</a:t>
            </a:r>
            <a:r>
              <a:rPr lang="en-US" sz="1800" dirty="0"/>
              <a:t> </a:t>
            </a:r>
            <a:r>
              <a:rPr lang="en-US" sz="1800" dirty="0" err="1"/>
              <a:t>untuk</a:t>
            </a:r>
            <a:r>
              <a:rPr lang="en-US" sz="1800" dirty="0"/>
              <a:t> </a:t>
            </a:r>
            <a:r>
              <a:rPr lang="en-US" sz="1800" dirty="0" err="1"/>
              <a:t>memprioritaskan</a:t>
            </a:r>
            <a:r>
              <a:rPr lang="en-US" sz="1800" dirty="0"/>
              <a:t> </a:t>
            </a:r>
            <a:r>
              <a:rPr lang="en-US" sz="1800" dirty="0" err="1"/>
              <a:t>mereka</a:t>
            </a:r>
            <a:r>
              <a:rPr lang="en-US" sz="1800" dirty="0"/>
              <a:t> </a:t>
            </a:r>
            <a:r>
              <a:rPr lang="en-US" sz="1800" dirty="0" err="1"/>
              <a:t>pada</a:t>
            </a:r>
            <a:r>
              <a:rPr lang="en-US" sz="1800" dirty="0"/>
              <a:t> </a:t>
            </a:r>
            <a:r>
              <a:rPr lang="en-US" sz="1800" dirty="0" err="1"/>
              <a:t>efek</a:t>
            </a:r>
            <a:r>
              <a:rPr lang="en-US" sz="1800" dirty="0"/>
              <a:t> </a:t>
            </a:r>
            <a:r>
              <a:rPr lang="en-US" sz="1800" dirty="0" err="1"/>
              <a:t>tujuan</a:t>
            </a:r>
            <a:r>
              <a:rPr lang="en-US" sz="1800" dirty="0"/>
              <a:t> </a:t>
            </a:r>
            <a:r>
              <a:rPr lang="en-US" sz="1800" dirty="0" err="1"/>
              <a:t>proyek</a:t>
            </a:r>
            <a:endParaRPr lang="en-US" sz="1800" dirty="0"/>
          </a:p>
        </p:txBody>
      </p:sp>
      <p:sp>
        <p:nvSpPr>
          <p:cNvPr id="18" name="Rectangle 17"/>
          <p:cNvSpPr/>
          <p:nvPr/>
        </p:nvSpPr>
        <p:spPr>
          <a:xfrm>
            <a:off x="6828104" y="714789"/>
            <a:ext cx="4023857" cy="400110"/>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00"/>
                </a:solidFill>
                <a:effectLst/>
                <a:uLnTx/>
                <a:uFillTx/>
                <a:latin typeface="Cambria"/>
                <a:ea typeface="+mn-ea"/>
                <a:cs typeface="+mn-cs"/>
              </a:rPr>
              <a:t>3. Risk Data Quality Assessment</a:t>
            </a:r>
            <a:endParaRPr kumimoji="0" lang="id-ID" sz="2000" b="0" i="0" u="none" strike="noStrike" kern="1200" cap="none" spc="0" normalizeH="0" baseline="0" noProof="0" dirty="0">
              <a:ln>
                <a:noFill/>
              </a:ln>
              <a:solidFill>
                <a:srgbClr val="800000"/>
              </a:solidFill>
              <a:effectLst/>
              <a:uLnTx/>
              <a:uFillTx/>
              <a:latin typeface="Cambria"/>
              <a:ea typeface="+mn-ea"/>
              <a:cs typeface="+mn-cs"/>
            </a:endParaRPr>
          </a:p>
        </p:txBody>
      </p:sp>
      <p:sp>
        <p:nvSpPr>
          <p:cNvPr id="19" name="Rectangle 18"/>
          <p:cNvSpPr/>
          <p:nvPr/>
        </p:nvSpPr>
        <p:spPr>
          <a:xfrm>
            <a:off x="2901771" y="4626912"/>
            <a:ext cx="8889611" cy="20313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dikategorikan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oleh</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sumber</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misalnya</a:t>
            </a:r>
            <a:r>
              <a:rPr kumimoji="0" lang="en-US" sz="1800" b="0" i="0" u="none" strike="noStrike" kern="1200" cap="none" spc="0" normalizeH="0" baseline="0" noProof="0" dirty="0">
                <a:ln>
                  <a:noFill/>
                </a:ln>
                <a:solidFill>
                  <a:srgbClr val="2F2B20"/>
                </a:solidFill>
                <a:effectLst/>
                <a:uLnTx/>
                <a:uFillTx/>
                <a:latin typeface="Calibri"/>
                <a:ea typeface="+mn-ea"/>
                <a:cs typeface="+mn-cs"/>
              </a:rPr>
              <a:t> ,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menggunakan</a:t>
            </a:r>
            <a:r>
              <a:rPr kumimoji="0" lang="en-US" sz="1800" b="0" i="0" u="none" strike="noStrike" kern="1200" cap="none" spc="0" normalizeH="0" baseline="0" noProof="0" dirty="0">
                <a:ln>
                  <a:noFill/>
                </a:ln>
                <a:solidFill>
                  <a:srgbClr val="2F2B20"/>
                </a:solidFill>
                <a:effectLst/>
                <a:uLnTx/>
                <a:uFillTx/>
                <a:latin typeface="Calibri"/>
                <a:ea typeface="+mn-ea"/>
                <a:cs typeface="+mn-cs"/>
              </a:rPr>
              <a:t> RBS ) ,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wilayah</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terkena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misalnya</a:t>
            </a:r>
            <a:r>
              <a:rPr kumimoji="0" lang="en-US" sz="1800" b="0" i="0" u="none" strike="noStrike" kern="1200" cap="none" spc="0" normalizeH="0" baseline="0" noProof="0" dirty="0">
                <a:ln>
                  <a:noFill/>
                </a:ln>
                <a:solidFill>
                  <a:srgbClr val="2F2B20"/>
                </a:solidFill>
                <a:effectLst/>
                <a:uLnTx/>
                <a:uFillTx/>
                <a:latin typeface="Calibri"/>
                <a:ea typeface="+mn-ea"/>
                <a:cs typeface="+mn-cs"/>
              </a:rPr>
              <a:t> ,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menggunakan</a:t>
            </a:r>
            <a:r>
              <a:rPr kumimoji="0" lang="en-US" sz="1800" b="0" i="0" u="none" strike="noStrike" kern="1200" cap="none" spc="0" normalizeH="0" baseline="0" noProof="0" dirty="0">
                <a:ln>
                  <a:noFill/>
                </a:ln>
                <a:solidFill>
                  <a:srgbClr val="2F2B20"/>
                </a:solidFill>
                <a:effectLst/>
                <a:uLnTx/>
                <a:uFillTx/>
                <a:latin typeface="Calibri"/>
                <a:ea typeface="+mn-ea"/>
                <a:cs typeface="+mn-cs"/>
              </a:rPr>
              <a:t> WBS ) ,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kategori</a:t>
            </a:r>
            <a:r>
              <a:rPr kumimoji="0" lang="en-US" sz="1800" b="0" i="0" u="none" strike="noStrike" kern="1200" cap="none" spc="0" normalizeH="0" baseline="0" noProof="0" dirty="0">
                <a:ln>
                  <a:noFill/>
                </a:ln>
                <a:solidFill>
                  <a:srgbClr val="2F2B20"/>
                </a:solidFill>
                <a:effectLst/>
                <a:uLnTx/>
                <a:uFillTx/>
                <a:latin typeface="Calibri"/>
                <a:ea typeface="+mn-ea"/>
                <a:cs typeface="+mn-cs"/>
              </a:rPr>
              <a:t> lain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berguna</a:t>
            </a:r>
            <a:r>
              <a:rPr kumimoji="0" lang="en-US" sz="1800" b="0" i="0" u="none" strike="noStrike" kern="1200" cap="none" spc="0" normalizeH="0" baseline="0" noProof="0" dirty="0">
                <a:ln>
                  <a:noFill/>
                </a:ln>
                <a:solidFill>
                  <a:srgbClr val="2F2B20"/>
                </a:solidFill>
                <a:effectLst/>
                <a:uLnTx/>
                <a:uFillTx/>
                <a:latin typeface="Calibri"/>
                <a:ea typeface="+mn-ea"/>
                <a:cs typeface="+mn-cs"/>
              </a:rPr>
              <a:t> (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misalnya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fase</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menentukan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daerah</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paling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terkena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dampak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ketidakpastian</a:t>
            </a:r>
            <a:r>
              <a:rPr kumimoji="0" lang="en-US" sz="1800" b="0" i="0" u="none" strike="noStrike" kern="1200" cap="none" spc="0" normalizeH="0" baseline="0" noProof="0" dirty="0">
                <a:ln>
                  <a:noFill/>
                </a:ln>
                <a:solidFill>
                  <a:srgbClr val="2F2B20"/>
                </a:solidFill>
                <a:effectLst/>
                <a:uLnTx/>
                <a:uFillTx/>
                <a:latin typeface="Calibri"/>
                <a:ea typeface="+mn-ea"/>
                <a:cs typeface="+mn-cs"/>
              </a:rPr>
              <a:t> .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2F2B20"/>
                </a:solidFill>
                <a:effectLst/>
                <a:uLnTx/>
                <a:uFillTx/>
                <a:latin typeface="Calibri"/>
                <a:ea typeface="+mn-ea"/>
                <a:cs typeface="+mn-cs"/>
              </a:rPr>
              <a:t>Resiko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juga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dikategorikan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oleh</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akar</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penyebab</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umum</a:t>
            </a:r>
            <a:r>
              <a:rPr kumimoji="0" lang="en-US" sz="1800" b="0" i="0" u="none" strike="noStrike" kern="1200" cap="none" spc="0" normalizeH="0" baseline="0" noProof="0" dirty="0">
                <a:ln>
                  <a:noFill/>
                </a:ln>
                <a:solidFill>
                  <a:srgbClr val="2F2B20"/>
                </a:solidFill>
                <a:effectLst/>
                <a:uLnTx/>
                <a:uFillTx/>
                <a:latin typeface="Calibri"/>
                <a:ea typeface="+mn-ea"/>
                <a:cs typeface="+mn-cs"/>
              </a:rPr>
              <a:t> .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Teknik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ini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membantu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menentukan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paket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pekerjaan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kegiatan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tahapan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bahkan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dalam</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menyebabkan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pengembangan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tanggapan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efektif</a:t>
            </a: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p:txBody>
      </p:sp>
      <p:pic>
        <p:nvPicPr>
          <p:cNvPr id="20" name="Picture 2"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5583" y="19134"/>
            <a:ext cx="685800" cy="8052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670361" y="3881597"/>
            <a:ext cx="5105400"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4. Risk Categorization</a:t>
            </a:r>
            <a:endParaRPr kumimoji="0" lang="en-US" sz="2400" b="0" i="0" u="none" strike="noStrike" kern="1200" cap="none" spc="0" normalizeH="0" baseline="0" noProof="0" dirty="0">
              <a:ln>
                <a:noFill/>
              </a:ln>
              <a:solidFill>
                <a:srgbClr val="800000"/>
              </a:solidFill>
              <a:effectLst/>
              <a:uLnTx/>
              <a:uFillTx/>
              <a:latin typeface="Calibri"/>
              <a:ea typeface="+mn-ea"/>
              <a:cs typeface="+mn-cs"/>
            </a:endParaRPr>
          </a:p>
        </p:txBody>
      </p:sp>
    </p:spTree>
    <p:extLst>
      <p:ext uri="{BB962C8B-B14F-4D97-AF65-F5344CB8AC3E}">
        <p14:creationId xmlns:p14="http://schemas.microsoft.com/office/powerpoint/2010/main" val="2022640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Qualitative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0" name="Group 9"/>
          <p:cNvGrpSpPr/>
          <p:nvPr/>
        </p:nvGrpSpPr>
        <p:grpSpPr>
          <a:xfrm>
            <a:off x="244807" y="1050878"/>
            <a:ext cx="2102608" cy="604800"/>
            <a:chOff x="2540" y="9964"/>
            <a:chExt cx="2476500" cy="604800"/>
          </a:xfrm>
          <a:scene3d>
            <a:camera prst="orthographicFront"/>
            <a:lightRig rig="threePt" dir="t">
              <a:rot lat="0" lon="0" rev="7500000"/>
            </a:lightRig>
          </a:scene3d>
        </p:grpSpPr>
        <p:sp>
          <p:nvSpPr>
            <p:cNvPr id="16" name="Rectangle 15"/>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Rectangle 16"/>
            <p:cNvSpPr/>
            <p:nvPr/>
          </p:nvSpPr>
          <p:spPr>
            <a:xfrm>
              <a:off x="2540" y="9964"/>
              <a:ext cx="2102608"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0" kern="1200" dirty="0">
                  <a:solidFill>
                    <a:schemeClr val="tx1"/>
                  </a:solidFill>
                  <a:latin typeface="+mn-lt"/>
                </a:rPr>
                <a:t>Tools &amp; Techniques</a:t>
              </a:r>
            </a:p>
          </p:txBody>
        </p:sp>
      </p:grpSp>
      <p:grpSp>
        <p:nvGrpSpPr>
          <p:cNvPr id="11" name="Group 10"/>
          <p:cNvGrpSpPr/>
          <p:nvPr/>
        </p:nvGrpSpPr>
        <p:grpSpPr>
          <a:xfrm>
            <a:off x="244807" y="1655678"/>
            <a:ext cx="2102608" cy="4150440"/>
            <a:chOff x="2540" y="614764"/>
            <a:chExt cx="2476500" cy="4150440"/>
          </a:xfrm>
          <a:scene3d>
            <a:camera prst="orthographicFront"/>
            <a:lightRig rig="threePt" dir="t">
              <a:rot lat="0" lon="0" rev="7500000"/>
            </a:lightRig>
          </a:scene3d>
        </p:grpSpPr>
        <p:sp>
          <p:nvSpPr>
            <p:cNvPr id="12" name="Rectangle 11"/>
            <p:cNvSpPr/>
            <p:nvPr/>
          </p:nvSpPr>
          <p:spPr>
            <a:xfrm>
              <a:off x="2540" y="614764"/>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spc="-4" dirty="0">
                  <a:ln/>
                </a:rPr>
                <a:t>1. Risk probability and impact assessment</a:t>
              </a:r>
              <a:endParaRPr lang="en-US" dirty="0"/>
            </a:p>
            <a:p>
              <a:pPr lvl="0"/>
              <a:r>
                <a:rPr lang="en-US" spc="-4" dirty="0">
                  <a:ln/>
                </a:rPr>
                <a:t>2. Probability and impact matrix</a:t>
              </a:r>
            </a:p>
            <a:p>
              <a:pPr lvl="0"/>
              <a:r>
                <a:rPr lang="en-US" spc="-4" dirty="0">
                  <a:ln/>
                </a:rPr>
                <a:t>3. Risk data quality assessment</a:t>
              </a:r>
            </a:p>
            <a:p>
              <a:pPr lvl="0"/>
              <a:r>
                <a:rPr lang="en-US" spc="-4" dirty="0">
                  <a:ln/>
                </a:rPr>
                <a:t>4. Risk categorization</a:t>
              </a:r>
            </a:p>
            <a:p>
              <a:pPr lvl="0"/>
              <a:r>
                <a:rPr lang="en-US" spc="-4" dirty="0">
                  <a:ln/>
                </a:rPr>
                <a:t>5. Risk urgency assessment</a:t>
              </a:r>
            </a:p>
            <a:p>
              <a:pPr lvl="0"/>
              <a:r>
                <a:rPr lang="en-US" spc="-4" dirty="0">
                  <a:ln/>
                </a:rPr>
                <a:t>6. Expert judgment</a:t>
              </a:r>
            </a:p>
          </p:txBody>
        </p:sp>
      </p:grpSp>
      <p:sp>
        <p:nvSpPr>
          <p:cNvPr id="14" name="Rectangle 13"/>
          <p:cNvSpPr/>
          <p:nvPr/>
        </p:nvSpPr>
        <p:spPr>
          <a:xfrm>
            <a:off x="2688409" y="1549223"/>
            <a:ext cx="8782603" cy="193899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membutuhkan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respon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jangka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pendek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dianggap</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lebih</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mendesak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diatasi</a:t>
            </a:r>
            <a:r>
              <a:rPr kumimoji="0" lang="en-US" sz="2000" b="0" i="0" u="none" strike="noStrike" kern="1200" cap="none" spc="0" normalizeH="0" baseline="0" noProof="0" dirty="0">
                <a:ln>
                  <a:noFill/>
                </a:ln>
                <a:solidFill>
                  <a:srgbClr val="2F2B20"/>
                </a:solidFill>
                <a:effectLst/>
                <a:uLnTx/>
                <a:uFillTx/>
                <a:latin typeface="Calibri"/>
                <a:ea typeface="+mn-ea"/>
                <a:cs typeface="+mn-cs"/>
              </a:rPr>
              <a:t> .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Indikator</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prioritas</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mungkin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termasuk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kemungkinan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mendeteksi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waktu</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mempengaruhi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respon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gejala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tanda-tanda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peringatan</a:t>
            </a:r>
            <a:r>
              <a:rPr kumimoji="0" lang="en-US" sz="2000" b="0" i="0" u="none" strike="noStrike" kern="1200" cap="none" spc="0" normalizeH="0" baseline="0" noProof="0" dirty="0">
                <a:ln>
                  <a:noFill/>
                </a:ln>
                <a:solidFill>
                  <a:srgbClr val="2F2B20"/>
                </a:solidFill>
                <a:effectLst/>
                <a:uLnTx/>
                <a:uFillTx/>
                <a:latin typeface="Calibri"/>
                <a:ea typeface="+mn-ea"/>
                <a:cs typeface="+mn-cs"/>
              </a:rPr>
              <a:t> ,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peringkat</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Dalam</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beberapa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analisis</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kualitatif</a:t>
            </a:r>
            <a:r>
              <a:rPr kumimoji="0" lang="en-US" sz="2000" b="0" i="0" u="none" strike="noStrike" kern="1200" cap="none" spc="0" normalizeH="0" baseline="0" noProof="0" dirty="0">
                <a:ln>
                  <a:noFill/>
                </a:ln>
                <a:solidFill>
                  <a:srgbClr val="2F2B20"/>
                </a:solidFill>
                <a:effectLst/>
                <a:uLnTx/>
                <a:uFillTx/>
                <a:latin typeface="Calibri"/>
                <a:ea typeface="+mn-ea"/>
                <a:cs typeface="+mn-cs"/>
              </a:rPr>
              <a:t> ,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penilaian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urgensi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dikombinasikan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peringkat</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ditentukan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probabilitas</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dampak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matriks</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memberikan</a:t>
            </a:r>
            <a:r>
              <a:rPr kumimoji="0" lang="en-US" sz="2000" b="0" i="0" u="none" strike="noStrike" kern="1200" cap="none" spc="0" normalizeH="0" baseline="0" noProof="0" dirty="0">
                <a:ln>
                  <a:noFill/>
                </a:ln>
                <a:solidFill>
                  <a:srgbClr val="2F2B20"/>
                </a:solidFill>
                <a:effectLst/>
                <a:uLnTx/>
                <a:uFillTx/>
                <a:latin typeface="Calibri"/>
                <a:ea typeface="+mn-ea"/>
                <a:cs typeface="+mn-cs"/>
              </a:rPr>
              <a:t> rating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keparahan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akhir</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p>
        </p:txBody>
      </p:sp>
      <p:sp>
        <p:nvSpPr>
          <p:cNvPr id="18" name="Rectangle 17"/>
          <p:cNvSpPr/>
          <p:nvPr/>
        </p:nvSpPr>
        <p:spPr>
          <a:xfrm>
            <a:off x="2722601" y="4703783"/>
            <a:ext cx="8714221"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2F2B20"/>
                </a:solidFill>
                <a:effectLst/>
                <a:uLnTx/>
                <a:uFillTx/>
                <a:latin typeface="Calibri"/>
                <a:ea typeface="+mn-ea"/>
                <a:cs typeface="+mn-cs"/>
              </a:rPr>
              <a:t>Penilaian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ahli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diperlukan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menilai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probabilitas</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dampak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setiap</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menentukan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lokasinya</a:t>
            </a:r>
            <a:r>
              <a:rPr kumimoji="0" lang="en-US" sz="2000" b="0" i="0" u="none" strike="noStrike" kern="1200" cap="none" spc="0" normalizeH="0" baseline="0" noProof="0" dirty="0">
                <a:ln>
                  <a:noFill/>
                </a:ln>
                <a:solidFill>
                  <a:srgbClr val="2F2B20"/>
                </a:solidFill>
                <a:effectLst/>
                <a:uLnTx/>
                <a:uFillTx/>
                <a:latin typeface="Calibri"/>
                <a:ea typeface="+mn-ea"/>
                <a:cs typeface="+mn-cs"/>
              </a:rPr>
              <a:t>. Para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ahli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umumnya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adalah</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mereka</a:t>
            </a:r>
            <a:r>
              <a:rPr kumimoji="0" lang="en-US" sz="20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memiliki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pengalaman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serupa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terbaru</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Mengumpulkan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penilaian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ahli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sering</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dicapai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penggunaan</a:t>
            </a:r>
            <a:r>
              <a:rPr kumimoji="0" lang="en-US" sz="2000" b="0" i="0" u="none" strike="noStrike" kern="1200" cap="none" spc="0" normalizeH="0" baseline="0" noProof="0" dirty="0">
                <a:ln>
                  <a:noFill/>
                </a:ln>
                <a:solidFill>
                  <a:srgbClr val="2F2B20"/>
                </a:solidFill>
                <a:effectLst/>
                <a:uLnTx/>
                <a:uFillTx/>
                <a:latin typeface="Calibri"/>
                <a:ea typeface="+mn-ea"/>
                <a:cs typeface="+mn-cs"/>
              </a:rPr>
              <a:t> workshop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fasilitasi</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r>
              <a:rPr kumimoji="0" lang="en-US" sz="2000" b="0" i="0" u="none" strike="noStrike" kern="1200" cap="none" spc="0" normalizeH="0" baseline="0" noProof="0" dirty="0" err="1">
                <a:ln>
                  <a:noFill/>
                </a:ln>
                <a:solidFill>
                  <a:srgbClr val="2F2B20"/>
                </a:solidFill>
                <a:effectLst/>
                <a:uLnTx/>
                <a:uFillTx/>
                <a:latin typeface="Calibri"/>
                <a:ea typeface="+mn-ea"/>
                <a:cs typeface="+mn-cs"/>
              </a:rPr>
              <a:t>wawancara</a:t>
            </a:r>
            <a:r>
              <a:rPr kumimoji="0" lang="en-US" sz="2000" b="0" i="0" u="none" strike="noStrike" kern="1200" cap="none" spc="0" normalizeH="0" baseline="0" noProof="0" dirty="0">
                <a:ln>
                  <a:noFill/>
                </a:ln>
                <a:solidFill>
                  <a:srgbClr val="2F2B20"/>
                </a:solidFill>
                <a:effectLst/>
                <a:uLnTx/>
                <a:uFillTx/>
                <a:latin typeface="Calibri"/>
                <a:ea typeface="+mn-ea"/>
                <a:cs typeface="+mn-cs"/>
              </a:rPr>
              <a:t> .</a:t>
            </a:r>
          </a:p>
        </p:txBody>
      </p:sp>
      <p:sp>
        <p:nvSpPr>
          <p:cNvPr id="19" name="TextBox 18"/>
          <p:cNvSpPr txBox="1"/>
          <p:nvPr/>
        </p:nvSpPr>
        <p:spPr>
          <a:xfrm>
            <a:off x="5030372" y="807577"/>
            <a:ext cx="556260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5. Risk Urgency Assessment</a:t>
            </a:r>
            <a:endParaRPr kumimoji="0" lang="en-US" sz="2400" b="0" i="0" u="none" strike="noStrike" kern="1200" cap="none" spc="0" normalizeH="0" baseline="0" noProof="0" dirty="0">
              <a:ln>
                <a:noFill/>
              </a:ln>
              <a:solidFill>
                <a:srgbClr val="800000"/>
              </a:solidFill>
              <a:effectLst/>
              <a:uLnTx/>
              <a:uFillTx/>
              <a:latin typeface="Calibri"/>
              <a:ea typeface="+mn-ea"/>
              <a:cs typeface="+mn-cs"/>
            </a:endParaRPr>
          </a:p>
        </p:txBody>
      </p:sp>
      <p:pic>
        <p:nvPicPr>
          <p:cNvPr id="21" name="Picture 20"/>
          <p:cNvPicPr>
            <a:picLocks noChangeAspect="1"/>
          </p:cNvPicPr>
          <p:nvPr/>
        </p:nvPicPr>
        <p:blipFill>
          <a:blip r:embed="rId3"/>
          <a:stretch>
            <a:fillRect/>
          </a:stretch>
        </p:blipFill>
        <p:spPr>
          <a:xfrm>
            <a:off x="6481802" y="3995442"/>
            <a:ext cx="4114800" cy="536494"/>
          </a:xfrm>
          <a:prstGeom prst="rect">
            <a:avLst/>
          </a:prstGeom>
        </p:spPr>
      </p:pic>
    </p:spTree>
    <p:extLst>
      <p:ext uri="{BB962C8B-B14F-4D97-AF65-F5344CB8AC3E}">
        <p14:creationId xmlns:p14="http://schemas.microsoft.com/office/powerpoint/2010/main" val="3300543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Qualitative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0" name="Group 9"/>
          <p:cNvGrpSpPr/>
          <p:nvPr/>
        </p:nvGrpSpPr>
        <p:grpSpPr>
          <a:xfrm>
            <a:off x="244807" y="1050878"/>
            <a:ext cx="1911539" cy="604800"/>
            <a:chOff x="2540" y="9964"/>
            <a:chExt cx="2476500" cy="604800"/>
          </a:xfrm>
          <a:scene3d>
            <a:camera prst="orthographicFront"/>
            <a:lightRig rig="threePt" dir="t">
              <a:rot lat="0" lon="0" rev="7500000"/>
            </a:lightRig>
          </a:scene3d>
        </p:grpSpPr>
        <p:sp>
          <p:nvSpPr>
            <p:cNvPr id="16" name="Rectangle 15"/>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Rectangle 16"/>
            <p:cNvSpPr/>
            <p:nvPr/>
          </p:nvSpPr>
          <p:spPr>
            <a:xfrm>
              <a:off x="2540" y="9964"/>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0" kern="1200" dirty="0">
                  <a:solidFill>
                    <a:schemeClr val="tx1"/>
                  </a:solidFill>
                  <a:latin typeface="+mn-lt"/>
                </a:rPr>
                <a:t>Output</a:t>
              </a:r>
            </a:p>
          </p:txBody>
        </p:sp>
      </p:grpSp>
      <p:grpSp>
        <p:nvGrpSpPr>
          <p:cNvPr id="11" name="Group 10"/>
          <p:cNvGrpSpPr/>
          <p:nvPr/>
        </p:nvGrpSpPr>
        <p:grpSpPr>
          <a:xfrm>
            <a:off x="244807" y="1655678"/>
            <a:ext cx="1911539" cy="4150440"/>
            <a:chOff x="2540" y="614764"/>
            <a:chExt cx="2476500" cy="4150440"/>
          </a:xfrm>
          <a:scene3d>
            <a:camera prst="orthographicFront"/>
            <a:lightRig rig="threePt" dir="t">
              <a:rot lat="0" lon="0" rev="7500000"/>
            </a:lightRig>
          </a:scene3d>
        </p:grpSpPr>
        <p:sp>
          <p:nvSpPr>
            <p:cNvPr id="12" name="Rectangle 11"/>
            <p:cNvSpPr/>
            <p:nvPr/>
          </p:nvSpPr>
          <p:spPr>
            <a:xfrm>
              <a:off x="2540" y="614764"/>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dirty="0"/>
                <a:t>1. Project documents updates</a:t>
              </a:r>
            </a:p>
          </p:txBody>
        </p:sp>
      </p:grpSp>
      <p:sp>
        <p:nvSpPr>
          <p:cNvPr id="18" name="Rectangle 17"/>
          <p:cNvSpPr/>
          <p:nvPr/>
        </p:nvSpPr>
        <p:spPr>
          <a:xfrm>
            <a:off x="2695189" y="2416379"/>
            <a:ext cx="8959999" cy="1477328"/>
          </a:xfrm>
          <a:prstGeom prst="rect">
            <a:avLst/>
          </a:prstGeom>
          <a:ln w="38100">
            <a:solidFill>
              <a:srgbClr val="800000"/>
            </a:solidFill>
            <a:prstDash val="sys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2F2B20"/>
                </a:solidFill>
                <a:effectLst/>
                <a:uLnTx/>
                <a:uFillTx/>
                <a:latin typeface="Calibri"/>
                <a:ea typeface="+mn-ea"/>
                <a:cs typeface="+mn-cs"/>
              </a:rPr>
              <a:t>Sebagai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informasi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baru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menjadi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tersedia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melalui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kualitatif</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penilaian</a:t>
            </a:r>
            <a:r>
              <a:rPr kumimoji="0" lang="en-US" sz="1800" b="0" i="0" u="none" strike="noStrike" kern="1200" cap="none" spc="0" normalizeH="0" baseline="0" noProof="0" dirty="0">
                <a:ln>
                  <a:noFill/>
                </a:ln>
                <a:solidFill>
                  <a:srgbClr val="2F2B20"/>
                </a:solidFill>
                <a:effectLst/>
                <a:uLnTx/>
                <a:uFillTx/>
                <a:latin typeface="Calibri"/>
                <a:ea typeface="+mn-ea"/>
                <a:cs typeface="+mn-cs"/>
              </a:rPr>
              <a:t>, register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diperbarui</a:t>
            </a:r>
            <a:r>
              <a:rPr kumimoji="0" lang="en-US" sz="1800" b="0" i="0" u="none" strike="noStrike" kern="1200" cap="none" spc="0" normalizeH="0" baseline="0" noProof="0" dirty="0">
                <a:ln>
                  <a:noFill/>
                </a:ln>
                <a:solidFill>
                  <a:srgbClr val="2F2B20"/>
                </a:solidFill>
                <a:effectLst/>
                <a:uLnTx/>
                <a:uFillTx/>
                <a:latin typeface="Calibri"/>
                <a:ea typeface="+mn-ea"/>
                <a:cs typeface="+mn-cs"/>
              </a:rPr>
              <a:t> . Update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daftar</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mencakup</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penilaian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probabilitas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dampak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setiap</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peringkat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skor</a:t>
            </a:r>
            <a:r>
              <a:rPr kumimoji="0" lang="en-US" sz="1800" b="0" i="0" u="none" strike="noStrike" kern="1200" cap="none" spc="0" normalizeH="0" baseline="0" noProof="0" dirty="0">
                <a:ln>
                  <a:noFill/>
                </a:ln>
                <a:solidFill>
                  <a:srgbClr val="2F2B20"/>
                </a:solidFill>
                <a:effectLst/>
                <a:uLnTx/>
                <a:uFillTx/>
                <a:latin typeface="Calibri"/>
                <a:ea typeface="+mn-ea"/>
                <a:cs typeface="+mn-cs"/>
              </a:rPr>
              <a:t> ,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informasi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urgensi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kategorisasi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daftar</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menonton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probabilitas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rendah</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memerlukan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analisa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lebih</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lanjut</a:t>
            </a:r>
            <a:endParaRPr kumimoji="0" lang="en-US" sz="1800" b="0" i="0" u="none" strike="noStrike" kern="1200" cap="none" spc="0" normalizeH="0" baseline="0" noProof="0" dirty="0">
              <a:ln>
                <a:noFill/>
              </a:ln>
              <a:solidFill>
                <a:srgbClr val="2F2B20"/>
              </a:solidFill>
              <a:effectLst/>
              <a:uLnTx/>
              <a:uFillTx/>
              <a:latin typeface="Calibri"/>
              <a:ea typeface="+mn-ea"/>
              <a:cs typeface="+mn-cs"/>
            </a:endParaRPr>
          </a:p>
        </p:txBody>
      </p:sp>
      <p:sp>
        <p:nvSpPr>
          <p:cNvPr id="19" name="Rectangle 18"/>
          <p:cNvSpPr/>
          <p:nvPr/>
        </p:nvSpPr>
        <p:spPr>
          <a:xfrm>
            <a:off x="2695190" y="1956319"/>
            <a:ext cx="2789309" cy="369332"/>
          </a:xfrm>
          <a:prstGeom prst="rect">
            <a:avLst/>
          </a:prstGeom>
          <a:ln w="38100">
            <a:solidFill>
              <a:srgbClr val="800000"/>
            </a:solidFill>
            <a:prstDash val="sys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2B20"/>
                </a:solidFill>
                <a:effectLst/>
                <a:uLnTx/>
                <a:uFillTx/>
                <a:latin typeface="Calibri"/>
                <a:ea typeface="+mn-ea"/>
                <a:cs typeface="+mn-cs"/>
              </a:rPr>
              <a:t>a</a:t>
            </a:r>
            <a:r>
              <a:rPr kumimoji="0" lang="id-ID" sz="1800" b="1" i="0" u="none" strike="noStrike" kern="1200" cap="none" spc="0" normalizeH="0" baseline="0" noProof="0" dirty="0">
                <a:ln>
                  <a:noFill/>
                </a:ln>
                <a:solidFill>
                  <a:srgbClr val="2F2B20"/>
                </a:solidFill>
                <a:effectLst/>
                <a:uLnTx/>
                <a:uFillTx/>
                <a:latin typeface="Calibri"/>
                <a:ea typeface="+mn-ea"/>
                <a:cs typeface="+mn-cs"/>
              </a:rPr>
              <a:t>. </a:t>
            </a:r>
            <a:r>
              <a:rPr kumimoji="0" lang="en-US" sz="1800" b="1" i="0" u="none" strike="noStrike" kern="1200" cap="none" spc="0" normalizeH="0" baseline="0" noProof="0" dirty="0">
                <a:ln>
                  <a:noFill/>
                </a:ln>
                <a:solidFill>
                  <a:srgbClr val="2F2B20"/>
                </a:solidFill>
                <a:effectLst/>
                <a:uLnTx/>
                <a:uFillTx/>
                <a:latin typeface="Calibri"/>
                <a:ea typeface="+mn-ea"/>
                <a:cs typeface="+mn-cs"/>
              </a:rPr>
              <a:t>Risk register updates</a:t>
            </a:r>
            <a:endParaRPr kumimoji="0" lang="id-ID" sz="1800" b="0" i="0" u="none" strike="noStrike" kern="1200" cap="none" spc="0" normalizeH="0" baseline="0" noProof="0" dirty="0">
              <a:ln>
                <a:noFill/>
              </a:ln>
              <a:solidFill>
                <a:srgbClr val="2F2B20"/>
              </a:solidFill>
              <a:effectLst/>
              <a:uLnTx/>
              <a:uFillTx/>
              <a:latin typeface="Calibri"/>
              <a:ea typeface="+mn-ea"/>
              <a:cs typeface="+mn-cs"/>
            </a:endParaRPr>
          </a:p>
        </p:txBody>
      </p:sp>
      <p:sp>
        <p:nvSpPr>
          <p:cNvPr id="20" name="Rectangle 19"/>
          <p:cNvSpPr/>
          <p:nvPr/>
        </p:nvSpPr>
        <p:spPr>
          <a:xfrm>
            <a:off x="2685531" y="4605789"/>
            <a:ext cx="8971245" cy="1200329"/>
          </a:xfrm>
          <a:prstGeom prst="rect">
            <a:avLst/>
          </a:prstGeom>
          <a:ln w="38100">
            <a:solidFill>
              <a:srgbClr val="800000"/>
            </a:solidFill>
            <a:prstDash val="sys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2F2B20"/>
                </a:solidFill>
                <a:effectLst/>
                <a:uLnTx/>
                <a:uFillTx/>
                <a:latin typeface="Calibri"/>
                <a:ea typeface="+mn-ea"/>
                <a:cs typeface="+mn-cs"/>
              </a:rPr>
              <a:t>Sebagai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informasi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baru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menjadi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tersedia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melalui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kualitatif</a:t>
            </a:r>
            <a:r>
              <a:rPr kumimoji="0" lang="id-ID"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penilaian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asumsi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bisa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berubah</a:t>
            </a:r>
            <a:r>
              <a:rPr kumimoji="0" lang="id-ID" sz="1800" b="0" i="0" u="none" strike="noStrike" kern="1200" cap="none" spc="0" normalizeH="0" baseline="0" noProof="0" dirty="0">
                <a:ln>
                  <a:noFill/>
                </a:ln>
                <a:solidFill>
                  <a:srgbClr val="2F2B20"/>
                </a:solidFill>
                <a:effectLst/>
                <a:uLnTx/>
                <a:uFillTx/>
                <a:latin typeface="Calibri"/>
                <a:ea typeface="+mn-ea"/>
                <a:cs typeface="+mn-cs"/>
              </a:rPr>
              <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Asumsi</a:t>
            </a:r>
            <a:r>
              <a:rPr kumimoji="0" lang="en-US" sz="1800" b="0" i="0" u="none" strike="noStrike" kern="1200" cap="none" spc="0" normalizeH="0" baseline="0" noProof="0" dirty="0">
                <a:ln>
                  <a:noFill/>
                </a:ln>
                <a:solidFill>
                  <a:srgbClr val="2F2B20"/>
                </a:solidFill>
                <a:effectLst/>
                <a:uLnTx/>
                <a:uFillTx/>
                <a:latin typeface="Calibri"/>
                <a:ea typeface="+mn-ea"/>
                <a:cs typeface="+mn-cs"/>
              </a:rPr>
              <a:t> log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kebutuhan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ditinjau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kembali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mengakomodasi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informasi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baru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ini</a:t>
            </a:r>
            <a:r>
              <a:rPr kumimoji="0" lang="en-US" sz="1800" b="0" i="0" u="none" strike="noStrike" kern="1200" cap="none" spc="0" normalizeH="0" baseline="0" noProof="0" dirty="0">
                <a:ln>
                  <a:noFill/>
                </a:ln>
                <a:solidFill>
                  <a:srgbClr val="2F2B20"/>
                </a:solidFill>
                <a:effectLst/>
                <a:uLnTx/>
                <a:uFillTx/>
                <a:latin typeface="Calibri"/>
                <a:ea typeface="+mn-ea"/>
                <a:cs typeface="+mn-cs"/>
              </a:rPr>
              <a:t> .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Asumsi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dimasukkan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dalam</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pernyataan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ruang</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lingkup</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dalam</a:t>
            </a:r>
            <a:r>
              <a:rPr kumimoji="0" lang="id-ID"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asumsi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terpisah</a:t>
            </a:r>
            <a:r>
              <a:rPr kumimoji="0" lang="en-US" sz="1800" b="0" i="0" u="none" strike="noStrike" kern="1200" cap="none" spc="0" normalizeH="0" baseline="0" noProof="0" dirty="0">
                <a:ln>
                  <a:noFill/>
                </a:ln>
                <a:solidFill>
                  <a:srgbClr val="2F2B20"/>
                </a:solidFill>
                <a:effectLst/>
                <a:uLnTx/>
                <a:uFillTx/>
                <a:latin typeface="Calibri"/>
                <a:ea typeface="+mn-ea"/>
                <a:cs typeface="+mn-cs"/>
              </a:rPr>
              <a:t> log </a:t>
            </a:r>
          </a:p>
        </p:txBody>
      </p:sp>
      <p:sp>
        <p:nvSpPr>
          <p:cNvPr id="21" name="Rectangle 20"/>
          <p:cNvSpPr/>
          <p:nvPr/>
        </p:nvSpPr>
        <p:spPr>
          <a:xfrm>
            <a:off x="2695190" y="4159182"/>
            <a:ext cx="3275426" cy="369332"/>
          </a:xfrm>
          <a:prstGeom prst="rect">
            <a:avLst/>
          </a:prstGeom>
          <a:ln w="38100">
            <a:solidFill>
              <a:srgbClr val="800000"/>
            </a:solidFill>
            <a:prstDash val="sys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2B20"/>
                </a:solidFill>
                <a:effectLst/>
                <a:uLnTx/>
                <a:uFillTx/>
                <a:latin typeface="Calibri"/>
                <a:ea typeface="+mn-ea"/>
                <a:cs typeface="+mn-cs"/>
              </a:rPr>
              <a:t>b</a:t>
            </a:r>
            <a:r>
              <a:rPr kumimoji="0" lang="id-ID" sz="1800" b="1" i="0" u="none" strike="noStrike" kern="1200" cap="none" spc="0" normalizeH="0" baseline="0" noProof="0" dirty="0">
                <a:ln>
                  <a:noFill/>
                </a:ln>
                <a:solidFill>
                  <a:srgbClr val="2F2B20"/>
                </a:solidFill>
                <a:effectLst/>
                <a:uLnTx/>
                <a:uFillTx/>
                <a:latin typeface="Calibri"/>
                <a:ea typeface="+mn-ea"/>
                <a:cs typeface="+mn-cs"/>
              </a:rPr>
              <a:t>. </a:t>
            </a:r>
            <a:r>
              <a:rPr kumimoji="0" lang="en-US" sz="1800" b="1" i="0" u="none" strike="noStrike" kern="1200" cap="none" spc="0" normalizeH="0" baseline="0" noProof="0" dirty="0">
                <a:ln>
                  <a:noFill/>
                </a:ln>
                <a:solidFill>
                  <a:srgbClr val="2F2B20"/>
                </a:solidFill>
                <a:effectLst/>
                <a:uLnTx/>
                <a:uFillTx/>
                <a:latin typeface="Calibri"/>
                <a:ea typeface="+mn-ea"/>
                <a:cs typeface="+mn-cs"/>
              </a:rPr>
              <a:t>Assumptions log updates</a:t>
            </a:r>
            <a:endParaRPr kumimoji="0" lang="id-ID" sz="1800" b="0" i="0" u="none" strike="noStrike" kern="1200" cap="none" spc="0" normalizeH="0" baseline="0" noProof="0" dirty="0">
              <a:ln>
                <a:noFill/>
              </a:ln>
              <a:solidFill>
                <a:srgbClr val="2F2B20"/>
              </a:solidFill>
              <a:effectLst/>
              <a:uLnTx/>
              <a:uFillTx/>
              <a:latin typeface="Calibri"/>
              <a:ea typeface="+mn-ea"/>
              <a:cs typeface="+mn-cs"/>
            </a:endParaRPr>
          </a:p>
        </p:txBody>
      </p:sp>
      <p:sp>
        <p:nvSpPr>
          <p:cNvPr id="22" name="TextBox 21"/>
          <p:cNvSpPr txBox="1"/>
          <p:nvPr/>
        </p:nvSpPr>
        <p:spPr>
          <a:xfrm>
            <a:off x="2553268" y="1104721"/>
            <a:ext cx="411480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0000"/>
                </a:solidFill>
                <a:effectLst/>
                <a:uLnTx/>
                <a:uFillTx/>
                <a:latin typeface="Calibri"/>
                <a:ea typeface="+mn-ea"/>
                <a:cs typeface="+mn-cs"/>
              </a:rPr>
              <a:t>1. Project Documents Updates</a:t>
            </a:r>
            <a:endParaRPr kumimoji="0" lang="en-US" sz="2400" b="0" i="0" u="none" strike="noStrike" kern="1200" cap="none" spc="0" normalizeH="0" baseline="0" noProof="0" dirty="0">
              <a:ln>
                <a:noFill/>
              </a:ln>
              <a:solidFill>
                <a:srgbClr val="800000"/>
              </a:solidFill>
              <a:effectLst/>
              <a:uLnTx/>
              <a:uFillTx/>
              <a:latin typeface="Calibri"/>
              <a:ea typeface="+mn-ea"/>
              <a:cs typeface="+mn-cs"/>
            </a:endParaRPr>
          </a:p>
        </p:txBody>
      </p:sp>
    </p:spTree>
    <p:extLst>
      <p:ext uri="{BB962C8B-B14F-4D97-AF65-F5344CB8AC3E}">
        <p14:creationId xmlns:p14="http://schemas.microsoft.com/office/powerpoint/2010/main" val="21535036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200" b="1" dirty="0"/>
              <a:t>Perform Quantitative Risk Analysis</a:t>
            </a:r>
          </a:p>
        </p:txBody>
      </p:sp>
      <p:sp>
        <p:nvSpPr>
          <p:cNvPr id="21" name="Rounded Rectangle 20"/>
          <p:cNvSpPr/>
          <p:nvPr/>
        </p:nvSpPr>
        <p:spPr>
          <a:xfrm>
            <a:off x="210467" y="862124"/>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549554" y="1870607"/>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152249" y="1543855"/>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456179" y="893469"/>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629319" y="1906842"/>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500033" y="1551901"/>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4905243" y="874791"/>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014485" y="1913438"/>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758216" y="1555849"/>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211545" y="898522"/>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330922" y="1920492"/>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311317" y="1578767"/>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758093" y="859809"/>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9983956" y="1948443"/>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629319" y="2670030"/>
            <a:ext cx="1827401"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Risk Management</a:t>
            </a:r>
            <a:endParaRPr lang="en-US" sz="1600" b="1" kern="1200" dirty="0">
              <a:solidFill>
                <a:schemeClr val="tx1"/>
              </a:solidFill>
            </a:endParaRPr>
          </a:p>
        </p:txBody>
      </p:sp>
      <p:sp>
        <p:nvSpPr>
          <p:cNvPr id="38" name="Freeform 37"/>
          <p:cNvSpPr/>
          <p:nvPr/>
        </p:nvSpPr>
        <p:spPr>
          <a:xfrm>
            <a:off x="2629318" y="341952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Identify Risk</a:t>
            </a:r>
            <a:endParaRPr lang="en-US" sz="1600" b="1" kern="1200" dirty="0">
              <a:solidFill>
                <a:schemeClr val="tx1"/>
              </a:solidFill>
            </a:endParaRPr>
          </a:p>
        </p:txBody>
      </p:sp>
      <p:sp>
        <p:nvSpPr>
          <p:cNvPr id="39" name="Freeform 38"/>
          <p:cNvSpPr/>
          <p:nvPr/>
        </p:nvSpPr>
        <p:spPr>
          <a:xfrm>
            <a:off x="2629317" y="4927490"/>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Quantitative Risk</a:t>
            </a:r>
          </a:p>
          <a:p>
            <a:pPr algn="ctr"/>
            <a:r>
              <a:rPr lang="en-US" sz="1400" b="1" dirty="0">
                <a:solidFill>
                  <a:schemeClr val="tx1"/>
                </a:solidFill>
              </a:rPr>
              <a:t>Analysis</a:t>
            </a:r>
            <a:endParaRPr lang="en-US" sz="1400" b="1" kern="1200" dirty="0">
              <a:solidFill>
                <a:schemeClr val="tx1"/>
              </a:solidFill>
            </a:endParaRPr>
          </a:p>
        </p:txBody>
      </p:sp>
      <p:sp>
        <p:nvSpPr>
          <p:cNvPr id="20" name="Freeform 19"/>
          <p:cNvSpPr/>
          <p:nvPr/>
        </p:nvSpPr>
        <p:spPr>
          <a:xfrm>
            <a:off x="2629317" y="418133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Qualitative Risk</a:t>
            </a:r>
          </a:p>
          <a:p>
            <a:pPr algn="ctr"/>
            <a:r>
              <a:rPr lang="en-US" sz="1400" b="1" dirty="0">
                <a:solidFill>
                  <a:schemeClr val="tx1"/>
                </a:solidFill>
              </a:rPr>
              <a:t>Analysis</a:t>
            </a:r>
          </a:p>
        </p:txBody>
      </p:sp>
      <p:sp>
        <p:nvSpPr>
          <p:cNvPr id="36" name="Freeform 35"/>
          <p:cNvSpPr/>
          <p:nvPr/>
        </p:nvSpPr>
        <p:spPr>
          <a:xfrm>
            <a:off x="2646258" y="568911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Plan Risk</a:t>
            </a:r>
          </a:p>
          <a:p>
            <a:pPr algn="ctr"/>
            <a:r>
              <a:rPr lang="en-US" sz="1600" b="1" dirty="0">
                <a:solidFill>
                  <a:schemeClr val="tx1"/>
                </a:solidFill>
              </a:rPr>
              <a:t>Responses</a:t>
            </a:r>
            <a:endParaRPr lang="en-US" sz="1600" b="1" kern="1200" dirty="0">
              <a:solidFill>
                <a:schemeClr val="tx1"/>
              </a:solidFill>
            </a:endParaRPr>
          </a:p>
        </p:txBody>
      </p:sp>
      <p:sp>
        <p:nvSpPr>
          <p:cNvPr id="40" name="Freeform 39"/>
          <p:cNvSpPr/>
          <p:nvPr/>
        </p:nvSpPr>
        <p:spPr>
          <a:xfrm>
            <a:off x="7428554" y="267354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Control Risk</a:t>
            </a:r>
            <a:endParaRPr lang="en-US" sz="1600" b="1" kern="1200" dirty="0">
              <a:solidFill>
                <a:schemeClr val="tx1"/>
              </a:solidFill>
            </a:endParaRPr>
          </a:p>
        </p:txBody>
      </p:sp>
      <p:sp>
        <p:nvSpPr>
          <p:cNvPr id="41" name="Freeform 40"/>
          <p:cNvSpPr/>
          <p:nvPr/>
        </p:nvSpPr>
        <p:spPr>
          <a:xfrm>
            <a:off x="5014485" y="271116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Implement Risk</a:t>
            </a:r>
          </a:p>
          <a:p>
            <a:pPr lvl="0" algn="ctr" defTabSz="889000">
              <a:lnSpc>
                <a:spcPct val="90000"/>
              </a:lnSpc>
              <a:spcBef>
                <a:spcPct val="0"/>
              </a:spcBef>
              <a:spcAft>
                <a:spcPct val="35000"/>
              </a:spcAft>
            </a:pPr>
            <a:r>
              <a:rPr lang="en-US" sz="1600" b="1" dirty="0">
                <a:solidFill>
                  <a:schemeClr val="tx1"/>
                </a:solidFill>
              </a:rPr>
              <a:t>Responses</a:t>
            </a:r>
          </a:p>
        </p:txBody>
      </p:sp>
    </p:spTree>
    <p:extLst>
      <p:ext uri="{BB962C8B-B14F-4D97-AF65-F5344CB8AC3E}">
        <p14:creationId xmlns:p14="http://schemas.microsoft.com/office/powerpoint/2010/main" val="39221752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34617"/>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Perform Quantitative Risk Analysis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955343" y="966842"/>
            <a:ext cx="9799093" cy="2199440"/>
          </a:xfrm>
          <a:prstGeom prst="rect">
            <a:avLst/>
          </a:prstGeom>
          <a:solidFill>
            <a:schemeClr val="bg2"/>
          </a:solid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indent="9525" algn="just">
              <a:buNone/>
            </a:pPr>
            <a:r>
              <a:rPr lang="en-US" sz="2800" b="1" dirty="0"/>
              <a:t>Perform Quantitative Risk Analysis</a:t>
            </a:r>
          </a:p>
          <a:p>
            <a:pPr indent="9525" algn="just">
              <a:buNone/>
            </a:pPr>
            <a:r>
              <a:rPr lang="en-US" sz="2800" dirty="0" err="1"/>
              <a:t>adalah</a:t>
            </a:r>
            <a:r>
              <a:rPr lang="en-US" sz="2800" dirty="0"/>
              <a:t> proses </a:t>
            </a:r>
            <a:r>
              <a:rPr lang="en-US" sz="2800" dirty="0" err="1"/>
              <a:t>menganalisis</a:t>
            </a:r>
            <a:r>
              <a:rPr lang="en-US" sz="2800" dirty="0"/>
              <a:t> </a:t>
            </a:r>
            <a:r>
              <a:rPr lang="en-US" sz="2800" dirty="0" err="1"/>
              <a:t>secara</a:t>
            </a:r>
            <a:r>
              <a:rPr lang="en-US" sz="2800" dirty="0"/>
              <a:t> </a:t>
            </a:r>
            <a:r>
              <a:rPr lang="en-US" sz="2800" dirty="0" err="1"/>
              <a:t>numerik</a:t>
            </a:r>
            <a:r>
              <a:rPr lang="en-US" sz="2800" dirty="0"/>
              <a:t> </a:t>
            </a:r>
            <a:r>
              <a:rPr lang="en-US" sz="2800" dirty="0" err="1"/>
              <a:t>efek</a:t>
            </a:r>
            <a:r>
              <a:rPr lang="en-US" sz="2800" dirty="0"/>
              <a:t> </a:t>
            </a:r>
            <a:r>
              <a:rPr lang="en-US" sz="2800" dirty="0" err="1"/>
              <a:t>risiko</a:t>
            </a:r>
            <a:r>
              <a:rPr lang="en-US" sz="2800" dirty="0"/>
              <a:t> yang </a:t>
            </a:r>
            <a:r>
              <a:rPr lang="en-US" sz="2800" dirty="0" err="1"/>
              <a:t>diidentifikasi</a:t>
            </a:r>
            <a:r>
              <a:rPr lang="en-US" sz="2800" dirty="0"/>
              <a:t> </a:t>
            </a:r>
            <a:r>
              <a:rPr lang="en-US" sz="2800" dirty="0" err="1"/>
              <a:t>secara</a:t>
            </a:r>
            <a:r>
              <a:rPr lang="en-US" sz="2800" dirty="0"/>
              <a:t> </a:t>
            </a:r>
            <a:r>
              <a:rPr lang="en-US" sz="2800" dirty="0" err="1"/>
              <a:t>keseluruhan</a:t>
            </a:r>
            <a:r>
              <a:rPr lang="en-US" sz="2800" dirty="0"/>
              <a:t> </a:t>
            </a:r>
            <a:r>
              <a:rPr lang="en-US" sz="2800" dirty="0" err="1"/>
              <a:t>terhadap</a:t>
            </a:r>
            <a:r>
              <a:rPr lang="en-US" sz="2800" dirty="0"/>
              <a:t> </a:t>
            </a:r>
            <a:r>
              <a:rPr lang="en-US" sz="2800" dirty="0" err="1"/>
              <a:t>tujuan</a:t>
            </a:r>
            <a:r>
              <a:rPr lang="en-US" sz="2800" dirty="0"/>
              <a:t> </a:t>
            </a:r>
            <a:r>
              <a:rPr lang="en-US" sz="2800" dirty="0" err="1"/>
              <a:t>proyek</a:t>
            </a:r>
            <a:r>
              <a:rPr lang="en-US" sz="2800" dirty="0"/>
              <a:t>. </a:t>
            </a:r>
          </a:p>
        </p:txBody>
      </p:sp>
      <p:sp>
        <p:nvSpPr>
          <p:cNvPr id="2" name="Rectangle 1"/>
          <p:cNvSpPr/>
          <p:nvPr/>
        </p:nvSpPr>
        <p:spPr>
          <a:xfrm>
            <a:off x="955342" y="3577440"/>
            <a:ext cx="9799093" cy="1384995"/>
          </a:xfrm>
          <a:prstGeom prst="rect">
            <a:avLst/>
          </a:prstGeom>
          <a:solidFill>
            <a:srgbClr val="FFFF00"/>
          </a:solidFill>
        </p:spPr>
        <p:txBody>
          <a:bodyPr wrap="square">
            <a:spAutoFit/>
          </a:bodyPr>
          <a:lstStyle/>
          <a:p>
            <a:pPr indent="9525" algn="just">
              <a:buNone/>
            </a:pPr>
            <a:r>
              <a:rPr lang="en-US" sz="2800" dirty="0" err="1"/>
              <a:t>Manfaat</a:t>
            </a:r>
            <a:r>
              <a:rPr lang="en-US" sz="2800" dirty="0"/>
              <a:t> </a:t>
            </a:r>
            <a:r>
              <a:rPr lang="en-US" sz="2800" dirty="0" err="1"/>
              <a:t>utama</a:t>
            </a:r>
            <a:r>
              <a:rPr lang="en-US" sz="2800" dirty="0"/>
              <a:t> </a:t>
            </a:r>
            <a:r>
              <a:rPr lang="en-US" sz="2800" dirty="0" err="1"/>
              <a:t>dari</a:t>
            </a:r>
            <a:r>
              <a:rPr lang="en-US" sz="2800" dirty="0"/>
              <a:t> proses </a:t>
            </a:r>
            <a:r>
              <a:rPr lang="en-US" sz="2800" dirty="0" err="1"/>
              <a:t>ini</a:t>
            </a:r>
            <a:r>
              <a:rPr lang="en-US" sz="2800" dirty="0"/>
              <a:t> </a:t>
            </a:r>
            <a:r>
              <a:rPr lang="en-US" sz="2800" dirty="0" err="1"/>
              <a:t>adalah</a:t>
            </a:r>
            <a:r>
              <a:rPr lang="en-US" sz="2800" dirty="0"/>
              <a:t> </a:t>
            </a:r>
            <a:r>
              <a:rPr lang="en-US" sz="2800" dirty="0" err="1"/>
              <a:t>menghasilkan</a:t>
            </a:r>
            <a:r>
              <a:rPr lang="en-US" sz="2800" dirty="0"/>
              <a:t> </a:t>
            </a:r>
            <a:r>
              <a:rPr lang="en-US" sz="2800" dirty="0" err="1"/>
              <a:t>informasi</a:t>
            </a:r>
            <a:r>
              <a:rPr lang="en-US" sz="2800" dirty="0"/>
              <a:t> </a:t>
            </a:r>
            <a:r>
              <a:rPr lang="en-US" sz="2800" dirty="0" err="1"/>
              <a:t>risiko</a:t>
            </a:r>
            <a:r>
              <a:rPr lang="en-US" sz="2800" dirty="0"/>
              <a:t> </a:t>
            </a:r>
            <a:r>
              <a:rPr lang="en-US" sz="2800" dirty="0" err="1"/>
              <a:t>kuantitatif</a:t>
            </a:r>
            <a:r>
              <a:rPr lang="en-US" sz="2800" dirty="0"/>
              <a:t> </a:t>
            </a:r>
            <a:r>
              <a:rPr lang="en-US" sz="2800" dirty="0" err="1"/>
              <a:t>untuk</a:t>
            </a:r>
            <a:r>
              <a:rPr lang="en-US" sz="2800" dirty="0"/>
              <a:t> </a:t>
            </a:r>
            <a:r>
              <a:rPr lang="en-US" sz="2800" dirty="0" err="1"/>
              <a:t>mendukung</a:t>
            </a:r>
            <a:r>
              <a:rPr lang="en-US" sz="2800" dirty="0"/>
              <a:t> decision maker </a:t>
            </a:r>
            <a:r>
              <a:rPr lang="en-US" sz="2800" dirty="0" err="1"/>
              <a:t>untuk</a:t>
            </a:r>
            <a:r>
              <a:rPr lang="en-US" sz="2800" dirty="0"/>
              <a:t> </a:t>
            </a:r>
            <a:r>
              <a:rPr lang="en-US" sz="2800" dirty="0" err="1"/>
              <a:t>mengurangi</a:t>
            </a:r>
            <a:r>
              <a:rPr lang="en-US" sz="2800" dirty="0"/>
              <a:t> </a:t>
            </a:r>
            <a:r>
              <a:rPr lang="en-US" sz="2800" dirty="0" err="1"/>
              <a:t>ketidakpastian</a:t>
            </a:r>
            <a:r>
              <a:rPr lang="en-US" sz="2800" dirty="0"/>
              <a:t> </a:t>
            </a:r>
            <a:r>
              <a:rPr lang="en-US" sz="2800" dirty="0" err="1"/>
              <a:t>dalam</a:t>
            </a:r>
            <a:r>
              <a:rPr lang="en-US" sz="2800" dirty="0"/>
              <a:t> </a:t>
            </a:r>
            <a:r>
              <a:rPr lang="en-US" sz="2800" dirty="0" err="1"/>
              <a:t>proyek</a:t>
            </a:r>
            <a:r>
              <a:rPr lang="en-US" sz="2800" dirty="0"/>
              <a:t>.</a:t>
            </a:r>
          </a:p>
        </p:txBody>
      </p:sp>
    </p:spTree>
    <p:extLst>
      <p:ext uri="{BB962C8B-B14F-4D97-AF65-F5344CB8AC3E}">
        <p14:creationId xmlns:p14="http://schemas.microsoft.com/office/powerpoint/2010/main" val="32813056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2800" b="1" dirty="0">
                <a:solidFill>
                  <a:prstClr val="white"/>
                </a:solidFill>
                <a:cs typeface="Century Gothic" charset="0"/>
              </a:rPr>
              <a:t> </a:t>
            </a:r>
            <a:r>
              <a:rPr lang="en-US" sz="3200" b="1" dirty="0"/>
              <a:t>Perform Quantitative Risk Analysis</a:t>
            </a:r>
            <a:endParaRPr lang="id-ID" sz="54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1555845" y="938212"/>
            <a:ext cx="8679976" cy="5435292"/>
          </a:xfrm>
          <a:prstGeom prst="rect">
            <a:avLst/>
          </a:prstGeom>
        </p:spPr>
      </p:pic>
    </p:spTree>
    <p:extLst>
      <p:ext uri="{BB962C8B-B14F-4D97-AF65-F5344CB8AC3E}">
        <p14:creationId xmlns:p14="http://schemas.microsoft.com/office/powerpoint/2010/main" val="1978495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Quantitative Risk Analysis</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2586175927"/>
              </p:ext>
            </p:extLst>
          </p:nvPr>
        </p:nvGraphicFramePr>
        <p:xfrm>
          <a:off x="1458793" y="1269242"/>
          <a:ext cx="9134180" cy="4775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00971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Perform Quantitative Risk Analysis: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5" name="Group 4"/>
          <p:cNvGrpSpPr/>
          <p:nvPr/>
        </p:nvGrpSpPr>
        <p:grpSpPr>
          <a:xfrm>
            <a:off x="223392" y="966842"/>
            <a:ext cx="2078412" cy="604800"/>
            <a:chOff x="2540" y="217160"/>
            <a:chExt cx="2476500" cy="604800"/>
          </a:xfrm>
          <a:scene3d>
            <a:camera prst="orthographicFront"/>
            <a:lightRig rig="threePt" dir="t">
              <a:rot lat="0" lon="0" rev="7500000"/>
            </a:lightRig>
          </a:scene3d>
        </p:grpSpPr>
        <p:sp>
          <p:nvSpPr>
            <p:cNvPr id="10" name="Rectangle 9"/>
            <p:cNvSpPr/>
            <p:nvPr/>
          </p:nvSpPr>
          <p:spPr>
            <a:xfrm>
              <a:off x="2540" y="217160"/>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1" name="Rectangle 10"/>
            <p:cNvSpPr/>
            <p:nvPr/>
          </p:nvSpPr>
          <p:spPr>
            <a:xfrm>
              <a:off x="2540" y="217160"/>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Input</a:t>
              </a:r>
            </a:p>
          </p:txBody>
        </p:sp>
      </p:grpSp>
      <p:grpSp>
        <p:nvGrpSpPr>
          <p:cNvPr id="7" name="Group 6"/>
          <p:cNvGrpSpPr/>
          <p:nvPr/>
        </p:nvGrpSpPr>
        <p:grpSpPr>
          <a:xfrm>
            <a:off x="223392" y="1571642"/>
            <a:ext cx="2078412" cy="3805575"/>
            <a:chOff x="2540" y="821960"/>
            <a:chExt cx="2476500" cy="3505325"/>
          </a:xfrm>
          <a:scene3d>
            <a:camera prst="orthographicFront"/>
            <a:lightRig rig="threePt" dir="t">
              <a:rot lat="0" lon="0" rev="7500000"/>
            </a:lightRig>
          </a:scene3d>
        </p:grpSpPr>
        <p:sp>
          <p:nvSpPr>
            <p:cNvPr id="8" name="Rectangle 7"/>
            <p:cNvSpPr/>
            <p:nvPr/>
          </p:nvSpPr>
          <p:spPr>
            <a:xfrm>
              <a:off x="2540" y="821960"/>
              <a:ext cx="2476500" cy="3505325"/>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9" name="Rectangle 8"/>
            <p:cNvSpPr/>
            <p:nvPr/>
          </p:nvSpPr>
          <p:spPr>
            <a:xfrm>
              <a:off x="2540" y="821960"/>
              <a:ext cx="2476500" cy="3505325"/>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dirty="0"/>
                <a:t>1. Risk management plan</a:t>
              </a:r>
            </a:p>
            <a:p>
              <a:pPr lvl="0"/>
              <a:r>
                <a:rPr lang="en-US" dirty="0"/>
                <a:t>2. Cost management plan</a:t>
              </a:r>
            </a:p>
            <a:p>
              <a:pPr lvl="0"/>
              <a:r>
                <a:rPr lang="en-US" dirty="0"/>
                <a:t>3. Schedule management plan</a:t>
              </a:r>
            </a:p>
            <a:p>
              <a:pPr lvl="0"/>
              <a:r>
                <a:rPr lang="en-US" dirty="0"/>
                <a:t>4. Risk register</a:t>
              </a:r>
            </a:p>
            <a:p>
              <a:pPr lvl="0"/>
              <a:r>
                <a:rPr lang="en-US" dirty="0"/>
                <a:t>5. Enterprise environmental factors</a:t>
              </a:r>
            </a:p>
            <a:p>
              <a:pPr lvl="0"/>
              <a:r>
                <a:rPr lang="en-US" dirty="0"/>
                <a:t>6. Organizational process assets</a:t>
              </a:r>
            </a:p>
          </p:txBody>
        </p:sp>
      </p:grpSp>
      <p:graphicFrame>
        <p:nvGraphicFramePr>
          <p:cNvPr id="3" name="Diagram 2"/>
          <p:cNvGraphicFramePr/>
          <p:nvPr>
            <p:extLst>
              <p:ext uri="{D42A27DB-BD31-4B8C-83A1-F6EECF244321}">
                <p14:modId xmlns:p14="http://schemas.microsoft.com/office/powerpoint/2010/main" val="1214033693"/>
              </p:ext>
            </p:extLst>
          </p:nvPr>
        </p:nvGraphicFramePr>
        <p:xfrm>
          <a:off x="2626435" y="714789"/>
          <a:ext cx="908334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28546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Perform Quantitative Risk Analysis: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5" name="Group 4"/>
          <p:cNvGrpSpPr/>
          <p:nvPr/>
        </p:nvGrpSpPr>
        <p:grpSpPr>
          <a:xfrm>
            <a:off x="223392" y="966842"/>
            <a:ext cx="2078412" cy="604800"/>
            <a:chOff x="2540" y="217160"/>
            <a:chExt cx="2476500" cy="604800"/>
          </a:xfrm>
          <a:scene3d>
            <a:camera prst="orthographicFront"/>
            <a:lightRig rig="threePt" dir="t">
              <a:rot lat="0" lon="0" rev="7500000"/>
            </a:lightRig>
          </a:scene3d>
        </p:grpSpPr>
        <p:sp>
          <p:nvSpPr>
            <p:cNvPr id="10" name="Rectangle 9"/>
            <p:cNvSpPr/>
            <p:nvPr/>
          </p:nvSpPr>
          <p:spPr>
            <a:xfrm>
              <a:off x="2540" y="217160"/>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1" name="Rectangle 10"/>
            <p:cNvSpPr/>
            <p:nvPr/>
          </p:nvSpPr>
          <p:spPr>
            <a:xfrm>
              <a:off x="2540" y="217160"/>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Input</a:t>
              </a:r>
            </a:p>
          </p:txBody>
        </p:sp>
      </p:grpSp>
      <p:grpSp>
        <p:nvGrpSpPr>
          <p:cNvPr id="7" name="Group 6"/>
          <p:cNvGrpSpPr/>
          <p:nvPr/>
        </p:nvGrpSpPr>
        <p:grpSpPr>
          <a:xfrm>
            <a:off x="223392" y="1571642"/>
            <a:ext cx="2078412" cy="3805575"/>
            <a:chOff x="2540" y="821960"/>
            <a:chExt cx="2476500" cy="3505325"/>
          </a:xfrm>
          <a:scene3d>
            <a:camera prst="orthographicFront"/>
            <a:lightRig rig="threePt" dir="t">
              <a:rot lat="0" lon="0" rev="7500000"/>
            </a:lightRig>
          </a:scene3d>
        </p:grpSpPr>
        <p:sp>
          <p:nvSpPr>
            <p:cNvPr id="8" name="Rectangle 7"/>
            <p:cNvSpPr/>
            <p:nvPr/>
          </p:nvSpPr>
          <p:spPr>
            <a:xfrm>
              <a:off x="2540" y="821960"/>
              <a:ext cx="2476500" cy="3505325"/>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9" name="Rectangle 8"/>
            <p:cNvSpPr/>
            <p:nvPr/>
          </p:nvSpPr>
          <p:spPr>
            <a:xfrm>
              <a:off x="2540" y="821960"/>
              <a:ext cx="2476500" cy="3505325"/>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dirty="0"/>
                <a:t>1. Risk management plan</a:t>
              </a:r>
            </a:p>
            <a:p>
              <a:pPr lvl="0"/>
              <a:r>
                <a:rPr lang="en-US" dirty="0"/>
                <a:t>2. Cost management plan</a:t>
              </a:r>
            </a:p>
            <a:p>
              <a:pPr lvl="0"/>
              <a:r>
                <a:rPr lang="en-US" dirty="0"/>
                <a:t>3. Schedule management plan</a:t>
              </a:r>
            </a:p>
            <a:p>
              <a:pPr lvl="0"/>
              <a:r>
                <a:rPr lang="en-US" dirty="0"/>
                <a:t>4. Risk register</a:t>
              </a:r>
            </a:p>
            <a:p>
              <a:pPr lvl="0"/>
              <a:r>
                <a:rPr lang="en-US" dirty="0"/>
                <a:t>5. Enterprise environmental factors</a:t>
              </a:r>
            </a:p>
            <a:p>
              <a:pPr lvl="0"/>
              <a:r>
                <a:rPr lang="en-US" dirty="0"/>
                <a:t>6. Organizational process assets</a:t>
              </a:r>
            </a:p>
          </p:txBody>
        </p:sp>
      </p:grpSp>
      <p:graphicFrame>
        <p:nvGraphicFramePr>
          <p:cNvPr id="3" name="Diagram 2"/>
          <p:cNvGraphicFramePr/>
          <p:nvPr>
            <p:extLst>
              <p:ext uri="{D42A27DB-BD31-4B8C-83A1-F6EECF244321}">
                <p14:modId xmlns:p14="http://schemas.microsoft.com/office/powerpoint/2010/main" val="4057627145"/>
              </p:ext>
            </p:extLst>
          </p:nvPr>
        </p:nvGraphicFramePr>
        <p:xfrm>
          <a:off x="2626435" y="714789"/>
          <a:ext cx="908334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64759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Quantitative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4" name="Group 3"/>
          <p:cNvGrpSpPr/>
          <p:nvPr/>
        </p:nvGrpSpPr>
        <p:grpSpPr>
          <a:xfrm>
            <a:off x="1155258" y="6114196"/>
            <a:ext cx="10295214" cy="587171"/>
            <a:chOff x="0" y="5565228"/>
            <a:chExt cx="5029200" cy="646386"/>
          </a:xfrm>
        </p:grpSpPr>
        <p:sp>
          <p:nvSpPr>
            <p:cNvPr id="9" name="Rectangle 8"/>
            <p:cNvSpPr/>
            <p:nvPr/>
          </p:nvSpPr>
          <p:spPr>
            <a:xfrm>
              <a:off x="1828800" y="5565228"/>
              <a:ext cx="16764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2. Quantitative risk analysis and modeling techniques</a:t>
              </a:r>
            </a:p>
          </p:txBody>
        </p:sp>
        <p:sp>
          <p:nvSpPr>
            <p:cNvPr id="10" name="Rectangle 9"/>
            <p:cNvSpPr/>
            <p:nvPr/>
          </p:nvSpPr>
          <p:spPr>
            <a:xfrm>
              <a:off x="3505200" y="5565228"/>
              <a:ext cx="1524000" cy="646386"/>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3. Expert judgment</a:t>
              </a:r>
            </a:p>
          </p:txBody>
        </p:sp>
        <p:sp>
          <p:nvSpPr>
            <p:cNvPr id="15" name="Rectangle 14"/>
            <p:cNvSpPr/>
            <p:nvPr/>
          </p:nvSpPr>
          <p:spPr>
            <a:xfrm>
              <a:off x="0" y="5565228"/>
              <a:ext cx="1828800" cy="64638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rPr>
                <a:t>1. Data gathering and representation techniques</a:t>
              </a:r>
              <a:endParaRPr lang="en-US" dirty="0"/>
            </a:p>
          </p:txBody>
        </p:sp>
      </p:grpSp>
      <p:sp>
        <p:nvSpPr>
          <p:cNvPr id="14" name="Shape 454"/>
          <p:cNvSpPr txBox="1">
            <a:spLocks noGrp="1"/>
          </p:cNvSpPr>
          <p:nvPr>
            <p:ph type="title"/>
          </p:nvPr>
        </p:nvSpPr>
        <p:spPr>
          <a:xfrm>
            <a:off x="186577" y="787199"/>
            <a:ext cx="8144133" cy="672075"/>
          </a:xfrm>
          <a:prstGeom prst="rect">
            <a:avLst/>
          </a:prstGeom>
          <a:solidFill>
            <a:srgbClr val="FFFF00"/>
          </a:solidFill>
          <a:ln w="19050">
            <a:prstDash val="sysDash"/>
          </a:ln>
        </p:spPr>
        <p:txBody>
          <a:bodyPr lIns="91425" tIns="91425" rIns="91425" bIns="91425" anchor="b" anchorCtr="0">
            <a:noAutofit/>
          </a:bodyPr>
          <a:lstStyle/>
          <a:p>
            <a:pPr lvl="0"/>
            <a:r>
              <a:rPr lang="en-US" sz="2800" spc="-4" dirty="0">
                <a:ln/>
              </a:rPr>
              <a:t>1. Data gathering and representation techniques</a:t>
            </a:r>
            <a:endParaRPr lang="en-US" sz="2800" dirty="0"/>
          </a:p>
        </p:txBody>
      </p:sp>
      <p:sp>
        <p:nvSpPr>
          <p:cNvPr id="11" name="Rectangle 10"/>
          <p:cNvSpPr/>
          <p:nvPr/>
        </p:nvSpPr>
        <p:spPr>
          <a:xfrm>
            <a:off x="372070" y="1877134"/>
            <a:ext cx="10418559" cy="120032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Calibri"/>
                <a:ea typeface="+mn-ea"/>
                <a:cs typeface="+mn-cs"/>
              </a:rPr>
              <a:t>Teknik wawancara menarik pengalaman dan data historis untuk mengukur probabilitas dan dampak risiko pada tujuan proyek. Informasi yang dibutuhkan tergantung pada jenis distribusi probabilitas yang akan digunakan. Misalnya, informasi akan dikumpulkan pada optimis (rendah), pesimis (tinggi), dan kemungkinan besar skenario untuk beberapa distribusi yang umum digunakan. </a:t>
            </a:r>
          </a:p>
        </p:txBody>
      </p:sp>
      <p:sp>
        <p:nvSpPr>
          <p:cNvPr id="12" name="Rectangle 11"/>
          <p:cNvSpPr/>
          <p:nvPr/>
        </p:nvSpPr>
        <p:spPr>
          <a:xfrm>
            <a:off x="372071" y="1443407"/>
            <a:ext cx="2237170" cy="36933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2B20"/>
                </a:solidFill>
                <a:effectLst/>
                <a:uLnTx/>
                <a:uFillTx/>
                <a:latin typeface="Calibri"/>
                <a:ea typeface="+mn-ea"/>
                <a:cs typeface="+mn-cs"/>
              </a:rPr>
              <a:t>a</a:t>
            </a:r>
            <a:r>
              <a:rPr kumimoji="0" lang="id-ID" sz="1800" b="1" i="0" u="none" strike="noStrike" kern="1200" cap="none" spc="0" normalizeH="0" baseline="0" noProof="0" dirty="0">
                <a:ln>
                  <a:noFill/>
                </a:ln>
                <a:solidFill>
                  <a:srgbClr val="2F2B20"/>
                </a:solidFill>
                <a:effectLst/>
                <a:uLnTx/>
                <a:uFillTx/>
                <a:latin typeface="Calibri"/>
                <a:ea typeface="+mn-ea"/>
                <a:cs typeface="+mn-cs"/>
              </a:rPr>
              <a:t>. Wawancara. </a:t>
            </a:r>
          </a:p>
        </p:txBody>
      </p:sp>
      <p:pic>
        <p:nvPicPr>
          <p:cNvPr id="16" name="Picture 15"/>
          <p:cNvPicPr>
            <a:picLocks noChangeAspect="1"/>
          </p:cNvPicPr>
          <p:nvPr/>
        </p:nvPicPr>
        <p:blipFill>
          <a:blip r:embed="rId3"/>
          <a:stretch>
            <a:fillRect/>
          </a:stretch>
        </p:blipFill>
        <p:spPr>
          <a:xfrm>
            <a:off x="2310654" y="3183376"/>
            <a:ext cx="5643623" cy="2858410"/>
          </a:xfrm>
          <a:prstGeom prst="rect">
            <a:avLst/>
          </a:prstGeom>
        </p:spPr>
      </p:pic>
    </p:spTree>
    <p:extLst>
      <p:ext uri="{BB962C8B-B14F-4D97-AF65-F5344CB8AC3E}">
        <p14:creationId xmlns:p14="http://schemas.microsoft.com/office/powerpoint/2010/main" val="3320314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Risk </a:t>
            </a:r>
            <a:r>
              <a:rPr lang="en-US" sz="3600" b="1" dirty="0"/>
              <a:t>Management: </a:t>
            </a:r>
            <a:r>
              <a:rPr lang="id-ID" sz="3600" dirty="0">
                <a:solidFill>
                  <a:srgbClr val="FF0000"/>
                </a:solidFill>
                <a:latin typeface="Algerian" panose="04020705040A02060702" pitchFamily="82" charset="0"/>
              </a:rPr>
              <a:t>INTRODUCTION</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1"/>
          <p:cNvSpPr txBox="1">
            <a:spLocks noChangeArrowheads="1"/>
          </p:cNvSpPr>
          <p:nvPr/>
        </p:nvSpPr>
        <p:spPr bwMode="auto">
          <a:xfrm>
            <a:off x="710701" y="1023583"/>
            <a:ext cx="10693842" cy="4786848"/>
          </a:xfrm>
          <a:prstGeom prst="round2DiagRect">
            <a:avLst>
              <a:gd name="adj1" fmla="val 10544"/>
              <a:gd name="adj2" fmla="val 0"/>
            </a:avLst>
          </a:prstGeom>
          <a:solidFill>
            <a:schemeClr val="accent1">
              <a:lumMod val="75000"/>
              <a:alpha val="69804"/>
            </a:scheme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14300" indent="0" algn="just">
              <a:buNone/>
            </a:pPr>
            <a:endParaRPr lang="en-US" sz="2400" dirty="0"/>
          </a:p>
          <a:p>
            <a:pPr marL="342900" indent="-342900" algn="just">
              <a:buFont typeface="Wingdings" panose="05000000000000000000" pitchFamily="2" charset="2"/>
              <a:buChar char="q"/>
            </a:pPr>
            <a:r>
              <a:rPr lang="id-ID" sz="2400" dirty="0"/>
              <a:t>Risiko proyek adalah peristiwa atau kondisi yang tidak menentu</a:t>
            </a:r>
            <a:r>
              <a:rPr lang="en-US" sz="2400" dirty="0"/>
              <a:t> </a:t>
            </a:r>
            <a:r>
              <a:rPr lang="en-US" sz="2400" dirty="0" err="1"/>
              <a:t>dimana</a:t>
            </a:r>
            <a:r>
              <a:rPr lang="en-US" sz="2400" dirty="0"/>
              <a:t> </a:t>
            </a:r>
            <a:r>
              <a:rPr lang="id-ID" sz="2400" dirty="0"/>
              <a:t>jika</a:t>
            </a:r>
            <a:r>
              <a:rPr lang="en-US" sz="2400" dirty="0"/>
              <a:t> </a:t>
            </a:r>
            <a:r>
              <a:rPr lang="en-US" sz="2400" dirty="0" err="1"/>
              <a:t>itu</a:t>
            </a:r>
            <a:r>
              <a:rPr lang="id-ID" sz="2400" dirty="0"/>
              <a:t> terjadi memiliki efek positif atau negatif pada tujuan proyek seperti ruang lingkup, jadwal, biaya, dan kualitas.</a:t>
            </a:r>
            <a:endParaRPr lang="en-US" sz="2400" dirty="0"/>
          </a:p>
          <a:p>
            <a:pPr marL="457200" indent="-342900" algn="just">
              <a:buFont typeface="Wingdings" panose="05000000000000000000" pitchFamily="2" charset="2"/>
              <a:buChar char="q"/>
            </a:pPr>
            <a:endParaRPr lang="id-ID" sz="2400" dirty="0"/>
          </a:p>
          <a:p>
            <a:pPr marL="342900" indent="-342900" algn="just">
              <a:buFont typeface="Wingdings" panose="05000000000000000000" pitchFamily="2" charset="2"/>
              <a:buChar char="q"/>
            </a:pPr>
            <a:r>
              <a:rPr lang="id-ID" sz="2400" dirty="0"/>
              <a:t>Risiko mungkin memiliki satu atau lebih penyebab dan, jika itu terjadi, itu mungkin memiliki satu atau lebih dampak</a:t>
            </a:r>
            <a:endParaRPr lang="en-US" sz="2400" dirty="0"/>
          </a:p>
          <a:p>
            <a:pPr marL="457200" indent="-342900" algn="just">
              <a:buFont typeface="Wingdings" panose="05000000000000000000" pitchFamily="2" charset="2"/>
              <a:buChar char="q"/>
            </a:pPr>
            <a:endParaRPr lang="id-ID" sz="2400" dirty="0"/>
          </a:p>
          <a:p>
            <a:pPr marL="342900" indent="-342900" algn="just">
              <a:buFont typeface="Wingdings" panose="05000000000000000000" pitchFamily="2" charset="2"/>
              <a:buChar char="q"/>
            </a:pPr>
            <a:r>
              <a:rPr lang="id-ID" sz="2400" dirty="0"/>
              <a:t>Misalnya, penyebab </a:t>
            </a:r>
            <a:r>
              <a:rPr lang="en-US" sz="2400" dirty="0" err="1"/>
              <a:t>kekurangan</a:t>
            </a:r>
            <a:r>
              <a:rPr lang="en-US" sz="2400" dirty="0"/>
              <a:t> </a:t>
            </a:r>
            <a:r>
              <a:rPr lang="id-ID" sz="2400" dirty="0"/>
              <a:t>persyaratan izin lingkungan untuk melakukan pekerjaan. </a:t>
            </a:r>
            <a:r>
              <a:rPr lang="en-US" sz="2400" dirty="0" err="1"/>
              <a:t>Dampak</a:t>
            </a:r>
            <a:r>
              <a:rPr lang="id-ID" sz="2400" dirty="0"/>
              <a:t>nya lembaga perijinan bisa lebih lama untuk mengeluarkan izin dari yang direncanakan </a:t>
            </a:r>
            <a:r>
              <a:rPr lang="en-US" sz="2400" dirty="0"/>
              <a:t> </a:t>
            </a:r>
            <a:endParaRPr lang="id-ID" sz="2400" dirty="0"/>
          </a:p>
          <a:p>
            <a:pPr algn="just"/>
            <a:endParaRPr lang="id-ID" sz="2400" dirty="0"/>
          </a:p>
        </p:txBody>
      </p:sp>
    </p:spTree>
    <p:extLst>
      <p:ext uri="{BB962C8B-B14F-4D97-AF65-F5344CB8AC3E}">
        <p14:creationId xmlns:p14="http://schemas.microsoft.com/office/powerpoint/2010/main" val="6050757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8983"/>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Quantitative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4" name="Group 3"/>
          <p:cNvGrpSpPr/>
          <p:nvPr/>
        </p:nvGrpSpPr>
        <p:grpSpPr>
          <a:xfrm>
            <a:off x="450375" y="6318913"/>
            <a:ext cx="11382233" cy="382454"/>
            <a:chOff x="0" y="5565228"/>
            <a:chExt cx="5029200" cy="646386"/>
          </a:xfrm>
        </p:grpSpPr>
        <p:sp>
          <p:nvSpPr>
            <p:cNvPr id="9" name="Rectangle 8"/>
            <p:cNvSpPr/>
            <p:nvPr/>
          </p:nvSpPr>
          <p:spPr>
            <a:xfrm>
              <a:off x="1828800" y="5565228"/>
              <a:ext cx="16764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2. Quantitative risk analysis and modeling techniques</a:t>
              </a:r>
            </a:p>
          </p:txBody>
        </p:sp>
        <p:sp>
          <p:nvSpPr>
            <p:cNvPr id="10" name="Rectangle 9"/>
            <p:cNvSpPr/>
            <p:nvPr/>
          </p:nvSpPr>
          <p:spPr>
            <a:xfrm>
              <a:off x="3505200" y="5565228"/>
              <a:ext cx="1524000" cy="646386"/>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3. Expert judgment</a:t>
              </a:r>
            </a:p>
          </p:txBody>
        </p:sp>
        <p:sp>
          <p:nvSpPr>
            <p:cNvPr id="15" name="Rectangle 14"/>
            <p:cNvSpPr/>
            <p:nvPr/>
          </p:nvSpPr>
          <p:spPr>
            <a:xfrm>
              <a:off x="0" y="5565228"/>
              <a:ext cx="1828800" cy="64638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rPr>
                <a:t>1. Data gathering and representation techniques</a:t>
              </a:r>
              <a:endParaRPr lang="en-US" sz="1400" dirty="0"/>
            </a:p>
          </p:txBody>
        </p:sp>
      </p:grpSp>
      <p:sp>
        <p:nvSpPr>
          <p:cNvPr id="17" name="Rectangle 16"/>
          <p:cNvSpPr/>
          <p:nvPr/>
        </p:nvSpPr>
        <p:spPr>
          <a:xfrm>
            <a:off x="480215" y="1311439"/>
            <a:ext cx="10274221" cy="120032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Calibri"/>
                <a:ea typeface="+mn-ea"/>
                <a:cs typeface="+mn-cs"/>
              </a:rPr>
              <a:t>Distribusi probabilitas kontinu, yang digunakan secara luas dalam pemodelan dan simulasi, mewakili ketidakpastian dalam nilai-nilai seperti jangka waktu dari jadwal kegiatan dan biaya komponen proyek. Distribusi diskrit dapat digunakan untuk mewakili peristiwa yang tidak pasti, seperti hasil tes atau skenario mungkin dalam pohon keputusan.</a:t>
            </a:r>
          </a:p>
        </p:txBody>
      </p:sp>
      <p:sp>
        <p:nvSpPr>
          <p:cNvPr id="18" name="Rectangle 17"/>
          <p:cNvSpPr/>
          <p:nvPr/>
        </p:nvSpPr>
        <p:spPr>
          <a:xfrm>
            <a:off x="431763" y="739597"/>
            <a:ext cx="2690545" cy="369332"/>
          </a:xfrm>
          <a:prstGeom prst="rect">
            <a:avLst/>
          </a:prstGeom>
          <a:ln/>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F2B20"/>
                </a:solidFill>
                <a:effectLst/>
                <a:uLnTx/>
                <a:uFillTx/>
                <a:latin typeface="Calibri"/>
                <a:ea typeface="+mn-ea"/>
                <a:cs typeface="+mn-cs"/>
              </a:rPr>
              <a:t>b</a:t>
            </a:r>
            <a:r>
              <a:rPr kumimoji="0" lang="id-ID" sz="1800" b="1" i="0" u="none" strike="noStrike" kern="1200" cap="none" spc="0" normalizeH="0" baseline="0" noProof="0" dirty="0">
                <a:ln>
                  <a:noFill/>
                </a:ln>
                <a:solidFill>
                  <a:srgbClr val="2F2B20"/>
                </a:solidFill>
                <a:effectLst/>
                <a:uLnTx/>
                <a:uFillTx/>
                <a:latin typeface="Calibri"/>
                <a:ea typeface="+mn-ea"/>
                <a:cs typeface="+mn-cs"/>
              </a:rPr>
              <a:t>. Distribusi probabilitas. </a:t>
            </a:r>
          </a:p>
        </p:txBody>
      </p:sp>
      <p:pic>
        <p:nvPicPr>
          <p:cNvPr id="19" name="Picture 18"/>
          <p:cNvPicPr>
            <a:picLocks noChangeAspect="1"/>
          </p:cNvPicPr>
          <p:nvPr/>
        </p:nvPicPr>
        <p:blipFill>
          <a:blip r:embed="rId3"/>
          <a:stretch>
            <a:fillRect/>
          </a:stretch>
        </p:blipFill>
        <p:spPr>
          <a:xfrm>
            <a:off x="975186" y="2696694"/>
            <a:ext cx="4346620" cy="3498700"/>
          </a:xfrm>
          <a:prstGeom prst="rect">
            <a:avLst/>
          </a:prstGeom>
        </p:spPr>
      </p:pic>
      <p:sp>
        <p:nvSpPr>
          <p:cNvPr id="20" name="Rectangle 19"/>
          <p:cNvSpPr/>
          <p:nvPr/>
        </p:nvSpPr>
        <p:spPr>
          <a:xfrm>
            <a:off x="5611873" y="2763026"/>
            <a:ext cx="5142563" cy="206210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1600" b="0" i="0" u="none" strike="noStrike" kern="1200" cap="none" spc="0" normalizeH="0" baseline="0" noProof="0" dirty="0">
                <a:ln>
                  <a:noFill/>
                </a:ln>
                <a:solidFill>
                  <a:srgbClr val="2F2B20"/>
                </a:solidFill>
                <a:effectLst/>
                <a:uLnTx/>
                <a:uFillTx/>
                <a:latin typeface="Calibri"/>
                <a:ea typeface="+mn-ea"/>
                <a:cs typeface="+mn-cs"/>
              </a:rPr>
              <a:t>Dua contoh banyak digunakan distribusi kontinu yang ditunjukkan pada Gambar 11-14. Distribusi ini menggambarkan bentuk yang kompatibel dengan data biasanya dikembangkan selama analisis risiko kuantitatif. Distribusi seragam dapat digunakan jika tidak ada nilai yang jelas yang lebih mungkin dari yang lain antara ditentukan tinggi dan rendah batas, seperti dalam tahap konsep awal desain.</a:t>
            </a:r>
          </a:p>
        </p:txBody>
      </p:sp>
    </p:spTree>
    <p:extLst>
      <p:ext uri="{BB962C8B-B14F-4D97-AF65-F5344CB8AC3E}">
        <p14:creationId xmlns:p14="http://schemas.microsoft.com/office/powerpoint/2010/main" val="23369071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Quantitative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4" name="Group 3"/>
          <p:cNvGrpSpPr/>
          <p:nvPr/>
        </p:nvGrpSpPr>
        <p:grpSpPr>
          <a:xfrm>
            <a:off x="1155258" y="6114196"/>
            <a:ext cx="10295214" cy="587171"/>
            <a:chOff x="0" y="5565228"/>
            <a:chExt cx="5029200" cy="646386"/>
          </a:xfrm>
        </p:grpSpPr>
        <p:sp>
          <p:nvSpPr>
            <p:cNvPr id="9" name="Rectangle 8"/>
            <p:cNvSpPr/>
            <p:nvPr/>
          </p:nvSpPr>
          <p:spPr>
            <a:xfrm>
              <a:off x="1828800" y="5565228"/>
              <a:ext cx="1676400" cy="64638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bg1"/>
                  </a:solidFill>
                </a:rPr>
                <a:t>2. Quantitative risk analysis and modeling techniques</a:t>
              </a:r>
            </a:p>
          </p:txBody>
        </p:sp>
        <p:sp>
          <p:nvSpPr>
            <p:cNvPr id="10" name="Rectangle 9"/>
            <p:cNvSpPr/>
            <p:nvPr/>
          </p:nvSpPr>
          <p:spPr>
            <a:xfrm>
              <a:off x="3505200" y="5565228"/>
              <a:ext cx="1524000" cy="646386"/>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3. Expert judgment</a:t>
              </a:r>
            </a:p>
          </p:txBody>
        </p:sp>
        <p:sp>
          <p:nvSpPr>
            <p:cNvPr id="15" name="Rectangle 14"/>
            <p:cNvSpPr/>
            <p:nvPr/>
          </p:nvSpPr>
          <p:spPr>
            <a:xfrm>
              <a:off x="0" y="5565228"/>
              <a:ext cx="18288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1. Data gathering and representation techniques</a:t>
              </a:r>
              <a:endParaRPr lang="en-US" dirty="0">
                <a:solidFill>
                  <a:schemeClr val="tx1"/>
                </a:solidFill>
              </a:endParaRPr>
            </a:p>
          </p:txBody>
        </p:sp>
      </p:grpSp>
      <p:sp>
        <p:nvSpPr>
          <p:cNvPr id="8" name="Subtitle 2"/>
          <p:cNvSpPr>
            <a:spLocks noGrp="1"/>
          </p:cNvSpPr>
          <p:nvPr>
            <p:ph idx="1"/>
          </p:nvPr>
        </p:nvSpPr>
        <p:spPr>
          <a:xfrm>
            <a:off x="445150" y="1641019"/>
            <a:ext cx="7860650" cy="770706"/>
          </a:xfrm>
          <a:ln/>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0" indent="0">
              <a:buNone/>
            </a:pPr>
            <a:r>
              <a:rPr lang="en-US" dirty="0" err="1"/>
              <a:t>Teknik</a:t>
            </a:r>
            <a:r>
              <a:rPr lang="en-US" dirty="0"/>
              <a:t> yang </a:t>
            </a:r>
            <a:r>
              <a:rPr lang="en-US" dirty="0" err="1"/>
              <a:t>umum</a:t>
            </a:r>
            <a:r>
              <a:rPr lang="en-US" dirty="0"/>
              <a:t> </a:t>
            </a:r>
            <a:r>
              <a:rPr lang="en-US" dirty="0" err="1"/>
              <a:t>digunakan</a:t>
            </a:r>
            <a:r>
              <a:rPr lang="en-US" dirty="0"/>
              <a:t> </a:t>
            </a:r>
            <a:r>
              <a:rPr lang="en-US" dirty="0" err="1"/>
              <a:t>menggunakan</a:t>
            </a:r>
            <a:r>
              <a:rPr lang="en-US" dirty="0"/>
              <a:t> </a:t>
            </a:r>
            <a:r>
              <a:rPr lang="en-US" dirty="0" err="1"/>
              <a:t>pendekatan</a:t>
            </a:r>
            <a:r>
              <a:rPr lang="en-US" dirty="0"/>
              <a:t> event-oriented </a:t>
            </a:r>
            <a:r>
              <a:rPr lang="en-US" dirty="0" err="1"/>
              <a:t>dan</a:t>
            </a:r>
            <a:r>
              <a:rPr lang="en-US" dirty="0"/>
              <a:t> </a:t>
            </a:r>
            <a:r>
              <a:rPr lang="en-US" dirty="0" err="1"/>
              <a:t>analisis</a:t>
            </a:r>
            <a:r>
              <a:rPr lang="en-US" dirty="0"/>
              <a:t> </a:t>
            </a:r>
            <a:r>
              <a:rPr lang="en-US" dirty="0" err="1"/>
              <a:t>berorientasi</a:t>
            </a:r>
            <a:r>
              <a:rPr lang="en-US" dirty="0"/>
              <a:t> </a:t>
            </a:r>
            <a:r>
              <a:rPr lang="en-US" dirty="0" err="1"/>
              <a:t>proyek</a:t>
            </a:r>
            <a:r>
              <a:rPr lang="en-US" dirty="0"/>
              <a:t>, </a:t>
            </a:r>
            <a:r>
              <a:rPr lang="en-US" dirty="0" err="1"/>
              <a:t>termasuk</a:t>
            </a:r>
            <a:r>
              <a:rPr lang="en-US" dirty="0"/>
              <a:t>: </a:t>
            </a:r>
          </a:p>
        </p:txBody>
      </p:sp>
      <p:sp>
        <p:nvSpPr>
          <p:cNvPr id="11" name="Rectangle 10"/>
          <p:cNvSpPr/>
          <p:nvPr/>
        </p:nvSpPr>
        <p:spPr>
          <a:xfrm>
            <a:off x="-821" y="919216"/>
            <a:ext cx="7860651" cy="430887"/>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800000"/>
                </a:solidFill>
                <a:effectLst/>
                <a:uLnTx/>
                <a:uFillTx/>
                <a:latin typeface="HelveticaNeue-BoldCond"/>
                <a:ea typeface="+mn-ea"/>
                <a:cs typeface="+mn-cs"/>
              </a:rPr>
              <a:t>2. Quantitative Risk Analysis and Modeling Techniques</a:t>
            </a:r>
            <a:endParaRPr kumimoji="0" lang="id-ID" sz="2200" b="0" i="0" u="none" strike="noStrike" kern="1200" cap="none" spc="0" normalizeH="0" baseline="0" noProof="0" dirty="0">
              <a:ln>
                <a:noFill/>
              </a:ln>
              <a:solidFill>
                <a:srgbClr val="800000"/>
              </a:solidFill>
              <a:effectLst/>
              <a:uLnTx/>
              <a:uFillTx/>
              <a:latin typeface="Calibri"/>
              <a:ea typeface="+mn-ea"/>
              <a:cs typeface="+mn-cs"/>
            </a:endParaRPr>
          </a:p>
        </p:txBody>
      </p:sp>
      <p:sp>
        <p:nvSpPr>
          <p:cNvPr id="12" name="TextBox 11"/>
          <p:cNvSpPr txBox="1"/>
          <p:nvPr/>
        </p:nvSpPr>
        <p:spPr>
          <a:xfrm>
            <a:off x="445150" y="2631456"/>
            <a:ext cx="3508285"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lphaLcPeriod"/>
              <a:tabLst/>
              <a:defRPr/>
            </a:pPr>
            <a:r>
              <a:rPr kumimoji="0" lang="en-US" sz="1800" b="1" i="0" u="none" strike="noStrike" kern="1200" cap="none" spc="0" normalizeH="0" baseline="0" noProof="0" dirty="0">
                <a:ln>
                  <a:noFill/>
                </a:ln>
                <a:solidFill>
                  <a:srgbClr val="2F2B20"/>
                </a:solidFill>
                <a:effectLst/>
                <a:uLnTx/>
                <a:uFillTx/>
                <a:latin typeface="Calibri"/>
                <a:ea typeface="+mn-ea"/>
                <a:cs typeface="+mn-cs"/>
              </a:rPr>
              <a:t>Sensitivity Analysis</a:t>
            </a:r>
            <a:endParaRPr kumimoji="0" lang="id-ID" sz="1800" b="0" i="0" u="none" strike="noStrike" kern="1200" cap="none" spc="0" normalizeH="0" baseline="0" noProof="0" dirty="0">
              <a:ln>
                <a:noFill/>
              </a:ln>
              <a:solidFill>
                <a:srgbClr val="2F2B20"/>
              </a:solidFill>
              <a:effectLst/>
              <a:uLnTx/>
              <a:uFillTx/>
              <a:latin typeface="Calibri"/>
              <a:ea typeface="+mn-ea"/>
              <a:cs typeface="+mn-cs"/>
            </a:endParaRPr>
          </a:p>
        </p:txBody>
      </p:sp>
      <p:sp>
        <p:nvSpPr>
          <p:cNvPr id="14" name="Rectangle 13"/>
          <p:cNvSpPr/>
          <p:nvPr/>
        </p:nvSpPr>
        <p:spPr>
          <a:xfrm>
            <a:off x="445150" y="3291704"/>
            <a:ext cx="11037979" cy="258532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2F2B20"/>
                </a:solidFill>
                <a:effectLst/>
                <a:uLnTx/>
                <a:uFillTx/>
                <a:latin typeface="Calibri"/>
                <a:ea typeface="+mn-ea"/>
                <a:cs typeface="+mn-cs"/>
              </a:rPr>
              <a:t>Analisis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Sensitivitas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membantu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menentukan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resiko</a:t>
            </a:r>
            <a:r>
              <a:rPr kumimoji="0" lang="en-US" sz="1800" b="0" i="0" u="none" strike="noStrike" kern="1200" cap="none" spc="0" normalizeH="0" baseline="0" noProof="0" dirty="0">
                <a:ln>
                  <a:noFill/>
                </a:ln>
                <a:solidFill>
                  <a:srgbClr val="2F2B20"/>
                </a:solidFill>
                <a:effectLst/>
                <a:uLnTx/>
                <a:uFillTx/>
                <a:latin typeface="Calibri"/>
                <a:ea typeface="+mn-ea"/>
                <a:cs typeface="+mn-cs"/>
              </a:rPr>
              <a:t> mana yang paling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berpengaruh</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dalam</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Ini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membantu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memahami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bagaimana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variasi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dalam</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tujuan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berkorelasi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variasi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ketidakpastian</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berbeda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Sebaliknya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Analisis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ini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mengkaji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sejauh</a:t>
            </a:r>
            <a:r>
              <a:rPr kumimoji="0" lang="en-US" sz="1800" b="0" i="0" u="none" strike="noStrike" kern="1200" cap="none" spc="0" normalizeH="0" baseline="0" noProof="0" dirty="0">
                <a:ln>
                  <a:noFill/>
                </a:ln>
                <a:solidFill>
                  <a:srgbClr val="2F2B20"/>
                </a:solidFill>
                <a:effectLst/>
                <a:uLnTx/>
                <a:uFillTx/>
                <a:latin typeface="Calibri"/>
                <a:ea typeface="+mn-ea"/>
                <a:cs typeface="+mn-cs"/>
              </a:rPr>
              <a:t> mana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ketidakpastian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setiap</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elemen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mempengaruhi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tujuan</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sedang</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dipelajari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ketika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semua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elemen</a:t>
            </a:r>
            <a:r>
              <a:rPr kumimoji="0" lang="en-US" sz="1800" b="0" i="0" u="none" strike="noStrike" kern="1200" cap="none" spc="0" normalizeH="0" baseline="0" noProof="0" dirty="0">
                <a:ln>
                  <a:noFill/>
                </a:ln>
                <a:solidFill>
                  <a:srgbClr val="2F2B20"/>
                </a:solidFill>
                <a:effectLst/>
                <a:uLnTx/>
                <a:uFillTx/>
                <a:latin typeface="Calibri"/>
                <a:ea typeface="+mn-ea"/>
                <a:cs typeface="+mn-cs"/>
              </a:rPr>
              <a:t> lain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tidak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pasti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ada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1800" b="0" i="0" u="none" strike="noStrike" kern="1200" cap="none" spc="0" normalizeH="0" baseline="0" noProof="0" dirty="0">
                <a:ln>
                  <a:noFill/>
                </a:ln>
                <a:solidFill>
                  <a:srgbClr val="2F2B20"/>
                </a:solidFill>
                <a:effectLst/>
                <a:uLnTx/>
                <a:uFillTx/>
                <a:latin typeface="Calibri"/>
                <a:ea typeface="+mn-ea"/>
                <a:cs typeface="+mn-cs"/>
              </a:rPr>
              <a:t> baseline values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nya</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endParaRPr kumimoji="0" lang="id-ID"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F2B20"/>
                </a:solidFill>
                <a:effectLst/>
                <a:uLnTx/>
                <a:uFillTx/>
                <a:latin typeface="Calibri"/>
                <a:ea typeface="+mn-ea"/>
                <a:cs typeface="+mn-cs"/>
              </a:rPr>
              <a:t>Cara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menunjukkan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Analisis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Sensitivitas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adalah</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menggunakan</a:t>
            </a:r>
            <a:r>
              <a:rPr kumimoji="0" lang="en-US" sz="1800" b="0" i="0" u="none" strike="noStrike" kern="1200" cap="none" spc="0" normalizeH="0" baseline="0" noProof="0" dirty="0">
                <a:ln>
                  <a:noFill/>
                </a:ln>
                <a:solidFill>
                  <a:srgbClr val="2F2B20"/>
                </a:solidFill>
                <a:effectLst/>
                <a:uLnTx/>
                <a:uFillTx/>
                <a:latin typeface="Calibri"/>
                <a:ea typeface="+mn-ea"/>
                <a:cs typeface="+mn-cs"/>
              </a:rPr>
              <a:t> Diagram Tornado. Diagram tornado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adalah</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tipe</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khusus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grafik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batang</a:t>
            </a:r>
            <a:r>
              <a:rPr kumimoji="0" lang="en-US" sz="1800" b="0" i="0" u="none" strike="noStrike" kern="1200" cap="none" spc="0" normalizeH="0" baseline="0" noProof="0" dirty="0">
                <a:ln>
                  <a:noFill/>
                </a:ln>
                <a:solidFill>
                  <a:srgbClr val="2F2B20"/>
                </a:solidFill>
                <a:effectLst/>
                <a:uLnTx/>
                <a:uFillTx/>
                <a:latin typeface="Calibri"/>
                <a:ea typeface="+mn-ea"/>
                <a:cs typeface="+mn-cs"/>
              </a:rPr>
              <a: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digunakan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dalam</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analisis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sensitivitas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membandingkan</a:t>
            </a:r>
            <a:r>
              <a:rPr kumimoji="0" lang="en-US" sz="1800" b="0" i="0" u="none" strike="noStrike" kern="1200" cap="none" spc="0" normalizeH="0" baseline="0" noProof="0" dirty="0">
                <a:ln>
                  <a:noFill/>
                </a:ln>
                <a:solidFill>
                  <a:srgbClr val="2F2B20"/>
                </a:solidFill>
                <a:effectLst/>
                <a:uLnTx/>
                <a:uFillTx/>
                <a:latin typeface="Calibri"/>
                <a:ea typeface="+mn-ea"/>
                <a:cs typeface="+mn-cs"/>
              </a:rPr>
              <a:t> relative importance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variabel</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Dalam</a:t>
            </a:r>
            <a:r>
              <a:rPr kumimoji="0" lang="en-US" sz="1800" b="0" i="0" u="none" strike="noStrike" kern="1200" cap="none" spc="0" normalizeH="0" baseline="0" noProof="0" dirty="0">
                <a:ln>
                  <a:noFill/>
                </a:ln>
                <a:solidFill>
                  <a:srgbClr val="2F2B20"/>
                </a:solidFill>
                <a:effectLst/>
                <a:uLnTx/>
                <a:uFillTx/>
                <a:latin typeface="Calibri"/>
                <a:ea typeface="+mn-ea"/>
                <a:cs typeface="+mn-cs"/>
              </a:rPr>
              <a:t> diagram tornado,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sumbu</a:t>
            </a:r>
            <a:r>
              <a:rPr kumimoji="0" lang="en-US" sz="1800" b="0" i="0" u="none" strike="noStrike" kern="1200" cap="none" spc="0" normalizeH="0" baseline="0" noProof="0" dirty="0">
                <a:ln>
                  <a:noFill/>
                </a:ln>
                <a:solidFill>
                  <a:srgbClr val="2F2B20"/>
                </a:solidFill>
                <a:effectLst/>
                <a:uLnTx/>
                <a:uFillTx/>
                <a:latin typeface="Calibri"/>
                <a:ea typeface="+mn-ea"/>
                <a:cs typeface="+mn-cs"/>
              </a:rPr>
              <a:t> Y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mengandung</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setiap</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jenis</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ketidakpastian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1800" b="0" i="0" u="none" strike="noStrike" kern="1200" cap="none" spc="0" normalizeH="0" baseline="0" noProof="0" dirty="0">
                <a:ln>
                  <a:noFill/>
                </a:ln>
                <a:solidFill>
                  <a:srgbClr val="2F2B20"/>
                </a:solidFill>
                <a:effectLst/>
                <a:uLnTx/>
                <a:uFillTx/>
                <a:latin typeface="Calibri"/>
                <a:ea typeface="+mn-ea"/>
                <a:cs typeface="+mn-cs"/>
              </a:rPr>
              <a:t> baseline values,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sumbu</a:t>
            </a:r>
            <a:r>
              <a:rPr kumimoji="0" lang="en-US" sz="1800" b="0" i="0" u="none" strike="noStrike" kern="1200" cap="none" spc="0" normalizeH="0" baseline="0" noProof="0" dirty="0">
                <a:ln>
                  <a:noFill/>
                </a:ln>
                <a:solidFill>
                  <a:srgbClr val="2F2B20"/>
                </a:solidFill>
                <a:effectLst/>
                <a:uLnTx/>
                <a:uFillTx/>
                <a:latin typeface="Calibri"/>
                <a:ea typeface="+mn-ea"/>
                <a:cs typeface="+mn-cs"/>
              </a:rPr>
              <a:t> X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berisi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penyebaran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korelasi</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ketidakpastian</a:t>
            </a:r>
            <a:r>
              <a:rPr kumimoji="0" lang="en-US" sz="1800" b="0" i="0" u="none" strike="noStrike" kern="1200" cap="none" spc="0" normalizeH="0" baseline="0" noProof="0" dirty="0">
                <a:ln>
                  <a:noFill/>
                </a:ln>
                <a:solidFill>
                  <a:srgbClr val="2F2B20"/>
                </a:solidFill>
                <a:effectLst/>
                <a:uLnTx/>
                <a:uFillTx/>
                <a:latin typeface="Calibri"/>
                <a:ea typeface="+mn-ea"/>
                <a:cs typeface="+mn-cs"/>
              </a:rPr>
              <a:t>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kepada</a:t>
            </a:r>
            <a:r>
              <a:rPr kumimoji="0" lang="en-US" sz="1800" b="0" i="0" u="none" strike="noStrike" kern="1200" cap="none" spc="0" normalizeH="0" baseline="0" noProof="0" dirty="0">
                <a:ln>
                  <a:noFill/>
                </a:ln>
                <a:solidFill>
                  <a:srgbClr val="2F2B20"/>
                </a:solidFill>
                <a:effectLst/>
                <a:uLnTx/>
                <a:uFillTx/>
                <a:latin typeface="Calibri"/>
                <a:ea typeface="+mn-ea"/>
                <a:cs typeface="+mn-cs"/>
              </a:rPr>
              <a:t> output yang </a:t>
            </a:r>
            <a:r>
              <a:rPr kumimoji="0" lang="en-US" sz="1800" b="0" i="0" u="none" strike="noStrike" kern="1200" cap="none" spc="0" normalizeH="0" baseline="0" noProof="0" dirty="0" err="1">
                <a:ln>
                  <a:noFill/>
                </a:ln>
                <a:solidFill>
                  <a:srgbClr val="2F2B20"/>
                </a:solidFill>
                <a:effectLst/>
                <a:uLnTx/>
                <a:uFillTx/>
                <a:latin typeface="Calibri"/>
                <a:ea typeface="+mn-ea"/>
                <a:cs typeface="+mn-cs"/>
              </a:rPr>
              <a:t>dipelajari</a:t>
            </a:r>
            <a:r>
              <a:rPr kumimoji="0" lang="en-US" sz="1800" b="0" i="0" u="none" strike="noStrike" kern="1200" cap="none" spc="0" normalizeH="0" baseline="0" noProof="0" dirty="0">
                <a:ln>
                  <a:noFill/>
                </a:ln>
                <a:solidFill>
                  <a:srgbClr val="2F2B20"/>
                </a:solidFill>
                <a:effectLst/>
                <a:uLnTx/>
                <a:uFillTx/>
                <a:latin typeface="Calibri"/>
                <a:ea typeface="+mn-ea"/>
                <a:cs typeface="+mn-cs"/>
              </a:rPr>
              <a:t>.</a:t>
            </a:r>
          </a:p>
        </p:txBody>
      </p:sp>
    </p:spTree>
    <p:extLst>
      <p:ext uri="{BB962C8B-B14F-4D97-AF65-F5344CB8AC3E}">
        <p14:creationId xmlns:p14="http://schemas.microsoft.com/office/powerpoint/2010/main" val="14543363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Quantitative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8" name="Group 7"/>
          <p:cNvGrpSpPr/>
          <p:nvPr/>
        </p:nvGrpSpPr>
        <p:grpSpPr>
          <a:xfrm>
            <a:off x="1155258" y="6114196"/>
            <a:ext cx="10295214" cy="587171"/>
            <a:chOff x="0" y="5565228"/>
            <a:chExt cx="5029200" cy="646386"/>
          </a:xfrm>
        </p:grpSpPr>
        <p:sp>
          <p:nvSpPr>
            <p:cNvPr id="11" name="Rectangle 10"/>
            <p:cNvSpPr/>
            <p:nvPr/>
          </p:nvSpPr>
          <p:spPr>
            <a:xfrm>
              <a:off x="1828800" y="5565228"/>
              <a:ext cx="1676400" cy="64638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bg1"/>
                  </a:solidFill>
                </a:rPr>
                <a:t>2. Quantitative risk analysis and modeling techniques</a:t>
              </a:r>
            </a:p>
          </p:txBody>
        </p:sp>
        <p:sp>
          <p:nvSpPr>
            <p:cNvPr id="12" name="Rectangle 11"/>
            <p:cNvSpPr/>
            <p:nvPr/>
          </p:nvSpPr>
          <p:spPr>
            <a:xfrm>
              <a:off x="3505200" y="5565228"/>
              <a:ext cx="1524000" cy="646386"/>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3. Expert judgment</a:t>
              </a:r>
            </a:p>
          </p:txBody>
        </p:sp>
        <p:sp>
          <p:nvSpPr>
            <p:cNvPr id="14" name="Rectangle 13"/>
            <p:cNvSpPr/>
            <p:nvPr/>
          </p:nvSpPr>
          <p:spPr>
            <a:xfrm>
              <a:off x="0" y="5565228"/>
              <a:ext cx="18288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1. Data gathering and representation techniques</a:t>
              </a:r>
              <a:endParaRPr lang="en-US" dirty="0">
                <a:solidFill>
                  <a:schemeClr val="tx1"/>
                </a:solidFill>
              </a:endParaRPr>
            </a:p>
          </p:txBody>
        </p:sp>
      </p:grpSp>
      <p:pic>
        <p:nvPicPr>
          <p:cNvPr id="16" name="Picture 15" descr="2.JPG"/>
          <p:cNvPicPr/>
          <p:nvPr/>
        </p:nvPicPr>
        <p:blipFill>
          <a:blip r:embed="rId3" cstate="print"/>
          <a:stretch>
            <a:fillRect/>
          </a:stretch>
        </p:blipFill>
        <p:spPr>
          <a:xfrm>
            <a:off x="1354867" y="795621"/>
            <a:ext cx="7088210" cy="5318575"/>
          </a:xfrm>
          <a:prstGeom prst="rect">
            <a:avLst/>
          </a:prstGeom>
        </p:spPr>
      </p:pic>
    </p:spTree>
    <p:extLst>
      <p:ext uri="{BB962C8B-B14F-4D97-AF65-F5344CB8AC3E}">
        <p14:creationId xmlns:p14="http://schemas.microsoft.com/office/powerpoint/2010/main" val="38582764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Quantitative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8" name="Group 7"/>
          <p:cNvGrpSpPr/>
          <p:nvPr/>
        </p:nvGrpSpPr>
        <p:grpSpPr>
          <a:xfrm>
            <a:off x="1155258" y="6114196"/>
            <a:ext cx="10295214" cy="587171"/>
            <a:chOff x="0" y="5565228"/>
            <a:chExt cx="5029200" cy="646386"/>
          </a:xfrm>
        </p:grpSpPr>
        <p:sp>
          <p:nvSpPr>
            <p:cNvPr id="11" name="Rectangle 10"/>
            <p:cNvSpPr/>
            <p:nvPr/>
          </p:nvSpPr>
          <p:spPr>
            <a:xfrm>
              <a:off x="1828800" y="5565228"/>
              <a:ext cx="1676400" cy="64638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bg1"/>
                  </a:solidFill>
                </a:rPr>
                <a:t>2. Quantitative risk analysis and modeling techniques</a:t>
              </a:r>
            </a:p>
          </p:txBody>
        </p:sp>
        <p:sp>
          <p:nvSpPr>
            <p:cNvPr id="12" name="Rectangle 11"/>
            <p:cNvSpPr/>
            <p:nvPr/>
          </p:nvSpPr>
          <p:spPr>
            <a:xfrm>
              <a:off x="3505200" y="5565228"/>
              <a:ext cx="1524000" cy="646386"/>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3. Expert judgment</a:t>
              </a:r>
            </a:p>
          </p:txBody>
        </p:sp>
        <p:sp>
          <p:nvSpPr>
            <p:cNvPr id="14" name="Rectangle 13"/>
            <p:cNvSpPr/>
            <p:nvPr/>
          </p:nvSpPr>
          <p:spPr>
            <a:xfrm>
              <a:off x="0" y="5565228"/>
              <a:ext cx="18288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1. Data gathering and representation techniques</a:t>
              </a:r>
              <a:endParaRPr lang="en-US" dirty="0">
                <a:solidFill>
                  <a:schemeClr val="tx1"/>
                </a:solidFill>
              </a:endParaRPr>
            </a:p>
          </p:txBody>
        </p:sp>
      </p:grpSp>
      <p:sp>
        <p:nvSpPr>
          <p:cNvPr id="9" name="Rectangle 8"/>
          <p:cNvSpPr/>
          <p:nvPr/>
        </p:nvSpPr>
        <p:spPr>
          <a:xfrm>
            <a:off x="564749" y="956000"/>
            <a:ext cx="5962224" cy="46166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b</a:t>
            </a:r>
            <a:r>
              <a:rPr kumimoji="0" lang="id-ID" sz="2400" b="1" i="0" u="none" strike="noStrike" kern="1200" cap="none" spc="0" normalizeH="0" baseline="0" noProof="0" dirty="0">
                <a:ln>
                  <a:noFill/>
                </a:ln>
                <a:solidFill>
                  <a:srgbClr val="2F2B20"/>
                </a:solidFill>
                <a:effectLst/>
                <a:uLnTx/>
                <a:uFillTx/>
                <a:latin typeface="Calibri"/>
                <a:ea typeface="+mn-ea"/>
                <a:cs typeface="+mn-cs"/>
              </a:rPr>
              <a:t>. </a:t>
            </a:r>
            <a:r>
              <a:rPr kumimoji="0" lang="en-US" sz="2400" b="1" i="0" u="none" strike="noStrike" kern="1200" cap="none" spc="0" normalizeH="0" baseline="0" noProof="0" dirty="0">
                <a:ln>
                  <a:noFill/>
                </a:ln>
                <a:solidFill>
                  <a:srgbClr val="2F2B20"/>
                </a:solidFill>
                <a:effectLst/>
                <a:uLnTx/>
                <a:uFillTx/>
                <a:latin typeface="Calibri"/>
                <a:ea typeface="+mn-ea"/>
                <a:cs typeface="+mn-cs"/>
              </a:rPr>
              <a:t> Expected monetary value analysis.</a:t>
            </a:r>
            <a:endParaRPr kumimoji="0" lang="id-ID" sz="2400" b="0" i="0" u="none" strike="noStrike" kern="1200" cap="none" spc="0" normalizeH="0" baseline="0" noProof="0" dirty="0">
              <a:ln>
                <a:noFill/>
              </a:ln>
              <a:solidFill>
                <a:srgbClr val="2F2B20"/>
              </a:solidFill>
              <a:effectLst/>
              <a:uLnTx/>
              <a:uFillTx/>
              <a:latin typeface="Calibri"/>
              <a:ea typeface="+mn-ea"/>
              <a:cs typeface="+mn-cs"/>
            </a:endParaRPr>
          </a:p>
        </p:txBody>
      </p:sp>
      <p:sp>
        <p:nvSpPr>
          <p:cNvPr id="10" name="Rectangle 9"/>
          <p:cNvSpPr/>
          <p:nvPr/>
        </p:nvSpPr>
        <p:spPr>
          <a:xfrm>
            <a:off x="574361" y="1874932"/>
            <a:ext cx="9316230" cy="347787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2F2B20"/>
                </a:solidFill>
                <a:effectLst/>
                <a:uLnTx/>
                <a:uFillTx/>
                <a:latin typeface="Calibri"/>
                <a:ea typeface="+mn-ea"/>
                <a:cs typeface="+mn-cs"/>
              </a:rPr>
              <a:t>EMV (Expected Monetary Value) analysis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adalah</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konsep</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statisik</a:t>
            </a:r>
            <a:r>
              <a:rPr kumimoji="0" lang="en-US" sz="22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menghitung</a:t>
            </a:r>
            <a:r>
              <a:rPr kumimoji="0" lang="en-US" sz="2200" b="0" i="0" u="none" strike="noStrike" kern="1200" cap="none" spc="0" normalizeH="0" baseline="0" noProof="0" dirty="0">
                <a:ln>
                  <a:noFill/>
                </a:ln>
                <a:solidFill>
                  <a:srgbClr val="2F2B20"/>
                </a:solidFill>
                <a:effectLst/>
                <a:uLnTx/>
                <a:uFillTx/>
                <a:latin typeface="Calibri"/>
                <a:ea typeface="+mn-ea"/>
                <a:cs typeface="+mn-cs"/>
              </a:rPr>
              <a:t> rata-rata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keluaran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ketika</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mencakup</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tidak</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skenario</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perkiraan</a:t>
            </a:r>
            <a:r>
              <a:rPr kumimoji="0" lang="en-US" sz="2200" b="0" i="0" u="none" strike="noStrike" kern="1200" cap="none" spc="0" normalizeH="0" baseline="0" noProof="0" dirty="0">
                <a:ln>
                  <a:noFill/>
                </a:ln>
                <a:solidFill>
                  <a:srgbClr val="2F2B20"/>
                </a:solidFill>
                <a:effectLst/>
                <a:uLnTx/>
                <a:uFillTx/>
                <a:latin typeface="Calibri"/>
                <a:ea typeface="+mn-ea"/>
                <a:cs typeface="+mn-cs"/>
              </a:rPr>
              <a:t> masa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depan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yg</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mungkin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atau</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tidak</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mungkin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terjadi</a:t>
            </a:r>
            <a:r>
              <a:rPr kumimoji="0" lang="en-US" sz="2200" b="0" i="0" u="none" strike="noStrike" kern="1200" cap="none" spc="0" normalizeH="0" baseline="0" noProof="0" dirty="0">
                <a:ln>
                  <a:noFill/>
                </a:ln>
                <a:solidFill>
                  <a:srgbClr val="2F2B20"/>
                </a:solidFill>
                <a:effectLst/>
                <a:uLnTx/>
                <a:uFillTx/>
                <a:latin typeface="Calibri"/>
                <a:ea typeface="+mn-ea"/>
                <a:cs typeface="+mn-cs"/>
              </a:rPr>
              <a:t>. EMV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dinyatakan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secara</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umum</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sebagai</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nilai</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positif</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sedangkan</a:t>
            </a:r>
            <a:r>
              <a:rPr kumimoji="0" lang="en-US" sz="2200" b="0" i="0" u="none" strike="noStrike" kern="1200" cap="none" spc="0" normalizeH="0" baseline="0" noProof="0" dirty="0">
                <a:ln>
                  <a:noFill/>
                </a:ln>
                <a:solidFill>
                  <a:srgbClr val="2F2B20"/>
                </a:solidFill>
                <a:effectLst/>
                <a:uLnTx/>
                <a:uFillTx/>
                <a:latin typeface="Calibri"/>
                <a:ea typeface="+mn-ea"/>
                <a:cs typeface="+mn-cs"/>
              </a:rPr>
              <a:t> EMV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ancaman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dinyatakan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sebagai</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nilai</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negatif</a:t>
            </a:r>
            <a:r>
              <a:rPr kumimoji="0" lang="en-US" sz="2200" b="0" i="0" u="none" strike="noStrike" kern="1200" cap="none" spc="0" normalizeH="0" baseline="0" noProof="0" dirty="0">
                <a:ln>
                  <a:noFill/>
                </a:ln>
                <a:solidFill>
                  <a:srgbClr val="2F2B20"/>
                </a:solidFill>
                <a:effectLst/>
                <a:uLnTx/>
                <a:uFillTx/>
                <a:latin typeface="Calibri"/>
                <a:ea typeface="+mn-ea"/>
                <a:cs typeface="+mn-cs"/>
              </a:rPr>
              <a:t>.</a:t>
            </a:r>
            <a:endParaRPr kumimoji="0" lang="id-ID" sz="22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2F2B20"/>
                </a:solidFill>
                <a:effectLst/>
                <a:uLnTx/>
                <a:uFillTx/>
                <a:latin typeface="Calibri"/>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2F2B20"/>
                </a:solidFill>
                <a:effectLst/>
                <a:uLnTx/>
                <a:uFillTx/>
                <a:latin typeface="Calibri"/>
                <a:ea typeface="+mn-ea"/>
                <a:cs typeface="+mn-cs"/>
              </a:rPr>
              <a:t>EMV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dihitung</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mengalikan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nilai</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keluaran</a:t>
            </a:r>
            <a:r>
              <a:rPr kumimoji="0" lang="en-US" sz="22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mungkin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probabilitas</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terjadinya</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menjumlahkan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keseluruhan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hasil</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perkalian</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tersebut</a:t>
            </a:r>
            <a:r>
              <a:rPr kumimoji="0" lang="en-US" sz="2200" b="0" i="0" u="none" strike="noStrike" kern="1200" cap="none" spc="0" normalizeH="0" baseline="0" noProof="0" dirty="0">
                <a:ln>
                  <a:noFill/>
                </a:ln>
                <a:solidFill>
                  <a:srgbClr val="2F2B20"/>
                </a:solidFill>
                <a:effectLst/>
                <a:uLnTx/>
                <a:uFillTx/>
                <a:latin typeface="Calibri"/>
                <a:ea typeface="+mn-ea"/>
                <a:cs typeface="+mn-cs"/>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2F2B20"/>
                </a:solidFill>
                <a:effectLst/>
                <a:uLnTx/>
                <a:uFillTx/>
                <a:latin typeface="Calibri"/>
                <a:ea typeface="+mn-ea"/>
                <a:cs typeface="+mn-cs"/>
              </a:rPr>
              <a:t> Cara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menggambarkan</a:t>
            </a:r>
            <a:r>
              <a:rPr kumimoji="0" lang="en-US" sz="2200" b="0" i="0" u="none" strike="noStrike" kern="1200" cap="none" spc="0" normalizeH="0" baseline="0" noProof="0" dirty="0">
                <a:ln>
                  <a:noFill/>
                </a:ln>
                <a:solidFill>
                  <a:srgbClr val="2F2B20"/>
                </a:solidFill>
                <a:effectLst/>
                <a:uLnTx/>
                <a:uFillTx/>
                <a:latin typeface="Calibri"/>
                <a:ea typeface="+mn-ea"/>
                <a:cs typeface="+mn-cs"/>
              </a:rPr>
              <a:t> EMV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adalah</a:t>
            </a:r>
            <a:r>
              <a:rPr kumimoji="0" lang="en-US" sz="2200" b="0" i="0" u="none" strike="noStrike" kern="1200" cap="none" spc="0" normalizeH="0" baseline="0" noProof="0" dirty="0">
                <a:ln>
                  <a:noFill/>
                </a:ln>
                <a:solidFill>
                  <a:srgbClr val="2F2B20"/>
                </a:solidFill>
                <a:effectLst/>
                <a:uLnTx/>
                <a:uFillTx/>
                <a:latin typeface="Calibri"/>
                <a:ea typeface="+mn-ea"/>
                <a:cs typeface="+mn-cs"/>
              </a:rPr>
              <a:t> </a:t>
            </a:r>
            <a:r>
              <a:rPr kumimoji="0" lang="en-US" sz="2200" b="0" i="0" u="none" strike="noStrike" kern="1200" cap="none" spc="0" normalizeH="0" baseline="0" noProof="0" dirty="0" err="1">
                <a:ln>
                  <a:noFill/>
                </a:ln>
                <a:solidFill>
                  <a:srgbClr val="2F2B20"/>
                </a:solidFill>
                <a:effectLst/>
                <a:uLnTx/>
                <a:uFillTx/>
                <a:latin typeface="Calibri"/>
                <a:ea typeface="+mn-ea"/>
                <a:cs typeface="+mn-cs"/>
              </a:rPr>
              <a:t>menggunakan</a:t>
            </a:r>
            <a:r>
              <a:rPr kumimoji="0" lang="en-US" sz="2200" b="0" i="0" u="none" strike="noStrike" kern="1200" cap="none" spc="0" normalizeH="0" baseline="0" noProof="0" dirty="0">
                <a:ln>
                  <a:noFill/>
                </a:ln>
                <a:solidFill>
                  <a:srgbClr val="2F2B20"/>
                </a:solidFill>
                <a:effectLst/>
                <a:uLnTx/>
                <a:uFillTx/>
                <a:latin typeface="Calibri"/>
                <a:ea typeface="+mn-ea"/>
                <a:cs typeface="+mn-cs"/>
              </a:rPr>
              <a:t> Decision Tree Diagram.</a:t>
            </a:r>
          </a:p>
        </p:txBody>
      </p:sp>
    </p:spTree>
    <p:extLst>
      <p:ext uri="{BB962C8B-B14F-4D97-AF65-F5344CB8AC3E}">
        <p14:creationId xmlns:p14="http://schemas.microsoft.com/office/powerpoint/2010/main" val="294023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Quantitative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8" name="Group 7"/>
          <p:cNvGrpSpPr/>
          <p:nvPr/>
        </p:nvGrpSpPr>
        <p:grpSpPr>
          <a:xfrm>
            <a:off x="1155258" y="6114196"/>
            <a:ext cx="10295214" cy="587171"/>
            <a:chOff x="0" y="5565228"/>
            <a:chExt cx="5029200" cy="646386"/>
          </a:xfrm>
        </p:grpSpPr>
        <p:sp>
          <p:nvSpPr>
            <p:cNvPr id="11" name="Rectangle 10"/>
            <p:cNvSpPr/>
            <p:nvPr/>
          </p:nvSpPr>
          <p:spPr>
            <a:xfrm>
              <a:off x="1828800" y="5565228"/>
              <a:ext cx="1676400" cy="64638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bg1"/>
                  </a:solidFill>
                </a:rPr>
                <a:t>2. Quantitative risk analysis and modeling techniques</a:t>
              </a:r>
            </a:p>
          </p:txBody>
        </p:sp>
        <p:sp>
          <p:nvSpPr>
            <p:cNvPr id="12" name="Rectangle 11"/>
            <p:cNvSpPr/>
            <p:nvPr/>
          </p:nvSpPr>
          <p:spPr>
            <a:xfrm>
              <a:off x="3505200" y="5565228"/>
              <a:ext cx="1524000" cy="646386"/>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3. Expert judgment</a:t>
              </a:r>
            </a:p>
          </p:txBody>
        </p:sp>
        <p:sp>
          <p:nvSpPr>
            <p:cNvPr id="14" name="Rectangle 13"/>
            <p:cNvSpPr/>
            <p:nvPr/>
          </p:nvSpPr>
          <p:spPr>
            <a:xfrm>
              <a:off x="0" y="5565228"/>
              <a:ext cx="18288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1. Data gathering and representation techniques</a:t>
              </a:r>
              <a:endParaRPr lang="en-US" dirty="0">
                <a:solidFill>
                  <a:schemeClr val="tx1"/>
                </a:solidFill>
              </a:endParaRPr>
            </a:p>
          </p:txBody>
        </p:sp>
      </p:grpSp>
      <p:pic>
        <p:nvPicPr>
          <p:cNvPr id="15" name="Picture 2"/>
          <p:cNvPicPr>
            <a:picLocks noGrp="1" noChangeAspect="1" noChangeArrowheads="1"/>
          </p:cNvPicPr>
          <p:nvPr>
            <p:ph idx="1"/>
          </p:nvPr>
        </p:nvPicPr>
        <p:blipFill>
          <a:blip r:embed="rId3" cstate="print"/>
          <a:stretch>
            <a:fillRect/>
          </a:stretch>
        </p:blipFill>
        <p:spPr bwMode="auto">
          <a:xfrm>
            <a:off x="685800" y="833024"/>
            <a:ext cx="9809328" cy="5162937"/>
          </a:xfrm>
          <a:prstGeom prst="rect">
            <a:avLst/>
          </a:prstGeom>
          <a:noFill/>
          <a:ln w="9525">
            <a:noFill/>
            <a:miter lim="800000"/>
            <a:headEnd/>
            <a:tailEnd/>
          </a:ln>
        </p:spPr>
      </p:pic>
    </p:spTree>
    <p:extLst>
      <p:ext uri="{BB962C8B-B14F-4D97-AF65-F5344CB8AC3E}">
        <p14:creationId xmlns:p14="http://schemas.microsoft.com/office/powerpoint/2010/main" val="33724304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Quantitative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8" name="Group 7"/>
          <p:cNvGrpSpPr/>
          <p:nvPr/>
        </p:nvGrpSpPr>
        <p:grpSpPr>
          <a:xfrm>
            <a:off x="1155258" y="6114196"/>
            <a:ext cx="10295214" cy="587171"/>
            <a:chOff x="0" y="5565228"/>
            <a:chExt cx="5029200" cy="646386"/>
          </a:xfrm>
        </p:grpSpPr>
        <p:sp>
          <p:nvSpPr>
            <p:cNvPr id="11" name="Rectangle 10"/>
            <p:cNvSpPr/>
            <p:nvPr/>
          </p:nvSpPr>
          <p:spPr>
            <a:xfrm>
              <a:off x="1828800" y="5565228"/>
              <a:ext cx="1676400" cy="64638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bg1"/>
                  </a:solidFill>
                </a:rPr>
                <a:t>2. Quantitative risk analysis and modeling techniques</a:t>
              </a:r>
            </a:p>
          </p:txBody>
        </p:sp>
        <p:sp>
          <p:nvSpPr>
            <p:cNvPr id="12" name="Rectangle 11"/>
            <p:cNvSpPr/>
            <p:nvPr/>
          </p:nvSpPr>
          <p:spPr>
            <a:xfrm>
              <a:off x="3505200" y="5565228"/>
              <a:ext cx="1524000" cy="646386"/>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3. Expert judgment</a:t>
              </a:r>
            </a:p>
          </p:txBody>
        </p:sp>
        <p:sp>
          <p:nvSpPr>
            <p:cNvPr id="14" name="Rectangle 13"/>
            <p:cNvSpPr/>
            <p:nvPr/>
          </p:nvSpPr>
          <p:spPr>
            <a:xfrm>
              <a:off x="0" y="5565228"/>
              <a:ext cx="18288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1. Data gathering and representation techniques</a:t>
              </a:r>
              <a:endParaRPr lang="en-US" dirty="0">
                <a:solidFill>
                  <a:schemeClr val="tx1"/>
                </a:solidFill>
              </a:endParaRPr>
            </a:p>
          </p:txBody>
        </p:sp>
      </p:grpSp>
      <p:sp>
        <p:nvSpPr>
          <p:cNvPr id="9" name="Rectangle 8"/>
          <p:cNvSpPr/>
          <p:nvPr/>
        </p:nvSpPr>
        <p:spPr>
          <a:xfrm>
            <a:off x="681138" y="874713"/>
            <a:ext cx="3934904" cy="46166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a:ea typeface="+mn-ea"/>
                <a:cs typeface="+mn-cs"/>
              </a:rPr>
              <a:t>c</a:t>
            </a:r>
            <a:r>
              <a:rPr kumimoji="0" lang="id-ID" sz="2400" b="1" i="0" u="none" strike="noStrike" kern="1200" cap="none" spc="0" normalizeH="0" baseline="0" noProof="0" dirty="0">
                <a:ln>
                  <a:noFill/>
                </a:ln>
                <a:solidFill>
                  <a:srgbClr val="2F2B20"/>
                </a:solidFill>
                <a:effectLst/>
                <a:uLnTx/>
                <a:uFillTx/>
                <a:latin typeface="Calibri"/>
                <a:ea typeface="+mn-ea"/>
                <a:cs typeface="+mn-cs"/>
              </a:rPr>
              <a:t>. </a:t>
            </a:r>
            <a:r>
              <a:rPr kumimoji="0" lang="en-US" sz="2400" b="1" i="0" u="none" strike="noStrike" kern="1200" cap="none" spc="0" normalizeH="0" baseline="0" noProof="0" dirty="0">
                <a:ln>
                  <a:noFill/>
                </a:ln>
                <a:solidFill>
                  <a:srgbClr val="2F2B20"/>
                </a:solidFill>
                <a:effectLst/>
                <a:uLnTx/>
                <a:uFillTx/>
                <a:latin typeface="Calibri"/>
                <a:ea typeface="+mn-ea"/>
                <a:cs typeface="+mn-cs"/>
              </a:rPr>
              <a:t>Modeling and simulation</a:t>
            </a:r>
            <a:endParaRPr kumimoji="0" lang="id-ID" sz="2400" b="0" i="0" u="none" strike="noStrike" kern="1200" cap="none" spc="0" normalizeH="0" baseline="0" noProof="0" dirty="0">
              <a:ln>
                <a:noFill/>
              </a:ln>
              <a:solidFill>
                <a:srgbClr val="2F2B20"/>
              </a:solidFill>
              <a:effectLst/>
              <a:uLnTx/>
              <a:uFillTx/>
              <a:latin typeface="Calibri"/>
              <a:ea typeface="+mn-ea"/>
              <a:cs typeface="+mn-cs"/>
            </a:endParaRPr>
          </a:p>
        </p:txBody>
      </p:sp>
      <p:sp>
        <p:nvSpPr>
          <p:cNvPr id="10" name="Rectangle 9"/>
          <p:cNvSpPr/>
          <p:nvPr/>
        </p:nvSpPr>
        <p:spPr>
          <a:xfrm>
            <a:off x="681138" y="1815682"/>
            <a:ext cx="10209776" cy="415498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2F2B20"/>
                </a:solidFill>
                <a:effectLst/>
                <a:uLnTx/>
                <a:uFillTx/>
                <a:latin typeface="Calibri"/>
                <a:ea typeface="+mn-ea"/>
                <a:cs typeface="+mn-cs"/>
              </a:rPr>
              <a:t>Simulasi</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menggunakan</a:t>
            </a:r>
            <a:r>
              <a:rPr kumimoji="0" lang="en-US" sz="2400" b="0" i="0" u="none" strike="noStrike" kern="1200" cap="none" spc="0" normalizeH="0" baseline="0" noProof="0" dirty="0">
                <a:ln>
                  <a:noFill/>
                </a:ln>
                <a:solidFill>
                  <a:srgbClr val="2F2B20"/>
                </a:solidFill>
                <a:effectLst/>
                <a:uLnTx/>
                <a:uFillTx/>
                <a:latin typeface="Calibri"/>
                <a:ea typeface="+mn-ea"/>
                <a:cs typeface="+mn-cs"/>
              </a:rPr>
              <a:t> model yang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menerjemahkan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ketidakpastian</a:t>
            </a:r>
            <a:r>
              <a:rPr kumimoji="0" lang="en-US" sz="24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rinci</a:t>
            </a:r>
            <a:r>
              <a:rPr kumimoji="0" lang="en-US" sz="2400" b="0" i="0" u="none" strike="noStrike" kern="1200" cap="none" spc="0" normalizeH="0" baseline="0" noProof="0" dirty="0">
                <a:ln>
                  <a:noFill/>
                </a:ln>
                <a:solidFill>
                  <a:srgbClr val="2F2B20"/>
                </a:solidFill>
                <a:effectLst/>
                <a:uLnTx/>
                <a:uFillTx/>
                <a:latin typeface="Calibri"/>
                <a:ea typeface="+mn-ea"/>
                <a:cs typeface="+mn-cs"/>
              </a:rPr>
              <a:t> yang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telah</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ditetapkan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menjadi</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dampak</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potensial</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mereka</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terhadap</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tujuan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2400" b="0" i="0" u="none" strike="noStrike" kern="1200" cap="none" spc="0" normalizeH="0" baseline="0" noProof="0" dirty="0">
                <a:ln>
                  <a:noFill/>
                </a:ln>
                <a:solidFill>
                  <a:srgbClr val="2F2B20"/>
                </a:solidFill>
                <a:effectLst/>
                <a:uLnTx/>
                <a:uFillTx/>
                <a:latin typeface="Calibri"/>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2F2B20"/>
                </a:solidFill>
                <a:effectLst/>
                <a:uLnTx/>
                <a:uFillTx/>
                <a:latin typeface="Calibri"/>
                <a:ea typeface="+mn-ea"/>
                <a:cs typeface="+mn-cs"/>
              </a:rPr>
              <a:t>Simulasi</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ditunjukkan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menggunakan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Teknik</a:t>
            </a:r>
            <a:r>
              <a:rPr kumimoji="0" lang="en-US" sz="2400" b="0" i="0" u="none" strike="noStrike" kern="1200" cap="none" spc="0" normalizeH="0" baseline="0" noProof="0" dirty="0">
                <a:ln>
                  <a:noFill/>
                </a:ln>
                <a:solidFill>
                  <a:srgbClr val="2F2B20"/>
                </a:solidFill>
                <a:effectLst/>
                <a:uLnTx/>
                <a:uFillTx/>
                <a:latin typeface="Calibri"/>
                <a:ea typeface="+mn-ea"/>
                <a:cs typeface="+mn-cs"/>
              </a:rPr>
              <a:t> Monte Carlo.</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analisis</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resiko</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biaya</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simulasi</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menggunakan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perkiraan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biaya</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sebuah</a:t>
            </a:r>
            <a:r>
              <a:rPr kumimoji="0" lang="en-US" sz="2400" b="0" i="0" u="none" strike="noStrike" kern="1200" cap="none" spc="0" normalizeH="0" baseline="0" noProof="0" dirty="0">
                <a:ln>
                  <a:noFill/>
                </a:ln>
                <a:solidFill>
                  <a:srgbClr val="2F2B20"/>
                </a:solidFill>
                <a:effectLst/>
                <a:uLnTx/>
                <a:uFillTx/>
                <a:latin typeface="Calibri"/>
                <a:ea typeface="+mn-ea"/>
                <a:cs typeface="+mn-cs"/>
              </a:rPr>
              <a:t> Schedule Risk Analysis, diagram Schedule Network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400" b="0" i="0" u="none" strike="noStrike" kern="1200" cap="none" spc="0" normalizeH="0" baseline="0" noProof="0" dirty="0">
                <a:ln>
                  <a:noFill/>
                </a:ln>
                <a:solidFill>
                  <a:srgbClr val="2F2B20"/>
                </a:solidFill>
                <a:effectLst/>
                <a:uLnTx/>
                <a:uFillTx/>
                <a:latin typeface="Calibri"/>
                <a:ea typeface="+mn-ea"/>
                <a:cs typeface="+mn-cs"/>
              </a:rPr>
              <a:t> Duration estimates yang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digunakan</a:t>
            </a:r>
            <a:r>
              <a:rPr kumimoji="0" lang="en-US" sz="2400" b="0" i="0" u="none" strike="noStrike" kern="1200" cap="none" spc="0" normalizeH="0" baseline="0" noProof="0" dirty="0">
                <a:ln>
                  <a:noFill/>
                </a:ln>
                <a:solidFill>
                  <a:srgbClr val="2F2B20"/>
                </a:solidFill>
                <a:effectLst/>
                <a:uLnTx/>
                <a:uFillTx/>
                <a:latin typeface="Calibri"/>
                <a:ea typeface="+mn-ea"/>
                <a:cs typeface="+mn-cs"/>
              </a:rPr>
              <a:t>. Output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dari</a:t>
            </a:r>
            <a:r>
              <a:rPr kumimoji="0" lang="en-US" sz="2400" b="0" i="0" u="none" strike="noStrike" kern="1200" cap="none" spc="0" normalizeH="0" baseline="0" noProof="0" dirty="0">
                <a:ln>
                  <a:noFill/>
                </a:ln>
                <a:solidFill>
                  <a:srgbClr val="2F2B20"/>
                </a:solidFill>
                <a:effectLst/>
                <a:uLnTx/>
                <a:uFillTx/>
                <a:latin typeface="Calibri"/>
                <a:ea typeface="+mn-ea"/>
                <a:cs typeface="+mn-cs"/>
              </a:rPr>
              <a:t> Cost Risk Simulation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dengan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menggunakan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tiga</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elemen</a:t>
            </a:r>
            <a:r>
              <a:rPr kumimoji="0" lang="en-US" sz="2400" b="0" i="0" u="none" strike="noStrike" kern="1200" cap="none" spc="0" normalizeH="0" baseline="0" noProof="0" dirty="0">
                <a:ln>
                  <a:noFill/>
                </a:ln>
                <a:solidFill>
                  <a:srgbClr val="2F2B20"/>
                </a:solidFill>
                <a:effectLst/>
                <a:uLnTx/>
                <a:uFillTx/>
                <a:latin typeface="Calibri"/>
                <a:ea typeface="+mn-ea"/>
                <a:cs typeface="+mn-cs"/>
              </a:rPr>
              <a:t> Model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dan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risiko</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rentang</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ditunjukkan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pada</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gambar</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Dibawah</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ini</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menggambarkan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probabilitas</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masing-masing</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mencapai</a:t>
            </a:r>
            <a:r>
              <a:rPr kumimoji="0" lang="en-US" sz="2400" b="0" i="0" u="none" strike="noStrike" kern="1200" cap="none" spc="0" normalizeH="0" baseline="0" noProof="0" dirty="0">
                <a:ln>
                  <a:noFill/>
                </a:ln>
                <a:solidFill>
                  <a:srgbClr val="2F2B20"/>
                </a:solidFill>
                <a:effectLst/>
                <a:uLnTx/>
                <a:uFillTx/>
                <a:latin typeface="Calibri"/>
                <a:ea typeface="+mn-ea"/>
                <a:cs typeface="+mn-cs"/>
              </a:rPr>
              <a:t> target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biaya</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tertentu</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Kurva</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serupa</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dapat</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dikembangkan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untuk</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tujuan</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proyek</a:t>
            </a:r>
            <a:r>
              <a:rPr kumimoji="0" lang="en-US" sz="2400" b="0" i="0" u="none" strike="noStrike" kern="1200" cap="none" spc="0" normalizeH="0" baseline="0" noProof="0" dirty="0">
                <a:ln>
                  <a:noFill/>
                </a:ln>
                <a:solidFill>
                  <a:srgbClr val="2F2B20"/>
                </a:solidFill>
                <a:effectLst/>
                <a:uLnTx/>
                <a:uFillTx/>
                <a:latin typeface="Calibri"/>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a:ea typeface="+mn-ea"/>
                <a:cs typeface="+mn-cs"/>
              </a:rPr>
              <a:t>lainnya</a:t>
            </a:r>
            <a:r>
              <a:rPr kumimoji="0" lang="en-US" sz="2400" b="0" i="0" u="none" strike="noStrike" kern="1200" cap="none" spc="0" normalizeH="0" baseline="0" noProof="0" dirty="0">
                <a:ln>
                  <a:noFill/>
                </a:ln>
                <a:solidFill>
                  <a:srgbClr val="2F2B20"/>
                </a:solidFill>
                <a:effectLst/>
                <a:uLnTx/>
                <a:uFillTx/>
                <a:latin typeface="Calibri"/>
                <a:ea typeface="+mn-ea"/>
                <a:cs typeface="+mn-cs"/>
              </a:rPr>
              <a:t>.</a:t>
            </a:r>
          </a:p>
        </p:txBody>
      </p:sp>
    </p:spTree>
    <p:extLst>
      <p:ext uri="{BB962C8B-B14F-4D97-AF65-F5344CB8AC3E}">
        <p14:creationId xmlns:p14="http://schemas.microsoft.com/office/powerpoint/2010/main" val="29143419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Quantitative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8" name="Group 7"/>
          <p:cNvGrpSpPr/>
          <p:nvPr/>
        </p:nvGrpSpPr>
        <p:grpSpPr>
          <a:xfrm>
            <a:off x="1155258" y="6114196"/>
            <a:ext cx="10295214" cy="587171"/>
            <a:chOff x="0" y="5565228"/>
            <a:chExt cx="5029200" cy="646386"/>
          </a:xfrm>
        </p:grpSpPr>
        <p:sp>
          <p:nvSpPr>
            <p:cNvPr id="11" name="Rectangle 10"/>
            <p:cNvSpPr/>
            <p:nvPr/>
          </p:nvSpPr>
          <p:spPr>
            <a:xfrm>
              <a:off x="1828800" y="5565228"/>
              <a:ext cx="1676400" cy="64638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bg1"/>
                  </a:solidFill>
                </a:rPr>
                <a:t>2. Quantitative risk analysis and modeling techniques</a:t>
              </a:r>
            </a:p>
          </p:txBody>
        </p:sp>
        <p:sp>
          <p:nvSpPr>
            <p:cNvPr id="12" name="Rectangle 11"/>
            <p:cNvSpPr/>
            <p:nvPr/>
          </p:nvSpPr>
          <p:spPr>
            <a:xfrm>
              <a:off x="3505200" y="5565228"/>
              <a:ext cx="1524000" cy="646386"/>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3. Expert judgment</a:t>
              </a:r>
            </a:p>
          </p:txBody>
        </p:sp>
        <p:sp>
          <p:nvSpPr>
            <p:cNvPr id="14" name="Rectangle 13"/>
            <p:cNvSpPr/>
            <p:nvPr/>
          </p:nvSpPr>
          <p:spPr>
            <a:xfrm>
              <a:off x="0" y="5565228"/>
              <a:ext cx="18288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1. Data gathering and representation techniques</a:t>
              </a:r>
              <a:endParaRPr lang="en-US" dirty="0">
                <a:solidFill>
                  <a:schemeClr val="tx1"/>
                </a:solidFill>
              </a:endParaRPr>
            </a:p>
          </p:txBody>
        </p:sp>
      </p:grpSp>
      <p:pic>
        <p:nvPicPr>
          <p:cNvPr id="9" name="Picture 2"/>
          <p:cNvPicPr>
            <a:picLocks noChangeAspect="1" noChangeArrowheads="1"/>
          </p:cNvPicPr>
          <p:nvPr/>
        </p:nvPicPr>
        <p:blipFill>
          <a:blip r:embed="rId3" cstate="print"/>
          <a:srcRect/>
          <a:stretch>
            <a:fillRect/>
          </a:stretch>
        </p:blipFill>
        <p:spPr bwMode="auto">
          <a:xfrm>
            <a:off x="1155257" y="928671"/>
            <a:ext cx="8643835" cy="4971642"/>
          </a:xfrm>
          <a:prstGeom prst="rect">
            <a:avLst/>
          </a:prstGeom>
          <a:noFill/>
          <a:ln w="9525">
            <a:noFill/>
            <a:miter lim="800000"/>
            <a:headEnd/>
            <a:tailEnd/>
          </a:ln>
        </p:spPr>
      </p:pic>
    </p:spTree>
    <p:extLst>
      <p:ext uri="{BB962C8B-B14F-4D97-AF65-F5344CB8AC3E}">
        <p14:creationId xmlns:p14="http://schemas.microsoft.com/office/powerpoint/2010/main" val="6249625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Quantitative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8" name="Group 7"/>
          <p:cNvGrpSpPr/>
          <p:nvPr/>
        </p:nvGrpSpPr>
        <p:grpSpPr>
          <a:xfrm>
            <a:off x="1155258" y="6114196"/>
            <a:ext cx="10295214" cy="587171"/>
            <a:chOff x="0" y="5565228"/>
            <a:chExt cx="5029200" cy="646386"/>
          </a:xfrm>
        </p:grpSpPr>
        <p:sp>
          <p:nvSpPr>
            <p:cNvPr id="11" name="Rectangle 10"/>
            <p:cNvSpPr/>
            <p:nvPr/>
          </p:nvSpPr>
          <p:spPr>
            <a:xfrm>
              <a:off x="1828800" y="5565228"/>
              <a:ext cx="16764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2. Quantitative risk analysis and modeling techniques</a:t>
              </a:r>
            </a:p>
          </p:txBody>
        </p:sp>
        <p:sp>
          <p:nvSpPr>
            <p:cNvPr id="12" name="Rectangle 11"/>
            <p:cNvSpPr/>
            <p:nvPr/>
          </p:nvSpPr>
          <p:spPr>
            <a:xfrm>
              <a:off x="3505200" y="5565228"/>
              <a:ext cx="1524000" cy="64638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bg1"/>
                  </a:solidFill>
                </a:rPr>
                <a:t>3. Expert judgment</a:t>
              </a:r>
            </a:p>
          </p:txBody>
        </p:sp>
        <p:sp>
          <p:nvSpPr>
            <p:cNvPr id="14" name="Rectangle 13"/>
            <p:cNvSpPr/>
            <p:nvPr/>
          </p:nvSpPr>
          <p:spPr>
            <a:xfrm>
              <a:off x="0" y="5565228"/>
              <a:ext cx="18288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1. Data gathering and representation techniques</a:t>
              </a:r>
              <a:endParaRPr lang="en-US" dirty="0">
                <a:solidFill>
                  <a:schemeClr val="tx1"/>
                </a:solidFill>
              </a:endParaRPr>
            </a:p>
          </p:txBody>
        </p:sp>
      </p:grpSp>
      <p:sp>
        <p:nvSpPr>
          <p:cNvPr id="9" name="Content Placeholder 2"/>
          <p:cNvSpPr>
            <a:spLocks noGrp="1"/>
          </p:cNvSpPr>
          <p:nvPr>
            <p:ph idx="1"/>
          </p:nvPr>
        </p:nvSpPr>
        <p:spPr>
          <a:xfrm>
            <a:off x="1426191" y="1955042"/>
            <a:ext cx="7726251" cy="2819400"/>
          </a:xfrm>
          <a:ln/>
        </p:spPr>
        <p:style>
          <a:lnRef idx="2">
            <a:schemeClr val="dk1"/>
          </a:lnRef>
          <a:fillRef idx="1">
            <a:schemeClr val="lt1"/>
          </a:fillRef>
          <a:effectRef idx="0">
            <a:schemeClr val="dk1"/>
          </a:effectRef>
          <a:fontRef idx="minor">
            <a:schemeClr val="dk1"/>
          </a:fontRef>
        </p:style>
        <p:txBody>
          <a:bodyPr>
            <a:noAutofit/>
          </a:bodyPr>
          <a:lstStyle/>
          <a:p>
            <a:pPr algn="just"/>
            <a:r>
              <a:rPr lang="en-US" sz="2400" dirty="0" err="1"/>
              <a:t>Dibutuhkan</a:t>
            </a:r>
            <a:r>
              <a:rPr lang="en-US" sz="2400" dirty="0"/>
              <a:t> </a:t>
            </a:r>
            <a:r>
              <a:rPr lang="en-US" sz="2400" dirty="0" err="1"/>
              <a:t>untuk</a:t>
            </a:r>
            <a:r>
              <a:rPr lang="en-US" sz="2400" dirty="0"/>
              <a:t> </a:t>
            </a:r>
            <a:r>
              <a:rPr lang="en-US" sz="2400" dirty="0" err="1"/>
              <a:t>mengidentifikasikan</a:t>
            </a:r>
            <a:r>
              <a:rPr lang="en-US" sz="2400" dirty="0"/>
              <a:t> </a:t>
            </a:r>
            <a:r>
              <a:rPr lang="en-US" sz="2400" dirty="0" err="1"/>
              <a:t>dampak</a:t>
            </a:r>
            <a:r>
              <a:rPr lang="en-US" sz="2400" dirty="0"/>
              <a:t> </a:t>
            </a:r>
            <a:r>
              <a:rPr lang="en-US" sz="2400" dirty="0" err="1"/>
              <a:t>potensial</a:t>
            </a:r>
            <a:r>
              <a:rPr lang="en-US" sz="2400" dirty="0"/>
              <a:t> </a:t>
            </a:r>
            <a:r>
              <a:rPr lang="en-US" sz="2400" dirty="0" err="1"/>
              <a:t>dari</a:t>
            </a:r>
            <a:r>
              <a:rPr lang="en-US" sz="2400" dirty="0"/>
              <a:t> </a:t>
            </a:r>
            <a:r>
              <a:rPr lang="en-US" sz="2400" dirty="0" err="1"/>
              <a:t>biaya</a:t>
            </a:r>
            <a:r>
              <a:rPr lang="en-US" sz="2400" dirty="0"/>
              <a:t> </a:t>
            </a:r>
            <a:r>
              <a:rPr lang="en-US" sz="2400" dirty="0" err="1"/>
              <a:t>dan</a:t>
            </a:r>
            <a:r>
              <a:rPr lang="en-US" sz="2400" dirty="0"/>
              <a:t> </a:t>
            </a:r>
            <a:r>
              <a:rPr lang="en-US" sz="2400" dirty="0" err="1"/>
              <a:t>jadwal</a:t>
            </a:r>
            <a:r>
              <a:rPr lang="en-US" sz="2400" dirty="0"/>
              <a:t>, </a:t>
            </a:r>
            <a:r>
              <a:rPr lang="en-US" sz="2400" dirty="0" err="1"/>
              <a:t>untuk</a:t>
            </a:r>
            <a:r>
              <a:rPr lang="en-US" sz="2400" dirty="0"/>
              <a:t> </a:t>
            </a:r>
            <a:r>
              <a:rPr lang="en-US" sz="2400" dirty="0" err="1"/>
              <a:t>mengevaluasi</a:t>
            </a:r>
            <a:r>
              <a:rPr lang="en-US" sz="2400" dirty="0"/>
              <a:t> </a:t>
            </a:r>
            <a:r>
              <a:rPr lang="en-US" sz="2400" dirty="0" err="1"/>
              <a:t>kemungkinan</a:t>
            </a:r>
            <a:r>
              <a:rPr lang="en-US" sz="2400" dirty="0"/>
              <a:t> </a:t>
            </a:r>
            <a:r>
              <a:rPr lang="en-US" sz="2400" dirty="0" err="1"/>
              <a:t>dan</a:t>
            </a:r>
            <a:r>
              <a:rPr lang="en-US" sz="2400" dirty="0"/>
              <a:t> lain </a:t>
            </a:r>
            <a:r>
              <a:rPr lang="en-US" sz="2400" dirty="0" err="1"/>
              <a:t>lain</a:t>
            </a:r>
            <a:r>
              <a:rPr lang="en-US" sz="2400" dirty="0"/>
              <a:t>. </a:t>
            </a:r>
          </a:p>
          <a:p>
            <a:pPr algn="just"/>
            <a:r>
              <a:rPr lang="en-US" sz="2400" dirty="0"/>
              <a:t>Expert </a:t>
            </a:r>
            <a:r>
              <a:rPr lang="en-US" sz="2400" dirty="0" err="1"/>
              <a:t>Judgement</a:t>
            </a:r>
            <a:r>
              <a:rPr lang="en-US" sz="2400" dirty="0"/>
              <a:t> </a:t>
            </a:r>
            <a:r>
              <a:rPr lang="en-US" sz="2400" dirty="0" err="1"/>
              <a:t>juga</a:t>
            </a:r>
            <a:r>
              <a:rPr lang="en-US" sz="2400" dirty="0"/>
              <a:t> </a:t>
            </a:r>
            <a:r>
              <a:rPr lang="en-US" sz="2400" dirty="0" err="1"/>
              <a:t>dibutuhkan</a:t>
            </a:r>
            <a:r>
              <a:rPr lang="en-US" sz="2400" dirty="0"/>
              <a:t> </a:t>
            </a:r>
            <a:r>
              <a:rPr lang="en-US" sz="2400" dirty="0" err="1"/>
              <a:t>pada</a:t>
            </a:r>
            <a:r>
              <a:rPr lang="en-US" sz="2400" dirty="0"/>
              <a:t> </a:t>
            </a:r>
            <a:r>
              <a:rPr lang="en-US" sz="2400" dirty="0" err="1"/>
              <a:t>interpretasi</a:t>
            </a:r>
            <a:r>
              <a:rPr lang="en-US" sz="2400" dirty="0"/>
              <a:t> data. Para </a:t>
            </a:r>
            <a:r>
              <a:rPr lang="en-US" sz="2400" dirty="0" err="1"/>
              <a:t>Ahli</a:t>
            </a:r>
            <a:r>
              <a:rPr lang="en-US" sz="2400" dirty="0"/>
              <a:t> </a:t>
            </a:r>
            <a:r>
              <a:rPr lang="en-US" sz="2400" dirty="0" err="1"/>
              <a:t>dapat</a:t>
            </a:r>
            <a:r>
              <a:rPr lang="en-US" sz="2400" dirty="0"/>
              <a:t> </a:t>
            </a:r>
            <a:r>
              <a:rPr lang="en-US" sz="2400" dirty="0" err="1"/>
              <a:t>menentukan</a:t>
            </a:r>
            <a:r>
              <a:rPr lang="en-US" sz="2400" dirty="0"/>
              <a:t> </a:t>
            </a:r>
            <a:r>
              <a:rPr lang="en-US" sz="2400" dirty="0" err="1"/>
              <a:t>ketika</a:t>
            </a:r>
            <a:r>
              <a:rPr lang="en-US" sz="2400" dirty="0"/>
              <a:t> tool </a:t>
            </a:r>
            <a:r>
              <a:rPr lang="en-US" sz="2400" dirty="0" err="1"/>
              <a:t>mana</a:t>
            </a:r>
            <a:r>
              <a:rPr lang="en-US" sz="2400" dirty="0"/>
              <a:t> yang </a:t>
            </a:r>
            <a:r>
              <a:rPr lang="en-US" sz="2400" dirty="0" err="1"/>
              <a:t>pantas</a:t>
            </a:r>
            <a:r>
              <a:rPr lang="en-US" sz="2400" dirty="0"/>
              <a:t> </a:t>
            </a:r>
            <a:r>
              <a:rPr lang="en-US" sz="2400" dirty="0" err="1"/>
              <a:t>atau</a:t>
            </a:r>
            <a:r>
              <a:rPr lang="en-US" sz="2400" dirty="0"/>
              <a:t> </a:t>
            </a:r>
            <a:r>
              <a:rPr lang="en-US" sz="2400" dirty="0" err="1"/>
              <a:t>tidak</a:t>
            </a:r>
            <a:r>
              <a:rPr lang="en-US" sz="2400" dirty="0"/>
              <a:t> </a:t>
            </a:r>
            <a:r>
              <a:rPr lang="en-US" sz="2400" dirty="0" err="1"/>
              <a:t>digunakan</a:t>
            </a:r>
            <a:r>
              <a:rPr lang="en-US" sz="2400" dirty="0"/>
              <a:t> </a:t>
            </a:r>
            <a:r>
              <a:rPr lang="en-US" sz="2400" dirty="0" err="1"/>
              <a:t>mempertimbangkan</a:t>
            </a:r>
            <a:r>
              <a:rPr lang="en-US" sz="2400" dirty="0"/>
              <a:t> </a:t>
            </a:r>
            <a:r>
              <a:rPr lang="en-US" sz="2400" dirty="0" err="1"/>
              <a:t>kemampuan</a:t>
            </a:r>
            <a:r>
              <a:rPr lang="en-US" sz="2400" dirty="0"/>
              <a:t> </a:t>
            </a:r>
            <a:r>
              <a:rPr lang="en-US" sz="2400" dirty="0" err="1"/>
              <a:t>organisasi</a:t>
            </a:r>
            <a:r>
              <a:rPr lang="en-US" sz="2400" dirty="0"/>
              <a:t> </a:t>
            </a:r>
            <a:r>
              <a:rPr lang="en-US" sz="2400" dirty="0" err="1"/>
              <a:t>dan</a:t>
            </a:r>
            <a:r>
              <a:rPr lang="en-US" sz="2400" dirty="0"/>
              <a:t> </a:t>
            </a:r>
            <a:r>
              <a:rPr lang="en-US" sz="2400" dirty="0" err="1"/>
              <a:t>kultur</a:t>
            </a:r>
            <a:r>
              <a:rPr lang="en-US" sz="2400" dirty="0"/>
              <a:t> </a:t>
            </a:r>
            <a:r>
              <a:rPr lang="en-US" sz="2400" dirty="0" err="1"/>
              <a:t>organisasi</a:t>
            </a:r>
            <a:r>
              <a:rPr lang="en-US" sz="2400" dirty="0"/>
              <a:t>.</a:t>
            </a:r>
          </a:p>
          <a:p>
            <a:pPr marL="0" indent="0" algn="just">
              <a:buNone/>
            </a:pPr>
            <a:endParaRPr lang="en-US" sz="2000" dirty="0"/>
          </a:p>
        </p:txBody>
      </p:sp>
      <p:sp>
        <p:nvSpPr>
          <p:cNvPr id="10" name="Rectangle 9"/>
          <p:cNvSpPr/>
          <p:nvPr/>
        </p:nvSpPr>
        <p:spPr>
          <a:xfrm>
            <a:off x="5385279" y="1269242"/>
            <a:ext cx="388951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2400" b="1" i="0" u="none" strike="noStrike" kern="1200" cap="none" spc="0" normalizeH="0" baseline="0" noProof="0" dirty="0">
                <a:ln>
                  <a:noFill/>
                </a:ln>
                <a:solidFill>
                  <a:srgbClr val="800000"/>
                </a:solidFill>
                <a:effectLst/>
                <a:uLnTx/>
                <a:uFillTx/>
                <a:latin typeface="HelveticaNeue-BoldCond"/>
                <a:ea typeface="+mn-ea"/>
                <a:cs typeface="+mn-cs"/>
              </a:rPr>
              <a:t>3</a:t>
            </a:r>
            <a:r>
              <a:rPr kumimoji="0" lang="en-US" sz="2400" b="1" i="0" u="none" strike="noStrike" kern="1200" cap="none" spc="0" normalizeH="0" baseline="0" noProof="0" dirty="0">
                <a:ln>
                  <a:noFill/>
                </a:ln>
                <a:solidFill>
                  <a:srgbClr val="800000"/>
                </a:solidFill>
                <a:effectLst/>
                <a:uLnTx/>
                <a:uFillTx/>
                <a:latin typeface="HelveticaNeue-BoldCond"/>
                <a:ea typeface="+mn-ea"/>
                <a:cs typeface="+mn-cs"/>
              </a:rPr>
              <a:t>. </a:t>
            </a:r>
            <a:r>
              <a:rPr kumimoji="0" lang="id-ID" sz="2400" b="1" i="0" u="none" strike="noStrike" kern="1200" cap="none" spc="0" normalizeH="0" baseline="0" noProof="0" dirty="0">
                <a:ln>
                  <a:noFill/>
                </a:ln>
                <a:solidFill>
                  <a:srgbClr val="800000"/>
                </a:solidFill>
                <a:effectLst/>
                <a:uLnTx/>
                <a:uFillTx/>
                <a:latin typeface="HelveticaNeue-BoldCond"/>
                <a:ea typeface="+mn-ea"/>
                <a:cs typeface="+mn-cs"/>
              </a:rPr>
              <a:t>Expert Judgment</a:t>
            </a:r>
            <a:endParaRPr kumimoji="0" lang="id-ID" sz="2400" b="0" i="0" u="none" strike="noStrike" kern="1200" cap="none" spc="0" normalizeH="0" baseline="0" noProof="0" dirty="0">
              <a:ln>
                <a:noFill/>
              </a:ln>
              <a:solidFill>
                <a:srgbClr val="800000"/>
              </a:solidFill>
              <a:effectLst/>
              <a:uLnTx/>
              <a:uFillTx/>
              <a:latin typeface="Calibri"/>
              <a:ea typeface="+mn-ea"/>
              <a:cs typeface="+mn-cs"/>
            </a:endParaRPr>
          </a:p>
        </p:txBody>
      </p:sp>
    </p:spTree>
    <p:extLst>
      <p:ext uri="{BB962C8B-B14F-4D97-AF65-F5344CB8AC3E}">
        <p14:creationId xmlns:p14="http://schemas.microsoft.com/office/powerpoint/2010/main" val="40517566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Quantitative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820979710"/>
              </p:ext>
            </p:extLst>
          </p:nvPr>
        </p:nvGraphicFramePr>
        <p:xfrm>
          <a:off x="549373" y="2756847"/>
          <a:ext cx="10655438" cy="34868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 name="Group 10"/>
          <p:cNvGrpSpPr/>
          <p:nvPr/>
        </p:nvGrpSpPr>
        <p:grpSpPr>
          <a:xfrm>
            <a:off x="231159" y="887104"/>
            <a:ext cx="4299897" cy="559559"/>
            <a:chOff x="2540" y="614764"/>
            <a:chExt cx="2476500" cy="4164088"/>
          </a:xfrm>
          <a:scene3d>
            <a:camera prst="orthographicFront"/>
            <a:lightRig rig="threePt" dir="t">
              <a:rot lat="0" lon="0" rev="7500000"/>
            </a:lightRig>
          </a:scene3d>
        </p:grpSpPr>
        <p:sp>
          <p:nvSpPr>
            <p:cNvPr id="12" name="Rectangle 11"/>
            <p:cNvSpPr/>
            <p:nvPr/>
          </p:nvSpPr>
          <p:spPr>
            <a:xfrm>
              <a:off x="2540" y="628412"/>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defRPr/>
              </a:pPr>
              <a:r>
                <a:rPr lang="en-US" dirty="0"/>
                <a:t>1. </a:t>
              </a:r>
              <a:r>
                <a:rPr lang="id-ID" b="1" dirty="0">
                  <a:solidFill>
                    <a:srgbClr val="800000"/>
                  </a:solidFill>
                  <a:latin typeface="HelveticaNeue-BoldCond"/>
                </a:rPr>
                <a:t>Project Documents Updates</a:t>
              </a:r>
              <a:endParaRPr lang="id-ID" dirty="0">
                <a:solidFill>
                  <a:srgbClr val="800000"/>
                </a:solidFill>
              </a:endParaRPr>
            </a:p>
          </p:txBody>
        </p:sp>
      </p:grpSp>
      <p:sp>
        <p:nvSpPr>
          <p:cNvPr id="14" name="Content Placeholder 2"/>
          <p:cNvSpPr>
            <a:spLocks noGrp="1"/>
          </p:cNvSpPr>
          <p:nvPr>
            <p:ph idx="1"/>
          </p:nvPr>
        </p:nvSpPr>
        <p:spPr>
          <a:xfrm>
            <a:off x="811592" y="1534211"/>
            <a:ext cx="9628945" cy="755990"/>
          </a:xfrm>
          <a:ln w="38100">
            <a:solidFill>
              <a:srgbClr val="800000"/>
            </a:solidFill>
            <a:prstDash val="sysDash"/>
          </a:ln>
        </p:spPr>
        <p:txBody>
          <a:bodyPr>
            <a:normAutofit/>
          </a:bodyPr>
          <a:lstStyle/>
          <a:p>
            <a:pPr marL="91440" lvl="1" indent="0" algn="just">
              <a:spcBef>
                <a:spcPts val="600"/>
              </a:spcBef>
              <a:buClr>
                <a:schemeClr val="accent1"/>
              </a:buClr>
              <a:buNone/>
            </a:pPr>
            <a:r>
              <a:rPr lang="en-US" dirty="0"/>
              <a:t>Project Documents </a:t>
            </a:r>
            <a:r>
              <a:rPr lang="en-US" dirty="0" err="1"/>
              <a:t>diperbaharui</a:t>
            </a:r>
            <a:r>
              <a:rPr lang="en-US" dirty="0"/>
              <a:t> </a:t>
            </a:r>
            <a:r>
              <a:rPr lang="en-US" dirty="0" err="1"/>
              <a:t>dengan</a:t>
            </a:r>
            <a:r>
              <a:rPr lang="en-US" dirty="0"/>
              <a:t> </a:t>
            </a:r>
            <a:r>
              <a:rPr lang="en-US" dirty="0" err="1"/>
              <a:t>informasi</a:t>
            </a:r>
            <a:r>
              <a:rPr lang="en-US" dirty="0"/>
              <a:t> </a:t>
            </a:r>
            <a:r>
              <a:rPr lang="en-US" dirty="0" err="1"/>
              <a:t>hasil</a:t>
            </a:r>
            <a:r>
              <a:rPr lang="en-US" dirty="0"/>
              <a:t> </a:t>
            </a:r>
            <a:r>
              <a:rPr lang="en-US" dirty="0" err="1"/>
              <a:t>dari</a:t>
            </a:r>
            <a:r>
              <a:rPr lang="en-US" dirty="0"/>
              <a:t> Quantitative Risk Analysis.</a:t>
            </a:r>
            <a:r>
              <a:rPr lang="id-ID" dirty="0"/>
              <a:t> </a:t>
            </a:r>
            <a:r>
              <a:rPr lang="en-US" dirty="0"/>
              <a:t>Risk Register Updates </a:t>
            </a:r>
            <a:r>
              <a:rPr lang="en-US" dirty="0" err="1"/>
              <a:t>termasuk</a:t>
            </a:r>
            <a:r>
              <a:rPr lang="en-US" dirty="0"/>
              <a:t>:</a:t>
            </a:r>
          </a:p>
          <a:p>
            <a:pPr lvl="1"/>
            <a:endParaRPr lang="en-US" sz="1800" dirty="0"/>
          </a:p>
          <a:p>
            <a:pPr lvl="2"/>
            <a:endParaRPr lang="en-US" sz="1600" dirty="0"/>
          </a:p>
        </p:txBody>
      </p:sp>
    </p:spTree>
    <p:extLst>
      <p:ext uri="{BB962C8B-B14F-4D97-AF65-F5344CB8AC3E}">
        <p14:creationId xmlns:p14="http://schemas.microsoft.com/office/powerpoint/2010/main" val="25209875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Perform Quantitative Risk Analysis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1089077794"/>
              </p:ext>
            </p:extLst>
          </p:nvPr>
        </p:nvGraphicFramePr>
        <p:xfrm>
          <a:off x="549373" y="1815152"/>
          <a:ext cx="11105814" cy="47494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 name="Group 10"/>
          <p:cNvGrpSpPr/>
          <p:nvPr/>
        </p:nvGrpSpPr>
        <p:grpSpPr>
          <a:xfrm>
            <a:off x="231159" y="887104"/>
            <a:ext cx="4299897" cy="559559"/>
            <a:chOff x="2540" y="614764"/>
            <a:chExt cx="2476500" cy="4164088"/>
          </a:xfrm>
          <a:scene3d>
            <a:camera prst="orthographicFront"/>
            <a:lightRig rig="threePt" dir="t">
              <a:rot lat="0" lon="0" rev="7500000"/>
            </a:lightRig>
          </a:scene3d>
        </p:grpSpPr>
        <p:sp>
          <p:nvSpPr>
            <p:cNvPr id="12" name="Rectangle 11"/>
            <p:cNvSpPr/>
            <p:nvPr/>
          </p:nvSpPr>
          <p:spPr>
            <a:xfrm>
              <a:off x="2540" y="628412"/>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defRPr/>
              </a:pPr>
              <a:r>
                <a:rPr lang="en-US" dirty="0"/>
                <a:t>1. </a:t>
              </a:r>
              <a:r>
                <a:rPr lang="id-ID" b="1" dirty="0">
                  <a:solidFill>
                    <a:srgbClr val="800000"/>
                  </a:solidFill>
                  <a:latin typeface="HelveticaNeue-BoldCond"/>
                </a:rPr>
                <a:t>Project Documents Updates</a:t>
              </a:r>
              <a:endParaRPr lang="id-ID" dirty="0">
                <a:solidFill>
                  <a:srgbClr val="800000"/>
                </a:solidFill>
              </a:endParaRPr>
            </a:p>
          </p:txBody>
        </p:sp>
      </p:grpSp>
    </p:spTree>
    <p:extLst>
      <p:ext uri="{BB962C8B-B14F-4D97-AF65-F5344CB8AC3E}">
        <p14:creationId xmlns:p14="http://schemas.microsoft.com/office/powerpoint/2010/main" val="189800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Risk Management: </a:t>
            </a:r>
            <a:r>
              <a:rPr lang="id-ID" sz="3600" dirty="0">
                <a:solidFill>
                  <a:srgbClr val="FF0000"/>
                </a:solidFill>
                <a:latin typeface="Algerian" panose="04020705040A02060702" pitchFamily="82" charset="0"/>
              </a:rPr>
              <a:t>INTRODUCTION</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Rectangle 4"/>
          <p:cNvSpPr/>
          <p:nvPr/>
        </p:nvSpPr>
        <p:spPr>
          <a:xfrm>
            <a:off x="839338" y="1413723"/>
            <a:ext cx="10135773" cy="4247317"/>
          </a:xfrm>
          <a:prstGeom prst="rect">
            <a:avLst/>
          </a:prstGeom>
          <a:solidFill>
            <a:srgbClr val="00B0F0"/>
          </a:solidFill>
        </p:spPr>
        <p:txBody>
          <a:bodyPr wrap="square">
            <a:spAutoFit/>
          </a:bodyPr>
          <a:lstStyle/>
          <a:p>
            <a:pPr marL="342900" indent="-342900" algn="just">
              <a:buFont typeface="Wingdings" panose="05000000000000000000" pitchFamily="2" charset="2"/>
              <a:buChar char="q"/>
            </a:pPr>
            <a:r>
              <a:rPr lang="id-ID" sz="3000" dirty="0"/>
              <a:t>Kondisi risiko dapat mencakup aspek lingkungan proyek atau organisasi yang berkontribusi terhadap </a:t>
            </a:r>
            <a:r>
              <a:rPr lang="en-US" sz="3000" dirty="0"/>
              <a:t>p</a:t>
            </a:r>
            <a:r>
              <a:rPr lang="id-ID" sz="3000" dirty="0"/>
              <a:t>royek, </a:t>
            </a:r>
            <a:r>
              <a:rPr lang="en-US" sz="3000" dirty="0" err="1"/>
              <a:t>seperti</a:t>
            </a:r>
            <a:r>
              <a:rPr lang="en-US" sz="3000" dirty="0"/>
              <a:t> </a:t>
            </a:r>
            <a:r>
              <a:rPr lang="id-ID" sz="3000" dirty="0"/>
              <a:t>kurangnya sistem manajemen </a:t>
            </a:r>
            <a:r>
              <a:rPr lang="en-US" sz="3000" dirty="0"/>
              <a:t>yang </a:t>
            </a:r>
            <a:r>
              <a:rPr lang="id-ID" sz="3000" dirty="0"/>
              <a:t>terintegrasi, beberapa proyek </a:t>
            </a:r>
            <a:r>
              <a:rPr lang="en-US" sz="3000" dirty="0" err="1"/>
              <a:t>dilakukan</a:t>
            </a:r>
            <a:r>
              <a:rPr lang="en-US" sz="3000" dirty="0"/>
              <a:t> </a:t>
            </a:r>
            <a:r>
              <a:rPr lang="id-ID" sz="3000" dirty="0"/>
              <a:t>bersamaan, atau ketergantungan pada p</a:t>
            </a:r>
            <a:r>
              <a:rPr lang="en-US" sz="3000" dirty="0" err="1"/>
              <a:t>ihak</a:t>
            </a:r>
            <a:r>
              <a:rPr lang="en-US" sz="3000" dirty="0"/>
              <a:t> </a:t>
            </a:r>
            <a:r>
              <a:rPr lang="id-ID" sz="3000" dirty="0"/>
              <a:t>eksternal yang berada di luar kendali proyek.</a:t>
            </a:r>
            <a:endParaRPr lang="en-US" sz="3000" dirty="0"/>
          </a:p>
          <a:p>
            <a:pPr marL="457200" indent="-342900" algn="just">
              <a:buFont typeface="Wingdings" panose="05000000000000000000" pitchFamily="2" charset="2"/>
              <a:buChar char="q"/>
            </a:pPr>
            <a:endParaRPr lang="id-ID" sz="3000" dirty="0"/>
          </a:p>
          <a:p>
            <a:pPr marL="342900" indent="-342900" algn="just">
              <a:buFont typeface="Wingdings" panose="05000000000000000000" pitchFamily="2" charset="2"/>
              <a:buChar char="q"/>
            </a:pPr>
            <a:r>
              <a:rPr lang="id-ID" sz="3000" dirty="0"/>
              <a:t>Risiko proyek individu berbeda dari risiko proyek secara keseluruhan. Risiko proyek secara keseluruhan merupakan efek dari ketidakpastian pada proyek</a:t>
            </a:r>
            <a:r>
              <a:rPr lang="en-US" sz="3000" dirty="0"/>
              <a:t>-</a:t>
            </a:r>
            <a:r>
              <a:rPr lang="en-US" sz="3000" dirty="0" err="1"/>
              <a:t>proyek</a:t>
            </a:r>
            <a:r>
              <a:rPr lang="en-US" sz="3000" dirty="0"/>
              <a:t> </a:t>
            </a:r>
            <a:r>
              <a:rPr lang="en-US" sz="3000" dirty="0" err="1"/>
              <a:t>individu</a:t>
            </a:r>
            <a:r>
              <a:rPr lang="id-ID" sz="3000" dirty="0"/>
              <a:t>. </a:t>
            </a:r>
          </a:p>
        </p:txBody>
      </p:sp>
    </p:spTree>
    <p:extLst>
      <p:ext uri="{BB962C8B-B14F-4D97-AF65-F5344CB8AC3E}">
        <p14:creationId xmlns:p14="http://schemas.microsoft.com/office/powerpoint/2010/main" val="32446551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200" b="1" dirty="0"/>
              <a:t>Plan Risk Responses</a:t>
            </a:r>
          </a:p>
        </p:txBody>
      </p:sp>
      <p:sp>
        <p:nvSpPr>
          <p:cNvPr id="21" name="Rounded Rectangle 20"/>
          <p:cNvSpPr/>
          <p:nvPr/>
        </p:nvSpPr>
        <p:spPr>
          <a:xfrm>
            <a:off x="210467" y="862124"/>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549554" y="1870607"/>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152249" y="1543855"/>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456179" y="893469"/>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629319" y="1906842"/>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500033" y="1551901"/>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4905243" y="874791"/>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014485" y="1913438"/>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758216" y="1555849"/>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211545" y="898522"/>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330922" y="1920492"/>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311317" y="1578767"/>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758093" y="859809"/>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9983956" y="1948443"/>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629319" y="2670030"/>
            <a:ext cx="1827401"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Risk Management</a:t>
            </a:r>
            <a:endParaRPr lang="en-US" sz="1600" b="1" kern="1200" dirty="0">
              <a:solidFill>
                <a:schemeClr val="tx1"/>
              </a:solidFill>
            </a:endParaRPr>
          </a:p>
        </p:txBody>
      </p:sp>
      <p:sp>
        <p:nvSpPr>
          <p:cNvPr id="38" name="Freeform 37"/>
          <p:cNvSpPr/>
          <p:nvPr/>
        </p:nvSpPr>
        <p:spPr>
          <a:xfrm>
            <a:off x="2629318" y="341952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Identify Risk</a:t>
            </a:r>
            <a:endParaRPr lang="en-US" sz="1600" b="1" kern="1200" dirty="0">
              <a:solidFill>
                <a:schemeClr val="tx1"/>
              </a:solidFill>
            </a:endParaRPr>
          </a:p>
        </p:txBody>
      </p:sp>
      <p:sp>
        <p:nvSpPr>
          <p:cNvPr id="39" name="Freeform 38"/>
          <p:cNvSpPr/>
          <p:nvPr/>
        </p:nvSpPr>
        <p:spPr>
          <a:xfrm>
            <a:off x="2629317" y="4927490"/>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Quantitative Risk</a:t>
            </a:r>
          </a:p>
          <a:p>
            <a:pPr algn="ctr"/>
            <a:r>
              <a:rPr lang="en-US" sz="1400" b="1" dirty="0">
                <a:solidFill>
                  <a:schemeClr val="tx1"/>
                </a:solidFill>
              </a:rPr>
              <a:t>Analysis</a:t>
            </a:r>
            <a:endParaRPr lang="en-US" sz="1400" b="1" kern="1200" dirty="0">
              <a:solidFill>
                <a:schemeClr val="tx1"/>
              </a:solidFill>
            </a:endParaRPr>
          </a:p>
        </p:txBody>
      </p:sp>
      <p:sp>
        <p:nvSpPr>
          <p:cNvPr id="20" name="Freeform 19"/>
          <p:cNvSpPr/>
          <p:nvPr/>
        </p:nvSpPr>
        <p:spPr>
          <a:xfrm>
            <a:off x="2629317" y="418133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Qualitative Risk</a:t>
            </a:r>
          </a:p>
          <a:p>
            <a:pPr algn="ctr"/>
            <a:r>
              <a:rPr lang="en-US" sz="1400" b="1" dirty="0">
                <a:solidFill>
                  <a:schemeClr val="tx1"/>
                </a:solidFill>
              </a:rPr>
              <a:t>Analysis</a:t>
            </a:r>
          </a:p>
        </p:txBody>
      </p:sp>
      <p:sp>
        <p:nvSpPr>
          <p:cNvPr id="36" name="Freeform 35"/>
          <p:cNvSpPr/>
          <p:nvPr/>
        </p:nvSpPr>
        <p:spPr>
          <a:xfrm>
            <a:off x="2646258" y="568911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Plan Risk</a:t>
            </a:r>
          </a:p>
          <a:p>
            <a:pPr algn="ctr"/>
            <a:r>
              <a:rPr lang="en-US" sz="1600" b="1" dirty="0">
                <a:solidFill>
                  <a:schemeClr val="tx1"/>
                </a:solidFill>
              </a:rPr>
              <a:t>Responses</a:t>
            </a:r>
            <a:endParaRPr lang="en-US" sz="1600" b="1" kern="1200" dirty="0">
              <a:solidFill>
                <a:schemeClr val="tx1"/>
              </a:solidFill>
            </a:endParaRPr>
          </a:p>
        </p:txBody>
      </p:sp>
      <p:sp>
        <p:nvSpPr>
          <p:cNvPr id="40" name="Freeform 39"/>
          <p:cNvSpPr/>
          <p:nvPr/>
        </p:nvSpPr>
        <p:spPr>
          <a:xfrm>
            <a:off x="7428554" y="267354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Control Risk</a:t>
            </a:r>
            <a:endParaRPr lang="en-US" sz="1600" b="1" kern="1200" dirty="0">
              <a:solidFill>
                <a:schemeClr val="tx1"/>
              </a:solidFill>
            </a:endParaRPr>
          </a:p>
        </p:txBody>
      </p:sp>
      <p:sp>
        <p:nvSpPr>
          <p:cNvPr id="41" name="Freeform 40"/>
          <p:cNvSpPr/>
          <p:nvPr/>
        </p:nvSpPr>
        <p:spPr>
          <a:xfrm>
            <a:off x="5014485" y="271116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Implement Risk</a:t>
            </a:r>
          </a:p>
          <a:p>
            <a:pPr lvl="0" algn="ctr" defTabSz="889000">
              <a:lnSpc>
                <a:spcPct val="90000"/>
              </a:lnSpc>
              <a:spcBef>
                <a:spcPct val="0"/>
              </a:spcBef>
              <a:spcAft>
                <a:spcPct val="35000"/>
              </a:spcAft>
            </a:pPr>
            <a:r>
              <a:rPr lang="en-US" sz="1600" b="1" dirty="0">
                <a:solidFill>
                  <a:schemeClr val="tx1"/>
                </a:solidFill>
              </a:rPr>
              <a:t>Responses</a:t>
            </a:r>
          </a:p>
        </p:txBody>
      </p:sp>
    </p:spTree>
    <p:extLst>
      <p:ext uri="{BB962C8B-B14F-4D97-AF65-F5344CB8AC3E}">
        <p14:creationId xmlns:p14="http://schemas.microsoft.com/office/powerpoint/2010/main" val="523545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34617"/>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1662" b="1" dirty="0">
                <a:solidFill>
                  <a:prstClr val="white"/>
                </a:solidFill>
                <a:cs typeface="Century Gothic" charset="0"/>
              </a:rPr>
              <a:t> </a:t>
            </a:r>
            <a:r>
              <a:rPr lang="en-US" sz="3600" b="1" dirty="0"/>
              <a:t>Plan Risk Responses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955343" y="966842"/>
            <a:ext cx="9799093" cy="2199440"/>
          </a:xfrm>
          <a:prstGeom prst="rect">
            <a:avLst/>
          </a:prstGeom>
          <a:solidFill>
            <a:schemeClr val="bg2"/>
          </a:solidFill>
          <a:ln>
            <a:noFill/>
          </a:ln>
        </p:spPr>
        <p:txBody>
          <a:bodyPr lIns="91425" tIns="91425" rIns="91425" bIns="91425" anchor="t" anchorCtr="0">
            <a:normAutofit fontScale="92500" lnSpcReduction="20000"/>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r>
              <a:rPr lang="en-GB" sz="2800" dirty="0"/>
              <a:t>Plan risk responses </a:t>
            </a:r>
            <a:r>
              <a:rPr lang="en-GB" sz="2800" dirty="0" err="1"/>
              <a:t>adalah</a:t>
            </a:r>
            <a:r>
              <a:rPr lang="en-GB" sz="2800" dirty="0"/>
              <a:t> proses </a:t>
            </a:r>
            <a:r>
              <a:rPr lang="en-GB" sz="2800" dirty="0" err="1"/>
              <a:t>mengembangkan</a:t>
            </a:r>
            <a:r>
              <a:rPr lang="en-GB" sz="2800" dirty="0"/>
              <a:t> </a:t>
            </a:r>
            <a:r>
              <a:rPr lang="en-GB" sz="2800" dirty="0" err="1"/>
              <a:t>pilihan</a:t>
            </a:r>
            <a:r>
              <a:rPr lang="en-GB" sz="2800" dirty="0"/>
              <a:t> </a:t>
            </a:r>
            <a:r>
              <a:rPr lang="en-GB" sz="2800" dirty="0" err="1"/>
              <a:t>tindakan</a:t>
            </a:r>
            <a:r>
              <a:rPr lang="en-GB" sz="2800" dirty="0"/>
              <a:t> </a:t>
            </a:r>
            <a:r>
              <a:rPr lang="en-GB" sz="2800" dirty="0" err="1"/>
              <a:t>dalam</a:t>
            </a:r>
            <a:r>
              <a:rPr lang="en-GB" sz="2800" dirty="0"/>
              <a:t> </a:t>
            </a:r>
            <a:r>
              <a:rPr lang="en-GB" sz="2800" dirty="0" err="1"/>
              <a:t>rangka</a:t>
            </a:r>
            <a:r>
              <a:rPr lang="en-GB" sz="2800" dirty="0"/>
              <a:t> </a:t>
            </a:r>
            <a:r>
              <a:rPr lang="en-GB" sz="2800" dirty="0" err="1"/>
              <a:t>meningkatkan</a:t>
            </a:r>
            <a:r>
              <a:rPr lang="en-GB" sz="2800" dirty="0"/>
              <a:t> </a:t>
            </a:r>
            <a:r>
              <a:rPr lang="en-GB" sz="2800" dirty="0" err="1"/>
              <a:t>peluang</a:t>
            </a:r>
            <a:r>
              <a:rPr lang="en-GB" sz="2800" dirty="0"/>
              <a:t> </a:t>
            </a:r>
            <a:r>
              <a:rPr lang="en-GB" sz="2800" dirty="0" err="1"/>
              <a:t>dan</a:t>
            </a:r>
            <a:r>
              <a:rPr lang="en-GB" sz="2800" dirty="0"/>
              <a:t> </a:t>
            </a:r>
            <a:r>
              <a:rPr lang="en-GB" sz="2800" dirty="0" err="1"/>
              <a:t>menurunkan</a:t>
            </a:r>
            <a:r>
              <a:rPr lang="en-GB" sz="2800" dirty="0"/>
              <a:t> </a:t>
            </a:r>
            <a:r>
              <a:rPr lang="en-GB" sz="2800" dirty="0" err="1"/>
              <a:t>ancaman</a:t>
            </a:r>
            <a:r>
              <a:rPr lang="en-GB" sz="2800" dirty="0"/>
              <a:t> </a:t>
            </a:r>
            <a:r>
              <a:rPr lang="en-GB" sz="2800" dirty="0" err="1"/>
              <a:t>pencapaian</a:t>
            </a:r>
            <a:r>
              <a:rPr lang="en-GB" sz="2800" dirty="0"/>
              <a:t> </a:t>
            </a:r>
            <a:r>
              <a:rPr lang="en-GB" sz="2800" dirty="0" err="1"/>
              <a:t>objektif</a:t>
            </a:r>
            <a:r>
              <a:rPr lang="en-GB" sz="2800" dirty="0"/>
              <a:t> </a:t>
            </a:r>
            <a:r>
              <a:rPr lang="en-GB" sz="2800" dirty="0" err="1"/>
              <a:t>proyek</a:t>
            </a:r>
            <a:endParaRPr lang="en-GB" sz="2800" dirty="0"/>
          </a:p>
          <a:p>
            <a:endParaRPr lang="en-GB" sz="2800" dirty="0"/>
          </a:p>
          <a:p>
            <a:r>
              <a:rPr lang="en-GB" sz="2800" dirty="0"/>
              <a:t>Plan risk responses </a:t>
            </a:r>
            <a:r>
              <a:rPr lang="en-GB" sz="2800" dirty="0" err="1"/>
              <a:t>mengikuti</a:t>
            </a:r>
            <a:r>
              <a:rPr lang="en-GB" sz="2800" dirty="0"/>
              <a:t> </a:t>
            </a:r>
            <a:r>
              <a:rPr lang="en-GB" sz="2800" dirty="0" err="1"/>
              <a:t>hasil</a:t>
            </a:r>
            <a:r>
              <a:rPr lang="en-GB" sz="2800" dirty="0"/>
              <a:t> </a:t>
            </a:r>
            <a:r>
              <a:rPr lang="en-GB" sz="2800" dirty="0" err="1"/>
              <a:t>analisa</a:t>
            </a:r>
            <a:r>
              <a:rPr lang="en-GB" sz="2800" dirty="0"/>
              <a:t> </a:t>
            </a:r>
            <a:r>
              <a:rPr lang="en-GB" sz="2800" dirty="0" err="1"/>
              <a:t>resiko</a:t>
            </a:r>
            <a:r>
              <a:rPr lang="en-GB" sz="2800" dirty="0"/>
              <a:t> </a:t>
            </a:r>
            <a:r>
              <a:rPr lang="en-GB" sz="2800" dirty="0" err="1"/>
              <a:t>kuantitatif</a:t>
            </a:r>
            <a:r>
              <a:rPr lang="en-GB" sz="2800" dirty="0"/>
              <a:t> (</a:t>
            </a:r>
            <a:r>
              <a:rPr lang="en-GB" sz="2800" dirty="0" err="1"/>
              <a:t>jika</a:t>
            </a:r>
            <a:r>
              <a:rPr lang="en-GB" sz="2800" dirty="0"/>
              <a:t> </a:t>
            </a:r>
            <a:r>
              <a:rPr lang="en-GB" sz="2800" dirty="0" err="1"/>
              <a:t>digunakan</a:t>
            </a:r>
            <a:r>
              <a:rPr lang="en-GB" sz="2800" dirty="0"/>
              <a:t>). </a:t>
            </a:r>
          </a:p>
        </p:txBody>
      </p:sp>
      <p:sp>
        <p:nvSpPr>
          <p:cNvPr id="2" name="Rectangle 1"/>
          <p:cNvSpPr/>
          <p:nvPr/>
        </p:nvSpPr>
        <p:spPr>
          <a:xfrm>
            <a:off x="955342" y="3577440"/>
            <a:ext cx="9799093" cy="1815882"/>
          </a:xfrm>
          <a:prstGeom prst="rect">
            <a:avLst/>
          </a:prstGeom>
          <a:solidFill>
            <a:srgbClr val="FFFF00"/>
          </a:solidFill>
        </p:spPr>
        <p:txBody>
          <a:bodyPr wrap="square">
            <a:spAutoFit/>
          </a:bodyPr>
          <a:lstStyle/>
          <a:p>
            <a:r>
              <a:rPr lang="en-GB" sz="2800" dirty="0" err="1"/>
              <a:t>Manfaat</a:t>
            </a:r>
            <a:r>
              <a:rPr lang="en-GB" sz="2800" dirty="0"/>
              <a:t> </a:t>
            </a:r>
            <a:r>
              <a:rPr lang="en-GB" sz="2800" dirty="0" err="1"/>
              <a:t>utama</a:t>
            </a:r>
            <a:r>
              <a:rPr lang="en-GB" sz="2800" dirty="0"/>
              <a:t> </a:t>
            </a:r>
            <a:r>
              <a:rPr lang="en-GB" sz="2800" dirty="0" err="1"/>
              <a:t>dari</a:t>
            </a:r>
            <a:r>
              <a:rPr lang="en-GB" sz="2800" dirty="0"/>
              <a:t> proses </a:t>
            </a:r>
            <a:r>
              <a:rPr lang="en-GB" sz="2800" dirty="0" err="1"/>
              <a:t>ini</a:t>
            </a:r>
            <a:r>
              <a:rPr lang="en-GB" sz="2800" dirty="0"/>
              <a:t> </a:t>
            </a:r>
            <a:r>
              <a:rPr lang="en-GB" sz="2800" dirty="0" err="1"/>
              <a:t>adalah</a:t>
            </a:r>
            <a:r>
              <a:rPr lang="en-GB" sz="2800" dirty="0"/>
              <a:t> </a:t>
            </a:r>
            <a:r>
              <a:rPr lang="en-GB" sz="2800" dirty="0" err="1"/>
              <a:t>mengatasi</a:t>
            </a:r>
            <a:r>
              <a:rPr lang="en-GB" sz="2800" dirty="0"/>
              <a:t> </a:t>
            </a:r>
            <a:r>
              <a:rPr lang="en-GB" sz="2800" dirty="0" err="1"/>
              <a:t>risiko</a:t>
            </a:r>
            <a:r>
              <a:rPr lang="en-GB" sz="2800" dirty="0"/>
              <a:t> </a:t>
            </a:r>
            <a:r>
              <a:rPr lang="en-GB" sz="2800" dirty="0" err="1"/>
              <a:t>berdasarkan</a:t>
            </a:r>
            <a:r>
              <a:rPr lang="en-GB" sz="2800" dirty="0"/>
              <a:t> </a:t>
            </a:r>
            <a:r>
              <a:rPr lang="en-GB" sz="2800" dirty="0" err="1"/>
              <a:t>prioritasnya</a:t>
            </a:r>
            <a:r>
              <a:rPr lang="en-GB" sz="2800" dirty="0"/>
              <a:t>, </a:t>
            </a:r>
            <a:r>
              <a:rPr lang="en-GB" sz="2800" dirty="0" err="1"/>
              <a:t>dengan</a:t>
            </a:r>
            <a:r>
              <a:rPr lang="en-GB" sz="2800" dirty="0"/>
              <a:t> </a:t>
            </a:r>
            <a:r>
              <a:rPr lang="en-GB" sz="2800" dirty="0" err="1"/>
              <a:t>memasukkan</a:t>
            </a:r>
            <a:r>
              <a:rPr lang="en-GB" sz="2800" dirty="0"/>
              <a:t> </a:t>
            </a:r>
            <a:r>
              <a:rPr lang="en-GB" sz="2800" dirty="0" err="1"/>
              <a:t>sumber</a:t>
            </a:r>
            <a:r>
              <a:rPr lang="en-GB" sz="2800" dirty="0"/>
              <a:t> </a:t>
            </a:r>
            <a:r>
              <a:rPr lang="en-GB" sz="2800" dirty="0" err="1"/>
              <a:t>daya</a:t>
            </a:r>
            <a:r>
              <a:rPr lang="en-GB" sz="2800" dirty="0"/>
              <a:t> </a:t>
            </a:r>
            <a:r>
              <a:rPr lang="en-GB" sz="2800" dirty="0" err="1"/>
              <a:t>dan</a:t>
            </a:r>
            <a:r>
              <a:rPr lang="en-GB" sz="2800" dirty="0"/>
              <a:t> </a:t>
            </a:r>
            <a:r>
              <a:rPr lang="en-GB" sz="2800" dirty="0" err="1"/>
              <a:t>kegiatan</a:t>
            </a:r>
            <a:r>
              <a:rPr lang="en-GB" sz="2800" dirty="0"/>
              <a:t> </a:t>
            </a:r>
            <a:r>
              <a:rPr lang="en-GB" sz="2800" dirty="0" err="1"/>
              <a:t>ke</a:t>
            </a:r>
            <a:r>
              <a:rPr lang="en-GB" sz="2800" dirty="0"/>
              <a:t> </a:t>
            </a:r>
            <a:r>
              <a:rPr lang="en-GB" sz="2800" dirty="0" err="1"/>
              <a:t>dalam</a:t>
            </a:r>
            <a:r>
              <a:rPr lang="en-GB" sz="2800" dirty="0"/>
              <a:t> </a:t>
            </a:r>
            <a:r>
              <a:rPr lang="en-GB" sz="2800" dirty="0" err="1"/>
              <a:t>anggaran</a:t>
            </a:r>
            <a:r>
              <a:rPr lang="en-GB" sz="2800" dirty="0"/>
              <a:t>, </a:t>
            </a:r>
            <a:r>
              <a:rPr lang="en-GB" sz="2800" dirty="0" err="1"/>
              <a:t>jadwal</a:t>
            </a:r>
            <a:r>
              <a:rPr lang="en-GB" sz="2800" dirty="0"/>
              <a:t> </a:t>
            </a:r>
            <a:r>
              <a:rPr lang="en-GB" sz="2800" dirty="0" err="1"/>
              <a:t>dan</a:t>
            </a:r>
            <a:r>
              <a:rPr lang="en-GB" sz="2800" dirty="0"/>
              <a:t> </a:t>
            </a:r>
            <a:r>
              <a:rPr lang="en-GB" sz="2800" dirty="0" err="1"/>
              <a:t>rencana</a:t>
            </a:r>
            <a:r>
              <a:rPr lang="en-GB" sz="2800" dirty="0"/>
              <a:t> </a:t>
            </a:r>
            <a:r>
              <a:rPr lang="en-GB" sz="2800" dirty="0" err="1"/>
              <a:t>manajemen</a:t>
            </a:r>
            <a:r>
              <a:rPr lang="en-GB" sz="2800" dirty="0"/>
              <a:t> </a:t>
            </a:r>
            <a:r>
              <a:rPr lang="en-GB" sz="2800" dirty="0" err="1"/>
              <a:t>proyek</a:t>
            </a:r>
            <a:r>
              <a:rPr lang="en-GB" sz="2800" dirty="0"/>
              <a:t> </a:t>
            </a:r>
            <a:r>
              <a:rPr lang="en-GB" sz="2800" dirty="0" err="1"/>
              <a:t>sesuai</a:t>
            </a:r>
            <a:r>
              <a:rPr lang="en-GB" sz="2800" dirty="0"/>
              <a:t> </a:t>
            </a:r>
            <a:r>
              <a:rPr lang="en-GB" sz="2800" dirty="0" err="1"/>
              <a:t>kebutuhan</a:t>
            </a:r>
            <a:endParaRPr lang="en-GB" sz="2800" dirty="0"/>
          </a:p>
        </p:txBody>
      </p:sp>
    </p:spTree>
    <p:extLst>
      <p:ext uri="{BB962C8B-B14F-4D97-AF65-F5344CB8AC3E}">
        <p14:creationId xmlns:p14="http://schemas.microsoft.com/office/powerpoint/2010/main" val="40580644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34617"/>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1662" b="1" dirty="0">
                <a:solidFill>
                  <a:prstClr val="white"/>
                </a:solidFill>
                <a:cs typeface="Century Gothic" charset="0"/>
              </a:rPr>
              <a:t> </a:t>
            </a:r>
            <a:r>
              <a:rPr lang="en-US" sz="3600" b="1" dirty="0"/>
              <a:t>Plan Risk Responses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3" name="Diagram 2"/>
          <p:cNvGraphicFramePr/>
          <p:nvPr>
            <p:extLst>
              <p:ext uri="{D42A27DB-BD31-4B8C-83A1-F6EECF244321}">
                <p14:modId xmlns:p14="http://schemas.microsoft.com/office/powerpoint/2010/main" val="3928258172"/>
              </p:ext>
            </p:extLst>
          </p:nvPr>
        </p:nvGraphicFramePr>
        <p:xfrm>
          <a:off x="1762716" y="1442805"/>
          <a:ext cx="8128000" cy="4318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202963" y="875588"/>
            <a:ext cx="6215548" cy="461665"/>
          </a:xfrm>
          <a:prstGeom prst="rect">
            <a:avLst/>
          </a:prstGeom>
        </p:spPr>
        <p:txBody>
          <a:bodyPr wrap="none">
            <a:spAutoFit/>
          </a:bodyPr>
          <a:lstStyle/>
          <a:p>
            <a:r>
              <a:rPr lang="en-US" sz="2400" b="1" dirty="0" err="1"/>
              <a:t>Perencanaan</a:t>
            </a:r>
            <a:r>
              <a:rPr lang="en-US" sz="2400" b="1" dirty="0"/>
              <a:t> </a:t>
            </a:r>
            <a:r>
              <a:rPr lang="en-US" sz="2400" b="1" dirty="0" err="1"/>
              <a:t>respons</a:t>
            </a:r>
            <a:r>
              <a:rPr lang="en-US" sz="2400" b="1" dirty="0"/>
              <a:t> </a:t>
            </a:r>
            <a:r>
              <a:rPr lang="en-US" sz="2400" b="1" dirty="0" err="1"/>
              <a:t>risiko</a:t>
            </a:r>
            <a:r>
              <a:rPr lang="en-US" sz="2400" b="1" dirty="0"/>
              <a:t> </a:t>
            </a:r>
            <a:r>
              <a:rPr lang="en-US" sz="2400" b="1" dirty="0" err="1"/>
              <a:t>harus</a:t>
            </a:r>
            <a:r>
              <a:rPr lang="en-US" sz="2400" b="1" dirty="0"/>
              <a:t> </a:t>
            </a:r>
            <a:r>
              <a:rPr lang="en-US" sz="2400" b="1" dirty="0" err="1"/>
              <a:t>sesuai</a:t>
            </a:r>
            <a:r>
              <a:rPr lang="en-US" sz="2400" b="1" dirty="0"/>
              <a:t> </a:t>
            </a:r>
            <a:r>
              <a:rPr lang="en-US" sz="2400" b="1" dirty="0" err="1"/>
              <a:t>untuk</a:t>
            </a:r>
            <a:r>
              <a:rPr lang="en-US" sz="2400" b="1" dirty="0"/>
              <a:t>:</a:t>
            </a:r>
          </a:p>
        </p:txBody>
      </p:sp>
      <p:sp>
        <p:nvSpPr>
          <p:cNvPr id="5" name="Rectangle 4"/>
          <p:cNvSpPr/>
          <p:nvPr/>
        </p:nvSpPr>
        <p:spPr>
          <a:xfrm>
            <a:off x="202962" y="5934670"/>
            <a:ext cx="11247509" cy="830997"/>
          </a:xfrm>
          <a:prstGeom prst="rect">
            <a:avLst/>
          </a:prstGeom>
        </p:spPr>
        <p:txBody>
          <a:bodyPr wrap="square">
            <a:spAutoFit/>
          </a:bodyPr>
          <a:lstStyle/>
          <a:p>
            <a:r>
              <a:rPr lang="en-US" sz="2400" b="1" dirty="0" err="1"/>
              <a:t>Pemilik</a:t>
            </a:r>
            <a:r>
              <a:rPr lang="en-US" sz="2400" b="1" dirty="0"/>
              <a:t> </a:t>
            </a:r>
            <a:r>
              <a:rPr lang="en-US" sz="2400" b="1" dirty="0" err="1"/>
              <a:t>Risiko</a:t>
            </a:r>
            <a:r>
              <a:rPr lang="en-US" sz="2400" b="1" dirty="0"/>
              <a:t>: </a:t>
            </a:r>
            <a:r>
              <a:rPr lang="en-US" sz="2400" b="1" dirty="0" err="1"/>
              <a:t>risiko</a:t>
            </a:r>
            <a:r>
              <a:rPr lang="en-US" sz="2400" b="1" dirty="0"/>
              <a:t> </a:t>
            </a:r>
            <a:r>
              <a:rPr lang="en-US" sz="2400" b="1" dirty="0" err="1"/>
              <a:t>harus</a:t>
            </a:r>
            <a:r>
              <a:rPr lang="en-US" sz="2400" b="1" dirty="0"/>
              <a:t> </a:t>
            </a:r>
            <a:r>
              <a:rPr lang="en-US" sz="2400" b="1" dirty="0" err="1"/>
              <a:t>ditetapkan</a:t>
            </a:r>
            <a:r>
              <a:rPr lang="en-US" sz="2400" b="1" dirty="0"/>
              <a:t> </a:t>
            </a:r>
            <a:r>
              <a:rPr lang="en-US" sz="2400" b="1" dirty="0" err="1"/>
              <a:t>kepada</a:t>
            </a:r>
            <a:r>
              <a:rPr lang="en-US" sz="2400" b="1" dirty="0"/>
              <a:t> </a:t>
            </a:r>
            <a:r>
              <a:rPr lang="en-US" sz="2400" b="1" dirty="0" err="1"/>
              <a:t>seseorang</a:t>
            </a:r>
            <a:r>
              <a:rPr lang="en-US" sz="2400" b="1" dirty="0"/>
              <a:t>, yang </a:t>
            </a:r>
            <a:r>
              <a:rPr lang="en-US" sz="2400" b="1" dirty="0" err="1"/>
              <a:t>akan</a:t>
            </a:r>
            <a:r>
              <a:rPr lang="en-US" sz="2400" b="1" dirty="0"/>
              <a:t> </a:t>
            </a:r>
            <a:r>
              <a:rPr lang="en-US" sz="2400" b="1" dirty="0" err="1"/>
              <a:t>mengembangkan</a:t>
            </a:r>
            <a:r>
              <a:rPr lang="en-US" sz="2400" b="1" dirty="0"/>
              <a:t> </a:t>
            </a:r>
            <a:r>
              <a:rPr lang="en-US" sz="2400" b="1" dirty="0" err="1"/>
              <a:t>respons</a:t>
            </a:r>
            <a:r>
              <a:rPr lang="en-US" sz="2400" b="1" dirty="0"/>
              <a:t> </a:t>
            </a:r>
            <a:r>
              <a:rPr lang="en-US" sz="2400" b="1" dirty="0" err="1"/>
              <a:t>risiko</a:t>
            </a:r>
            <a:r>
              <a:rPr lang="en-US" sz="2400" b="1" dirty="0"/>
              <a:t> </a:t>
            </a:r>
            <a:r>
              <a:rPr lang="en-US" sz="2400" b="1" dirty="0" err="1"/>
              <a:t>dan</a:t>
            </a:r>
            <a:r>
              <a:rPr lang="en-US" sz="2400" b="1" dirty="0"/>
              <a:t> </a:t>
            </a:r>
            <a:r>
              <a:rPr lang="en-US" sz="2400" b="1" dirty="0" err="1"/>
              <a:t>melaksanakan</a:t>
            </a:r>
            <a:r>
              <a:rPr lang="en-US" sz="2400" b="1" dirty="0"/>
              <a:t> </a:t>
            </a:r>
            <a:r>
              <a:rPr lang="en-US" sz="2400" b="1" dirty="0" err="1"/>
              <a:t>atau</a:t>
            </a:r>
            <a:r>
              <a:rPr lang="en-US" sz="2400" b="1" dirty="0"/>
              <a:t> </a:t>
            </a:r>
            <a:r>
              <a:rPr lang="en-US" sz="2400" b="1" dirty="0" err="1"/>
              <a:t>memiliki</a:t>
            </a:r>
            <a:r>
              <a:rPr lang="en-US" sz="2400" b="1" dirty="0"/>
              <a:t> </a:t>
            </a:r>
            <a:r>
              <a:rPr lang="en-US" sz="2400" b="1" dirty="0" err="1"/>
              <a:t>risiko</a:t>
            </a:r>
            <a:r>
              <a:rPr lang="en-US" sz="2400" b="1" dirty="0"/>
              <a:t>.</a:t>
            </a:r>
          </a:p>
        </p:txBody>
      </p:sp>
    </p:spTree>
    <p:extLst>
      <p:ext uri="{BB962C8B-B14F-4D97-AF65-F5344CB8AC3E}">
        <p14:creationId xmlns:p14="http://schemas.microsoft.com/office/powerpoint/2010/main" val="26121848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2800" b="1" dirty="0">
                <a:solidFill>
                  <a:prstClr val="white"/>
                </a:solidFill>
                <a:cs typeface="Century Gothic" charset="0"/>
              </a:rPr>
              <a:t> </a:t>
            </a:r>
            <a:r>
              <a:rPr lang="en-US" sz="3200" b="1" dirty="0"/>
              <a:t>Plan Risk Responses</a:t>
            </a:r>
            <a:endParaRPr lang="id-ID" sz="54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stretch>
            <a:fillRect/>
          </a:stretch>
        </p:blipFill>
        <p:spPr>
          <a:xfrm>
            <a:off x="1411285" y="1023582"/>
            <a:ext cx="8737136" cy="5186149"/>
          </a:xfrm>
          <a:prstGeom prst="rect">
            <a:avLst/>
          </a:prstGeom>
        </p:spPr>
      </p:pic>
    </p:spTree>
    <p:extLst>
      <p:ext uri="{BB962C8B-B14F-4D97-AF65-F5344CB8AC3E}">
        <p14:creationId xmlns:p14="http://schemas.microsoft.com/office/powerpoint/2010/main" val="1579464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Risk Responses</a:t>
            </a:r>
            <a:endParaRPr lang="id-ID" sz="6000" b="1" dirty="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1730447172"/>
              </p:ext>
            </p:extLst>
          </p:nvPr>
        </p:nvGraphicFramePr>
        <p:xfrm>
          <a:off x="1458793" y="1269242"/>
          <a:ext cx="9134180" cy="4775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03327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Risk Responses: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5" name="Group 4"/>
          <p:cNvGrpSpPr/>
          <p:nvPr/>
        </p:nvGrpSpPr>
        <p:grpSpPr>
          <a:xfrm>
            <a:off x="223392" y="966842"/>
            <a:ext cx="2078412" cy="604800"/>
            <a:chOff x="2540" y="217160"/>
            <a:chExt cx="2476500" cy="604800"/>
          </a:xfrm>
          <a:scene3d>
            <a:camera prst="orthographicFront"/>
            <a:lightRig rig="threePt" dir="t">
              <a:rot lat="0" lon="0" rev="7500000"/>
            </a:lightRig>
          </a:scene3d>
        </p:grpSpPr>
        <p:sp>
          <p:nvSpPr>
            <p:cNvPr id="10" name="Rectangle 9"/>
            <p:cNvSpPr/>
            <p:nvPr/>
          </p:nvSpPr>
          <p:spPr>
            <a:xfrm>
              <a:off x="2540" y="217160"/>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1" name="Rectangle 10"/>
            <p:cNvSpPr/>
            <p:nvPr/>
          </p:nvSpPr>
          <p:spPr>
            <a:xfrm>
              <a:off x="2540" y="217160"/>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Input</a:t>
              </a:r>
            </a:p>
          </p:txBody>
        </p:sp>
      </p:grpSp>
      <p:grpSp>
        <p:nvGrpSpPr>
          <p:cNvPr id="7" name="Group 6"/>
          <p:cNvGrpSpPr/>
          <p:nvPr/>
        </p:nvGrpSpPr>
        <p:grpSpPr>
          <a:xfrm>
            <a:off x="223392" y="1571642"/>
            <a:ext cx="2078412" cy="3805575"/>
            <a:chOff x="2540" y="821960"/>
            <a:chExt cx="2476500" cy="3505325"/>
          </a:xfrm>
          <a:scene3d>
            <a:camera prst="orthographicFront"/>
            <a:lightRig rig="threePt" dir="t">
              <a:rot lat="0" lon="0" rev="7500000"/>
            </a:lightRig>
          </a:scene3d>
        </p:grpSpPr>
        <p:sp>
          <p:nvSpPr>
            <p:cNvPr id="8" name="Rectangle 7"/>
            <p:cNvSpPr/>
            <p:nvPr/>
          </p:nvSpPr>
          <p:spPr>
            <a:xfrm>
              <a:off x="2540" y="821960"/>
              <a:ext cx="2476500" cy="3505325"/>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9" name="Rectangle 8"/>
            <p:cNvSpPr/>
            <p:nvPr/>
          </p:nvSpPr>
          <p:spPr>
            <a:xfrm>
              <a:off x="2540" y="821960"/>
              <a:ext cx="2476500" cy="3505325"/>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dirty="0"/>
                <a:t>1. Risk management plan</a:t>
              </a:r>
            </a:p>
            <a:p>
              <a:pPr lvl="0"/>
              <a:r>
                <a:rPr lang="en-US" dirty="0"/>
                <a:t>2. Risk register</a:t>
              </a:r>
            </a:p>
          </p:txBody>
        </p:sp>
      </p:grpSp>
      <p:graphicFrame>
        <p:nvGraphicFramePr>
          <p:cNvPr id="3" name="Diagram 2"/>
          <p:cNvGraphicFramePr/>
          <p:nvPr>
            <p:extLst>
              <p:ext uri="{D42A27DB-BD31-4B8C-83A1-F6EECF244321}">
                <p14:modId xmlns:p14="http://schemas.microsoft.com/office/powerpoint/2010/main" val="2045367975"/>
              </p:ext>
            </p:extLst>
          </p:nvPr>
        </p:nvGraphicFramePr>
        <p:xfrm>
          <a:off x="2626435" y="714789"/>
          <a:ext cx="908334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7500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Risk Responses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3" name="Group 2"/>
          <p:cNvGrpSpPr/>
          <p:nvPr/>
        </p:nvGrpSpPr>
        <p:grpSpPr>
          <a:xfrm>
            <a:off x="297759" y="6291618"/>
            <a:ext cx="11756891" cy="423396"/>
            <a:chOff x="297759" y="6127842"/>
            <a:chExt cx="13316772" cy="587172"/>
          </a:xfrm>
        </p:grpSpPr>
        <p:sp>
          <p:nvSpPr>
            <p:cNvPr id="9" name="Rectangle 8"/>
            <p:cNvSpPr/>
            <p:nvPr/>
          </p:nvSpPr>
          <p:spPr>
            <a:xfrm>
              <a:off x="4041473" y="6127843"/>
              <a:ext cx="3431738" cy="587171"/>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2. Strategies for positive risks or opportunities</a:t>
              </a:r>
            </a:p>
          </p:txBody>
        </p:sp>
        <p:sp>
          <p:nvSpPr>
            <p:cNvPr id="10" name="Rectangle 9"/>
            <p:cNvSpPr/>
            <p:nvPr/>
          </p:nvSpPr>
          <p:spPr>
            <a:xfrm>
              <a:off x="7473211" y="6127843"/>
              <a:ext cx="3119762" cy="587171"/>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pc="-4" dirty="0">
                  <a:ln/>
                  <a:solidFill>
                    <a:schemeClr val="tx1"/>
                  </a:solidFill>
                </a:rPr>
                <a:t>3. Contingent response strategies</a:t>
              </a:r>
              <a:endParaRPr lang="en-US" sz="1400" dirty="0">
                <a:solidFill>
                  <a:schemeClr val="tx1"/>
                </a:solidFill>
              </a:endParaRPr>
            </a:p>
          </p:txBody>
        </p:sp>
        <p:sp>
          <p:nvSpPr>
            <p:cNvPr id="15" name="Rectangle 14"/>
            <p:cNvSpPr/>
            <p:nvPr/>
          </p:nvSpPr>
          <p:spPr>
            <a:xfrm>
              <a:off x="297759" y="6127843"/>
              <a:ext cx="3743714" cy="587171"/>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rPr>
                <a:t>1. Strategies for negative risks or threats</a:t>
              </a:r>
              <a:endParaRPr lang="en-US" sz="1400" dirty="0"/>
            </a:p>
          </p:txBody>
        </p:sp>
        <p:sp>
          <p:nvSpPr>
            <p:cNvPr id="17" name="Rectangle 16"/>
            <p:cNvSpPr/>
            <p:nvPr/>
          </p:nvSpPr>
          <p:spPr>
            <a:xfrm>
              <a:off x="10494769" y="6127842"/>
              <a:ext cx="3119762" cy="587171"/>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4. Expert judgment</a:t>
              </a:r>
            </a:p>
          </p:txBody>
        </p:sp>
      </p:grpSp>
      <p:pic>
        <p:nvPicPr>
          <p:cNvPr id="2" name="Picture 1"/>
          <p:cNvPicPr>
            <a:picLocks noChangeAspect="1"/>
          </p:cNvPicPr>
          <p:nvPr/>
        </p:nvPicPr>
        <p:blipFill>
          <a:blip r:embed="rId3"/>
          <a:stretch>
            <a:fillRect/>
          </a:stretch>
        </p:blipFill>
        <p:spPr>
          <a:xfrm>
            <a:off x="941696" y="848250"/>
            <a:ext cx="9643830" cy="5309907"/>
          </a:xfrm>
          <a:prstGeom prst="rect">
            <a:avLst/>
          </a:prstGeom>
        </p:spPr>
      </p:pic>
    </p:spTree>
    <p:extLst>
      <p:ext uri="{BB962C8B-B14F-4D97-AF65-F5344CB8AC3E}">
        <p14:creationId xmlns:p14="http://schemas.microsoft.com/office/powerpoint/2010/main" val="28088445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Risk Responses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3" name="Group 2"/>
          <p:cNvGrpSpPr/>
          <p:nvPr/>
        </p:nvGrpSpPr>
        <p:grpSpPr>
          <a:xfrm>
            <a:off x="297759" y="6291618"/>
            <a:ext cx="11756891" cy="423396"/>
            <a:chOff x="297759" y="6127842"/>
            <a:chExt cx="13316772" cy="587172"/>
          </a:xfrm>
        </p:grpSpPr>
        <p:sp>
          <p:nvSpPr>
            <p:cNvPr id="9" name="Rectangle 8"/>
            <p:cNvSpPr/>
            <p:nvPr/>
          </p:nvSpPr>
          <p:spPr>
            <a:xfrm>
              <a:off x="4041473" y="6127843"/>
              <a:ext cx="3431738" cy="587171"/>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2. Strategies for positive risks or opportunities</a:t>
              </a:r>
            </a:p>
          </p:txBody>
        </p:sp>
        <p:sp>
          <p:nvSpPr>
            <p:cNvPr id="10" name="Rectangle 9"/>
            <p:cNvSpPr/>
            <p:nvPr/>
          </p:nvSpPr>
          <p:spPr>
            <a:xfrm>
              <a:off x="7473211" y="6127843"/>
              <a:ext cx="3119762" cy="587171"/>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pc="-4" dirty="0">
                  <a:ln/>
                  <a:solidFill>
                    <a:schemeClr val="tx1"/>
                  </a:solidFill>
                </a:rPr>
                <a:t>3. Contingent response strategies</a:t>
              </a:r>
              <a:endParaRPr lang="en-US" sz="1400" dirty="0">
                <a:solidFill>
                  <a:schemeClr val="tx1"/>
                </a:solidFill>
              </a:endParaRPr>
            </a:p>
          </p:txBody>
        </p:sp>
        <p:sp>
          <p:nvSpPr>
            <p:cNvPr id="15" name="Rectangle 14"/>
            <p:cNvSpPr/>
            <p:nvPr/>
          </p:nvSpPr>
          <p:spPr>
            <a:xfrm>
              <a:off x="297759" y="6127843"/>
              <a:ext cx="3743714" cy="587171"/>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rPr>
                <a:t>1. Strategies for negative risks or threats</a:t>
              </a:r>
              <a:endParaRPr lang="en-US" sz="1400" dirty="0"/>
            </a:p>
          </p:txBody>
        </p:sp>
        <p:sp>
          <p:nvSpPr>
            <p:cNvPr id="17" name="Rectangle 16"/>
            <p:cNvSpPr/>
            <p:nvPr/>
          </p:nvSpPr>
          <p:spPr>
            <a:xfrm>
              <a:off x="10494769" y="6127842"/>
              <a:ext cx="3119762" cy="587171"/>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4. Expert judgment</a:t>
              </a:r>
            </a:p>
          </p:txBody>
        </p:sp>
      </p:grpSp>
      <p:sp>
        <p:nvSpPr>
          <p:cNvPr id="18" name="Content Placeholder 2"/>
          <p:cNvSpPr>
            <a:spLocks noGrp="1"/>
          </p:cNvSpPr>
          <p:nvPr>
            <p:ph idx="1"/>
          </p:nvPr>
        </p:nvSpPr>
        <p:spPr>
          <a:xfrm>
            <a:off x="589207" y="1099256"/>
            <a:ext cx="10003765" cy="1128406"/>
          </a:xfrm>
          <a:ln w="38100">
            <a:solidFill>
              <a:srgbClr val="800000"/>
            </a:solidFill>
            <a:prstDash val="sysDash"/>
          </a:ln>
        </p:spPr>
        <p:txBody>
          <a:bodyPr>
            <a:normAutofit/>
          </a:bodyPr>
          <a:lstStyle/>
          <a:p>
            <a:pPr marL="0" indent="0" algn="just">
              <a:buNone/>
            </a:pPr>
            <a:r>
              <a:rPr lang="id-ID" sz="2000" dirty="0"/>
              <a:t>Terdapat beberapa strategi respon resiko. </a:t>
            </a:r>
            <a:endParaRPr lang="en-US" sz="2000" dirty="0"/>
          </a:p>
          <a:p>
            <a:pPr marL="0" indent="0" algn="just">
              <a:buNone/>
            </a:pPr>
            <a:r>
              <a:rPr lang="id-ID" sz="2000" dirty="0"/>
              <a:t>Strategi atau campuran dari strategi yang </a:t>
            </a:r>
            <a:r>
              <a:rPr lang="en-US" sz="2000" dirty="0" err="1"/>
              <a:t>diperkirakan</a:t>
            </a:r>
            <a:r>
              <a:rPr lang="en-US" sz="2000" dirty="0"/>
              <a:t> </a:t>
            </a:r>
            <a:r>
              <a:rPr lang="id-ID" sz="2000" dirty="0"/>
              <a:t>paling efektif harus dipilih untuk setiap resiko.</a:t>
            </a:r>
          </a:p>
          <a:p>
            <a:pPr marL="0" indent="0" algn="just">
              <a:buNone/>
            </a:pPr>
            <a:endParaRPr lang="id-ID" sz="2000" dirty="0"/>
          </a:p>
        </p:txBody>
      </p:sp>
      <p:sp>
        <p:nvSpPr>
          <p:cNvPr id="37" name="TextBox 36"/>
          <p:cNvSpPr txBox="1"/>
          <p:nvPr/>
        </p:nvSpPr>
        <p:spPr>
          <a:xfrm>
            <a:off x="1900599" y="2659877"/>
            <a:ext cx="8359952"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2400" b="0" i="0" u="none" strike="noStrike" kern="1200" cap="none" spc="0" normalizeH="0" baseline="0" noProof="0" dirty="0">
                <a:ln>
                  <a:noFill/>
                </a:ln>
                <a:solidFill>
                  <a:srgbClr val="800000"/>
                </a:solidFill>
                <a:effectLst/>
                <a:uLnTx/>
                <a:uFillTx/>
                <a:latin typeface="Calibri"/>
                <a:ea typeface="+mn-ea"/>
                <a:cs typeface="+mn-cs"/>
              </a:rPr>
              <a:t> </a:t>
            </a:r>
            <a:r>
              <a:rPr kumimoji="0" lang="id-ID" sz="2400" b="1" i="0" u="none" strike="noStrike" kern="1200" cap="none" spc="0" normalizeH="0" baseline="0" noProof="0" dirty="0">
                <a:ln>
                  <a:noFill/>
                </a:ln>
                <a:solidFill>
                  <a:srgbClr val="800000"/>
                </a:solidFill>
                <a:effectLst/>
                <a:uLnTx/>
                <a:uFillTx/>
                <a:latin typeface="Calibri"/>
                <a:ea typeface="+mn-ea"/>
                <a:cs typeface="+mn-cs"/>
              </a:rPr>
              <a:t>1</a:t>
            </a:r>
            <a:r>
              <a:rPr kumimoji="0" lang="en-US" sz="2400" b="1" i="0" u="none" strike="noStrike" kern="1200" cap="none" spc="0" normalizeH="0" baseline="0" noProof="0" dirty="0">
                <a:ln>
                  <a:noFill/>
                </a:ln>
                <a:solidFill>
                  <a:srgbClr val="800000"/>
                </a:solidFill>
                <a:effectLst/>
                <a:uLnTx/>
                <a:uFillTx/>
                <a:latin typeface="Calibri"/>
                <a:ea typeface="+mn-ea"/>
                <a:cs typeface="+mn-cs"/>
              </a:rPr>
              <a:t>. </a:t>
            </a:r>
            <a:r>
              <a:rPr kumimoji="0" lang="id-ID" sz="2400" b="1" i="0" u="none" strike="noStrike" kern="1200" cap="none" spc="0" normalizeH="0" baseline="0" noProof="0" dirty="0">
                <a:ln>
                  <a:noFill/>
                </a:ln>
                <a:solidFill>
                  <a:srgbClr val="800000"/>
                </a:solidFill>
                <a:effectLst/>
                <a:uLnTx/>
                <a:uFillTx/>
                <a:latin typeface="Calibri"/>
                <a:ea typeface="+mn-ea"/>
                <a:cs typeface="+mn-cs"/>
              </a:rPr>
              <a:t>Strategies for Negative Risks or Threats</a:t>
            </a:r>
            <a:endParaRPr kumimoji="0" lang="id-ID" sz="2400" b="0" i="0" u="none" strike="noStrike" kern="1200" cap="none" spc="0" normalizeH="0" baseline="0" noProof="0" dirty="0">
              <a:ln>
                <a:noFill/>
              </a:ln>
              <a:solidFill>
                <a:srgbClr val="800000"/>
              </a:solidFill>
              <a:effectLst/>
              <a:uLnTx/>
              <a:uFillTx/>
              <a:latin typeface="Calibri"/>
              <a:ea typeface="+mn-ea"/>
              <a:cs typeface="+mn-cs"/>
            </a:endParaRPr>
          </a:p>
        </p:txBody>
      </p:sp>
      <p:sp>
        <p:nvSpPr>
          <p:cNvPr id="38" name="TextBox 37"/>
          <p:cNvSpPr txBox="1"/>
          <p:nvPr/>
        </p:nvSpPr>
        <p:spPr>
          <a:xfrm>
            <a:off x="661007" y="3455306"/>
            <a:ext cx="10093429" cy="1323439"/>
          </a:xfrm>
          <a:prstGeom prst="rect">
            <a:avLst/>
          </a:prstGeom>
          <a:noFill/>
          <a:ln w="38100">
            <a:solidFill>
              <a:srgbClr val="800000"/>
            </a:solidFill>
            <a:prstDash val="sysDash"/>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srgbClr val="2F2B20"/>
                </a:solidFill>
                <a:effectLst/>
                <a:uLnTx/>
                <a:uFillTx/>
                <a:latin typeface="Calibri"/>
                <a:ea typeface="+mn-ea"/>
                <a:cs typeface="+mn-cs"/>
              </a:rPr>
              <a:t>Tiga strategi, yang biasanya berurusan dengan ancaman atau risiko yang mungkin berdampak negatif pada tujuan proyek jika terjadi, adalah: avoid, transfer, dan mitigate. </a:t>
            </a:r>
            <a:endParaRPr kumimoji="0" lang="en-US" sz="2000" b="0" i="0" u="none" strike="noStrike" kern="1200" cap="none" spc="0" normalizeH="0" baseline="0" noProof="0" dirty="0">
              <a:ln>
                <a:noFill/>
              </a:ln>
              <a:solidFill>
                <a:srgbClr val="2F2B20"/>
              </a:solidFill>
              <a:effectLst/>
              <a:uLnTx/>
              <a:uFillTx/>
              <a:latin typeface="Calibri"/>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2000" b="0" i="0" u="none" strike="noStrike" kern="1200" cap="none" spc="0" normalizeH="0" baseline="0" noProof="0" dirty="0">
                <a:ln>
                  <a:noFill/>
                </a:ln>
                <a:solidFill>
                  <a:srgbClr val="2F2B20"/>
                </a:solidFill>
                <a:effectLst/>
                <a:uLnTx/>
                <a:uFillTx/>
                <a:latin typeface="Calibri"/>
                <a:ea typeface="+mn-ea"/>
                <a:cs typeface="+mn-cs"/>
              </a:rPr>
              <a:t>Strategi keempat, accept, dapat digunakan untuk resiko atau ancaman negatif serta resiko atau peluang positif.</a:t>
            </a:r>
          </a:p>
        </p:txBody>
      </p:sp>
    </p:spTree>
    <p:extLst>
      <p:ext uri="{BB962C8B-B14F-4D97-AF65-F5344CB8AC3E}">
        <p14:creationId xmlns:p14="http://schemas.microsoft.com/office/powerpoint/2010/main" val="3520839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Risk Responses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3" name="Group 2"/>
          <p:cNvGrpSpPr/>
          <p:nvPr/>
        </p:nvGrpSpPr>
        <p:grpSpPr>
          <a:xfrm>
            <a:off x="297759" y="6291618"/>
            <a:ext cx="11756891" cy="423396"/>
            <a:chOff x="297759" y="6127842"/>
            <a:chExt cx="13316772" cy="587172"/>
          </a:xfrm>
        </p:grpSpPr>
        <p:sp>
          <p:nvSpPr>
            <p:cNvPr id="9" name="Rectangle 8"/>
            <p:cNvSpPr/>
            <p:nvPr/>
          </p:nvSpPr>
          <p:spPr>
            <a:xfrm>
              <a:off x="4041473" y="6127843"/>
              <a:ext cx="3431738" cy="587171"/>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2. Strategies for positive risks or opportunities</a:t>
              </a:r>
            </a:p>
          </p:txBody>
        </p:sp>
        <p:sp>
          <p:nvSpPr>
            <p:cNvPr id="10" name="Rectangle 9"/>
            <p:cNvSpPr/>
            <p:nvPr/>
          </p:nvSpPr>
          <p:spPr>
            <a:xfrm>
              <a:off x="7473211" y="6127843"/>
              <a:ext cx="3119762" cy="587171"/>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pc="-4" dirty="0">
                  <a:ln/>
                  <a:solidFill>
                    <a:schemeClr val="tx1"/>
                  </a:solidFill>
                </a:rPr>
                <a:t>3. Contingent response strategies</a:t>
              </a:r>
              <a:endParaRPr lang="en-US" sz="1400" dirty="0">
                <a:solidFill>
                  <a:schemeClr val="tx1"/>
                </a:solidFill>
              </a:endParaRPr>
            </a:p>
          </p:txBody>
        </p:sp>
        <p:sp>
          <p:nvSpPr>
            <p:cNvPr id="15" name="Rectangle 14"/>
            <p:cNvSpPr/>
            <p:nvPr/>
          </p:nvSpPr>
          <p:spPr>
            <a:xfrm>
              <a:off x="297759" y="6127843"/>
              <a:ext cx="3743714" cy="587171"/>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rPr>
                <a:t>1. Strategies for negative risks or threats</a:t>
              </a:r>
              <a:endParaRPr lang="en-US" sz="1400" dirty="0"/>
            </a:p>
          </p:txBody>
        </p:sp>
        <p:sp>
          <p:nvSpPr>
            <p:cNvPr id="17" name="Rectangle 16"/>
            <p:cNvSpPr/>
            <p:nvPr/>
          </p:nvSpPr>
          <p:spPr>
            <a:xfrm>
              <a:off x="10494769" y="6127842"/>
              <a:ext cx="3119762" cy="587171"/>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4. Expert judgment</a:t>
              </a:r>
            </a:p>
          </p:txBody>
        </p:sp>
      </p:grpSp>
      <p:graphicFrame>
        <p:nvGraphicFramePr>
          <p:cNvPr id="2" name="Diagram 1"/>
          <p:cNvGraphicFramePr/>
          <p:nvPr>
            <p:extLst>
              <p:ext uri="{D42A27DB-BD31-4B8C-83A1-F6EECF244321}">
                <p14:modId xmlns:p14="http://schemas.microsoft.com/office/powerpoint/2010/main" val="875976012"/>
              </p:ext>
            </p:extLst>
          </p:nvPr>
        </p:nvGraphicFramePr>
        <p:xfrm>
          <a:off x="343505" y="941392"/>
          <a:ext cx="10249468" cy="5063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972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Risk Responses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3" name="Group 2"/>
          <p:cNvGrpSpPr/>
          <p:nvPr/>
        </p:nvGrpSpPr>
        <p:grpSpPr>
          <a:xfrm>
            <a:off x="297759" y="6291618"/>
            <a:ext cx="11756891" cy="423396"/>
            <a:chOff x="297759" y="6127842"/>
            <a:chExt cx="13316772" cy="587172"/>
          </a:xfrm>
        </p:grpSpPr>
        <p:sp>
          <p:nvSpPr>
            <p:cNvPr id="9" name="Rectangle 8"/>
            <p:cNvSpPr/>
            <p:nvPr/>
          </p:nvSpPr>
          <p:spPr>
            <a:xfrm>
              <a:off x="4041473" y="6127843"/>
              <a:ext cx="3431738" cy="587171"/>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2. Strategies for positive risks or opportunities</a:t>
              </a:r>
            </a:p>
          </p:txBody>
        </p:sp>
        <p:sp>
          <p:nvSpPr>
            <p:cNvPr id="10" name="Rectangle 9"/>
            <p:cNvSpPr/>
            <p:nvPr/>
          </p:nvSpPr>
          <p:spPr>
            <a:xfrm>
              <a:off x="7473211" y="6127843"/>
              <a:ext cx="3119762" cy="587171"/>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pc="-4" dirty="0">
                  <a:ln/>
                  <a:solidFill>
                    <a:schemeClr val="tx1"/>
                  </a:solidFill>
                </a:rPr>
                <a:t>3. Contingent response strategies</a:t>
              </a:r>
              <a:endParaRPr lang="en-US" sz="1400" dirty="0">
                <a:solidFill>
                  <a:schemeClr val="tx1"/>
                </a:solidFill>
              </a:endParaRPr>
            </a:p>
          </p:txBody>
        </p:sp>
        <p:sp>
          <p:nvSpPr>
            <p:cNvPr id="15" name="Rectangle 14"/>
            <p:cNvSpPr/>
            <p:nvPr/>
          </p:nvSpPr>
          <p:spPr>
            <a:xfrm>
              <a:off x="297759" y="6127843"/>
              <a:ext cx="3743714" cy="587171"/>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1. Strategies for negative risks or threats</a:t>
              </a:r>
              <a:endParaRPr lang="en-US" sz="1400" dirty="0">
                <a:solidFill>
                  <a:schemeClr val="tx1"/>
                </a:solidFill>
              </a:endParaRPr>
            </a:p>
          </p:txBody>
        </p:sp>
        <p:sp>
          <p:nvSpPr>
            <p:cNvPr id="17" name="Rectangle 16"/>
            <p:cNvSpPr/>
            <p:nvPr/>
          </p:nvSpPr>
          <p:spPr>
            <a:xfrm>
              <a:off x="10494769" y="6127842"/>
              <a:ext cx="3119762" cy="587171"/>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4. Expert judgment</a:t>
              </a:r>
            </a:p>
          </p:txBody>
        </p:sp>
      </p:grpSp>
      <p:sp>
        <p:nvSpPr>
          <p:cNvPr id="11" name="Content Placeholder 2"/>
          <p:cNvSpPr>
            <a:spLocks noGrp="1"/>
          </p:cNvSpPr>
          <p:nvPr>
            <p:ph idx="1"/>
          </p:nvPr>
        </p:nvSpPr>
        <p:spPr>
          <a:xfrm>
            <a:off x="966147" y="2187331"/>
            <a:ext cx="9501685" cy="1729576"/>
          </a:xfrm>
          <a:ln w="38100">
            <a:solidFill>
              <a:srgbClr val="800000"/>
            </a:solidFill>
            <a:prstDash val="sysDash"/>
          </a:ln>
        </p:spPr>
        <p:txBody>
          <a:bodyPr>
            <a:noAutofit/>
          </a:bodyPr>
          <a:lstStyle/>
          <a:p>
            <a:pPr marL="0" indent="0" algn="just">
              <a:buNone/>
            </a:pPr>
            <a:r>
              <a:rPr lang="id-ID" sz="2400" dirty="0"/>
              <a:t>Tiga dari empat respon disarankan untuk menangani resiko dengan dampak yang berpotensi positif pada tujuan proyek. strategi keempat, accept, dapat digunakan untuk resiko atau ancaman negatif serta resiko atau peluang positif. Strategi ini, akan dijelaskan, yaitu eksploit, share, enhace, dan accept.</a:t>
            </a:r>
          </a:p>
        </p:txBody>
      </p:sp>
      <p:sp>
        <p:nvSpPr>
          <p:cNvPr id="12" name="TextBox 11"/>
          <p:cNvSpPr txBox="1"/>
          <p:nvPr/>
        </p:nvSpPr>
        <p:spPr>
          <a:xfrm>
            <a:off x="191656" y="1254250"/>
            <a:ext cx="6822582"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2400" b="1" i="0" u="none" strike="noStrike" kern="1200" cap="none" spc="0" normalizeH="0" baseline="0" noProof="0" dirty="0">
                <a:ln>
                  <a:noFill/>
                </a:ln>
                <a:solidFill>
                  <a:srgbClr val="800000"/>
                </a:solidFill>
                <a:effectLst/>
                <a:uLnTx/>
                <a:uFillTx/>
                <a:latin typeface="Calibri"/>
                <a:ea typeface="+mn-ea"/>
                <a:cs typeface="+mn-cs"/>
              </a:rPr>
              <a:t>2</a:t>
            </a:r>
            <a:r>
              <a:rPr kumimoji="0" lang="en-US" sz="2400" b="1" i="0" u="none" strike="noStrike" kern="1200" cap="none" spc="0" normalizeH="0" baseline="0" noProof="0" dirty="0">
                <a:ln>
                  <a:noFill/>
                </a:ln>
                <a:solidFill>
                  <a:srgbClr val="800000"/>
                </a:solidFill>
                <a:effectLst/>
                <a:uLnTx/>
                <a:uFillTx/>
                <a:latin typeface="Calibri"/>
                <a:ea typeface="+mn-ea"/>
                <a:cs typeface="+mn-cs"/>
              </a:rPr>
              <a:t>. </a:t>
            </a:r>
            <a:r>
              <a:rPr kumimoji="0" lang="id-ID" sz="2400" b="1" i="0" u="none" strike="noStrike" kern="1200" cap="none" spc="0" normalizeH="0" baseline="0" noProof="0" dirty="0">
                <a:ln>
                  <a:noFill/>
                </a:ln>
                <a:solidFill>
                  <a:srgbClr val="800000"/>
                </a:solidFill>
                <a:effectLst/>
                <a:uLnTx/>
                <a:uFillTx/>
                <a:latin typeface="Calibri"/>
                <a:ea typeface="+mn-ea"/>
                <a:cs typeface="+mn-cs"/>
              </a:rPr>
              <a:t>Strategies for Positive Risks or Opportunities</a:t>
            </a:r>
            <a:endParaRPr kumimoji="0" lang="id-ID" sz="2400" b="0" i="0" u="none" strike="noStrike" kern="1200" cap="none" spc="0" normalizeH="0" baseline="0" noProof="0" dirty="0">
              <a:ln>
                <a:noFill/>
              </a:ln>
              <a:solidFill>
                <a:srgbClr val="800000"/>
              </a:solidFill>
              <a:effectLst/>
              <a:uLnTx/>
              <a:uFillTx/>
              <a:latin typeface="Calibri"/>
              <a:ea typeface="+mn-ea"/>
              <a:cs typeface="+mn-cs"/>
            </a:endParaRPr>
          </a:p>
        </p:txBody>
      </p:sp>
    </p:spTree>
    <p:extLst>
      <p:ext uri="{BB962C8B-B14F-4D97-AF65-F5344CB8AC3E}">
        <p14:creationId xmlns:p14="http://schemas.microsoft.com/office/powerpoint/2010/main" val="63918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Risk </a:t>
            </a:r>
            <a:r>
              <a:rPr lang="en-US" sz="3600" b="1" dirty="0"/>
              <a:t>Management: </a:t>
            </a:r>
            <a:r>
              <a:rPr lang="id-ID" sz="3600" dirty="0">
                <a:solidFill>
                  <a:srgbClr val="FF0000"/>
                </a:solidFill>
                <a:latin typeface="Algerian" panose="04020705040A02060702" pitchFamily="82" charset="0"/>
              </a:rPr>
              <a:t>INTRODUCTION</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0" name="Content Placeholder 2"/>
          <p:cNvSpPr>
            <a:spLocks noGrp="1"/>
          </p:cNvSpPr>
          <p:nvPr>
            <p:ph idx="1"/>
          </p:nvPr>
        </p:nvSpPr>
        <p:spPr>
          <a:xfrm>
            <a:off x="514349" y="1025778"/>
            <a:ext cx="10078623" cy="5511499"/>
          </a:xfrm>
          <a:solidFill>
            <a:schemeClr val="accent1">
              <a:lumMod val="60000"/>
              <a:lumOff val="40000"/>
            </a:schemeClr>
          </a:solidFill>
          <a:ln w="38100">
            <a:solidFill>
              <a:srgbClr val="800000"/>
            </a:solidFill>
            <a:prstDash val="sysDash"/>
          </a:ln>
        </p:spPr>
        <p:txBody>
          <a:bodyPr>
            <a:noAutofit/>
          </a:bodyPr>
          <a:lstStyle/>
          <a:p>
            <a:pPr marL="114300" indent="0" algn="just">
              <a:buNone/>
            </a:pPr>
            <a:endParaRPr lang="en-US" sz="2400" dirty="0">
              <a:solidFill>
                <a:schemeClr val="tx1"/>
              </a:solidFill>
            </a:endParaRPr>
          </a:p>
          <a:p>
            <a:pPr algn="just"/>
            <a:r>
              <a:rPr lang="id-ID" sz="2400" dirty="0">
                <a:solidFill>
                  <a:schemeClr val="tx1"/>
                </a:solidFill>
              </a:rPr>
              <a:t>Risiko positif dan negatif sering</a:t>
            </a:r>
            <a:r>
              <a:rPr lang="en-US" sz="2400" dirty="0">
                <a:solidFill>
                  <a:schemeClr val="tx1"/>
                </a:solidFill>
              </a:rPr>
              <a:t> </a:t>
            </a:r>
            <a:r>
              <a:rPr lang="en-US" sz="2400" dirty="0" err="1">
                <a:solidFill>
                  <a:schemeClr val="tx1"/>
                </a:solidFill>
              </a:rPr>
              <a:t>juga</a:t>
            </a:r>
            <a:r>
              <a:rPr lang="en-US" sz="2400" dirty="0">
                <a:solidFill>
                  <a:schemeClr val="tx1"/>
                </a:solidFill>
              </a:rPr>
              <a:t> </a:t>
            </a:r>
            <a:r>
              <a:rPr lang="id-ID" sz="2400" dirty="0">
                <a:solidFill>
                  <a:schemeClr val="tx1"/>
                </a:solidFill>
              </a:rPr>
              <a:t>disebut sebagai peluang dan ancaman. </a:t>
            </a:r>
            <a:endParaRPr lang="en-US" sz="2400" dirty="0">
              <a:solidFill>
                <a:schemeClr val="tx1"/>
              </a:solidFill>
            </a:endParaRPr>
          </a:p>
          <a:p>
            <a:pPr algn="just"/>
            <a:r>
              <a:rPr lang="id-ID" sz="2400" dirty="0">
                <a:solidFill>
                  <a:schemeClr val="tx1"/>
                </a:solidFill>
              </a:rPr>
              <a:t>Proyek dapat diterima jika risiko berada dalam toleransi dan seimbang dengan imbalan yang dapat diperoleh dengan mengambil risiko. </a:t>
            </a:r>
          </a:p>
          <a:p>
            <a:pPr algn="just"/>
            <a:r>
              <a:rPr lang="id-ID" sz="2400" dirty="0">
                <a:solidFill>
                  <a:schemeClr val="tx1"/>
                </a:solidFill>
              </a:rPr>
              <a:t>Risiko positif yang menawarkan kesempatan dalam batas-batas toleransi risiko dapat dikejar untuk menghasilkan </a:t>
            </a:r>
            <a:r>
              <a:rPr lang="en-US" sz="2400" dirty="0" err="1">
                <a:solidFill>
                  <a:schemeClr val="tx1"/>
                </a:solidFill>
              </a:rPr>
              <a:t>peningkatan</a:t>
            </a:r>
            <a:r>
              <a:rPr lang="en-US" sz="2400" dirty="0">
                <a:solidFill>
                  <a:schemeClr val="tx1"/>
                </a:solidFill>
              </a:rPr>
              <a:t> </a:t>
            </a:r>
            <a:r>
              <a:rPr lang="id-ID" sz="2400" dirty="0">
                <a:solidFill>
                  <a:schemeClr val="tx1"/>
                </a:solidFill>
              </a:rPr>
              <a:t>nilai. </a:t>
            </a:r>
            <a:endParaRPr lang="en-US" sz="2400" dirty="0">
              <a:solidFill>
                <a:schemeClr val="tx1"/>
              </a:solidFill>
            </a:endParaRPr>
          </a:p>
          <a:p>
            <a:pPr algn="just"/>
            <a:r>
              <a:rPr lang="id-ID" sz="2400" dirty="0">
                <a:solidFill>
                  <a:schemeClr val="tx1"/>
                </a:solidFill>
              </a:rPr>
              <a:t>Sebuah pendekatan yang konsisten dengan risiko harus dikembangkan untuk setiap proyek, dan komunikasi tentang risiko dan penanganannya harus terbuka dan jujur. </a:t>
            </a:r>
            <a:endParaRPr lang="en-US" sz="2400" dirty="0">
              <a:solidFill>
                <a:schemeClr val="tx1"/>
              </a:solidFill>
            </a:endParaRPr>
          </a:p>
          <a:p>
            <a:pPr algn="just"/>
            <a:r>
              <a:rPr lang="id-ID" sz="2400" dirty="0">
                <a:solidFill>
                  <a:schemeClr val="tx1"/>
                </a:solidFill>
              </a:rPr>
              <a:t>Tanggapan risiko mencerminkan keseimbangan organisasi antara pengambilan risiko dan penghindaran risiko.</a:t>
            </a:r>
          </a:p>
          <a:p>
            <a:pPr algn="just"/>
            <a:endParaRPr lang="id-ID" sz="2400" dirty="0">
              <a:solidFill>
                <a:schemeClr val="tx1"/>
              </a:solidFill>
            </a:endParaRPr>
          </a:p>
        </p:txBody>
      </p:sp>
    </p:spTree>
    <p:extLst>
      <p:ext uri="{BB962C8B-B14F-4D97-AF65-F5344CB8AC3E}">
        <p14:creationId xmlns:p14="http://schemas.microsoft.com/office/powerpoint/2010/main" val="22372463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Risk Responses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3" name="Group 2"/>
          <p:cNvGrpSpPr/>
          <p:nvPr/>
        </p:nvGrpSpPr>
        <p:grpSpPr>
          <a:xfrm>
            <a:off x="297759" y="6291618"/>
            <a:ext cx="11756891" cy="423396"/>
            <a:chOff x="297759" y="6127842"/>
            <a:chExt cx="13316772" cy="587172"/>
          </a:xfrm>
        </p:grpSpPr>
        <p:sp>
          <p:nvSpPr>
            <p:cNvPr id="9" name="Rectangle 8"/>
            <p:cNvSpPr/>
            <p:nvPr/>
          </p:nvSpPr>
          <p:spPr>
            <a:xfrm>
              <a:off x="4041473" y="6127843"/>
              <a:ext cx="3431738" cy="587171"/>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2. Strategies for positive risks or opportunities</a:t>
              </a:r>
            </a:p>
          </p:txBody>
        </p:sp>
        <p:sp>
          <p:nvSpPr>
            <p:cNvPr id="10" name="Rectangle 9"/>
            <p:cNvSpPr/>
            <p:nvPr/>
          </p:nvSpPr>
          <p:spPr>
            <a:xfrm>
              <a:off x="7473211" y="6127843"/>
              <a:ext cx="3119762" cy="587171"/>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pc="-4" dirty="0">
                  <a:ln/>
                  <a:solidFill>
                    <a:schemeClr val="tx1"/>
                  </a:solidFill>
                </a:rPr>
                <a:t>3. Contingent response strategies</a:t>
              </a:r>
              <a:endParaRPr lang="en-US" sz="1400" dirty="0">
                <a:solidFill>
                  <a:schemeClr val="tx1"/>
                </a:solidFill>
              </a:endParaRPr>
            </a:p>
          </p:txBody>
        </p:sp>
        <p:sp>
          <p:nvSpPr>
            <p:cNvPr id="15" name="Rectangle 14"/>
            <p:cNvSpPr/>
            <p:nvPr/>
          </p:nvSpPr>
          <p:spPr>
            <a:xfrm>
              <a:off x="297759" y="6127843"/>
              <a:ext cx="3743714" cy="587171"/>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1. Strategies for negative risks or threats</a:t>
              </a:r>
              <a:endParaRPr lang="en-US" sz="1400" dirty="0">
                <a:solidFill>
                  <a:schemeClr val="tx1"/>
                </a:solidFill>
              </a:endParaRPr>
            </a:p>
          </p:txBody>
        </p:sp>
        <p:sp>
          <p:nvSpPr>
            <p:cNvPr id="17" name="Rectangle 16"/>
            <p:cNvSpPr/>
            <p:nvPr/>
          </p:nvSpPr>
          <p:spPr>
            <a:xfrm>
              <a:off x="10494769" y="6127842"/>
              <a:ext cx="3119762" cy="587171"/>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4. Expert judgment</a:t>
              </a:r>
            </a:p>
          </p:txBody>
        </p:sp>
      </p:grpSp>
      <p:graphicFrame>
        <p:nvGraphicFramePr>
          <p:cNvPr id="4" name="Diagram 3"/>
          <p:cNvGraphicFramePr/>
          <p:nvPr>
            <p:extLst>
              <p:ext uri="{D42A27DB-BD31-4B8C-83A1-F6EECF244321}">
                <p14:modId xmlns:p14="http://schemas.microsoft.com/office/powerpoint/2010/main" val="1746477262"/>
              </p:ext>
            </p:extLst>
          </p:nvPr>
        </p:nvGraphicFramePr>
        <p:xfrm>
          <a:off x="955343" y="719666"/>
          <a:ext cx="1075443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279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Risk Responses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3" name="Group 2"/>
          <p:cNvGrpSpPr/>
          <p:nvPr/>
        </p:nvGrpSpPr>
        <p:grpSpPr>
          <a:xfrm>
            <a:off x="297759" y="6291618"/>
            <a:ext cx="11756891" cy="423396"/>
            <a:chOff x="297759" y="6127842"/>
            <a:chExt cx="13316772" cy="587172"/>
          </a:xfrm>
        </p:grpSpPr>
        <p:sp>
          <p:nvSpPr>
            <p:cNvPr id="9" name="Rectangle 8"/>
            <p:cNvSpPr/>
            <p:nvPr/>
          </p:nvSpPr>
          <p:spPr>
            <a:xfrm>
              <a:off x="4041473" y="6127843"/>
              <a:ext cx="3431738" cy="587171"/>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2. Strategies for positive risks or opportunities</a:t>
              </a:r>
            </a:p>
          </p:txBody>
        </p:sp>
        <p:sp>
          <p:nvSpPr>
            <p:cNvPr id="10" name="Rectangle 9"/>
            <p:cNvSpPr/>
            <p:nvPr/>
          </p:nvSpPr>
          <p:spPr>
            <a:xfrm>
              <a:off x="7473211" y="6127843"/>
              <a:ext cx="3119762" cy="587171"/>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pc="-4" dirty="0">
                  <a:ln/>
                  <a:solidFill>
                    <a:schemeClr val="tx1"/>
                  </a:solidFill>
                </a:rPr>
                <a:t>3. Contingent response strategies</a:t>
              </a:r>
              <a:endParaRPr lang="en-US" sz="1400" dirty="0">
                <a:solidFill>
                  <a:schemeClr val="tx1"/>
                </a:solidFill>
              </a:endParaRPr>
            </a:p>
          </p:txBody>
        </p:sp>
        <p:sp>
          <p:nvSpPr>
            <p:cNvPr id="15" name="Rectangle 14"/>
            <p:cNvSpPr/>
            <p:nvPr/>
          </p:nvSpPr>
          <p:spPr>
            <a:xfrm>
              <a:off x="297759" y="6127843"/>
              <a:ext cx="3743714" cy="587171"/>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1. Strategies for negative risks or threats</a:t>
              </a:r>
              <a:endParaRPr lang="en-US" sz="1400" dirty="0">
                <a:solidFill>
                  <a:schemeClr val="tx1"/>
                </a:solidFill>
              </a:endParaRPr>
            </a:p>
          </p:txBody>
        </p:sp>
        <p:sp>
          <p:nvSpPr>
            <p:cNvPr id="17" name="Rectangle 16"/>
            <p:cNvSpPr/>
            <p:nvPr/>
          </p:nvSpPr>
          <p:spPr>
            <a:xfrm>
              <a:off x="10494769" y="6127842"/>
              <a:ext cx="3119762" cy="587171"/>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4. Expert judgment</a:t>
              </a:r>
            </a:p>
          </p:txBody>
        </p:sp>
      </p:grpSp>
      <p:pic>
        <p:nvPicPr>
          <p:cNvPr id="2" name="Picture 1"/>
          <p:cNvPicPr>
            <a:picLocks noChangeAspect="1"/>
          </p:cNvPicPr>
          <p:nvPr/>
        </p:nvPicPr>
        <p:blipFill>
          <a:blip r:embed="rId3"/>
          <a:stretch>
            <a:fillRect/>
          </a:stretch>
        </p:blipFill>
        <p:spPr>
          <a:xfrm>
            <a:off x="1031679" y="887272"/>
            <a:ext cx="9146004" cy="5231863"/>
          </a:xfrm>
          <a:prstGeom prst="rect">
            <a:avLst/>
          </a:prstGeom>
        </p:spPr>
      </p:pic>
    </p:spTree>
    <p:extLst>
      <p:ext uri="{BB962C8B-B14F-4D97-AF65-F5344CB8AC3E}">
        <p14:creationId xmlns:p14="http://schemas.microsoft.com/office/powerpoint/2010/main" val="17021484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Risk Responses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3" name="Group 2"/>
          <p:cNvGrpSpPr/>
          <p:nvPr/>
        </p:nvGrpSpPr>
        <p:grpSpPr>
          <a:xfrm>
            <a:off x="297759" y="6291618"/>
            <a:ext cx="11756891" cy="423396"/>
            <a:chOff x="297759" y="6127842"/>
            <a:chExt cx="13316772" cy="587172"/>
          </a:xfrm>
        </p:grpSpPr>
        <p:sp>
          <p:nvSpPr>
            <p:cNvPr id="9" name="Rectangle 8"/>
            <p:cNvSpPr/>
            <p:nvPr/>
          </p:nvSpPr>
          <p:spPr>
            <a:xfrm>
              <a:off x="4041473" y="6127843"/>
              <a:ext cx="3431738" cy="587171"/>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2. Strategies for positive risks or opportunities</a:t>
              </a:r>
            </a:p>
          </p:txBody>
        </p:sp>
        <p:sp>
          <p:nvSpPr>
            <p:cNvPr id="10" name="Rectangle 9"/>
            <p:cNvSpPr/>
            <p:nvPr/>
          </p:nvSpPr>
          <p:spPr>
            <a:xfrm>
              <a:off x="7473211" y="6127843"/>
              <a:ext cx="3119762" cy="587171"/>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pc="-4" dirty="0">
                  <a:ln/>
                  <a:solidFill>
                    <a:schemeClr val="bg1"/>
                  </a:solidFill>
                </a:rPr>
                <a:t>3. Contingent response strategies</a:t>
              </a:r>
              <a:endParaRPr lang="en-US" sz="1400" dirty="0">
                <a:solidFill>
                  <a:schemeClr val="bg1"/>
                </a:solidFill>
              </a:endParaRPr>
            </a:p>
          </p:txBody>
        </p:sp>
        <p:sp>
          <p:nvSpPr>
            <p:cNvPr id="15" name="Rectangle 14"/>
            <p:cNvSpPr/>
            <p:nvPr/>
          </p:nvSpPr>
          <p:spPr>
            <a:xfrm>
              <a:off x="297759" y="6127843"/>
              <a:ext cx="3743714" cy="587171"/>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1. Strategies for negative risks or threats</a:t>
              </a:r>
              <a:endParaRPr lang="en-US" sz="1400" dirty="0">
                <a:solidFill>
                  <a:schemeClr val="tx1"/>
                </a:solidFill>
              </a:endParaRPr>
            </a:p>
          </p:txBody>
        </p:sp>
        <p:sp>
          <p:nvSpPr>
            <p:cNvPr id="17" name="Rectangle 16"/>
            <p:cNvSpPr/>
            <p:nvPr/>
          </p:nvSpPr>
          <p:spPr>
            <a:xfrm>
              <a:off x="10494769" y="6127842"/>
              <a:ext cx="3119762" cy="587171"/>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4. Expert judgment</a:t>
              </a:r>
            </a:p>
          </p:txBody>
        </p:sp>
      </p:grpSp>
      <p:sp>
        <p:nvSpPr>
          <p:cNvPr id="11" name="Content Placeholder 2"/>
          <p:cNvSpPr>
            <a:spLocks noGrp="1"/>
          </p:cNvSpPr>
          <p:nvPr>
            <p:ph idx="1"/>
          </p:nvPr>
        </p:nvSpPr>
        <p:spPr>
          <a:xfrm>
            <a:off x="852597" y="1840172"/>
            <a:ext cx="9824891" cy="1741227"/>
          </a:xfrm>
          <a:ln w="38100">
            <a:solidFill>
              <a:srgbClr val="800000"/>
            </a:solidFill>
            <a:prstDash val="sysDash"/>
          </a:ln>
        </p:spPr>
        <p:txBody>
          <a:bodyPr>
            <a:normAutofit/>
          </a:bodyPr>
          <a:lstStyle/>
          <a:p>
            <a:pPr marL="0" indent="0" algn="just">
              <a:buNone/>
            </a:pPr>
            <a:r>
              <a:rPr lang="id-ID" sz="2400" dirty="0"/>
              <a:t>Beberapa respon dirancang untuk digunakan hanya jika peristiwa tertentu terjadi. Untuk beberapa resiko, tepat untuk tim proyek untuk membuat rencana tanggap yang hanya akan dieksekusi dalam kondisi standar tertentu, jika diyakini bahwa akan ada peringatan yang cukup untuk melaksanakan rencana tersebut.</a:t>
            </a:r>
          </a:p>
        </p:txBody>
      </p:sp>
      <p:sp>
        <p:nvSpPr>
          <p:cNvPr id="12" name="TextBox 11"/>
          <p:cNvSpPr txBox="1"/>
          <p:nvPr/>
        </p:nvSpPr>
        <p:spPr>
          <a:xfrm>
            <a:off x="4082869" y="1038409"/>
            <a:ext cx="6090762"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2400" b="1" i="0" u="none" strike="noStrike" kern="1200" cap="none" spc="0" normalizeH="0" baseline="0" noProof="0" dirty="0">
                <a:ln>
                  <a:noFill/>
                </a:ln>
                <a:solidFill>
                  <a:srgbClr val="800000"/>
                </a:solidFill>
                <a:effectLst/>
                <a:uLnTx/>
                <a:uFillTx/>
                <a:latin typeface="Calibri"/>
                <a:ea typeface="+mn-ea"/>
                <a:cs typeface="+mn-cs"/>
              </a:rPr>
              <a:t>3</a:t>
            </a:r>
            <a:r>
              <a:rPr kumimoji="0" lang="en-US" sz="2400" b="1" i="0" u="none" strike="noStrike" kern="1200" cap="none" spc="0" normalizeH="0" baseline="0" noProof="0" dirty="0">
                <a:ln>
                  <a:noFill/>
                </a:ln>
                <a:solidFill>
                  <a:srgbClr val="800000"/>
                </a:solidFill>
                <a:effectLst/>
                <a:uLnTx/>
                <a:uFillTx/>
                <a:latin typeface="Calibri"/>
                <a:ea typeface="+mn-ea"/>
                <a:cs typeface="+mn-cs"/>
              </a:rPr>
              <a:t>. </a:t>
            </a:r>
            <a:r>
              <a:rPr kumimoji="0" lang="id-ID" sz="2400" b="1" i="0" u="none" strike="noStrike" kern="1200" cap="none" spc="0" normalizeH="0" baseline="0" noProof="0" dirty="0">
                <a:ln>
                  <a:noFill/>
                </a:ln>
                <a:solidFill>
                  <a:srgbClr val="800000"/>
                </a:solidFill>
                <a:effectLst/>
                <a:uLnTx/>
                <a:uFillTx/>
                <a:latin typeface="Calibri"/>
                <a:ea typeface="+mn-ea"/>
                <a:cs typeface="+mn-cs"/>
              </a:rPr>
              <a:t> Contingent Response Strategies</a:t>
            </a:r>
            <a:endParaRPr kumimoji="0" lang="id-ID" sz="2400" b="0" i="0" u="none" strike="noStrike" kern="1200" cap="none" spc="0" normalizeH="0" baseline="0" noProof="0" dirty="0">
              <a:ln>
                <a:noFill/>
              </a:ln>
              <a:solidFill>
                <a:srgbClr val="800000"/>
              </a:solidFill>
              <a:effectLst/>
              <a:uLnTx/>
              <a:uFillTx/>
              <a:latin typeface="Calibri"/>
              <a:ea typeface="+mn-ea"/>
              <a:cs typeface="+mn-cs"/>
            </a:endParaRPr>
          </a:p>
        </p:txBody>
      </p:sp>
      <p:sp>
        <p:nvSpPr>
          <p:cNvPr id="14" name="TextBox 13"/>
          <p:cNvSpPr txBox="1"/>
          <p:nvPr/>
        </p:nvSpPr>
        <p:spPr>
          <a:xfrm>
            <a:off x="4876800" y="3581400"/>
            <a:ext cx="450290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d-ID" sz="2400" b="1" i="0" u="none" strike="noStrike" kern="1200" cap="none" spc="0" normalizeH="0" baseline="0" noProof="0" dirty="0">
                <a:ln>
                  <a:noFill/>
                </a:ln>
                <a:solidFill>
                  <a:srgbClr val="800000"/>
                </a:solidFill>
                <a:effectLst/>
                <a:uLnTx/>
                <a:uFillTx/>
                <a:latin typeface="Calibri"/>
                <a:ea typeface="+mn-ea"/>
                <a:cs typeface="+mn-cs"/>
              </a:rPr>
              <a:t>4</a:t>
            </a:r>
            <a:r>
              <a:rPr kumimoji="0" lang="en-US" sz="2400" b="1" i="0" u="none" strike="noStrike" kern="1200" cap="none" spc="0" normalizeH="0" baseline="0" noProof="0" dirty="0">
                <a:ln>
                  <a:noFill/>
                </a:ln>
                <a:solidFill>
                  <a:srgbClr val="800000"/>
                </a:solidFill>
                <a:effectLst/>
                <a:uLnTx/>
                <a:uFillTx/>
                <a:latin typeface="Calibri"/>
                <a:ea typeface="+mn-ea"/>
                <a:cs typeface="+mn-cs"/>
              </a:rPr>
              <a:t>. </a:t>
            </a:r>
            <a:r>
              <a:rPr kumimoji="0" lang="id-ID" sz="2400" b="1" i="0" u="none" strike="noStrike" kern="1200" cap="none" spc="0" normalizeH="0" baseline="0" noProof="0" dirty="0">
                <a:ln>
                  <a:noFill/>
                </a:ln>
                <a:solidFill>
                  <a:srgbClr val="800000"/>
                </a:solidFill>
                <a:effectLst/>
                <a:uLnTx/>
                <a:uFillTx/>
                <a:latin typeface="Calibri"/>
                <a:ea typeface="+mn-ea"/>
                <a:cs typeface="+mn-cs"/>
              </a:rPr>
              <a:t>Expert Judgment</a:t>
            </a:r>
            <a:endParaRPr kumimoji="0" lang="id-ID" sz="2400" b="0" i="0" u="none" strike="noStrike" kern="1200" cap="none" spc="0" normalizeH="0" baseline="0" noProof="0" dirty="0">
              <a:ln>
                <a:noFill/>
              </a:ln>
              <a:solidFill>
                <a:srgbClr val="800000"/>
              </a:solidFill>
              <a:effectLst/>
              <a:uLnTx/>
              <a:uFillTx/>
              <a:latin typeface="Calibri"/>
              <a:ea typeface="+mn-ea"/>
              <a:cs typeface="+mn-cs"/>
            </a:endParaRPr>
          </a:p>
        </p:txBody>
      </p:sp>
      <p:sp>
        <p:nvSpPr>
          <p:cNvPr id="16" name="Content Placeholder 2"/>
          <p:cNvSpPr txBox="1">
            <a:spLocks/>
          </p:cNvSpPr>
          <p:nvPr/>
        </p:nvSpPr>
        <p:spPr>
          <a:xfrm>
            <a:off x="768081" y="4346448"/>
            <a:ext cx="9824891" cy="1747663"/>
          </a:xfrm>
          <a:prstGeom prst="rect">
            <a:avLst/>
          </a:prstGeom>
          <a:ln w="38100">
            <a:solidFill>
              <a:srgbClr val="800000"/>
            </a:solidFill>
            <a:prstDash val="sysDash"/>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0"/>
              </a:spcAft>
              <a:buClr>
                <a:srgbClr val="A9A57C"/>
              </a:buClr>
              <a:buSzTx/>
              <a:buFont typeface="Arial" pitchFamily="34" charset="0"/>
              <a:buNone/>
              <a:tabLst/>
              <a:defRPr/>
            </a:pPr>
            <a:r>
              <a:rPr kumimoji="0" lang="id-ID" sz="2000" b="0" i="0" u="none" strike="noStrike" kern="1200" cap="none" spc="0" normalizeH="0" baseline="0" noProof="0">
                <a:ln>
                  <a:noFill/>
                </a:ln>
                <a:solidFill>
                  <a:srgbClr val="2F2B20"/>
                </a:solidFill>
                <a:effectLst/>
                <a:uLnTx/>
                <a:uFillTx/>
                <a:latin typeface="Calibri"/>
                <a:ea typeface="+mn-ea"/>
                <a:cs typeface="+mn-cs"/>
              </a:rPr>
              <a:t>Expert judgement adalah masukan dari pihak yang memiliki pengetahuan berkaitan dengan tindakan yang akan diambil pada sebuah resiko yang spesifik dan yang telah didefinisikan. Expertise dapat diberikan oleh setiap kelompok atau orang dengan pendidikan khusus, pengetahuan, keterampilan, pengalaman, atau pelatihan dalam membangun respon resiko.</a:t>
            </a:r>
          </a:p>
          <a:p>
            <a:pPr marL="0" marR="0" lvl="0" indent="0" algn="just" defTabSz="914400" rtl="0" eaLnBrk="1" fontAlgn="auto" latinLnBrk="0" hangingPunct="1">
              <a:lnSpc>
                <a:spcPct val="100000"/>
              </a:lnSpc>
              <a:spcBef>
                <a:spcPct val="20000"/>
              </a:spcBef>
              <a:spcAft>
                <a:spcPts val="0"/>
              </a:spcAft>
              <a:buClr>
                <a:srgbClr val="A9A57C"/>
              </a:buClr>
              <a:buSzTx/>
              <a:buFont typeface="Arial" pitchFamily="34" charset="0"/>
              <a:buNone/>
              <a:tabLst/>
              <a:defRPr/>
            </a:pPr>
            <a:endParaRPr kumimoji="0" lang="id-ID" sz="2000" b="0" i="0" u="none" strike="noStrike" kern="1200" cap="none" spc="0" normalizeH="0" baseline="0" noProof="0">
              <a:ln>
                <a:noFill/>
              </a:ln>
              <a:solidFill>
                <a:srgbClr val="2F2B20"/>
              </a:solidFill>
              <a:effectLst/>
              <a:uLnTx/>
              <a:uFillTx/>
              <a:latin typeface="Calibri"/>
              <a:ea typeface="+mn-ea"/>
              <a:cs typeface="+mn-cs"/>
            </a:endParaRPr>
          </a:p>
          <a:p>
            <a:pPr marL="342900" marR="0" lvl="0" indent="-228600" algn="just" defTabSz="914400" rtl="0" eaLnBrk="1" fontAlgn="auto" latinLnBrk="0" hangingPunct="1">
              <a:lnSpc>
                <a:spcPct val="100000"/>
              </a:lnSpc>
              <a:spcBef>
                <a:spcPct val="20000"/>
              </a:spcBef>
              <a:spcAft>
                <a:spcPts val="0"/>
              </a:spcAft>
              <a:buClr>
                <a:srgbClr val="A9A57C"/>
              </a:buClr>
              <a:buSzTx/>
              <a:buFont typeface="Arial" pitchFamily="34" charset="0"/>
              <a:buChar char="•"/>
              <a:tabLst/>
              <a:defRPr/>
            </a:pPr>
            <a:endParaRPr kumimoji="0" lang="id-ID" sz="2000" b="0" i="0" u="none" strike="noStrike" kern="1200" cap="none" spc="0" normalizeH="0" baseline="0" noProof="0" dirty="0">
              <a:ln>
                <a:noFill/>
              </a:ln>
              <a:solidFill>
                <a:srgbClr val="2F2B20"/>
              </a:solidFill>
              <a:effectLst/>
              <a:uLnTx/>
              <a:uFillTx/>
              <a:latin typeface="Calibri"/>
              <a:ea typeface="+mn-ea"/>
              <a:cs typeface="+mn-cs"/>
            </a:endParaRPr>
          </a:p>
        </p:txBody>
      </p:sp>
    </p:spTree>
    <p:extLst>
      <p:ext uri="{BB962C8B-B14F-4D97-AF65-F5344CB8AC3E}">
        <p14:creationId xmlns:p14="http://schemas.microsoft.com/office/powerpoint/2010/main" val="7442592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Risk Responses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pSp>
        <p:nvGrpSpPr>
          <p:cNvPr id="10" name="Group 9"/>
          <p:cNvGrpSpPr/>
          <p:nvPr/>
        </p:nvGrpSpPr>
        <p:grpSpPr>
          <a:xfrm>
            <a:off x="231159" y="887104"/>
            <a:ext cx="4299897" cy="559559"/>
            <a:chOff x="2540" y="614764"/>
            <a:chExt cx="2476500" cy="4164088"/>
          </a:xfrm>
          <a:scene3d>
            <a:camera prst="orthographicFront"/>
            <a:lightRig rig="threePt" dir="t">
              <a:rot lat="0" lon="0" rev="7500000"/>
            </a:lightRig>
          </a:scene3d>
        </p:grpSpPr>
        <p:sp>
          <p:nvSpPr>
            <p:cNvPr id="16" name="Rectangle 15"/>
            <p:cNvSpPr/>
            <p:nvPr/>
          </p:nvSpPr>
          <p:spPr>
            <a:xfrm>
              <a:off x="2540" y="628412"/>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7" name="Rectangle 16"/>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defRPr/>
              </a:pPr>
              <a:r>
                <a:rPr lang="en-US" dirty="0"/>
                <a:t>1. </a:t>
              </a:r>
              <a:r>
                <a:rPr lang="id-ID" b="1" dirty="0">
                  <a:solidFill>
                    <a:srgbClr val="800000"/>
                  </a:solidFill>
                  <a:latin typeface="HelveticaNeue-BoldCond"/>
                </a:rPr>
                <a:t>Project </a:t>
              </a:r>
              <a:r>
                <a:rPr lang="en-US" b="1" dirty="0">
                  <a:solidFill>
                    <a:srgbClr val="800000"/>
                  </a:solidFill>
                  <a:latin typeface="HelveticaNeue-BoldCond"/>
                </a:rPr>
                <a:t>Management Plan</a:t>
              </a:r>
              <a:r>
                <a:rPr lang="id-ID" b="1" dirty="0">
                  <a:solidFill>
                    <a:srgbClr val="800000"/>
                  </a:solidFill>
                  <a:latin typeface="HelveticaNeue-BoldCond"/>
                </a:rPr>
                <a:t> Updates</a:t>
              </a:r>
              <a:endParaRPr lang="id-ID" dirty="0">
                <a:solidFill>
                  <a:srgbClr val="800000"/>
                </a:solidFill>
              </a:endParaRPr>
            </a:p>
          </p:txBody>
        </p:sp>
      </p:grpSp>
      <p:sp>
        <p:nvSpPr>
          <p:cNvPr id="19" name="Content Placeholder 2"/>
          <p:cNvSpPr>
            <a:spLocks noGrp="1"/>
          </p:cNvSpPr>
          <p:nvPr>
            <p:ph idx="1"/>
          </p:nvPr>
        </p:nvSpPr>
        <p:spPr>
          <a:xfrm>
            <a:off x="841912" y="1972646"/>
            <a:ext cx="7831428" cy="3931920"/>
          </a:xfrm>
          <a:ln/>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0" indent="0">
              <a:buNone/>
            </a:pPr>
            <a:r>
              <a:rPr lang="id-ID" dirty="0"/>
              <a:t>Elemen dari rencana manajemen proyek yang dapat diperbaharui sebagai akibat dari melaksanakan proses ini termasuk, namun tidak terbatas pada:</a:t>
            </a:r>
          </a:p>
          <a:p>
            <a:r>
              <a:rPr lang="id-ID" dirty="0"/>
              <a:t>Schedule management plan.</a:t>
            </a:r>
          </a:p>
          <a:p>
            <a:r>
              <a:rPr lang="id-ID" dirty="0"/>
              <a:t>Cost management plan.</a:t>
            </a:r>
          </a:p>
          <a:p>
            <a:r>
              <a:rPr lang="id-ID" dirty="0"/>
              <a:t>Quality management plan.</a:t>
            </a:r>
          </a:p>
          <a:p>
            <a:r>
              <a:rPr lang="id-ID" dirty="0"/>
              <a:t>Procurement management plan.</a:t>
            </a:r>
          </a:p>
          <a:p>
            <a:r>
              <a:rPr lang="id-ID" dirty="0"/>
              <a:t>Human resource management plan.</a:t>
            </a:r>
          </a:p>
          <a:p>
            <a:r>
              <a:rPr lang="id-ID" dirty="0"/>
              <a:t>Scope baseline.</a:t>
            </a:r>
          </a:p>
          <a:p>
            <a:r>
              <a:rPr lang="id-ID" dirty="0"/>
              <a:t>Schedule baseline.</a:t>
            </a:r>
          </a:p>
          <a:p>
            <a:r>
              <a:rPr lang="id-ID" dirty="0"/>
              <a:t>Cost baseline.</a:t>
            </a:r>
          </a:p>
          <a:p>
            <a:endParaRPr lang="id-ID" dirty="0"/>
          </a:p>
        </p:txBody>
      </p:sp>
    </p:spTree>
    <p:extLst>
      <p:ext uri="{BB962C8B-B14F-4D97-AF65-F5344CB8AC3E}">
        <p14:creationId xmlns:p14="http://schemas.microsoft.com/office/powerpoint/2010/main" val="27134080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Risk Responses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pSp>
        <p:nvGrpSpPr>
          <p:cNvPr id="11" name="Group 10"/>
          <p:cNvGrpSpPr/>
          <p:nvPr/>
        </p:nvGrpSpPr>
        <p:grpSpPr>
          <a:xfrm>
            <a:off x="231159" y="887104"/>
            <a:ext cx="4299897" cy="559559"/>
            <a:chOff x="2540" y="614764"/>
            <a:chExt cx="2476500" cy="4164088"/>
          </a:xfrm>
          <a:scene3d>
            <a:camera prst="orthographicFront"/>
            <a:lightRig rig="threePt" dir="t">
              <a:rot lat="0" lon="0" rev="7500000"/>
            </a:lightRig>
          </a:scene3d>
        </p:grpSpPr>
        <p:sp>
          <p:nvSpPr>
            <p:cNvPr id="12" name="Rectangle 11"/>
            <p:cNvSpPr/>
            <p:nvPr/>
          </p:nvSpPr>
          <p:spPr>
            <a:xfrm>
              <a:off x="2540" y="628412"/>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defRPr/>
              </a:pPr>
              <a:r>
                <a:rPr lang="en-US" dirty="0"/>
                <a:t>2. </a:t>
              </a:r>
              <a:r>
                <a:rPr lang="id-ID" b="1" dirty="0">
                  <a:solidFill>
                    <a:srgbClr val="800000"/>
                  </a:solidFill>
                  <a:latin typeface="HelveticaNeue-BoldCond"/>
                </a:rPr>
                <a:t>Project Documents Updates</a:t>
              </a:r>
              <a:endParaRPr lang="id-ID" dirty="0">
                <a:solidFill>
                  <a:srgbClr val="800000"/>
                </a:solidFill>
              </a:endParaRPr>
            </a:p>
          </p:txBody>
        </p:sp>
      </p:grpSp>
      <p:sp>
        <p:nvSpPr>
          <p:cNvPr id="8" name="Content Placeholder 2"/>
          <p:cNvSpPr>
            <a:spLocks noGrp="1"/>
          </p:cNvSpPr>
          <p:nvPr>
            <p:ph idx="1"/>
          </p:nvPr>
        </p:nvSpPr>
        <p:spPr>
          <a:xfrm>
            <a:off x="608527" y="1676400"/>
            <a:ext cx="7659710" cy="1834164"/>
          </a:xfrm>
          <a:ln/>
        </p:spPr>
        <p:style>
          <a:lnRef idx="2">
            <a:schemeClr val="accent2"/>
          </a:lnRef>
          <a:fillRef idx="1">
            <a:schemeClr val="lt1"/>
          </a:fillRef>
          <a:effectRef idx="0">
            <a:schemeClr val="accent2"/>
          </a:effectRef>
          <a:fontRef idx="minor">
            <a:schemeClr val="dk1"/>
          </a:fontRef>
        </p:style>
        <p:txBody>
          <a:bodyPr>
            <a:normAutofit/>
          </a:bodyPr>
          <a:lstStyle/>
          <a:p>
            <a:pPr marL="0" indent="0" algn="just">
              <a:buNone/>
            </a:pPr>
            <a:r>
              <a:rPr lang="id-ID" sz="2000" dirty="0"/>
              <a:t>Dalam plan risk responses process, beberapa dokumen proyek diperbarui sesuai kebutuhan. Misalnya, ketika respon resiko yang tepat dipilih dan disepakati, itu termasuk dalam risk register. Risk register harus ditulis untuk tingkat detail yang sesuai dengan peringkat prioritas dan respon yang direncanakan. Seringkali, resiko tinggi dan sedang dibahas secara rinci. </a:t>
            </a:r>
          </a:p>
        </p:txBody>
      </p:sp>
    </p:spTree>
    <p:extLst>
      <p:ext uri="{BB962C8B-B14F-4D97-AF65-F5344CB8AC3E}">
        <p14:creationId xmlns:p14="http://schemas.microsoft.com/office/powerpoint/2010/main" val="20260239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Risk Responses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pSp>
        <p:nvGrpSpPr>
          <p:cNvPr id="11" name="Group 10"/>
          <p:cNvGrpSpPr/>
          <p:nvPr/>
        </p:nvGrpSpPr>
        <p:grpSpPr>
          <a:xfrm>
            <a:off x="231159" y="887104"/>
            <a:ext cx="4299897" cy="559559"/>
            <a:chOff x="2540" y="614764"/>
            <a:chExt cx="2476500" cy="4164088"/>
          </a:xfrm>
          <a:scene3d>
            <a:camera prst="orthographicFront"/>
            <a:lightRig rig="threePt" dir="t">
              <a:rot lat="0" lon="0" rev="7500000"/>
            </a:lightRig>
          </a:scene3d>
        </p:grpSpPr>
        <p:sp>
          <p:nvSpPr>
            <p:cNvPr id="12" name="Rectangle 11"/>
            <p:cNvSpPr/>
            <p:nvPr/>
          </p:nvSpPr>
          <p:spPr>
            <a:xfrm>
              <a:off x="2540" y="628412"/>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defRPr/>
              </a:pPr>
              <a:r>
                <a:rPr lang="en-US" dirty="0"/>
                <a:t>2. </a:t>
              </a:r>
              <a:r>
                <a:rPr lang="id-ID" b="1" dirty="0">
                  <a:solidFill>
                    <a:srgbClr val="800000"/>
                  </a:solidFill>
                  <a:latin typeface="HelveticaNeue-BoldCond"/>
                </a:rPr>
                <a:t>Project Documents Updates</a:t>
              </a:r>
              <a:endParaRPr lang="id-ID" dirty="0">
                <a:solidFill>
                  <a:srgbClr val="800000"/>
                </a:solidFill>
              </a:endParaRPr>
            </a:p>
          </p:txBody>
        </p:sp>
      </p:grpSp>
      <p:sp>
        <p:nvSpPr>
          <p:cNvPr id="9" name="Content Placeholder 2"/>
          <p:cNvSpPr>
            <a:spLocks noGrp="1"/>
          </p:cNvSpPr>
          <p:nvPr>
            <p:ph idx="1"/>
          </p:nvPr>
        </p:nvSpPr>
        <p:spPr>
          <a:xfrm>
            <a:off x="595487" y="1617144"/>
            <a:ext cx="11059700" cy="4989730"/>
          </a:xfrm>
          <a:ln/>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id-ID" sz="2000" dirty="0"/>
              <a:t>Update ke risk register dapat meliputi, tetapi tidak terbatas pada:</a:t>
            </a:r>
          </a:p>
          <a:p>
            <a:r>
              <a:rPr lang="id-ID" sz="2000" dirty="0"/>
              <a:t>Pemilik resiko dan tanggung jawab yang ditetepkan;</a:t>
            </a:r>
          </a:p>
          <a:p>
            <a:r>
              <a:rPr lang="id-ID" sz="2000" dirty="0"/>
              <a:t>Strategi respon yang disepakati;</a:t>
            </a:r>
          </a:p>
          <a:p>
            <a:r>
              <a:rPr lang="id-ID" sz="2000" dirty="0"/>
              <a:t>Tindakan spesifik untuk menerapkan strategi respon yang telah dipilih;</a:t>
            </a:r>
          </a:p>
          <a:p>
            <a:r>
              <a:rPr lang="id-ID" sz="2000" dirty="0"/>
              <a:t>Kondisi pemicu, gejala, dan tanda-tanda peringatan dari terjadinya resiko;</a:t>
            </a:r>
          </a:p>
          <a:p>
            <a:r>
              <a:rPr lang="id-ID" sz="2000" dirty="0"/>
              <a:t>Anggaran dan jadwal kegiatan yang diperlukan untuk melaksanakan respon yang dipilih;</a:t>
            </a:r>
          </a:p>
          <a:p>
            <a:r>
              <a:rPr lang="id-ID" sz="2000" dirty="0"/>
              <a:t>Rencana kontingensi dan pemicu panggilan untuk eksekusi;</a:t>
            </a:r>
          </a:p>
          <a:p>
            <a:r>
              <a:rPr lang="id-ID" sz="2000" dirty="0"/>
              <a:t>Fallback plan untuk digunakan sebagai reaksi terhadap resiko yang telah terjadi dan respon primer terbukti tidak memadai;</a:t>
            </a:r>
          </a:p>
          <a:p>
            <a:r>
              <a:rPr lang="id-ID" sz="2000" dirty="0"/>
              <a:t>Resiko residual yang diharappkan ada setelah repon yang direncanakan telah diambil dan juga yang sengaja diterima.</a:t>
            </a:r>
          </a:p>
          <a:p>
            <a:r>
              <a:rPr lang="id-ID" sz="2000" dirty="0"/>
              <a:t>Resiko sekunder yang timbul sebagai hasil langsung dari pelaksanaan respon risiko; dan</a:t>
            </a:r>
          </a:p>
          <a:p>
            <a:r>
              <a:rPr lang="id-ID" sz="2000" dirty="0"/>
              <a:t>Kontingensi  reserves yang dihitung berdasarkan analisis resiko kuantitatif dari proyek dan batas risiko organisasi.</a:t>
            </a:r>
          </a:p>
          <a:p>
            <a:endParaRPr lang="id-ID" sz="2000" dirty="0"/>
          </a:p>
          <a:p>
            <a:pPr marL="0" indent="0">
              <a:buNone/>
            </a:pPr>
            <a:endParaRPr lang="id-ID" dirty="0"/>
          </a:p>
          <a:p>
            <a:endParaRPr lang="id-ID" dirty="0"/>
          </a:p>
        </p:txBody>
      </p:sp>
    </p:spTree>
    <p:extLst>
      <p:ext uri="{BB962C8B-B14F-4D97-AF65-F5344CB8AC3E}">
        <p14:creationId xmlns:p14="http://schemas.microsoft.com/office/powerpoint/2010/main" val="2412400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Risk Responses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pSp>
        <p:nvGrpSpPr>
          <p:cNvPr id="11" name="Group 10"/>
          <p:cNvGrpSpPr/>
          <p:nvPr/>
        </p:nvGrpSpPr>
        <p:grpSpPr>
          <a:xfrm>
            <a:off x="231159" y="887104"/>
            <a:ext cx="4299897" cy="559559"/>
            <a:chOff x="2540" y="614764"/>
            <a:chExt cx="2476500" cy="4164088"/>
          </a:xfrm>
          <a:scene3d>
            <a:camera prst="orthographicFront"/>
            <a:lightRig rig="threePt" dir="t">
              <a:rot lat="0" lon="0" rev="7500000"/>
            </a:lightRig>
          </a:scene3d>
        </p:grpSpPr>
        <p:sp>
          <p:nvSpPr>
            <p:cNvPr id="12" name="Rectangle 11"/>
            <p:cNvSpPr/>
            <p:nvPr/>
          </p:nvSpPr>
          <p:spPr>
            <a:xfrm>
              <a:off x="2540" y="628412"/>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defRPr/>
              </a:pPr>
              <a:r>
                <a:rPr lang="en-US" dirty="0"/>
                <a:t>2. </a:t>
              </a:r>
              <a:r>
                <a:rPr lang="id-ID" b="1" dirty="0">
                  <a:solidFill>
                    <a:srgbClr val="800000"/>
                  </a:solidFill>
                  <a:latin typeface="HelveticaNeue-BoldCond"/>
                </a:rPr>
                <a:t>Project Documents Updates</a:t>
              </a:r>
              <a:endParaRPr lang="id-ID" dirty="0">
                <a:solidFill>
                  <a:srgbClr val="800000"/>
                </a:solidFill>
              </a:endParaRPr>
            </a:p>
          </p:txBody>
        </p:sp>
      </p:grpSp>
      <p:sp>
        <p:nvSpPr>
          <p:cNvPr id="10" name="Content Placeholder 2"/>
          <p:cNvSpPr>
            <a:spLocks noGrp="1"/>
          </p:cNvSpPr>
          <p:nvPr>
            <p:ph idx="1"/>
          </p:nvPr>
        </p:nvSpPr>
        <p:spPr>
          <a:xfrm>
            <a:off x="914400" y="1910369"/>
            <a:ext cx="7086600" cy="2352540"/>
          </a:xfrm>
          <a:ln/>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114300" indent="0">
              <a:buNone/>
            </a:pPr>
            <a:endParaRPr lang="en-US" dirty="0"/>
          </a:p>
          <a:p>
            <a:pPr marL="114300" indent="0">
              <a:buNone/>
            </a:pPr>
            <a:r>
              <a:rPr lang="id-ID" dirty="0"/>
              <a:t>Dokumen proyek lainnya yang </a:t>
            </a:r>
            <a:r>
              <a:rPr lang="en-US" dirty="0" err="1"/>
              <a:t>dapat</a:t>
            </a:r>
            <a:r>
              <a:rPr lang="en-US" dirty="0"/>
              <a:t> </a:t>
            </a:r>
            <a:r>
              <a:rPr lang="id-ID" dirty="0"/>
              <a:t>diperbarui mencakup:</a:t>
            </a:r>
          </a:p>
          <a:p>
            <a:pPr marL="536575" indent="-361950">
              <a:buFont typeface="+mj-lt"/>
              <a:buAutoNum type="arabicPeriod"/>
            </a:pPr>
            <a:r>
              <a:rPr lang="id-ID" dirty="0"/>
              <a:t>Assumptions log updates.</a:t>
            </a:r>
          </a:p>
          <a:p>
            <a:pPr marL="536575" indent="-361950">
              <a:buFont typeface="+mj-lt"/>
              <a:buAutoNum type="arabicPeriod"/>
            </a:pPr>
            <a:r>
              <a:rPr lang="id-ID" dirty="0"/>
              <a:t>Technical documentation updates.</a:t>
            </a:r>
          </a:p>
          <a:p>
            <a:pPr marL="536575" indent="-361950">
              <a:buFont typeface="+mj-lt"/>
              <a:buAutoNum type="arabicPeriod"/>
            </a:pPr>
            <a:r>
              <a:rPr lang="id-ID" dirty="0"/>
              <a:t>Change requests.</a:t>
            </a:r>
          </a:p>
        </p:txBody>
      </p:sp>
    </p:spTree>
    <p:extLst>
      <p:ext uri="{BB962C8B-B14F-4D97-AF65-F5344CB8AC3E}">
        <p14:creationId xmlns:p14="http://schemas.microsoft.com/office/powerpoint/2010/main" val="22239089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28429"/>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defTabSz="889000">
              <a:lnSpc>
                <a:spcPct val="90000"/>
              </a:lnSpc>
              <a:spcAft>
                <a:spcPct val="35000"/>
              </a:spcAft>
            </a:pPr>
            <a:r>
              <a:rPr lang="en-US" sz="3200" b="1" dirty="0"/>
              <a:t>Implement Risk Responses</a:t>
            </a:r>
          </a:p>
        </p:txBody>
      </p:sp>
      <p:sp>
        <p:nvSpPr>
          <p:cNvPr id="21" name="Rounded Rectangle 20"/>
          <p:cNvSpPr/>
          <p:nvPr/>
        </p:nvSpPr>
        <p:spPr>
          <a:xfrm>
            <a:off x="210467" y="862124"/>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549554" y="1870607"/>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152249" y="1543855"/>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456179" y="893469"/>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629319" y="1906842"/>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500033" y="1551901"/>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4905243" y="874791"/>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014485" y="1913438"/>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758216" y="1555849"/>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211545" y="898522"/>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330922" y="1920492"/>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311317" y="1578767"/>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758093" y="859809"/>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9983956" y="1948443"/>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629319" y="2670030"/>
            <a:ext cx="1827401"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Risk Management</a:t>
            </a:r>
            <a:endParaRPr lang="en-US" sz="1600" b="1" kern="1200" dirty="0">
              <a:solidFill>
                <a:schemeClr val="tx1"/>
              </a:solidFill>
            </a:endParaRPr>
          </a:p>
        </p:txBody>
      </p:sp>
      <p:sp>
        <p:nvSpPr>
          <p:cNvPr id="38" name="Freeform 37"/>
          <p:cNvSpPr/>
          <p:nvPr/>
        </p:nvSpPr>
        <p:spPr>
          <a:xfrm>
            <a:off x="2629318" y="341952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Identify Risk</a:t>
            </a:r>
            <a:endParaRPr lang="en-US" sz="1600" b="1" kern="1200" dirty="0">
              <a:solidFill>
                <a:schemeClr val="tx1"/>
              </a:solidFill>
            </a:endParaRPr>
          </a:p>
        </p:txBody>
      </p:sp>
      <p:sp>
        <p:nvSpPr>
          <p:cNvPr id="39" name="Freeform 38"/>
          <p:cNvSpPr/>
          <p:nvPr/>
        </p:nvSpPr>
        <p:spPr>
          <a:xfrm>
            <a:off x="2629317" y="4927490"/>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Quantitative Risk</a:t>
            </a:r>
          </a:p>
          <a:p>
            <a:pPr algn="ctr"/>
            <a:r>
              <a:rPr lang="en-US" sz="1400" b="1" dirty="0">
                <a:solidFill>
                  <a:schemeClr val="tx1"/>
                </a:solidFill>
              </a:rPr>
              <a:t>Analysis</a:t>
            </a:r>
            <a:endParaRPr lang="en-US" sz="1400" b="1" kern="1200" dirty="0">
              <a:solidFill>
                <a:schemeClr val="tx1"/>
              </a:solidFill>
            </a:endParaRPr>
          </a:p>
        </p:txBody>
      </p:sp>
      <p:sp>
        <p:nvSpPr>
          <p:cNvPr id="20" name="Freeform 19"/>
          <p:cNvSpPr/>
          <p:nvPr/>
        </p:nvSpPr>
        <p:spPr>
          <a:xfrm>
            <a:off x="2629317" y="418133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Perform</a:t>
            </a:r>
          </a:p>
          <a:p>
            <a:pPr algn="ctr"/>
            <a:r>
              <a:rPr lang="en-US" sz="1400" b="1" dirty="0">
                <a:solidFill>
                  <a:schemeClr val="tx1"/>
                </a:solidFill>
              </a:rPr>
              <a:t>Qualitative Risk</a:t>
            </a:r>
          </a:p>
          <a:p>
            <a:pPr algn="ctr"/>
            <a:r>
              <a:rPr lang="en-US" sz="1400" b="1" dirty="0">
                <a:solidFill>
                  <a:schemeClr val="tx1"/>
                </a:solidFill>
              </a:rPr>
              <a:t>Analysis</a:t>
            </a:r>
          </a:p>
        </p:txBody>
      </p:sp>
      <p:sp>
        <p:nvSpPr>
          <p:cNvPr id="36" name="Freeform 35"/>
          <p:cNvSpPr/>
          <p:nvPr/>
        </p:nvSpPr>
        <p:spPr>
          <a:xfrm>
            <a:off x="2646258" y="568911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Plan Risk</a:t>
            </a:r>
          </a:p>
          <a:p>
            <a:pPr algn="ctr"/>
            <a:r>
              <a:rPr lang="en-US" sz="1600" b="1" dirty="0">
                <a:solidFill>
                  <a:schemeClr val="tx1"/>
                </a:solidFill>
              </a:rPr>
              <a:t>Responses</a:t>
            </a:r>
            <a:endParaRPr lang="en-US" sz="1600" b="1" kern="1200" dirty="0">
              <a:solidFill>
                <a:schemeClr val="tx1"/>
              </a:solidFill>
            </a:endParaRPr>
          </a:p>
        </p:txBody>
      </p:sp>
      <p:sp>
        <p:nvSpPr>
          <p:cNvPr id="40" name="Freeform 39"/>
          <p:cNvSpPr/>
          <p:nvPr/>
        </p:nvSpPr>
        <p:spPr>
          <a:xfrm>
            <a:off x="7428554" y="2673545"/>
            <a:ext cx="1793518"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92D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600" b="1" dirty="0">
                <a:solidFill>
                  <a:schemeClr val="tx1"/>
                </a:solidFill>
              </a:rPr>
              <a:t>Control Risk</a:t>
            </a:r>
            <a:endParaRPr lang="en-US" sz="1600" b="1" kern="1200" dirty="0">
              <a:solidFill>
                <a:schemeClr val="tx1"/>
              </a:solidFill>
            </a:endParaRPr>
          </a:p>
        </p:txBody>
      </p:sp>
      <p:sp>
        <p:nvSpPr>
          <p:cNvPr id="41" name="Freeform 40"/>
          <p:cNvSpPr/>
          <p:nvPr/>
        </p:nvSpPr>
        <p:spPr>
          <a:xfrm>
            <a:off x="5014485" y="2711161"/>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F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Implement Risk</a:t>
            </a:r>
          </a:p>
          <a:p>
            <a:pPr lvl="0" algn="ctr" defTabSz="889000">
              <a:lnSpc>
                <a:spcPct val="90000"/>
              </a:lnSpc>
              <a:spcBef>
                <a:spcPct val="0"/>
              </a:spcBef>
              <a:spcAft>
                <a:spcPct val="35000"/>
              </a:spcAft>
            </a:pPr>
            <a:r>
              <a:rPr lang="en-US" sz="1600" b="1" dirty="0">
                <a:solidFill>
                  <a:schemeClr val="tx1"/>
                </a:solidFill>
              </a:rPr>
              <a:t>Responses</a:t>
            </a:r>
          </a:p>
        </p:txBody>
      </p:sp>
    </p:spTree>
    <p:extLst>
      <p:ext uri="{BB962C8B-B14F-4D97-AF65-F5344CB8AC3E}">
        <p14:creationId xmlns:p14="http://schemas.microsoft.com/office/powerpoint/2010/main" val="36702566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34617"/>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1662" b="1" dirty="0">
                <a:solidFill>
                  <a:prstClr val="white"/>
                </a:solidFill>
                <a:cs typeface="Century Gothic" charset="0"/>
              </a:rPr>
              <a:t> </a:t>
            </a:r>
            <a:r>
              <a:rPr lang="en-US" sz="3600" b="1" dirty="0"/>
              <a:t>Implement Risk Responses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955343" y="966842"/>
            <a:ext cx="9799093" cy="1271391"/>
          </a:xfrm>
          <a:prstGeom prst="rect">
            <a:avLst/>
          </a:prstGeom>
          <a:solidFill>
            <a:schemeClr val="bg2"/>
          </a:solid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buNone/>
            </a:pPr>
            <a:r>
              <a:rPr lang="en-GB" sz="2800" dirty="0" err="1"/>
              <a:t>Menerapkan</a:t>
            </a:r>
            <a:r>
              <a:rPr lang="en-GB" sz="2800" dirty="0"/>
              <a:t> </a:t>
            </a:r>
            <a:r>
              <a:rPr lang="en-GB" sz="2800" dirty="0" err="1"/>
              <a:t>Respons</a:t>
            </a:r>
            <a:r>
              <a:rPr lang="en-GB" sz="2800" dirty="0"/>
              <a:t> </a:t>
            </a:r>
            <a:r>
              <a:rPr lang="en-GB" sz="2800" dirty="0" err="1"/>
              <a:t>Risiko</a:t>
            </a:r>
            <a:r>
              <a:rPr lang="en-GB" sz="2800" dirty="0"/>
              <a:t> </a:t>
            </a:r>
            <a:r>
              <a:rPr lang="en-GB" sz="2800" dirty="0" err="1"/>
              <a:t>adalah</a:t>
            </a:r>
            <a:r>
              <a:rPr lang="en-GB" sz="2800" dirty="0"/>
              <a:t> proses </a:t>
            </a:r>
            <a:r>
              <a:rPr lang="en-GB" sz="2800" dirty="0" err="1"/>
              <a:t>penerapan</a:t>
            </a:r>
            <a:r>
              <a:rPr lang="en-GB" sz="2800" dirty="0"/>
              <a:t> </a:t>
            </a:r>
            <a:r>
              <a:rPr lang="en-GB" sz="2800" dirty="0" err="1"/>
              <a:t>rencana</a:t>
            </a:r>
            <a:r>
              <a:rPr lang="en-GB" sz="2800" dirty="0"/>
              <a:t> </a:t>
            </a:r>
            <a:r>
              <a:rPr lang="en-GB" sz="2800" dirty="0" err="1"/>
              <a:t>respons</a:t>
            </a:r>
            <a:r>
              <a:rPr lang="en-GB" sz="2800" dirty="0"/>
              <a:t> </a:t>
            </a:r>
            <a:r>
              <a:rPr lang="en-GB" sz="2800" dirty="0" err="1"/>
              <a:t>risiko</a:t>
            </a:r>
            <a:r>
              <a:rPr lang="en-GB" sz="2800" dirty="0"/>
              <a:t> yang </a:t>
            </a:r>
            <a:r>
              <a:rPr lang="en-GB" sz="2800" dirty="0" err="1"/>
              <a:t>disepakati</a:t>
            </a:r>
            <a:r>
              <a:rPr lang="en-GB" sz="2800" dirty="0"/>
              <a:t>. </a:t>
            </a:r>
          </a:p>
        </p:txBody>
      </p:sp>
      <p:sp>
        <p:nvSpPr>
          <p:cNvPr id="2" name="Rectangle 1"/>
          <p:cNvSpPr/>
          <p:nvPr/>
        </p:nvSpPr>
        <p:spPr>
          <a:xfrm>
            <a:off x="955343" y="2531230"/>
            <a:ext cx="9799093" cy="2246769"/>
          </a:xfrm>
          <a:prstGeom prst="rect">
            <a:avLst/>
          </a:prstGeom>
          <a:solidFill>
            <a:srgbClr val="FFFF00"/>
          </a:solidFill>
        </p:spPr>
        <p:txBody>
          <a:bodyPr wrap="square">
            <a:spAutoFit/>
          </a:bodyPr>
          <a:lstStyle/>
          <a:p>
            <a:pPr>
              <a:buNone/>
            </a:pPr>
            <a:r>
              <a:rPr lang="en-GB" sz="2800" dirty="0" err="1"/>
              <a:t>Manfaat</a:t>
            </a:r>
            <a:r>
              <a:rPr lang="en-GB" sz="2800" dirty="0"/>
              <a:t> </a:t>
            </a:r>
            <a:r>
              <a:rPr lang="en-GB" sz="2800" dirty="0" err="1"/>
              <a:t>utama</a:t>
            </a:r>
            <a:r>
              <a:rPr lang="en-GB" sz="2800" dirty="0"/>
              <a:t> </a:t>
            </a:r>
            <a:r>
              <a:rPr lang="en-GB" sz="2800" dirty="0" err="1"/>
              <a:t>dari</a:t>
            </a:r>
            <a:r>
              <a:rPr lang="en-GB" sz="2800" dirty="0"/>
              <a:t> proses </a:t>
            </a:r>
            <a:r>
              <a:rPr lang="en-GB" sz="2800" dirty="0" err="1"/>
              <a:t>ini</a:t>
            </a:r>
            <a:r>
              <a:rPr lang="en-GB" sz="2800" dirty="0"/>
              <a:t> </a:t>
            </a:r>
            <a:r>
              <a:rPr lang="en-GB" sz="2800" dirty="0" err="1"/>
              <a:t>adalah</a:t>
            </a:r>
            <a:r>
              <a:rPr lang="en-GB" sz="2800" dirty="0"/>
              <a:t> </a:t>
            </a:r>
            <a:r>
              <a:rPr lang="en-GB" sz="2800" dirty="0" err="1"/>
              <a:t>memastikan</a:t>
            </a:r>
            <a:r>
              <a:rPr lang="en-GB" sz="2800" dirty="0"/>
              <a:t> </a:t>
            </a:r>
            <a:r>
              <a:rPr lang="en-GB" sz="2800" dirty="0" err="1"/>
              <a:t>bahwa</a:t>
            </a:r>
            <a:r>
              <a:rPr lang="en-GB" sz="2800" dirty="0"/>
              <a:t> </a:t>
            </a:r>
            <a:r>
              <a:rPr lang="en-GB" sz="2800" dirty="0" err="1"/>
              <a:t>respons</a:t>
            </a:r>
            <a:r>
              <a:rPr lang="en-GB" sz="2800" dirty="0"/>
              <a:t> </a:t>
            </a:r>
            <a:r>
              <a:rPr lang="en-GB" sz="2800" dirty="0" err="1"/>
              <a:t>risiko</a:t>
            </a:r>
            <a:r>
              <a:rPr lang="en-GB" sz="2800" dirty="0"/>
              <a:t> yang </a:t>
            </a:r>
            <a:r>
              <a:rPr lang="en-GB" sz="2800" dirty="0" err="1"/>
              <a:t>disepakati</a:t>
            </a:r>
            <a:r>
              <a:rPr lang="en-GB" sz="2800" dirty="0"/>
              <a:t> </a:t>
            </a:r>
            <a:r>
              <a:rPr lang="en-GB" sz="2800" dirty="0" err="1"/>
              <a:t>dilaksanakan</a:t>
            </a:r>
            <a:r>
              <a:rPr lang="en-GB" sz="2800" dirty="0"/>
              <a:t> </a:t>
            </a:r>
            <a:r>
              <a:rPr lang="en-GB" sz="2800" dirty="0" err="1"/>
              <a:t>sesuai</a:t>
            </a:r>
            <a:r>
              <a:rPr lang="en-GB" sz="2800" dirty="0"/>
              <a:t> </a:t>
            </a:r>
            <a:r>
              <a:rPr lang="en-GB" sz="2800" dirty="0" err="1"/>
              <a:t>rencana</a:t>
            </a:r>
            <a:r>
              <a:rPr lang="en-GB" sz="2800" dirty="0"/>
              <a:t> </a:t>
            </a:r>
            <a:r>
              <a:rPr lang="en-GB" sz="2800" dirty="0" err="1"/>
              <a:t>untuk</a:t>
            </a:r>
            <a:r>
              <a:rPr lang="en-GB" sz="2800" dirty="0"/>
              <a:t> </a:t>
            </a:r>
            <a:r>
              <a:rPr lang="en-GB" sz="2800" dirty="0" err="1"/>
              <a:t>mengatasi</a:t>
            </a:r>
            <a:r>
              <a:rPr lang="en-GB" sz="2800" dirty="0"/>
              <a:t> </a:t>
            </a:r>
            <a:r>
              <a:rPr lang="en-GB" sz="2800" dirty="0" err="1"/>
              <a:t>paparan</a:t>
            </a:r>
            <a:r>
              <a:rPr lang="en-GB" sz="2800" dirty="0"/>
              <a:t> </a:t>
            </a:r>
            <a:r>
              <a:rPr lang="en-GB" sz="2800" dirty="0" err="1"/>
              <a:t>risiko</a:t>
            </a:r>
            <a:r>
              <a:rPr lang="en-GB" sz="2800" dirty="0"/>
              <a:t> </a:t>
            </a:r>
            <a:r>
              <a:rPr lang="en-GB" sz="2800" dirty="0" err="1"/>
              <a:t>proyek</a:t>
            </a:r>
            <a:r>
              <a:rPr lang="en-GB" sz="2800" dirty="0"/>
              <a:t> </a:t>
            </a:r>
            <a:r>
              <a:rPr lang="en-GB" sz="2800" dirty="0" err="1"/>
              <a:t>secara</a:t>
            </a:r>
            <a:r>
              <a:rPr lang="en-GB" sz="2800" dirty="0"/>
              <a:t> </a:t>
            </a:r>
            <a:r>
              <a:rPr lang="en-GB" sz="2800" dirty="0" err="1"/>
              <a:t>keseluruhan</a:t>
            </a:r>
            <a:r>
              <a:rPr lang="en-GB" sz="2800" dirty="0"/>
              <a:t>, </a:t>
            </a:r>
            <a:r>
              <a:rPr lang="en-GB" sz="2800" dirty="0" err="1"/>
              <a:t>meminimalkan</a:t>
            </a:r>
            <a:r>
              <a:rPr lang="en-GB" sz="2800" dirty="0"/>
              <a:t> </a:t>
            </a:r>
            <a:r>
              <a:rPr lang="en-GB" sz="2800" dirty="0" err="1"/>
              <a:t>ancaman</a:t>
            </a:r>
            <a:r>
              <a:rPr lang="en-GB" sz="2800" dirty="0"/>
              <a:t> </a:t>
            </a:r>
            <a:r>
              <a:rPr lang="en-GB" sz="2800" dirty="0" err="1"/>
              <a:t>proyek</a:t>
            </a:r>
            <a:r>
              <a:rPr lang="en-GB" sz="2800" dirty="0"/>
              <a:t> </a:t>
            </a:r>
            <a:r>
              <a:rPr lang="en-GB" sz="2800" dirty="0" err="1"/>
              <a:t>individu</a:t>
            </a:r>
            <a:r>
              <a:rPr lang="en-GB" sz="2800" dirty="0"/>
              <a:t>, </a:t>
            </a:r>
            <a:r>
              <a:rPr lang="en-GB" sz="2800" dirty="0" err="1"/>
              <a:t>dan</a:t>
            </a:r>
            <a:r>
              <a:rPr lang="en-GB" sz="2800" dirty="0"/>
              <a:t> </a:t>
            </a:r>
            <a:r>
              <a:rPr lang="en-GB" sz="2800" dirty="0" err="1"/>
              <a:t>memaksimalkan</a:t>
            </a:r>
            <a:r>
              <a:rPr lang="en-GB" sz="2800" dirty="0"/>
              <a:t> </a:t>
            </a:r>
            <a:r>
              <a:rPr lang="en-GB" sz="2800" dirty="0" err="1"/>
              <a:t>peluang</a:t>
            </a:r>
            <a:r>
              <a:rPr lang="en-GB" sz="2800" dirty="0"/>
              <a:t> </a:t>
            </a:r>
            <a:r>
              <a:rPr lang="en-GB" sz="2800" dirty="0" err="1"/>
              <a:t>proyek</a:t>
            </a:r>
            <a:r>
              <a:rPr lang="en-GB" sz="2800" dirty="0"/>
              <a:t> </a:t>
            </a:r>
            <a:r>
              <a:rPr lang="en-GB" sz="2800" dirty="0" err="1"/>
              <a:t>individu</a:t>
            </a:r>
            <a:r>
              <a:rPr lang="en-GB" sz="2800" dirty="0"/>
              <a:t>. Proses </a:t>
            </a:r>
            <a:r>
              <a:rPr lang="en-GB" sz="2800" dirty="0" err="1"/>
              <a:t>ini</a:t>
            </a:r>
            <a:r>
              <a:rPr lang="en-GB" sz="2800" dirty="0"/>
              <a:t> </a:t>
            </a:r>
            <a:r>
              <a:rPr lang="en-GB" sz="2800" dirty="0" err="1"/>
              <a:t>dilakukan</a:t>
            </a:r>
            <a:r>
              <a:rPr lang="en-GB" sz="2800" dirty="0"/>
              <a:t> di </a:t>
            </a:r>
            <a:r>
              <a:rPr lang="en-GB" sz="2800" dirty="0" err="1"/>
              <a:t>seluruh</a:t>
            </a:r>
            <a:r>
              <a:rPr lang="en-GB" sz="2800" dirty="0"/>
              <a:t> </a:t>
            </a:r>
            <a:r>
              <a:rPr lang="en-GB" sz="2800" dirty="0" err="1"/>
              <a:t>proyek</a:t>
            </a:r>
            <a:r>
              <a:rPr lang="en-GB" sz="2800" dirty="0"/>
              <a:t>.</a:t>
            </a:r>
          </a:p>
        </p:txBody>
      </p:sp>
    </p:spTree>
    <p:extLst>
      <p:ext uri="{BB962C8B-B14F-4D97-AF65-F5344CB8AC3E}">
        <p14:creationId xmlns:p14="http://schemas.microsoft.com/office/powerpoint/2010/main" val="41615316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2800" b="1" dirty="0">
                <a:solidFill>
                  <a:prstClr val="white"/>
                </a:solidFill>
                <a:cs typeface="Century Gothic" charset="0"/>
              </a:rPr>
              <a:t> </a:t>
            </a:r>
            <a:r>
              <a:rPr lang="en-US" sz="3200" b="1" dirty="0"/>
              <a:t>Implement Risk Responses</a:t>
            </a: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2609850" y="1100137"/>
            <a:ext cx="6972300" cy="4657725"/>
          </a:xfrm>
          <a:prstGeom prst="rect">
            <a:avLst/>
          </a:prstGeom>
        </p:spPr>
      </p:pic>
    </p:spTree>
    <p:extLst>
      <p:ext uri="{BB962C8B-B14F-4D97-AF65-F5344CB8AC3E}">
        <p14:creationId xmlns:p14="http://schemas.microsoft.com/office/powerpoint/2010/main" val="1904918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17633</TotalTime>
  <Words>10225</Words>
  <Application>Microsoft Office PowerPoint</Application>
  <PresentationFormat>Widescreen</PresentationFormat>
  <Paragraphs>1443</Paragraphs>
  <Slides>118</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118</vt:i4>
      </vt:variant>
    </vt:vector>
  </HeadingPairs>
  <TitlesOfParts>
    <vt:vector size="131" baseType="lpstr">
      <vt:lpstr>Algerian</vt:lpstr>
      <vt:lpstr>Arial</vt:lpstr>
      <vt:lpstr>Calibri</vt:lpstr>
      <vt:lpstr>Calibri Light</vt:lpstr>
      <vt:lpstr>Cambria</vt:lpstr>
      <vt:lpstr>Cooper Black</vt:lpstr>
      <vt:lpstr>HelveticaNeue-BoldCond</vt:lpstr>
      <vt:lpstr>Source Sans Pro</vt:lpstr>
      <vt:lpstr>Times New Roman</vt:lpstr>
      <vt:lpstr>Verdana</vt:lpstr>
      <vt:lpstr>Wingdings</vt:lpstr>
      <vt:lpstr>Office Theme</vt:lpstr>
      <vt:lpstr>Document</vt:lpstr>
      <vt:lpstr>PowerPoint Presentation</vt:lpstr>
      <vt:lpstr>PowerPoint Presentation</vt:lpstr>
      <vt:lpstr>PowerPoint Presentation</vt:lpstr>
      <vt:lpstr>PowerPoint Presentation</vt:lpstr>
      <vt:lpstr>Risk example</vt:lpstr>
      <vt:lpstr>Risk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Data gathering and representation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PT Telkomsel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Muhammad_N_Nurohim</dc:creator>
  <cp:lastModifiedBy>Dinisa</cp:lastModifiedBy>
  <cp:revision>985</cp:revision>
  <dcterms:created xsi:type="dcterms:W3CDTF">2017-04-05T03:35:24Z</dcterms:created>
  <dcterms:modified xsi:type="dcterms:W3CDTF">2020-12-06T06:35:07Z</dcterms:modified>
</cp:coreProperties>
</file>