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handoutMasterIdLst>
    <p:handoutMasterId r:id="rId113"/>
  </p:handoutMasterIdLst>
  <p:sldIdLst>
    <p:sldId id="257" r:id="rId2"/>
    <p:sldId id="1031" r:id="rId3"/>
    <p:sldId id="605" r:id="rId4"/>
    <p:sldId id="764" r:id="rId5"/>
    <p:sldId id="839" r:id="rId6"/>
    <p:sldId id="1006" r:id="rId7"/>
    <p:sldId id="1008" r:id="rId8"/>
    <p:sldId id="609" r:id="rId9"/>
    <p:sldId id="726" r:id="rId10"/>
    <p:sldId id="1007" r:id="rId11"/>
    <p:sldId id="766" r:id="rId12"/>
    <p:sldId id="428" r:id="rId13"/>
    <p:sldId id="1009" r:id="rId14"/>
    <p:sldId id="501" r:id="rId15"/>
    <p:sldId id="850" r:id="rId16"/>
    <p:sldId id="1013" r:id="rId17"/>
    <p:sldId id="779" r:id="rId18"/>
    <p:sldId id="913" r:id="rId19"/>
    <p:sldId id="1010" r:id="rId20"/>
    <p:sldId id="439" r:id="rId21"/>
    <p:sldId id="1012" r:id="rId22"/>
    <p:sldId id="432" r:id="rId23"/>
    <p:sldId id="856" r:id="rId24"/>
    <p:sldId id="918" r:id="rId25"/>
    <p:sldId id="1014" r:id="rId26"/>
    <p:sldId id="1015" r:id="rId27"/>
    <p:sldId id="509" r:id="rId28"/>
    <p:sldId id="1016" r:id="rId29"/>
    <p:sldId id="1017" r:id="rId30"/>
    <p:sldId id="862" r:id="rId31"/>
    <p:sldId id="1018" r:id="rId32"/>
    <p:sldId id="870" r:id="rId33"/>
    <p:sldId id="873" r:id="rId34"/>
    <p:sldId id="871" r:id="rId35"/>
    <p:sldId id="933" r:id="rId36"/>
    <p:sldId id="1019" r:id="rId37"/>
    <p:sldId id="741" r:id="rId38"/>
    <p:sldId id="1020" r:id="rId39"/>
    <p:sldId id="880" r:id="rId40"/>
    <p:sldId id="1021" r:id="rId41"/>
    <p:sldId id="1022" r:id="rId42"/>
    <p:sldId id="1023" r:id="rId43"/>
    <p:sldId id="815" r:id="rId44"/>
    <p:sldId id="884" r:id="rId45"/>
    <p:sldId id="885" r:id="rId46"/>
    <p:sldId id="816" r:id="rId47"/>
    <p:sldId id="1024" r:id="rId48"/>
    <p:sldId id="522" r:id="rId49"/>
    <p:sldId id="1025" r:id="rId50"/>
    <p:sldId id="1027" r:id="rId51"/>
    <p:sldId id="662" r:id="rId52"/>
    <p:sldId id="1028" r:id="rId53"/>
    <p:sldId id="1029" r:id="rId54"/>
    <p:sldId id="1033" r:id="rId55"/>
    <p:sldId id="1069" r:id="rId56"/>
    <p:sldId id="1070" r:id="rId57"/>
    <p:sldId id="1030" r:id="rId58"/>
    <p:sldId id="1071" r:id="rId59"/>
    <p:sldId id="1072" r:id="rId60"/>
    <p:sldId id="1073" r:id="rId61"/>
    <p:sldId id="1074" r:id="rId62"/>
    <p:sldId id="1064" r:id="rId63"/>
    <p:sldId id="1075" r:id="rId64"/>
    <p:sldId id="1076" r:id="rId65"/>
    <p:sldId id="1077" r:id="rId66"/>
    <p:sldId id="1078" r:id="rId67"/>
    <p:sldId id="1079" r:id="rId68"/>
    <p:sldId id="1034" r:id="rId69"/>
    <p:sldId id="1080" r:id="rId70"/>
    <p:sldId id="1035" r:id="rId71"/>
    <p:sldId id="1038" r:id="rId72"/>
    <p:sldId id="1037" r:id="rId73"/>
    <p:sldId id="1036" r:id="rId74"/>
    <p:sldId id="1040" r:id="rId75"/>
    <p:sldId id="1039" r:id="rId76"/>
    <p:sldId id="1041" r:id="rId77"/>
    <p:sldId id="1042" r:id="rId78"/>
    <p:sldId id="1043" r:id="rId79"/>
    <p:sldId id="1044" r:id="rId80"/>
    <p:sldId id="1061" r:id="rId81"/>
    <p:sldId id="1062" r:id="rId82"/>
    <p:sldId id="1045" r:id="rId83"/>
    <p:sldId id="1081" r:id="rId84"/>
    <p:sldId id="1046" r:id="rId85"/>
    <p:sldId id="1047" r:id="rId86"/>
    <p:sldId id="1048" r:id="rId87"/>
    <p:sldId id="1049" r:id="rId88"/>
    <p:sldId id="1082" r:id="rId89"/>
    <p:sldId id="1063" r:id="rId90"/>
    <p:sldId id="1083" r:id="rId91"/>
    <p:sldId id="1084" r:id="rId92"/>
    <p:sldId id="1085" r:id="rId93"/>
    <p:sldId id="1086" r:id="rId94"/>
    <p:sldId id="1050" r:id="rId95"/>
    <p:sldId id="1051" r:id="rId96"/>
    <p:sldId id="1087" r:id="rId97"/>
    <p:sldId id="1052" r:id="rId98"/>
    <p:sldId id="1053" r:id="rId99"/>
    <p:sldId id="1054" r:id="rId100"/>
    <p:sldId id="1088" r:id="rId101"/>
    <p:sldId id="1055" r:id="rId102"/>
    <p:sldId id="1089" r:id="rId103"/>
    <p:sldId id="1090" r:id="rId104"/>
    <p:sldId id="1091" r:id="rId105"/>
    <p:sldId id="1056" r:id="rId106"/>
    <p:sldId id="1092" r:id="rId107"/>
    <p:sldId id="1057" r:id="rId108"/>
    <p:sldId id="1093" r:id="rId109"/>
    <p:sldId id="1058" r:id="rId110"/>
    <p:sldId id="592"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lih_P_Fitrianto" initials="G" lastIdx="1" clrIdx="0">
    <p:extLst>
      <p:ext uri="{19B8F6BF-5375-455C-9EA6-DF929625EA0E}">
        <p15:presenceInfo xmlns:p15="http://schemas.microsoft.com/office/powerpoint/2012/main" userId="S-1-5-21-2078274474-486724840-2475996293-38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BDB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544" autoAdjust="0"/>
    <p:restoredTop sz="94660" autoAdjust="0"/>
  </p:normalViewPr>
  <p:slideViewPr>
    <p:cSldViewPr snapToGrid="0">
      <p:cViewPr varScale="1">
        <p:scale>
          <a:sx n="86" d="100"/>
          <a:sy n="86" d="100"/>
        </p:scale>
        <p:origin x="490"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5275"/>
    </p:cViewPr>
  </p:sorterViewPr>
  <p:notesViewPr>
    <p:cSldViewPr snapToGrid="0">
      <p:cViewPr varScale="1">
        <p:scale>
          <a:sx n="54" d="100"/>
          <a:sy n="54" d="100"/>
        </p:scale>
        <p:origin x="289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dirty="0">
              <a:latin typeface="+mn-lt"/>
            </a:rPr>
            <a:t>Input</a:t>
          </a: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dirty="0">
              <a:solidFill>
                <a:srgbClr val="000000"/>
              </a:solidFill>
              <a:cs typeface="Calibri" pitchFamily="34" charset="0"/>
              <a:sym typeface="Calibri" pitchFamily="34" charset="0"/>
            </a:rPr>
            <a:t>Project charter</a:t>
          </a:r>
          <a:endParaRPr lang="en-US" b="0" dirty="0">
            <a:latin typeface="+mn-lt"/>
          </a:endParaRP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a:latin typeface="+mn-lt"/>
            </a:rPr>
            <a:t>Tools &amp; Techniques</a:t>
          </a:r>
          <a:endParaRPr lang="en-US" b="0" dirty="0">
            <a:latin typeface="+mn-lt"/>
          </a:endParaRP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lang="en-US" dirty="0">
              <a:solidFill>
                <a:srgbClr val="000000"/>
              </a:solidFill>
              <a:cs typeface="Calibri" pitchFamily="34" charset="0"/>
              <a:sym typeface="Calibri" pitchFamily="34" charset="0"/>
            </a:rPr>
            <a:t>Stakeholder analysis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dirty="0">
              <a:solidFill>
                <a:srgbClr val="000000"/>
              </a:solidFill>
              <a:cs typeface="Calibri" pitchFamily="34" charset="0"/>
              <a:sym typeface="Calibri" pitchFamily="34" charset="0"/>
            </a:rPr>
            <a:t>Stakeholder register</a:t>
          </a:r>
          <a:endParaRPr lang="en-US" b="0" dirty="0">
            <a:latin typeface="+mn-lt"/>
          </a:endParaRP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297E927B-C46A-4973-AA52-958ABA9988B0}">
      <dgm:prSet/>
      <dgm:spPr/>
      <dgm:t>
        <a:bodyPr/>
        <a:lstStyle/>
        <a:p>
          <a:endParaRPr lang="en-US" altLang="en-US" dirty="0">
            <a:solidFill>
              <a:srgbClr val="000000"/>
            </a:solidFill>
            <a:cs typeface="Calibri" pitchFamily="34" charset="0"/>
            <a:sym typeface="Calibri" pitchFamily="34" charset="0"/>
          </a:endParaRPr>
        </a:p>
      </dgm:t>
    </dgm:pt>
    <dgm:pt modelId="{77C86602-146E-4724-82EF-37C56451C892}" type="parTrans" cxnId="{EE278A4A-665F-48D7-89E3-9AC86FFB6C50}">
      <dgm:prSet/>
      <dgm:spPr/>
      <dgm:t>
        <a:bodyPr/>
        <a:lstStyle/>
        <a:p>
          <a:endParaRPr lang="en-US"/>
        </a:p>
      </dgm:t>
    </dgm:pt>
    <dgm:pt modelId="{E3B6D577-6460-4EC9-AE26-13D5B744440B}" type="sibTrans" cxnId="{EE278A4A-665F-48D7-89E3-9AC86FFB6C50}">
      <dgm:prSet/>
      <dgm:spPr/>
      <dgm:t>
        <a:bodyPr/>
        <a:lstStyle/>
        <a:p>
          <a:endParaRPr lang="en-US"/>
        </a:p>
      </dgm:t>
    </dgm:pt>
    <dgm:pt modelId="{7378AFBA-88C6-4E07-B4E7-10C3EF2554AE}">
      <dgm:prSet/>
      <dgm:spPr/>
      <dgm:t>
        <a:bodyPr/>
        <a:lstStyle/>
        <a:p>
          <a:r>
            <a:rPr lang="en-US" dirty="0">
              <a:solidFill>
                <a:srgbClr val="000000"/>
              </a:solidFill>
              <a:cs typeface="Calibri" pitchFamily="34" charset="0"/>
              <a:sym typeface="Calibri" pitchFamily="34" charset="0"/>
            </a:rPr>
            <a:t>Procurement documents</a:t>
          </a:r>
        </a:p>
      </dgm:t>
    </dgm:pt>
    <dgm:pt modelId="{C9A518FA-841B-43F5-A86F-3E9327ABBEF9}" type="parTrans" cxnId="{1D77B21B-3360-4533-B2A1-AD5886E5538F}">
      <dgm:prSet/>
      <dgm:spPr/>
      <dgm:t>
        <a:bodyPr/>
        <a:lstStyle/>
        <a:p>
          <a:endParaRPr lang="en-US"/>
        </a:p>
      </dgm:t>
    </dgm:pt>
    <dgm:pt modelId="{002761C7-343F-41A9-AC3C-A021E4E6284D}" type="sibTrans" cxnId="{1D77B21B-3360-4533-B2A1-AD5886E5538F}">
      <dgm:prSet/>
      <dgm:spPr/>
      <dgm:t>
        <a:bodyPr/>
        <a:lstStyle/>
        <a:p>
          <a:endParaRPr lang="en-US"/>
        </a:p>
      </dgm:t>
    </dgm:pt>
    <dgm:pt modelId="{1BD19941-5DEB-490A-95FC-812FF41C90E1}">
      <dgm:prSet/>
      <dgm:spPr/>
      <dgm:t>
        <a:bodyPr/>
        <a:lstStyle/>
        <a:p>
          <a:endParaRPr lang="en-US" altLang="en-US" dirty="0">
            <a:solidFill>
              <a:srgbClr val="000000"/>
            </a:solidFill>
            <a:cs typeface="Calibri" pitchFamily="34" charset="0"/>
            <a:sym typeface="Calibri" pitchFamily="34" charset="0"/>
          </a:endParaRPr>
        </a:p>
      </dgm:t>
    </dgm:pt>
    <dgm:pt modelId="{AAE7A33B-1879-4276-94AA-335229BA7574}" type="parTrans" cxnId="{65934304-35C3-47F6-95C5-2FAF394E745E}">
      <dgm:prSet/>
      <dgm:spPr/>
      <dgm:t>
        <a:bodyPr/>
        <a:lstStyle/>
        <a:p>
          <a:endParaRPr lang="en-US"/>
        </a:p>
      </dgm:t>
    </dgm:pt>
    <dgm:pt modelId="{42775FBD-D2BD-4C17-98BF-D65CD0C5938F}" type="sibTrans" cxnId="{65934304-35C3-47F6-95C5-2FAF394E745E}">
      <dgm:prSet/>
      <dgm:spPr/>
      <dgm:t>
        <a:bodyPr/>
        <a:lstStyle/>
        <a:p>
          <a:endParaRPr lang="en-US"/>
        </a:p>
      </dgm:t>
    </dgm:pt>
    <dgm:pt modelId="{664ED806-90D6-416A-B908-3EF10475862C}">
      <dgm:prSet/>
      <dgm:spPr/>
      <dgm:t>
        <a:bodyPr/>
        <a:lstStyle/>
        <a:p>
          <a:r>
            <a:rPr lang="en-US" dirty="0">
              <a:solidFill>
                <a:srgbClr val="000000"/>
              </a:solidFill>
              <a:cs typeface="Calibri" pitchFamily="34" charset="0"/>
              <a:sym typeface="Calibri" pitchFamily="34" charset="0"/>
            </a:rPr>
            <a:t>Enterprise environmental factors</a:t>
          </a:r>
        </a:p>
      </dgm:t>
    </dgm:pt>
    <dgm:pt modelId="{11447C63-F43A-4A78-BF46-D78FE6FF7FF6}" type="parTrans" cxnId="{9D0CD4CE-EDB7-48E2-9B77-F821A05B0AE4}">
      <dgm:prSet/>
      <dgm:spPr/>
      <dgm:t>
        <a:bodyPr/>
        <a:lstStyle/>
        <a:p>
          <a:endParaRPr lang="en-US"/>
        </a:p>
      </dgm:t>
    </dgm:pt>
    <dgm:pt modelId="{D3E5E42D-E64C-49BD-98CF-90972EC995AE}" type="sibTrans" cxnId="{9D0CD4CE-EDB7-48E2-9B77-F821A05B0AE4}">
      <dgm:prSet/>
      <dgm:spPr/>
      <dgm:t>
        <a:bodyPr/>
        <a:lstStyle/>
        <a:p>
          <a:endParaRPr lang="en-US"/>
        </a:p>
      </dgm:t>
    </dgm:pt>
    <dgm:pt modelId="{48006E2A-B7C4-4ED9-8097-59D88DA8F4FD}">
      <dgm:prSet/>
      <dgm:spPr/>
      <dgm:t>
        <a:bodyPr/>
        <a:lstStyle/>
        <a:p>
          <a:endParaRPr lang="en-US" altLang="en-US" dirty="0">
            <a:solidFill>
              <a:srgbClr val="000000"/>
            </a:solidFill>
            <a:cs typeface="Calibri" pitchFamily="34" charset="0"/>
            <a:sym typeface="Calibri" pitchFamily="34" charset="0"/>
          </a:endParaRPr>
        </a:p>
      </dgm:t>
    </dgm:pt>
    <dgm:pt modelId="{5A1102D5-1617-4687-9A0F-D2A2D49997B0}" type="parTrans" cxnId="{6A63B9BC-4DD1-498F-8122-6770C97F6445}">
      <dgm:prSet/>
      <dgm:spPr/>
      <dgm:t>
        <a:bodyPr/>
        <a:lstStyle/>
        <a:p>
          <a:endParaRPr lang="en-US"/>
        </a:p>
      </dgm:t>
    </dgm:pt>
    <dgm:pt modelId="{E15A1E33-A5E0-4701-B489-91F42AD8CBF9}" type="sibTrans" cxnId="{6A63B9BC-4DD1-498F-8122-6770C97F6445}">
      <dgm:prSet/>
      <dgm:spPr/>
      <dgm:t>
        <a:bodyPr/>
        <a:lstStyle/>
        <a:p>
          <a:endParaRPr lang="en-US"/>
        </a:p>
      </dgm:t>
    </dgm:pt>
    <dgm:pt modelId="{46F80F14-0799-4888-86F7-FFB87C253322}">
      <dgm:prSet/>
      <dgm:spPr/>
      <dgm:t>
        <a:bodyPr/>
        <a:lstStyle/>
        <a:p>
          <a:r>
            <a:rPr lang="en-US" dirty="0">
              <a:solidFill>
                <a:srgbClr val="000000"/>
              </a:solidFill>
              <a:cs typeface="Calibri" pitchFamily="34" charset="0"/>
              <a:sym typeface="Calibri" pitchFamily="34" charset="0"/>
            </a:rPr>
            <a:t>Organizational process assets</a:t>
          </a:r>
        </a:p>
      </dgm:t>
    </dgm:pt>
    <dgm:pt modelId="{6C5DDCEB-E5D1-495B-AE5B-A0862942A2A1}" type="parTrans" cxnId="{E5792D32-1567-4131-9D23-09D2D221C6FD}">
      <dgm:prSet/>
      <dgm:spPr/>
      <dgm:t>
        <a:bodyPr/>
        <a:lstStyle/>
        <a:p>
          <a:endParaRPr lang="en-US"/>
        </a:p>
      </dgm:t>
    </dgm:pt>
    <dgm:pt modelId="{747B989B-CCE6-4845-B0C3-AB3FB9EA49F3}" type="sibTrans" cxnId="{E5792D32-1567-4131-9D23-09D2D221C6FD}">
      <dgm:prSet/>
      <dgm:spPr/>
      <dgm:t>
        <a:bodyPr/>
        <a:lstStyle/>
        <a:p>
          <a:endParaRPr lang="en-US"/>
        </a:p>
      </dgm:t>
    </dgm:pt>
    <dgm:pt modelId="{19E650DA-1261-431C-9286-396C8F03401C}">
      <dgm:prSet/>
      <dgm:spPr/>
      <dgm:t>
        <a:bodyPr/>
        <a:lstStyle/>
        <a:p>
          <a:r>
            <a:rPr lang="en-US">
              <a:solidFill>
                <a:srgbClr val="000000"/>
              </a:solidFill>
              <a:cs typeface="Calibri" pitchFamily="34" charset="0"/>
              <a:sym typeface="Calibri" pitchFamily="34" charset="0"/>
            </a:rPr>
            <a:t>Expert judgment</a:t>
          </a:r>
          <a:endParaRPr lang="en-US" dirty="0">
            <a:solidFill>
              <a:srgbClr val="000000"/>
            </a:solidFill>
            <a:cs typeface="Calibri" pitchFamily="34" charset="0"/>
            <a:sym typeface="Calibri" pitchFamily="34" charset="0"/>
          </a:endParaRPr>
        </a:p>
      </dgm:t>
    </dgm:pt>
    <dgm:pt modelId="{1FC290EB-4C16-45F5-A573-144120FDDC45}" type="parTrans" cxnId="{358E469C-CDD8-4504-ACA7-85500117387D}">
      <dgm:prSet/>
      <dgm:spPr/>
      <dgm:t>
        <a:bodyPr/>
        <a:lstStyle/>
        <a:p>
          <a:endParaRPr lang="en-US"/>
        </a:p>
      </dgm:t>
    </dgm:pt>
    <dgm:pt modelId="{6E42B5AE-B6B7-4EE1-B20E-F7E94F07B946}" type="sibTrans" cxnId="{358E469C-CDD8-4504-ACA7-85500117387D}">
      <dgm:prSet/>
      <dgm:spPr/>
      <dgm:t>
        <a:bodyPr/>
        <a:lstStyle/>
        <a:p>
          <a:endParaRPr lang="en-US"/>
        </a:p>
      </dgm:t>
    </dgm:pt>
    <dgm:pt modelId="{E2B07E9C-048F-42F3-9D9D-6CD448F0F464}">
      <dgm:prSet/>
      <dgm:spPr/>
      <dgm:t>
        <a:bodyPr/>
        <a:lstStyle/>
        <a:p>
          <a:endParaRPr lang="en-US" altLang="en-US" dirty="0">
            <a:solidFill>
              <a:srgbClr val="000000"/>
            </a:solidFill>
            <a:cs typeface="Calibri" pitchFamily="34" charset="0"/>
            <a:sym typeface="Calibri" pitchFamily="34" charset="0"/>
          </a:endParaRPr>
        </a:p>
      </dgm:t>
    </dgm:pt>
    <dgm:pt modelId="{13916B7E-607E-41FE-BD90-E4A124F5A3DB}" type="parTrans" cxnId="{CC3C1122-5837-40A7-A4C6-22021ECFFFD5}">
      <dgm:prSet/>
      <dgm:spPr/>
      <dgm:t>
        <a:bodyPr/>
        <a:lstStyle/>
        <a:p>
          <a:endParaRPr lang="en-US"/>
        </a:p>
      </dgm:t>
    </dgm:pt>
    <dgm:pt modelId="{A57DD07E-2105-4C2F-BAD4-C75412DC2C80}" type="sibTrans" cxnId="{CC3C1122-5837-40A7-A4C6-22021ECFFFD5}">
      <dgm:prSet/>
      <dgm:spPr/>
      <dgm:t>
        <a:bodyPr/>
        <a:lstStyle/>
        <a:p>
          <a:endParaRPr lang="en-US"/>
        </a:p>
      </dgm:t>
    </dgm:pt>
    <dgm:pt modelId="{4AAB4ED8-9FC3-4435-B3B7-781E01A60DFF}">
      <dgm:prSet/>
      <dgm:spPr/>
      <dgm:t>
        <a:bodyPr/>
        <a:lstStyle/>
        <a:p>
          <a:r>
            <a:rPr lang="en-US" dirty="0">
              <a:solidFill>
                <a:srgbClr val="000000"/>
              </a:solidFill>
              <a:cs typeface="Calibri" pitchFamily="34" charset="0"/>
              <a:sym typeface="Calibri" pitchFamily="34" charset="0"/>
            </a:rPr>
            <a:t>Meetings</a:t>
          </a:r>
        </a:p>
      </dgm:t>
    </dgm:pt>
    <dgm:pt modelId="{0AA80194-688D-4157-B867-D84512965774}" type="parTrans" cxnId="{72EED184-4C15-47C2-A252-BE8F2F781D39}">
      <dgm:prSet/>
      <dgm:spPr/>
      <dgm:t>
        <a:bodyPr/>
        <a:lstStyle/>
        <a:p>
          <a:endParaRPr lang="en-US"/>
        </a:p>
      </dgm:t>
    </dgm:pt>
    <dgm:pt modelId="{8A9C1F31-0C4B-41DD-90DD-876E87E8ABBF}" type="sibTrans" cxnId="{72EED184-4C15-47C2-A252-BE8F2F781D39}">
      <dgm:prSet/>
      <dgm:spPr/>
      <dgm:t>
        <a:bodyPr/>
        <a:lstStyle/>
        <a:p>
          <a:endParaRPr lang="en-US"/>
        </a:p>
      </dgm:t>
    </dgm:pt>
    <dgm:pt modelId="{2CA3FA38-B654-44B4-B558-120501875013}">
      <dgm:prSet/>
      <dgm:spPr/>
      <dgm:t>
        <a:bodyPr/>
        <a:lstStyle/>
        <a:p>
          <a:endParaRPr lang="en-US" altLang="en-US" dirty="0">
            <a:solidFill>
              <a:srgbClr val="000000"/>
            </a:solidFill>
            <a:cs typeface="Calibri" pitchFamily="34" charset="0"/>
            <a:sym typeface="Calibri" pitchFamily="34" charset="0"/>
          </a:endParaRPr>
        </a:p>
      </dgm:t>
    </dgm:pt>
    <dgm:pt modelId="{EF04E5B1-9E76-4783-9188-EA28B1BA074B}" type="sibTrans" cxnId="{246C16F9-E921-4D34-B2B1-485E94210451}">
      <dgm:prSet/>
      <dgm:spPr/>
      <dgm:t>
        <a:bodyPr/>
        <a:lstStyle/>
        <a:p>
          <a:endParaRPr lang="en-US"/>
        </a:p>
      </dgm:t>
    </dgm:pt>
    <dgm:pt modelId="{961CC23D-9EFF-4F55-8746-85404DF8C01C}" type="parTrans" cxnId="{246C16F9-E921-4D34-B2B1-485E94210451}">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BB12C700-C8DD-4574-8B2D-A5138D58EA76}" type="presOf" srcId="{297E927B-C46A-4973-AA52-958ABA9988B0}" destId="{6393A725-404C-43BE-B2A3-41A8645FCEC1}" srcOrd="0" destOrd="1" presId="urn:microsoft.com/office/officeart/2005/8/layout/process3"/>
    <dgm:cxn modelId="{65934304-35C3-47F6-95C5-2FAF394E745E}" srcId="{8094AF4D-0B3A-4C99-BD6E-BDCE1E4FAF42}" destId="{1BD19941-5DEB-490A-95FC-812FF41C90E1}" srcOrd="3" destOrd="0" parTransId="{AAE7A33B-1879-4276-94AA-335229BA7574}" sibTransId="{42775FBD-D2BD-4C17-98BF-D65CD0C5938F}"/>
    <dgm:cxn modelId="{74A83111-8742-40B7-BDB0-517883EA3281}" srcId="{3A2D715D-3895-45BC-B47B-06448DC70445}" destId="{C9D3C6B1-A63C-4619-B5B0-2485E042BE80}" srcOrd="0" destOrd="0" parTransId="{13EA442E-1D68-4FDC-84C4-63690CD7FFFD}" sibTransId="{60B9232F-5F06-43DD-97B7-E699757DD82F}"/>
    <dgm:cxn modelId="{1D77B21B-3360-4533-B2A1-AD5886E5538F}" srcId="{8094AF4D-0B3A-4C99-BD6E-BDCE1E4FAF42}" destId="{7378AFBA-88C6-4E07-B4E7-10C3EF2554AE}" srcOrd="2" destOrd="0" parTransId="{C9A518FA-841B-43F5-A86F-3E9327ABBEF9}" sibTransId="{002761C7-343F-41A9-AC3C-A021E4E6284D}"/>
    <dgm:cxn modelId="{CC3C1122-5837-40A7-A4C6-22021ECFFFD5}" srcId="{3A2D715D-3895-45BC-B47B-06448DC70445}" destId="{E2B07E9C-048F-42F3-9D9D-6CD448F0F464}" srcOrd="3" destOrd="0" parTransId="{13916B7E-607E-41FE-BD90-E4A124F5A3DB}" sibTransId="{A57DD07E-2105-4C2F-BAD4-C75412DC2C80}"/>
    <dgm:cxn modelId="{34A2DD25-34C4-4666-93B5-19723768583A}" type="presOf" srcId="{AD2CD03A-FB16-4778-B388-0E6713F1F251}" destId="{F03A484C-F809-464D-AB38-50710EBD6CDC}"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677DF92A-E1AF-4F70-B294-5BB4BD7F6871}" type="presOf" srcId="{4AAB4ED8-9FC3-4435-B3B7-781E01A60DFF}" destId="{93849C52-3A8C-48CB-828E-783881352CC1}" srcOrd="0" destOrd="4" presId="urn:microsoft.com/office/officeart/2005/8/layout/process3"/>
    <dgm:cxn modelId="{E5792D32-1567-4131-9D23-09D2D221C6FD}" srcId="{8094AF4D-0B3A-4C99-BD6E-BDCE1E4FAF42}" destId="{46F80F14-0799-4888-86F7-FFB87C253322}" srcOrd="6" destOrd="0" parTransId="{6C5DDCEB-E5D1-495B-AE5B-A0862942A2A1}" sibTransId="{747B989B-CCE6-4845-B0C3-AB3FB9EA49F3}"/>
    <dgm:cxn modelId="{E38BA032-B90A-45F1-9464-E8E3A5CB5913}" type="presOf" srcId="{C9D3C6B1-A63C-4619-B5B0-2485E042BE80}" destId="{93849C52-3A8C-48CB-828E-783881352CC1}" srcOrd="0" destOrd="0" presId="urn:microsoft.com/office/officeart/2005/8/layout/process3"/>
    <dgm:cxn modelId="{4DA18541-5AD7-40FA-9D15-466DED10C05B}" type="presOf" srcId="{FCF5CE12-A2EC-429D-B2E0-6DBA8747C300}" destId="{838DBE00-A3FE-4307-A5F7-59EF83BDDE2A}" srcOrd="1" destOrd="0" presId="urn:microsoft.com/office/officeart/2005/8/layout/process3"/>
    <dgm:cxn modelId="{1C85D141-7E8E-47F0-95E5-752A3886A1FD}" type="presOf" srcId="{FCF5CE12-A2EC-429D-B2E0-6DBA8747C300}" destId="{8A326388-BC30-47B3-926E-258600F61DDF}" srcOrd="0" destOrd="0" presId="urn:microsoft.com/office/officeart/2005/8/layout/process3"/>
    <dgm:cxn modelId="{EE278A4A-665F-48D7-89E3-9AC86FFB6C50}" srcId="{8094AF4D-0B3A-4C99-BD6E-BDCE1E4FAF42}" destId="{297E927B-C46A-4973-AA52-958ABA9988B0}" srcOrd="1" destOrd="0" parTransId="{77C86602-146E-4724-82EF-37C56451C892}" sibTransId="{E3B6D577-6460-4EC9-AE26-13D5B744440B}"/>
    <dgm:cxn modelId="{5852386E-26C6-42F2-82C8-8C65822E7870}" type="presOf" srcId="{E909C48C-FEA5-463D-A540-45181B501653}" destId="{586AB443-70A9-4BA1-9E98-E314067C0B91}" srcOrd="0" destOrd="0" presId="urn:microsoft.com/office/officeart/2005/8/layout/process3"/>
    <dgm:cxn modelId="{85C23371-1A86-4163-84C4-FA0857A7CA64}" type="presOf" srcId="{645B2E93-097F-4390-A8AE-2C1045749F8A}" destId="{F6DCB491-798F-4572-A106-219A7F5E6490}" srcOrd="0" destOrd="0" presId="urn:microsoft.com/office/officeart/2005/8/layout/process3"/>
    <dgm:cxn modelId="{8F844C56-7ABB-4BB1-AE11-81EDFDBD10D6}" type="presOf" srcId="{3A2D715D-3895-45BC-B47B-06448DC70445}" destId="{C38EA4BF-58BE-4920-99B5-434064201AC3}" srcOrd="0" destOrd="0" presId="urn:microsoft.com/office/officeart/2005/8/layout/process3"/>
    <dgm:cxn modelId="{7FCAFA58-2FE2-449D-A499-0EADA4D42582}" type="presOf" srcId="{2CA3FA38-B654-44B4-B558-120501875013}" destId="{93849C52-3A8C-48CB-828E-783881352CC1}" srcOrd="0" destOrd="1"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6A41D77B-E48B-408C-A6DE-182037BC4550}" type="presOf" srcId="{8094AF4D-0B3A-4C99-BD6E-BDCE1E4FAF42}" destId="{5BC0E88B-BDAE-486A-84B9-DC4D56DB0215}" srcOrd="1" destOrd="0" presId="urn:microsoft.com/office/officeart/2005/8/layout/process3"/>
    <dgm:cxn modelId="{72EED184-4C15-47C2-A252-BE8F2F781D39}" srcId="{3A2D715D-3895-45BC-B47B-06448DC70445}" destId="{4AAB4ED8-9FC3-4435-B3B7-781E01A60DFF}" srcOrd="4" destOrd="0" parTransId="{0AA80194-688D-4157-B867-D84512965774}" sibTransId="{8A9C1F31-0C4B-41DD-90DD-876E87E8ABBF}"/>
    <dgm:cxn modelId="{F184A58A-895C-46C8-964D-DC63D986E711}" srcId="{8EE04F92-FD28-464D-89AA-77BFA59995AB}" destId="{3A2D715D-3895-45BC-B47B-06448DC70445}" srcOrd="1" destOrd="0" parTransId="{E1D919CD-7EF6-42F0-AAE6-E748A06D6BAA}" sibTransId="{FCF5CE12-A2EC-429D-B2E0-6DBA8747C300}"/>
    <dgm:cxn modelId="{34C1A38B-AF8D-4C3A-9CC5-C685D5B782BF}" type="presOf" srcId="{46F80F14-0799-4888-86F7-FFB87C253322}" destId="{6393A725-404C-43BE-B2A3-41A8645FCEC1}" srcOrd="0" destOrd="6" presId="urn:microsoft.com/office/officeart/2005/8/layout/process3"/>
    <dgm:cxn modelId="{A6A50C9C-40E5-4472-B436-F03C997D095C}" type="presOf" srcId="{645B2E93-097F-4390-A8AE-2C1045749F8A}" destId="{B6F94264-5B6A-4BCA-A4EE-E30EC9C7C97A}" srcOrd="1" destOrd="0" presId="urn:microsoft.com/office/officeart/2005/8/layout/process3"/>
    <dgm:cxn modelId="{358E469C-CDD8-4504-ACA7-85500117387D}" srcId="{3A2D715D-3895-45BC-B47B-06448DC70445}" destId="{19E650DA-1261-431C-9286-396C8F03401C}" srcOrd="2" destOrd="0" parTransId="{1FC290EB-4C16-45F5-A573-144120FDDC45}" sibTransId="{6E42B5AE-B6B7-4EE1-B20E-F7E94F07B946}"/>
    <dgm:cxn modelId="{574A219F-29B4-4832-9887-B185370E6A54}" srcId="{8EE04F92-FD28-464D-89AA-77BFA59995AB}" destId="{8094AF4D-0B3A-4C99-BD6E-BDCE1E4FAF42}" srcOrd="0" destOrd="0" parTransId="{A56FA7BF-6BF0-4AC1-A2D8-DB8DDF9016C3}" sibTransId="{AD2CD03A-FB16-4778-B388-0E6713F1F251}"/>
    <dgm:cxn modelId="{2FF592A6-053E-499B-AB76-91E36CC0CC08}" type="presOf" srcId="{AD2CD03A-FB16-4778-B388-0E6713F1F251}" destId="{B9D6688F-9862-469F-A4B7-A31E01DF16C1}" srcOrd="1" destOrd="0"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529DC1AC-ED35-41E9-8A11-794A77863370}" type="presOf" srcId="{3A2D715D-3895-45BC-B47B-06448DC70445}" destId="{3F508ED5-0CC1-48A7-858B-9430E1B8F23E}" srcOrd="1" destOrd="0" presId="urn:microsoft.com/office/officeart/2005/8/layout/process3"/>
    <dgm:cxn modelId="{6A63B9BC-4DD1-498F-8122-6770C97F6445}" srcId="{8094AF4D-0B3A-4C99-BD6E-BDCE1E4FAF42}" destId="{48006E2A-B7C4-4ED9-8097-59D88DA8F4FD}" srcOrd="5" destOrd="0" parTransId="{5A1102D5-1617-4687-9A0F-D2A2D49997B0}" sibTransId="{E15A1E33-A5E0-4701-B489-91F42AD8CBF9}"/>
    <dgm:cxn modelId="{FBCAB7C0-B03B-4277-B3FF-BA45C7C3E11A}" type="presOf" srcId="{E2B07E9C-048F-42F3-9D9D-6CD448F0F464}" destId="{93849C52-3A8C-48CB-828E-783881352CC1}" srcOrd="0" destOrd="3" presId="urn:microsoft.com/office/officeart/2005/8/layout/process3"/>
    <dgm:cxn modelId="{9D0CD4CE-EDB7-48E2-9B77-F821A05B0AE4}" srcId="{8094AF4D-0B3A-4C99-BD6E-BDCE1E4FAF42}" destId="{664ED806-90D6-416A-B908-3EF10475862C}" srcOrd="4" destOrd="0" parTransId="{11447C63-F43A-4A78-BF46-D78FE6FF7FF6}" sibTransId="{D3E5E42D-E64C-49BD-98CF-90972EC995AE}"/>
    <dgm:cxn modelId="{129EB3D0-07DF-4F23-82F8-099FB9FCFCF1}" type="presOf" srcId="{48006E2A-B7C4-4ED9-8097-59D88DA8F4FD}" destId="{6393A725-404C-43BE-B2A3-41A8645FCEC1}" srcOrd="0" destOrd="5" presId="urn:microsoft.com/office/officeart/2005/8/layout/process3"/>
    <dgm:cxn modelId="{569DA9E2-3E9C-4287-8B62-BB64EF3DF92D}" type="presOf" srcId="{19E650DA-1261-431C-9286-396C8F03401C}" destId="{93849C52-3A8C-48CB-828E-783881352CC1}" srcOrd="0" destOrd="2" presId="urn:microsoft.com/office/officeart/2005/8/layout/process3"/>
    <dgm:cxn modelId="{EAABF8E5-B5B2-4C49-B9A2-13EA9159BAFF}" type="presOf" srcId="{8EE04F92-FD28-464D-89AA-77BFA59995AB}" destId="{CFB89EA6-C3C1-4C11-929A-BF5E499DCA62}" srcOrd="0" destOrd="0" presId="urn:microsoft.com/office/officeart/2005/8/layout/process3"/>
    <dgm:cxn modelId="{E05610E7-C0EA-485C-A6C0-244156D18E7D}" type="presOf" srcId="{1BD19941-5DEB-490A-95FC-812FF41C90E1}" destId="{6393A725-404C-43BE-B2A3-41A8645FCEC1}" srcOrd="0" destOrd="3" presId="urn:microsoft.com/office/officeart/2005/8/layout/process3"/>
    <dgm:cxn modelId="{E933E3F1-A63E-47D5-A94C-2CDAAC01C2B5}" type="presOf" srcId="{7378AFBA-88C6-4E07-B4E7-10C3EF2554AE}" destId="{6393A725-404C-43BE-B2A3-41A8645FCEC1}" srcOrd="0" destOrd="2" presId="urn:microsoft.com/office/officeart/2005/8/layout/process3"/>
    <dgm:cxn modelId="{DC5680F7-5240-491E-81AC-6F16D4460E86}" type="presOf" srcId="{664ED806-90D6-416A-B908-3EF10475862C}" destId="{6393A725-404C-43BE-B2A3-41A8645FCEC1}" srcOrd="0" destOrd="4" presId="urn:microsoft.com/office/officeart/2005/8/layout/process3"/>
    <dgm:cxn modelId="{5A6E9EF8-5290-4A6C-9ACD-9BCC91D4872B}" type="presOf" srcId="{8094AF4D-0B3A-4C99-BD6E-BDCE1E4FAF42}" destId="{06801CD9-DACF-401C-8820-2478FE0CD8E9}" srcOrd="0" destOrd="0" presId="urn:microsoft.com/office/officeart/2005/8/layout/process3"/>
    <dgm:cxn modelId="{246C16F9-E921-4D34-B2B1-485E94210451}" srcId="{3A2D715D-3895-45BC-B47B-06448DC70445}" destId="{2CA3FA38-B654-44B4-B558-120501875013}" srcOrd="1" destOrd="0" parTransId="{961CC23D-9EFF-4F55-8746-85404DF8C01C}" sibTransId="{EF04E5B1-9E76-4783-9188-EA28B1BA074B}"/>
    <dgm:cxn modelId="{D40782FF-76DE-4E0C-8D8E-04E034BE200A}" type="presOf" srcId="{8B671806-DC2F-4207-99C6-58A6FB3663E2}" destId="{6393A725-404C-43BE-B2A3-41A8645FCEC1}" srcOrd="0" destOrd="0" presId="urn:microsoft.com/office/officeart/2005/8/layout/process3"/>
    <dgm:cxn modelId="{B219FC55-EFA2-4B9D-9795-1F608B89905D}" type="presParOf" srcId="{CFB89EA6-C3C1-4C11-929A-BF5E499DCA62}" destId="{0AE91B55-7731-411B-8E3E-9BF8DA5630DE}" srcOrd="0" destOrd="0" presId="urn:microsoft.com/office/officeart/2005/8/layout/process3"/>
    <dgm:cxn modelId="{2DEEA505-3E5A-4C51-9062-88C8A2E4247A}" type="presParOf" srcId="{0AE91B55-7731-411B-8E3E-9BF8DA5630DE}" destId="{06801CD9-DACF-401C-8820-2478FE0CD8E9}" srcOrd="0" destOrd="0" presId="urn:microsoft.com/office/officeart/2005/8/layout/process3"/>
    <dgm:cxn modelId="{C85A4C47-4AEB-49FF-8C2B-66FF803D3F79}" type="presParOf" srcId="{0AE91B55-7731-411B-8E3E-9BF8DA5630DE}" destId="{5BC0E88B-BDAE-486A-84B9-DC4D56DB0215}" srcOrd="1" destOrd="0" presId="urn:microsoft.com/office/officeart/2005/8/layout/process3"/>
    <dgm:cxn modelId="{8FCF437E-1358-49C0-A321-9C932CE42C84}" type="presParOf" srcId="{0AE91B55-7731-411B-8E3E-9BF8DA5630DE}" destId="{6393A725-404C-43BE-B2A3-41A8645FCEC1}" srcOrd="2" destOrd="0" presId="urn:microsoft.com/office/officeart/2005/8/layout/process3"/>
    <dgm:cxn modelId="{0C0F7FE8-599E-4725-B02C-31031B8F11A3}" type="presParOf" srcId="{CFB89EA6-C3C1-4C11-929A-BF5E499DCA62}" destId="{F03A484C-F809-464D-AB38-50710EBD6CDC}" srcOrd="1" destOrd="0" presId="urn:microsoft.com/office/officeart/2005/8/layout/process3"/>
    <dgm:cxn modelId="{EA7783D3-974F-4397-864A-F2059414A762}" type="presParOf" srcId="{F03A484C-F809-464D-AB38-50710EBD6CDC}" destId="{B9D6688F-9862-469F-A4B7-A31E01DF16C1}" srcOrd="0" destOrd="0" presId="urn:microsoft.com/office/officeart/2005/8/layout/process3"/>
    <dgm:cxn modelId="{3DC976DD-E7F0-4400-BA67-3C8EF4C03DA8}" type="presParOf" srcId="{CFB89EA6-C3C1-4C11-929A-BF5E499DCA62}" destId="{F26E9E08-94C6-4EC9-A481-525B36E105F9}" srcOrd="2" destOrd="0" presId="urn:microsoft.com/office/officeart/2005/8/layout/process3"/>
    <dgm:cxn modelId="{92C85F59-AD4C-4F85-B38E-8ECB918A1AD4}" type="presParOf" srcId="{F26E9E08-94C6-4EC9-A481-525B36E105F9}" destId="{C38EA4BF-58BE-4920-99B5-434064201AC3}" srcOrd="0" destOrd="0" presId="urn:microsoft.com/office/officeart/2005/8/layout/process3"/>
    <dgm:cxn modelId="{FEBE9E50-E6B8-4741-8414-61C38A1537E1}" type="presParOf" srcId="{F26E9E08-94C6-4EC9-A481-525B36E105F9}" destId="{3F508ED5-0CC1-48A7-858B-9430E1B8F23E}" srcOrd="1" destOrd="0" presId="urn:microsoft.com/office/officeart/2005/8/layout/process3"/>
    <dgm:cxn modelId="{727EEEDF-93D5-43BB-86BE-F63B606CB02C}" type="presParOf" srcId="{F26E9E08-94C6-4EC9-A481-525B36E105F9}" destId="{93849C52-3A8C-48CB-828E-783881352CC1}" srcOrd="2" destOrd="0" presId="urn:microsoft.com/office/officeart/2005/8/layout/process3"/>
    <dgm:cxn modelId="{0163AA64-6B9D-4B69-B748-DBE6D7E2CD6F}" type="presParOf" srcId="{CFB89EA6-C3C1-4C11-929A-BF5E499DCA62}" destId="{8A326388-BC30-47B3-926E-258600F61DDF}" srcOrd="3" destOrd="0" presId="urn:microsoft.com/office/officeart/2005/8/layout/process3"/>
    <dgm:cxn modelId="{075CC576-C46F-4E25-B6B7-0216FA796169}" type="presParOf" srcId="{8A326388-BC30-47B3-926E-258600F61DDF}" destId="{838DBE00-A3FE-4307-A5F7-59EF83BDDE2A}" srcOrd="0" destOrd="0" presId="urn:microsoft.com/office/officeart/2005/8/layout/process3"/>
    <dgm:cxn modelId="{5FBBB5B5-DDED-4167-9494-8591AF083D33}" type="presParOf" srcId="{CFB89EA6-C3C1-4C11-929A-BF5E499DCA62}" destId="{838926B4-5D3B-464F-B127-0023D26D35E2}" srcOrd="4" destOrd="0" presId="urn:microsoft.com/office/officeart/2005/8/layout/process3"/>
    <dgm:cxn modelId="{781465DA-7AF2-454D-8221-E66B1C3BE1E5}" type="presParOf" srcId="{838926B4-5D3B-464F-B127-0023D26D35E2}" destId="{F6DCB491-798F-4572-A106-219A7F5E6490}" srcOrd="0" destOrd="0" presId="urn:microsoft.com/office/officeart/2005/8/layout/process3"/>
    <dgm:cxn modelId="{77BBF3C2-71F2-41D3-97E7-64AFD1278CB6}" type="presParOf" srcId="{838926B4-5D3B-464F-B127-0023D26D35E2}" destId="{B6F94264-5B6A-4BCA-A4EE-E30EC9C7C97A}" srcOrd="1" destOrd="0" presId="urn:microsoft.com/office/officeart/2005/8/layout/process3"/>
    <dgm:cxn modelId="{7A7FCEF8-7D3C-48AE-80DF-B4D2066B01B8}"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C71810-782D-429C-B343-9F2A85294FFE}" type="doc">
      <dgm:prSet loTypeId="urn:microsoft.com/office/officeart/2005/8/layout/radial6" loCatId="cycle" qsTypeId="urn:microsoft.com/office/officeart/2005/8/quickstyle/3d1" qsCatId="3D" csTypeId="urn:microsoft.com/office/officeart/2005/8/colors/colorful3" csCatId="colorful" phldr="1"/>
      <dgm:spPr/>
      <dgm:t>
        <a:bodyPr/>
        <a:lstStyle/>
        <a:p>
          <a:endParaRPr lang="en-US"/>
        </a:p>
      </dgm:t>
    </dgm:pt>
    <dgm:pt modelId="{4468B0E6-E019-4D0B-901C-9607E6DF495F}">
      <dgm:prSet phldrT="[Text]" custT="1"/>
      <dgm:spPr/>
      <dgm:t>
        <a:bodyPr/>
        <a:lstStyle/>
        <a:p>
          <a:r>
            <a:rPr lang="en-US" sz="2000" b="1" dirty="0"/>
            <a:t>Tools and Techniques</a:t>
          </a:r>
        </a:p>
      </dgm:t>
    </dgm:pt>
    <dgm:pt modelId="{670F2D63-F840-4625-B6F9-BAAEB62DDA85}" type="parTrans" cxnId="{19DA4A3E-1CB1-4500-B619-F8EC1235B78B}">
      <dgm:prSet/>
      <dgm:spPr/>
      <dgm:t>
        <a:bodyPr/>
        <a:lstStyle/>
        <a:p>
          <a:endParaRPr lang="en-US"/>
        </a:p>
      </dgm:t>
    </dgm:pt>
    <dgm:pt modelId="{7B8997EE-559D-42C9-91BA-74E28BC9B10D}" type="sibTrans" cxnId="{19DA4A3E-1CB1-4500-B619-F8EC1235B78B}">
      <dgm:prSet/>
      <dgm:spPr/>
      <dgm:t>
        <a:bodyPr/>
        <a:lstStyle/>
        <a:p>
          <a:endParaRPr lang="en-US"/>
        </a:p>
      </dgm:t>
    </dgm:pt>
    <dgm:pt modelId="{6589170C-CE07-43E7-9DC9-3120DA650FC9}">
      <dgm:prSet phldrT="[Text]" custT="1"/>
      <dgm:spPr/>
      <dgm:t>
        <a:bodyPr/>
        <a:lstStyle/>
        <a:p>
          <a:r>
            <a:rPr lang="en-US" sz="1400" b="0" dirty="0"/>
            <a:t>(2)</a:t>
          </a:r>
        </a:p>
        <a:p>
          <a:r>
            <a:rPr lang="en-US" sz="1400" dirty="0">
              <a:solidFill>
                <a:srgbClr val="000000"/>
              </a:solidFill>
              <a:sym typeface="Calibri" pitchFamily="34" charset="0"/>
            </a:rPr>
            <a:t>Communication technology</a:t>
          </a:r>
          <a:endParaRPr lang="en-US" sz="1400" b="0" dirty="0"/>
        </a:p>
      </dgm:t>
    </dgm:pt>
    <dgm:pt modelId="{697C7522-ADE1-4BC4-B87A-7A24DB29FA7C}" type="parTrans" cxnId="{780D09B9-CD53-4C9F-B927-E63867D2B158}">
      <dgm:prSet/>
      <dgm:spPr/>
      <dgm:t>
        <a:bodyPr/>
        <a:lstStyle/>
        <a:p>
          <a:endParaRPr lang="en-US"/>
        </a:p>
      </dgm:t>
    </dgm:pt>
    <dgm:pt modelId="{7C7711E3-959F-4532-96F8-24B350956570}" type="sibTrans" cxnId="{780D09B9-CD53-4C9F-B927-E63867D2B158}">
      <dgm:prSet/>
      <dgm:spPr/>
      <dgm:t>
        <a:bodyPr/>
        <a:lstStyle/>
        <a:p>
          <a:endParaRPr lang="en-US" sz="3200"/>
        </a:p>
      </dgm:t>
    </dgm:pt>
    <dgm:pt modelId="{E1F3744F-0330-4D6B-BF5E-EFAA875803F9}">
      <dgm:prSet phldrT="[Text]" custT="1"/>
      <dgm:spPr/>
      <dgm:t>
        <a:bodyPr/>
        <a:lstStyle/>
        <a:p>
          <a:r>
            <a:rPr lang="en-US" sz="1400" b="0" dirty="0"/>
            <a:t>(3)</a:t>
          </a:r>
        </a:p>
        <a:p>
          <a:r>
            <a:rPr lang="en-US" sz="1400" dirty="0">
              <a:solidFill>
                <a:srgbClr val="000000"/>
              </a:solidFill>
              <a:sym typeface="Calibri" pitchFamily="34" charset="0"/>
            </a:rPr>
            <a:t>Communication models</a:t>
          </a:r>
          <a:endParaRPr lang="en-US" sz="1400" b="0" dirty="0"/>
        </a:p>
      </dgm:t>
    </dgm:pt>
    <dgm:pt modelId="{0A7C2D05-49C8-4C78-8091-416C785113F3}" type="parTrans" cxnId="{F11E226A-AFC2-4C54-885B-BB3D4C38D146}">
      <dgm:prSet/>
      <dgm:spPr/>
      <dgm:t>
        <a:bodyPr/>
        <a:lstStyle/>
        <a:p>
          <a:endParaRPr lang="en-US"/>
        </a:p>
      </dgm:t>
    </dgm:pt>
    <dgm:pt modelId="{4121E482-A812-4A6A-B91C-D4203FD9DBC3}" type="sibTrans" cxnId="{F11E226A-AFC2-4C54-885B-BB3D4C38D146}">
      <dgm:prSet/>
      <dgm:spPr/>
      <dgm:t>
        <a:bodyPr/>
        <a:lstStyle/>
        <a:p>
          <a:endParaRPr lang="en-US" sz="3200"/>
        </a:p>
      </dgm:t>
    </dgm:pt>
    <dgm:pt modelId="{6E8CEAD1-2D85-46AA-9DBB-BCE6EE477F13}">
      <dgm:prSet custT="1"/>
      <dgm:spPr/>
      <dgm:t>
        <a:bodyPr/>
        <a:lstStyle/>
        <a:p>
          <a:r>
            <a:rPr lang="en-US" sz="1400" b="0" dirty="0"/>
            <a:t>(1)</a:t>
          </a:r>
        </a:p>
        <a:p>
          <a:r>
            <a:rPr lang="en-US" sz="1400" dirty="0">
              <a:solidFill>
                <a:srgbClr val="000000"/>
              </a:solidFill>
              <a:sym typeface="Calibri" pitchFamily="34" charset="0"/>
            </a:rPr>
            <a:t>Communication requirements analysis</a:t>
          </a:r>
          <a:endParaRPr lang="en-US" sz="1400" b="0" dirty="0"/>
        </a:p>
      </dgm:t>
    </dgm:pt>
    <dgm:pt modelId="{96909CAE-E7B0-456A-851A-A8527B69426E}" type="parTrans" cxnId="{76C14B87-8F66-4324-A893-CA8985DB5D5D}">
      <dgm:prSet/>
      <dgm:spPr/>
      <dgm:t>
        <a:bodyPr/>
        <a:lstStyle/>
        <a:p>
          <a:endParaRPr lang="en-US"/>
        </a:p>
      </dgm:t>
    </dgm:pt>
    <dgm:pt modelId="{76930B00-E0A6-49C7-8C3A-8549D9D80452}" type="sibTrans" cxnId="{76C14B87-8F66-4324-A893-CA8985DB5D5D}">
      <dgm:prSet/>
      <dgm:spPr/>
      <dgm:t>
        <a:bodyPr/>
        <a:lstStyle/>
        <a:p>
          <a:endParaRPr lang="en-US" sz="3200"/>
        </a:p>
      </dgm:t>
    </dgm:pt>
    <dgm:pt modelId="{7A1E8D0A-D6ED-417F-948E-CD158DF072FC}">
      <dgm:prSet/>
      <dgm:spPr/>
      <dgm:t>
        <a:bodyPr/>
        <a:lstStyle/>
        <a:p>
          <a:endParaRPr lang="id-ID"/>
        </a:p>
      </dgm:t>
    </dgm:pt>
    <dgm:pt modelId="{4604196B-F394-440A-97A1-EF906E0D1EF3}" type="parTrans" cxnId="{59D0FE17-0745-4702-B429-F176B3CA35B3}">
      <dgm:prSet/>
      <dgm:spPr/>
      <dgm:t>
        <a:bodyPr/>
        <a:lstStyle/>
        <a:p>
          <a:endParaRPr lang="en-US"/>
        </a:p>
      </dgm:t>
    </dgm:pt>
    <dgm:pt modelId="{1418A7F9-E239-495E-8EA3-C54771DA4116}" type="sibTrans" cxnId="{59D0FE17-0745-4702-B429-F176B3CA35B3}">
      <dgm:prSet/>
      <dgm:spPr/>
      <dgm:t>
        <a:bodyPr/>
        <a:lstStyle/>
        <a:p>
          <a:endParaRPr lang="en-US"/>
        </a:p>
      </dgm:t>
    </dgm:pt>
    <dgm:pt modelId="{715FDC2E-1641-479A-B876-36E8F93AF7DA}">
      <dgm:prSet/>
      <dgm:spPr/>
      <dgm:t>
        <a:bodyPr/>
        <a:lstStyle/>
        <a:p>
          <a:endParaRPr lang="id-ID"/>
        </a:p>
      </dgm:t>
    </dgm:pt>
    <dgm:pt modelId="{7B628DF0-176B-4DC1-A571-B54F821C8FC4}" type="parTrans" cxnId="{DE4D64E0-1786-4D47-9CDE-E63FAFEFF56D}">
      <dgm:prSet/>
      <dgm:spPr/>
      <dgm:t>
        <a:bodyPr/>
        <a:lstStyle/>
        <a:p>
          <a:endParaRPr lang="en-US"/>
        </a:p>
      </dgm:t>
    </dgm:pt>
    <dgm:pt modelId="{EEFA3149-2A09-4472-B643-82564BE09C10}" type="sibTrans" cxnId="{DE4D64E0-1786-4D47-9CDE-E63FAFEFF56D}">
      <dgm:prSet/>
      <dgm:spPr/>
      <dgm:t>
        <a:bodyPr/>
        <a:lstStyle/>
        <a:p>
          <a:endParaRPr lang="en-US"/>
        </a:p>
      </dgm:t>
    </dgm:pt>
    <dgm:pt modelId="{26D03B86-51C3-4013-936B-4FE5C4FC5416}">
      <dgm:prSet/>
      <dgm:spPr/>
      <dgm:t>
        <a:bodyPr/>
        <a:lstStyle/>
        <a:p>
          <a:endParaRPr lang="en-US" dirty="0"/>
        </a:p>
      </dgm:t>
    </dgm:pt>
    <dgm:pt modelId="{F66CD3E8-6CD0-4F24-8843-821167787C46}" type="parTrans" cxnId="{CEAFC1A3-EC09-48C0-9432-DE69874E50FC}">
      <dgm:prSet/>
      <dgm:spPr/>
      <dgm:t>
        <a:bodyPr/>
        <a:lstStyle/>
        <a:p>
          <a:endParaRPr lang="en-US"/>
        </a:p>
      </dgm:t>
    </dgm:pt>
    <dgm:pt modelId="{B09E3373-8E71-45B2-830D-DED8A4053C63}" type="sibTrans" cxnId="{CEAFC1A3-EC09-48C0-9432-DE69874E50FC}">
      <dgm:prSet/>
      <dgm:spPr/>
      <dgm:t>
        <a:bodyPr/>
        <a:lstStyle/>
        <a:p>
          <a:endParaRPr lang="en-US"/>
        </a:p>
      </dgm:t>
    </dgm:pt>
    <dgm:pt modelId="{BABBD237-4F34-4D2A-B460-4E7F1D4A87BF}">
      <dgm:prSet/>
      <dgm:spPr/>
      <dgm:t>
        <a:bodyPr/>
        <a:lstStyle/>
        <a:p>
          <a:endParaRPr lang="id-ID"/>
        </a:p>
      </dgm:t>
    </dgm:pt>
    <dgm:pt modelId="{958E7476-9830-4815-AE2F-937F6F1BBF43}" type="parTrans" cxnId="{E5C2DF69-225B-4735-80E0-6625BDBBAF50}">
      <dgm:prSet/>
      <dgm:spPr/>
      <dgm:t>
        <a:bodyPr/>
        <a:lstStyle/>
        <a:p>
          <a:endParaRPr lang="en-US"/>
        </a:p>
      </dgm:t>
    </dgm:pt>
    <dgm:pt modelId="{AEE99BD9-BCB7-4F2B-804C-921C7A2BB7AC}" type="sibTrans" cxnId="{E5C2DF69-225B-4735-80E0-6625BDBBAF50}">
      <dgm:prSet/>
      <dgm:spPr/>
      <dgm:t>
        <a:bodyPr/>
        <a:lstStyle/>
        <a:p>
          <a:endParaRPr lang="en-US"/>
        </a:p>
      </dgm:t>
    </dgm:pt>
    <dgm:pt modelId="{13A62D1C-B0DE-4553-BFA7-85CF3422EFE0}">
      <dgm:prSet/>
      <dgm:spPr/>
      <dgm:t>
        <a:bodyPr/>
        <a:lstStyle/>
        <a:p>
          <a:endParaRPr lang="en-US" dirty="0"/>
        </a:p>
      </dgm:t>
    </dgm:pt>
    <dgm:pt modelId="{30F48C4F-35CF-4FC4-A9A6-BE88CB6B3220}" type="parTrans" cxnId="{C087D6E2-2A69-4042-83C3-516DA95AD4C9}">
      <dgm:prSet/>
      <dgm:spPr/>
      <dgm:t>
        <a:bodyPr/>
        <a:lstStyle/>
        <a:p>
          <a:endParaRPr lang="en-US"/>
        </a:p>
      </dgm:t>
    </dgm:pt>
    <dgm:pt modelId="{E36BD116-AE12-4B74-BF8F-8AD0D619099B}" type="sibTrans" cxnId="{C087D6E2-2A69-4042-83C3-516DA95AD4C9}">
      <dgm:prSet/>
      <dgm:spPr/>
      <dgm:t>
        <a:bodyPr/>
        <a:lstStyle/>
        <a:p>
          <a:endParaRPr lang="en-US"/>
        </a:p>
      </dgm:t>
    </dgm:pt>
    <dgm:pt modelId="{5C10A638-31A3-4FC1-813C-AA41058B33AB}">
      <dgm:prSet/>
      <dgm:spPr/>
      <dgm:t>
        <a:bodyPr/>
        <a:lstStyle/>
        <a:p>
          <a:endParaRPr lang="id-ID"/>
        </a:p>
      </dgm:t>
    </dgm:pt>
    <dgm:pt modelId="{CB932210-B302-43D7-8040-3A6C79EABB69}" type="parTrans" cxnId="{B6914EF1-65E3-4546-B25C-B4DEBA353CC7}">
      <dgm:prSet/>
      <dgm:spPr/>
      <dgm:t>
        <a:bodyPr/>
        <a:lstStyle/>
        <a:p>
          <a:endParaRPr lang="en-US"/>
        </a:p>
      </dgm:t>
    </dgm:pt>
    <dgm:pt modelId="{3A2AB51E-0D5A-4FA6-80BD-0037151E49BF}" type="sibTrans" cxnId="{B6914EF1-65E3-4546-B25C-B4DEBA353CC7}">
      <dgm:prSet/>
      <dgm:spPr/>
      <dgm:t>
        <a:bodyPr/>
        <a:lstStyle/>
        <a:p>
          <a:endParaRPr lang="en-US"/>
        </a:p>
      </dgm:t>
    </dgm:pt>
    <dgm:pt modelId="{4502FB0E-7C29-4BBE-9AC7-6B5C02194121}">
      <dgm:prSet/>
      <dgm:spPr/>
      <dgm:t>
        <a:bodyPr/>
        <a:lstStyle/>
        <a:p>
          <a:endParaRPr lang="en-US" dirty="0"/>
        </a:p>
      </dgm:t>
    </dgm:pt>
    <dgm:pt modelId="{DD031AE7-91C4-4805-88E0-4E3D1527DBF4}" type="parTrans" cxnId="{15C6A35A-72FF-4E20-AFEA-3526FBA37A85}">
      <dgm:prSet/>
      <dgm:spPr/>
      <dgm:t>
        <a:bodyPr/>
        <a:lstStyle/>
        <a:p>
          <a:endParaRPr lang="en-US"/>
        </a:p>
      </dgm:t>
    </dgm:pt>
    <dgm:pt modelId="{6C54E315-37A3-4B1D-9F16-400BCAC3B8EA}" type="sibTrans" cxnId="{15C6A35A-72FF-4E20-AFEA-3526FBA37A85}">
      <dgm:prSet/>
      <dgm:spPr/>
      <dgm:t>
        <a:bodyPr/>
        <a:lstStyle/>
        <a:p>
          <a:endParaRPr lang="en-US"/>
        </a:p>
      </dgm:t>
    </dgm:pt>
    <dgm:pt modelId="{448EC368-4868-40C4-A42D-36057EA22F12}">
      <dgm:prSet phldrT="[Text]" custT="1"/>
      <dgm:spPr/>
      <dgm:t>
        <a:bodyPr/>
        <a:lstStyle/>
        <a:p>
          <a:r>
            <a:rPr lang="en-US" sz="1400" b="0" dirty="0"/>
            <a:t>(4)</a:t>
          </a:r>
        </a:p>
        <a:p>
          <a:r>
            <a:rPr lang="en-US" sz="1400" dirty="0">
              <a:solidFill>
                <a:srgbClr val="000000"/>
              </a:solidFill>
              <a:sym typeface="Calibri" pitchFamily="34" charset="0"/>
            </a:rPr>
            <a:t>Communication methods</a:t>
          </a:r>
          <a:endParaRPr lang="en-US" sz="1400" b="0" dirty="0"/>
        </a:p>
      </dgm:t>
    </dgm:pt>
    <dgm:pt modelId="{94BCC233-B391-40EA-8E1E-65A0F93DC074}" type="parTrans" cxnId="{84A2C1B1-0019-4B63-8FB6-1116E67E0080}">
      <dgm:prSet/>
      <dgm:spPr/>
      <dgm:t>
        <a:bodyPr/>
        <a:lstStyle/>
        <a:p>
          <a:endParaRPr lang="en-US"/>
        </a:p>
      </dgm:t>
    </dgm:pt>
    <dgm:pt modelId="{0C7D3691-DB4C-454B-9224-71685405057F}" type="sibTrans" cxnId="{84A2C1B1-0019-4B63-8FB6-1116E67E0080}">
      <dgm:prSet/>
      <dgm:spPr/>
      <dgm:t>
        <a:bodyPr/>
        <a:lstStyle/>
        <a:p>
          <a:endParaRPr lang="en-US"/>
        </a:p>
      </dgm:t>
    </dgm:pt>
    <dgm:pt modelId="{77E92E48-EAAB-4EC6-ACF2-8AF568FABCBF}">
      <dgm:prSet phldrT="[Text]" custT="1"/>
      <dgm:spPr/>
      <dgm:t>
        <a:bodyPr/>
        <a:lstStyle/>
        <a:p>
          <a:r>
            <a:rPr lang="en-US" sz="1400" b="0" dirty="0"/>
            <a:t>(5)</a:t>
          </a:r>
        </a:p>
        <a:p>
          <a:r>
            <a:rPr lang="en-US" sz="1400" dirty="0">
              <a:solidFill>
                <a:srgbClr val="000000"/>
              </a:solidFill>
              <a:sym typeface="Calibri" pitchFamily="34" charset="0"/>
            </a:rPr>
            <a:t>Meetings</a:t>
          </a:r>
          <a:endParaRPr lang="en-US" sz="1400" b="0" dirty="0"/>
        </a:p>
      </dgm:t>
    </dgm:pt>
    <dgm:pt modelId="{AFA0883C-FD24-433E-9AFC-8604263E4A49}" type="parTrans" cxnId="{8CA81EF2-43A6-484A-88D4-ECF6ABF2B672}">
      <dgm:prSet/>
      <dgm:spPr/>
      <dgm:t>
        <a:bodyPr/>
        <a:lstStyle/>
        <a:p>
          <a:endParaRPr lang="en-US"/>
        </a:p>
      </dgm:t>
    </dgm:pt>
    <dgm:pt modelId="{672C0C7F-F477-4DDE-8175-078D5983B233}" type="sibTrans" cxnId="{8CA81EF2-43A6-484A-88D4-ECF6ABF2B672}">
      <dgm:prSet/>
      <dgm:spPr/>
      <dgm:t>
        <a:bodyPr/>
        <a:lstStyle/>
        <a:p>
          <a:endParaRPr lang="en-US"/>
        </a:p>
      </dgm:t>
    </dgm:pt>
    <dgm:pt modelId="{C5DF4563-1783-459A-82CB-FA79C4DC0877}" type="pres">
      <dgm:prSet presAssocID="{ADC71810-782D-429C-B343-9F2A85294FFE}" presName="Name0" presStyleCnt="0">
        <dgm:presLayoutVars>
          <dgm:chMax val="1"/>
          <dgm:dir/>
          <dgm:animLvl val="ctr"/>
          <dgm:resizeHandles val="exact"/>
        </dgm:presLayoutVars>
      </dgm:prSet>
      <dgm:spPr/>
    </dgm:pt>
    <dgm:pt modelId="{23D13516-DAD4-4B31-8626-563354503913}" type="pres">
      <dgm:prSet presAssocID="{4468B0E6-E019-4D0B-901C-9607E6DF495F}" presName="centerShape" presStyleLbl="node0" presStyleIdx="0" presStyleCnt="1" custScaleX="124889" custLinFactNeighborY="-3319"/>
      <dgm:spPr/>
    </dgm:pt>
    <dgm:pt modelId="{80CC5646-B9A9-450B-8069-CBFC12C6AD76}" type="pres">
      <dgm:prSet presAssocID="{6E8CEAD1-2D85-46AA-9DBB-BCE6EE477F13}" presName="node" presStyleLbl="node1" presStyleIdx="0" presStyleCnt="5" custScaleX="127596">
        <dgm:presLayoutVars>
          <dgm:bulletEnabled val="1"/>
        </dgm:presLayoutVars>
      </dgm:prSet>
      <dgm:spPr/>
    </dgm:pt>
    <dgm:pt modelId="{1BE51ACD-57B5-456A-A23D-7DB391E1B7E0}" type="pres">
      <dgm:prSet presAssocID="{6E8CEAD1-2D85-46AA-9DBB-BCE6EE477F13}" presName="dummy" presStyleCnt="0"/>
      <dgm:spPr/>
    </dgm:pt>
    <dgm:pt modelId="{9A3E97F3-737A-47E5-898B-9B1B6C3124B9}" type="pres">
      <dgm:prSet presAssocID="{76930B00-E0A6-49C7-8C3A-8549D9D80452}" presName="sibTrans" presStyleLbl="sibTrans2D1" presStyleIdx="0" presStyleCnt="5"/>
      <dgm:spPr/>
    </dgm:pt>
    <dgm:pt modelId="{7D0218AE-DA82-47C5-8A4B-B85B1A7D337A}" type="pres">
      <dgm:prSet presAssocID="{6589170C-CE07-43E7-9DC9-3120DA650FC9}" presName="node" presStyleLbl="node1" presStyleIdx="1" presStyleCnt="5" custScaleX="122641">
        <dgm:presLayoutVars>
          <dgm:bulletEnabled val="1"/>
        </dgm:presLayoutVars>
      </dgm:prSet>
      <dgm:spPr/>
    </dgm:pt>
    <dgm:pt modelId="{CA6DDE8D-BBF1-4715-83B4-113AFBB6F94A}" type="pres">
      <dgm:prSet presAssocID="{6589170C-CE07-43E7-9DC9-3120DA650FC9}" presName="dummy" presStyleCnt="0"/>
      <dgm:spPr/>
    </dgm:pt>
    <dgm:pt modelId="{D69FF3A0-3817-4EBF-A35A-1A271B7FAA71}" type="pres">
      <dgm:prSet presAssocID="{7C7711E3-959F-4532-96F8-24B350956570}" presName="sibTrans" presStyleLbl="sibTrans2D1" presStyleIdx="1" presStyleCnt="5"/>
      <dgm:spPr/>
    </dgm:pt>
    <dgm:pt modelId="{31F656AF-1EF9-4108-90E6-FBEEEEB8EF8A}" type="pres">
      <dgm:prSet presAssocID="{E1F3744F-0330-4D6B-BF5E-EFAA875803F9}" presName="node" presStyleLbl="node1" presStyleIdx="2" presStyleCnt="5" custScaleX="129584">
        <dgm:presLayoutVars>
          <dgm:bulletEnabled val="1"/>
        </dgm:presLayoutVars>
      </dgm:prSet>
      <dgm:spPr/>
    </dgm:pt>
    <dgm:pt modelId="{4C92DBB1-1966-40E1-9D2F-204904699F72}" type="pres">
      <dgm:prSet presAssocID="{E1F3744F-0330-4D6B-BF5E-EFAA875803F9}" presName="dummy" presStyleCnt="0"/>
      <dgm:spPr/>
    </dgm:pt>
    <dgm:pt modelId="{653EF975-431B-446D-B059-4C5F27169B7E}" type="pres">
      <dgm:prSet presAssocID="{4121E482-A812-4A6A-B91C-D4203FD9DBC3}" presName="sibTrans" presStyleLbl="sibTrans2D1" presStyleIdx="2" presStyleCnt="5"/>
      <dgm:spPr/>
    </dgm:pt>
    <dgm:pt modelId="{9E26ECD3-6AE9-4616-A907-BBE694D6CC03}" type="pres">
      <dgm:prSet presAssocID="{448EC368-4868-40C4-A42D-36057EA22F12}" presName="node" presStyleLbl="node1" presStyleIdx="3" presStyleCnt="5">
        <dgm:presLayoutVars>
          <dgm:bulletEnabled val="1"/>
        </dgm:presLayoutVars>
      </dgm:prSet>
      <dgm:spPr/>
    </dgm:pt>
    <dgm:pt modelId="{A3ACDCEB-AC90-498A-8FE5-ABFF1F1DFEB1}" type="pres">
      <dgm:prSet presAssocID="{448EC368-4868-40C4-A42D-36057EA22F12}" presName="dummy" presStyleCnt="0"/>
      <dgm:spPr/>
    </dgm:pt>
    <dgm:pt modelId="{541EB294-D20D-4028-91EA-1A83E1D3E2FF}" type="pres">
      <dgm:prSet presAssocID="{0C7D3691-DB4C-454B-9224-71685405057F}" presName="sibTrans" presStyleLbl="sibTrans2D1" presStyleIdx="3" presStyleCnt="5"/>
      <dgm:spPr/>
    </dgm:pt>
    <dgm:pt modelId="{D30872FF-7DBE-47C7-8D65-FC375C310E7D}" type="pres">
      <dgm:prSet presAssocID="{77E92E48-EAAB-4EC6-ACF2-8AF568FABCBF}" presName="node" presStyleLbl="node1" presStyleIdx="4" presStyleCnt="5">
        <dgm:presLayoutVars>
          <dgm:bulletEnabled val="1"/>
        </dgm:presLayoutVars>
      </dgm:prSet>
      <dgm:spPr/>
    </dgm:pt>
    <dgm:pt modelId="{F52E1872-D37C-4786-8391-11EF95C9467F}" type="pres">
      <dgm:prSet presAssocID="{77E92E48-EAAB-4EC6-ACF2-8AF568FABCBF}" presName="dummy" presStyleCnt="0"/>
      <dgm:spPr/>
    </dgm:pt>
    <dgm:pt modelId="{C91E76A7-8EC8-443C-BB80-435F964A815E}" type="pres">
      <dgm:prSet presAssocID="{672C0C7F-F477-4DDE-8175-078D5983B233}" presName="sibTrans" presStyleLbl="sibTrans2D1" presStyleIdx="4" presStyleCnt="5"/>
      <dgm:spPr/>
    </dgm:pt>
  </dgm:ptLst>
  <dgm:cxnLst>
    <dgm:cxn modelId="{59D0FE17-0745-4702-B429-F176B3CA35B3}" srcId="{ADC71810-782D-429C-B343-9F2A85294FFE}" destId="{7A1E8D0A-D6ED-417F-948E-CD158DF072FC}" srcOrd="1" destOrd="0" parTransId="{4604196B-F394-440A-97A1-EF906E0D1EF3}" sibTransId="{1418A7F9-E239-495E-8EA3-C54771DA4116}"/>
    <dgm:cxn modelId="{19F88023-FF8C-4F04-B8E0-EC9FA862D548}" type="presOf" srcId="{448EC368-4868-40C4-A42D-36057EA22F12}" destId="{9E26ECD3-6AE9-4616-A907-BBE694D6CC03}" srcOrd="0" destOrd="0" presId="urn:microsoft.com/office/officeart/2005/8/layout/radial6"/>
    <dgm:cxn modelId="{D1704F36-2DF9-4103-A02C-FE907E1C6AA8}" type="presOf" srcId="{ADC71810-782D-429C-B343-9F2A85294FFE}" destId="{C5DF4563-1783-459A-82CB-FA79C4DC0877}" srcOrd="0" destOrd="0" presId="urn:microsoft.com/office/officeart/2005/8/layout/radial6"/>
    <dgm:cxn modelId="{19DA4A3E-1CB1-4500-B619-F8EC1235B78B}" srcId="{ADC71810-782D-429C-B343-9F2A85294FFE}" destId="{4468B0E6-E019-4D0B-901C-9607E6DF495F}" srcOrd="0" destOrd="0" parTransId="{670F2D63-F840-4625-B6F9-BAAEB62DDA85}" sibTransId="{7B8997EE-559D-42C9-91BA-74E28BC9B10D}"/>
    <dgm:cxn modelId="{179FA35B-D7F8-4EBB-8DF0-E90EFA8A0B34}" type="presOf" srcId="{76930B00-E0A6-49C7-8C3A-8549D9D80452}" destId="{9A3E97F3-737A-47E5-898B-9B1B6C3124B9}" srcOrd="0" destOrd="0" presId="urn:microsoft.com/office/officeart/2005/8/layout/radial6"/>
    <dgm:cxn modelId="{622DEB5E-12B9-424D-B2B8-577C7FB71E51}" type="presOf" srcId="{4121E482-A812-4A6A-B91C-D4203FD9DBC3}" destId="{653EF975-431B-446D-B059-4C5F27169B7E}" srcOrd="0" destOrd="0" presId="urn:microsoft.com/office/officeart/2005/8/layout/radial6"/>
    <dgm:cxn modelId="{E5C2DF69-225B-4735-80E0-6625BDBBAF50}" srcId="{ADC71810-782D-429C-B343-9F2A85294FFE}" destId="{BABBD237-4F34-4D2A-B460-4E7F1D4A87BF}" srcOrd="4" destOrd="0" parTransId="{958E7476-9830-4815-AE2F-937F6F1BBF43}" sibTransId="{AEE99BD9-BCB7-4F2B-804C-921C7A2BB7AC}"/>
    <dgm:cxn modelId="{F11E226A-AFC2-4C54-885B-BB3D4C38D146}" srcId="{4468B0E6-E019-4D0B-901C-9607E6DF495F}" destId="{E1F3744F-0330-4D6B-BF5E-EFAA875803F9}" srcOrd="2" destOrd="0" parTransId="{0A7C2D05-49C8-4C78-8091-416C785113F3}" sibTransId="{4121E482-A812-4A6A-B91C-D4203FD9DBC3}"/>
    <dgm:cxn modelId="{47B5AC4B-A690-4746-B82B-622FBAF7F79A}" type="presOf" srcId="{E1F3744F-0330-4D6B-BF5E-EFAA875803F9}" destId="{31F656AF-1EF9-4108-90E6-FBEEEEB8EF8A}" srcOrd="0" destOrd="0" presId="urn:microsoft.com/office/officeart/2005/8/layout/radial6"/>
    <dgm:cxn modelId="{98321753-DEC4-4ED3-8B96-841D0AF856C0}" type="presOf" srcId="{7C7711E3-959F-4532-96F8-24B350956570}" destId="{D69FF3A0-3817-4EBF-A35A-1A271B7FAA71}" srcOrd="0" destOrd="0" presId="urn:microsoft.com/office/officeart/2005/8/layout/radial6"/>
    <dgm:cxn modelId="{A9BB955A-028D-4425-A45D-AC59F787B3A4}" type="presOf" srcId="{77E92E48-EAAB-4EC6-ACF2-8AF568FABCBF}" destId="{D30872FF-7DBE-47C7-8D65-FC375C310E7D}" srcOrd="0" destOrd="0" presId="urn:microsoft.com/office/officeart/2005/8/layout/radial6"/>
    <dgm:cxn modelId="{15C6A35A-72FF-4E20-AFEA-3526FBA37A85}" srcId="{ADC71810-782D-429C-B343-9F2A85294FFE}" destId="{4502FB0E-7C29-4BBE-9AC7-6B5C02194121}" srcOrd="7" destOrd="0" parTransId="{DD031AE7-91C4-4805-88E0-4E3D1527DBF4}" sibTransId="{6C54E315-37A3-4B1D-9F16-400BCAC3B8EA}"/>
    <dgm:cxn modelId="{76C14B87-8F66-4324-A893-CA8985DB5D5D}" srcId="{4468B0E6-E019-4D0B-901C-9607E6DF495F}" destId="{6E8CEAD1-2D85-46AA-9DBB-BCE6EE477F13}" srcOrd="0" destOrd="0" parTransId="{96909CAE-E7B0-456A-851A-A8527B69426E}" sibTransId="{76930B00-E0A6-49C7-8C3A-8549D9D80452}"/>
    <dgm:cxn modelId="{CEAFC1A3-EC09-48C0-9432-DE69874E50FC}" srcId="{ADC71810-782D-429C-B343-9F2A85294FFE}" destId="{26D03B86-51C3-4013-936B-4FE5C4FC5416}" srcOrd="3" destOrd="0" parTransId="{F66CD3E8-6CD0-4F24-8843-821167787C46}" sibTransId="{B09E3373-8E71-45B2-830D-DED8A4053C63}"/>
    <dgm:cxn modelId="{84A2C1B1-0019-4B63-8FB6-1116E67E0080}" srcId="{4468B0E6-E019-4D0B-901C-9607E6DF495F}" destId="{448EC368-4868-40C4-A42D-36057EA22F12}" srcOrd="3" destOrd="0" parTransId="{94BCC233-B391-40EA-8E1E-65A0F93DC074}" sibTransId="{0C7D3691-DB4C-454B-9224-71685405057F}"/>
    <dgm:cxn modelId="{780D09B9-CD53-4C9F-B927-E63867D2B158}" srcId="{4468B0E6-E019-4D0B-901C-9607E6DF495F}" destId="{6589170C-CE07-43E7-9DC9-3120DA650FC9}" srcOrd="1" destOrd="0" parTransId="{697C7522-ADE1-4BC4-B87A-7A24DB29FA7C}" sibTransId="{7C7711E3-959F-4532-96F8-24B350956570}"/>
    <dgm:cxn modelId="{70164EBB-6CC9-4660-9840-95FE331724F9}" type="presOf" srcId="{4468B0E6-E019-4D0B-901C-9607E6DF495F}" destId="{23D13516-DAD4-4B31-8626-563354503913}" srcOrd="0" destOrd="0" presId="urn:microsoft.com/office/officeart/2005/8/layout/radial6"/>
    <dgm:cxn modelId="{A53488D2-3E82-4862-AFBF-34F01A41BAC1}" type="presOf" srcId="{0C7D3691-DB4C-454B-9224-71685405057F}" destId="{541EB294-D20D-4028-91EA-1A83E1D3E2FF}" srcOrd="0" destOrd="0" presId="urn:microsoft.com/office/officeart/2005/8/layout/radial6"/>
    <dgm:cxn modelId="{DE4D64E0-1786-4D47-9CDE-E63FAFEFF56D}" srcId="{ADC71810-782D-429C-B343-9F2A85294FFE}" destId="{715FDC2E-1641-479A-B876-36E8F93AF7DA}" srcOrd="2" destOrd="0" parTransId="{7B628DF0-176B-4DC1-A571-B54F821C8FC4}" sibTransId="{EEFA3149-2A09-4472-B643-82564BE09C10}"/>
    <dgm:cxn modelId="{C087D6E2-2A69-4042-83C3-516DA95AD4C9}" srcId="{ADC71810-782D-429C-B343-9F2A85294FFE}" destId="{13A62D1C-B0DE-4553-BFA7-85CF3422EFE0}" srcOrd="5" destOrd="0" parTransId="{30F48C4F-35CF-4FC4-A9A6-BE88CB6B3220}" sibTransId="{E36BD116-AE12-4B74-BF8F-8AD0D619099B}"/>
    <dgm:cxn modelId="{082724E5-33E6-458C-B663-652E781A9617}" type="presOf" srcId="{6589170C-CE07-43E7-9DC9-3120DA650FC9}" destId="{7D0218AE-DA82-47C5-8A4B-B85B1A7D337A}" srcOrd="0" destOrd="0" presId="urn:microsoft.com/office/officeart/2005/8/layout/radial6"/>
    <dgm:cxn modelId="{9BB5B1EF-6F0E-4178-B0B6-B14E89DEC306}" type="presOf" srcId="{6E8CEAD1-2D85-46AA-9DBB-BCE6EE477F13}" destId="{80CC5646-B9A9-450B-8069-CBFC12C6AD76}" srcOrd="0" destOrd="0" presId="urn:microsoft.com/office/officeart/2005/8/layout/radial6"/>
    <dgm:cxn modelId="{B6914EF1-65E3-4546-B25C-B4DEBA353CC7}" srcId="{ADC71810-782D-429C-B343-9F2A85294FFE}" destId="{5C10A638-31A3-4FC1-813C-AA41058B33AB}" srcOrd="6" destOrd="0" parTransId="{CB932210-B302-43D7-8040-3A6C79EABB69}" sibTransId="{3A2AB51E-0D5A-4FA6-80BD-0037151E49BF}"/>
    <dgm:cxn modelId="{8CA81EF2-43A6-484A-88D4-ECF6ABF2B672}" srcId="{4468B0E6-E019-4D0B-901C-9607E6DF495F}" destId="{77E92E48-EAAB-4EC6-ACF2-8AF568FABCBF}" srcOrd="4" destOrd="0" parTransId="{AFA0883C-FD24-433E-9AFC-8604263E4A49}" sibTransId="{672C0C7F-F477-4DDE-8175-078D5983B233}"/>
    <dgm:cxn modelId="{EB6BDDF2-F487-42AF-8D54-837441F0A135}" type="presOf" srcId="{672C0C7F-F477-4DDE-8175-078D5983B233}" destId="{C91E76A7-8EC8-443C-BB80-435F964A815E}" srcOrd="0" destOrd="0" presId="urn:microsoft.com/office/officeart/2005/8/layout/radial6"/>
    <dgm:cxn modelId="{596733C4-5854-45E0-9DEE-7EF776646446}" type="presParOf" srcId="{C5DF4563-1783-459A-82CB-FA79C4DC0877}" destId="{23D13516-DAD4-4B31-8626-563354503913}" srcOrd="0" destOrd="0" presId="urn:microsoft.com/office/officeart/2005/8/layout/radial6"/>
    <dgm:cxn modelId="{32FF8055-2C58-42B6-97C2-3CF1ADC879E4}" type="presParOf" srcId="{C5DF4563-1783-459A-82CB-FA79C4DC0877}" destId="{80CC5646-B9A9-450B-8069-CBFC12C6AD76}" srcOrd="1" destOrd="0" presId="urn:microsoft.com/office/officeart/2005/8/layout/radial6"/>
    <dgm:cxn modelId="{90BAE028-D493-48CB-9387-735A99315D5E}" type="presParOf" srcId="{C5DF4563-1783-459A-82CB-FA79C4DC0877}" destId="{1BE51ACD-57B5-456A-A23D-7DB391E1B7E0}" srcOrd="2" destOrd="0" presId="urn:microsoft.com/office/officeart/2005/8/layout/radial6"/>
    <dgm:cxn modelId="{9AF6D033-9D04-439B-9161-D2AF7FE4C71F}" type="presParOf" srcId="{C5DF4563-1783-459A-82CB-FA79C4DC0877}" destId="{9A3E97F3-737A-47E5-898B-9B1B6C3124B9}" srcOrd="3" destOrd="0" presId="urn:microsoft.com/office/officeart/2005/8/layout/radial6"/>
    <dgm:cxn modelId="{74A873F7-8BAD-41B2-9A82-9F5FD4443FEF}" type="presParOf" srcId="{C5DF4563-1783-459A-82CB-FA79C4DC0877}" destId="{7D0218AE-DA82-47C5-8A4B-B85B1A7D337A}" srcOrd="4" destOrd="0" presId="urn:microsoft.com/office/officeart/2005/8/layout/radial6"/>
    <dgm:cxn modelId="{FAE3569D-E296-4E3A-8625-3A7153410A7D}" type="presParOf" srcId="{C5DF4563-1783-459A-82CB-FA79C4DC0877}" destId="{CA6DDE8D-BBF1-4715-83B4-113AFBB6F94A}" srcOrd="5" destOrd="0" presId="urn:microsoft.com/office/officeart/2005/8/layout/radial6"/>
    <dgm:cxn modelId="{14105CED-A076-4D8C-BB5A-9D8748EB0E5E}" type="presParOf" srcId="{C5DF4563-1783-459A-82CB-FA79C4DC0877}" destId="{D69FF3A0-3817-4EBF-A35A-1A271B7FAA71}" srcOrd="6" destOrd="0" presId="urn:microsoft.com/office/officeart/2005/8/layout/radial6"/>
    <dgm:cxn modelId="{FD75CB3A-7153-49F5-969E-4A12B7BCF895}" type="presParOf" srcId="{C5DF4563-1783-459A-82CB-FA79C4DC0877}" destId="{31F656AF-1EF9-4108-90E6-FBEEEEB8EF8A}" srcOrd="7" destOrd="0" presId="urn:microsoft.com/office/officeart/2005/8/layout/radial6"/>
    <dgm:cxn modelId="{56C97AFC-3F0E-4419-9CAC-C545B936175A}" type="presParOf" srcId="{C5DF4563-1783-459A-82CB-FA79C4DC0877}" destId="{4C92DBB1-1966-40E1-9D2F-204904699F72}" srcOrd="8" destOrd="0" presId="urn:microsoft.com/office/officeart/2005/8/layout/radial6"/>
    <dgm:cxn modelId="{0422BC33-45A8-49F8-9B80-46DC52BAFD76}" type="presParOf" srcId="{C5DF4563-1783-459A-82CB-FA79C4DC0877}" destId="{653EF975-431B-446D-B059-4C5F27169B7E}" srcOrd="9" destOrd="0" presId="urn:microsoft.com/office/officeart/2005/8/layout/radial6"/>
    <dgm:cxn modelId="{489F1EF4-9C20-4649-A576-9ADEF22C479C}" type="presParOf" srcId="{C5DF4563-1783-459A-82CB-FA79C4DC0877}" destId="{9E26ECD3-6AE9-4616-A907-BBE694D6CC03}" srcOrd="10" destOrd="0" presId="urn:microsoft.com/office/officeart/2005/8/layout/radial6"/>
    <dgm:cxn modelId="{6B952198-A68B-44A2-B2BB-583C4E474629}" type="presParOf" srcId="{C5DF4563-1783-459A-82CB-FA79C4DC0877}" destId="{A3ACDCEB-AC90-498A-8FE5-ABFF1F1DFEB1}" srcOrd="11" destOrd="0" presId="urn:microsoft.com/office/officeart/2005/8/layout/radial6"/>
    <dgm:cxn modelId="{97F39D6C-C44D-4FDA-B445-248D75F2C36B}" type="presParOf" srcId="{C5DF4563-1783-459A-82CB-FA79C4DC0877}" destId="{541EB294-D20D-4028-91EA-1A83E1D3E2FF}" srcOrd="12" destOrd="0" presId="urn:microsoft.com/office/officeart/2005/8/layout/radial6"/>
    <dgm:cxn modelId="{FDD29E19-D48E-4021-A4F9-2F15DDB5C700}" type="presParOf" srcId="{C5DF4563-1783-459A-82CB-FA79C4DC0877}" destId="{D30872FF-7DBE-47C7-8D65-FC375C310E7D}" srcOrd="13" destOrd="0" presId="urn:microsoft.com/office/officeart/2005/8/layout/radial6"/>
    <dgm:cxn modelId="{617586EA-4405-40A6-AA83-3BCD576A71DD}" type="presParOf" srcId="{C5DF4563-1783-459A-82CB-FA79C4DC0877}" destId="{F52E1872-D37C-4786-8391-11EF95C9467F}" srcOrd="14" destOrd="0" presId="urn:microsoft.com/office/officeart/2005/8/layout/radial6"/>
    <dgm:cxn modelId="{00C9C8BA-AC14-45CD-BFFE-B9B9193EFDFF}" type="presParOf" srcId="{C5DF4563-1783-459A-82CB-FA79C4DC0877}" destId="{C91E76A7-8EC8-443C-BB80-435F964A815E}" srcOrd="15"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Communications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Communication technology</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dirty="0">
              <a:latin typeface="+mn-lt"/>
            </a:rPr>
            <a:t>Outputs</a:t>
          </a: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Project communications</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B7FD0621-5DA7-44D4-A236-E9C690D7489E}">
      <dgm:prSet/>
      <dgm:spPr/>
      <dgm:t>
        <a:bodyPr/>
        <a:lstStyle/>
        <a:p>
          <a:r>
            <a:rPr lang="en-US" b="0" dirty="0">
              <a:latin typeface="+mn-lt"/>
            </a:rPr>
            <a:t>3. Enterprise environmental factors</a:t>
          </a:r>
        </a:p>
      </dgm:t>
    </dgm:pt>
    <dgm:pt modelId="{F5D31E94-1D61-4660-B2B7-882FA5B7865D}" type="parTrans" cxnId="{F73A751C-D9FC-4BC7-AC01-830E6C5C1BEE}">
      <dgm:prSet/>
      <dgm:spPr/>
      <dgm:t>
        <a:bodyPr/>
        <a:lstStyle/>
        <a:p>
          <a:endParaRPr lang="en-US"/>
        </a:p>
      </dgm:t>
    </dgm:pt>
    <dgm:pt modelId="{45621274-40CE-4ED6-94AB-330E6C6A7556}" type="sibTrans" cxnId="{F73A751C-D9FC-4BC7-AC01-830E6C5C1BEE}">
      <dgm:prSet/>
      <dgm:spPr/>
      <dgm:t>
        <a:bodyPr/>
        <a:lstStyle/>
        <a:p>
          <a:endParaRPr lang="en-US"/>
        </a:p>
      </dgm:t>
    </dgm:pt>
    <dgm:pt modelId="{048AA54C-BCA9-4BA9-8B0B-08DAF5673CE3}">
      <dgm:prSet/>
      <dgm:spPr/>
      <dgm:t>
        <a:bodyPr/>
        <a:lstStyle/>
        <a:p>
          <a:r>
            <a:rPr lang="en-US" b="0" dirty="0">
              <a:latin typeface="+mn-lt"/>
            </a:rPr>
            <a:t>4. Organizational process assets</a:t>
          </a:r>
        </a:p>
      </dgm:t>
    </dgm:pt>
    <dgm:pt modelId="{C1BEADD0-7AC9-4924-A697-17DE6661D44F}" type="parTrans" cxnId="{5A91345A-A220-42FA-966A-BFEAC3DC34BF}">
      <dgm:prSet/>
      <dgm:spPr/>
      <dgm:t>
        <a:bodyPr/>
        <a:lstStyle/>
        <a:p>
          <a:endParaRPr lang="en-US"/>
        </a:p>
      </dgm:t>
    </dgm:pt>
    <dgm:pt modelId="{F242E80D-DC93-40AD-8CE5-2E26F96CE8BC}" type="sibTrans" cxnId="{5A91345A-A220-42FA-966A-BFEAC3DC34BF}">
      <dgm:prSet/>
      <dgm:spPr/>
      <dgm:t>
        <a:bodyPr/>
        <a:lstStyle/>
        <a:p>
          <a:endParaRPr lang="en-US"/>
        </a:p>
      </dgm:t>
    </dgm:pt>
    <dgm:pt modelId="{26D405F5-B589-46FD-B563-3819D4E6CA35}">
      <dgm:prSet/>
      <dgm:spPr/>
      <dgm:t>
        <a:bodyPr/>
        <a:lstStyle/>
        <a:p>
          <a:r>
            <a:rPr lang="en-US" b="0" dirty="0">
              <a:latin typeface="+mn-lt"/>
            </a:rPr>
            <a:t>2. Work performance reports</a:t>
          </a:r>
        </a:p>
      </dgm:t>
    </dgm:pt>
    <dgm:pt modelId="{0A37FD8E-2FA5-4EBA-8EB7-52B298170A4B}" type="parTrans" cxnId="{19C3F360-0E7D-4BDF-9A31-6D9E1C72A91D}">
      <dgm:prSet/>
      <dgm:spPr/>
      <dgm:t>
        <a:bodyPr/>
        <a:lstStyle/>
        <a:p>
          <a:endParaRPr lang="en-US"/>
        </a:p>
      </dgm:t>
    </dgm:pt>
    <dgm:pt modelId="{5429371E-52A7-433C-A745-9E656D453F9B}" type="sibTrans" cxnId="{19C3F360-0E7D-4BDF-9A31-6D9E1C72A91D}">
      <dgm:prSet/>
      <dgm:spPr/>
      <dgm:t>
        <a:bodyPr/>
        <a:lstStyle/>
        <a:p>
          <a:endParaRPr lang="en-US"/>
        </a:p>
      </dgm:t>
    </dgm:pt>
    <dgm:pt modelId="{CEE71727-9D6F-4F9D-B488-38D2BB1E383F}">
      <dgm:prSet/>
      <dgm:spPr/>
      <dgm:t>
        <a:bodyPr/>
        <a:lstStyle/>
        <a:p>
          <a:r>
            <a:rPr kumimoji="0" lang="en-US" b="0" i="0" u="none" strike="noStrike" cap="none" spc="-4" normalizeH="0" baseline="0" noProof="0" dirty="0">
              <a:ln/>
              <a:effectLst/>
              <a:uLnTx/>
              <a:uFillTx/>
              <a:latin typeface="+mn-lt"/>
              <a:ea typeface="+mn-ea"/>
            </a:rPr>
            <a:t>2. Communication models</a:t>
          </a:r>
        </a:p>
      </dgm:t>
    </dgm:pt>
    <dgm:pt modelId="{60CB980E-06D5-4152-8B93-3F0AE7526830}" type="parTrans" cxnId="{2242AC91-EB33-4EA6-9EA0-B540D25C912E}">
      <dgm:prSet/>
      <dgm:spPr/>
      <dgm:t>
        <a:bodyPr/>
        <a:lstStyle/>
        <a:p>
          <a:endParaRPr lang="en-US"/>
        </a:p>
      </dgm:t>
    </dgm:pt>
    <dgm:pt modelId="{D2D7BD8C-3CFF-47C2-B372-A948D42F5993}" type="sibTrans" cxnId="{2242AC91-EB33-4EA6-9EA0-B540D25C912E}">
      <dgm:prSet/>
      <dgm:spPr/>
      <dgm:t>
        <a:bodyPr/>
        <a:lstStyle/>
        <a:p>
          <a:endParaRPr lang="en-US"/>
        </a:p>
      </dgm:t>
    </dgm:pt>
    <dgm:pt modelId="{217F4E9A-1CE9-49B4-8DFC-A0D4022A90D4}">
      <dgm:prSet/>
      <dgm:spPr/>
      <dgm:t>
        <a:bodyPr/>
        <a:lstStyle/>
        <a:p>
          <a:r>
            <a:rPr kumimoji="0" lang="en-US" b="0" i="0" u="none" strike="noStrike" cap="none" spc="-4" normalizeH="0" baseline="0" noProof="0" dirty="0">
              <a:ln/>
              <a:effectLst/>
              <a:uLnTx/>
              <a:uFillTx/>
              <a:latin typeface="+mn-lt"/>
              <a:ea typeface="+mn-ea"/>
            </a:rPr>
            <a:t>3. Communication methods</a:t>
          </a:r>
        </a:p>
      </dgm:t>
    </dgm:pt>
    <dgm:pt modelId="{E4C35044-B2FF-4596-95B1-70EBD2170839}" type="parTrans" cxnId="{B180B5A9-F1FA-406B-829A-92C5169A19DB}">
      <dgm:prSet/>
      <dgm:spPr/>
      <dgm:t>
        <a:bodyPr/>
        <a:lstStyle/>
        <a:p>
          <a:endParaRPr lang="en-US"/>
        </a:p>
      </dgm:t>
    </dgm:pt>
    <dgm:pt modelId="{8D558F8A-7171-4ACC-AEC1-F92F1B4D253F}" type="sibTrans" cxnId="{B180B5A9-F1FA-406B-829A-92C5169A19DB}">
      <dgm:prSet/>
      <dgm:spPr/>
      <dgm:t>
        <a:bodyPr/>
        <a:lstStyle/>
        <a:p>
          <a:endParaRPr lang="en-US"/>
        </a:p>
      </dgm:t>
    </dgm:pt>
    <dgm:pt modelId="{8EA573C6-116E-4D74-8B19-3F97FAE10C02}">
      <dgm:prSet/>
      <dgm:spPr/>
      <dgm:t>
        <a:bodyPr/>
        <a:lstStyle/>
        <a:p>
          <a:r>
            <a:rPr kumimoji="0" lang="en-US" b="0" i="0" u="none" strike="noStrike" cap="none" spc="-4" normalizeH="0" baseline="0" noProof="0" dirty="0">
              <a:ln/>
              <a:effectLst/>
              <a:uLnTx/>
              <a:uFillTx/>
              <a:latin typeface="+mn-lt"/>
              <a:ea typeface="+mn-ea"/>
            </a:rPr>
            <a:t>4. Information management systems</a:t>
          </a:r>
        </a:p>
      </dgm:t>
    </dgm:pt>
    <dgm:pt modelId="{B3976952-65CF-461E-9B36-A6BE81E4034F}" type="parTrans" cxnId="{C28C26DC-0831-4EAD-B897-C0CCAF9B6BA9}">
      <dgm:prSet/>
      <dgm:spPr/>
      <dgm:t>
        <a:bodyPr/>
        <a:lstStyle/>
        <a:p>
          <a:endParaRPr lang="en-US"/>
        </a:p>
      </dgm:t>
    </dgm:pt>
    <dgm:pt modelId="{14687142-F1D2-47BC-9486-BF029DAA4246}" type="sibTrans" cxnId="{C28C26DC-0831-4EAD-B897-C0CCAF9B6BA9}">
      <dgm:prSet/>
      <dgm:spPr/>
      <dgm:t>
        <a:bodyPr/>
        <a:lstStyle/>
        <a:p>
          <a:endParaRPr lang="en-US"/>
        </a:p>
      </dgm:t>
    </dgm:pt>
    <dgm:pt modelId="{FC108BDE-234A-49C2-B510-2668B226A71C}">
      <dgm:prSet/>
      <dgm:spPr/>
      <dgm:t>
        <a:bodyPr/>
        <a:lstStyle/>
        <a:p>
          <a:r>
            <a:rPr kumimoji="0" lang="en-US" b="0" i="0" u="none" strike="noStrike" cap="none" spc="-4" normalizeH="0" baseline="0" noProof="0" dirty="0">
              <a:ln/>
              <a:effectLst/>
              <a:uLnTx/>
              <a:uFillTx/>
              <a:latin typeface="+mn-lt"/>
              <a:ea typeface="+mn-ea"/>
            </a:rPr>
            <a:t>5. Performance reporting</a:t>
          </a:r>
        </a:p>
      </dgm:t>
    </dgm:pt>
    <dgm:pt modelId="{ABF58E8F-C4D5-411F-8859-1C4A2C6BC1E0}" type="parTrans" cxnId="{D77B7AB1-4DA7-4599-84B3-EB0FCD9CA15C}">
      <dgm:prSet/>
      <dgm:spPr/>
      <dgm:t>
        <a:bodyPr/>
        <a:lstStyle/>
        <a:p>
          <a:endParaRPr lang="en-US"/>
        </a:p>
      </dgm:t>
    </dgm:pt>
    <dgm:pt modelId="{B537E0B1-6A54-4CB6-AA35-8309722F77DF}" type="sibTrans" cxnId="{D77B7AB1-4DA7-4599-84B3-EB0FCD9CA15C}">
      <dgm:prSet/>
      <dgm:spPr/>
      <dgm:t>
        <a:bodyPr/>
        <a:lstStyle/>
        <a:p>
          <a:endParaRPr lang="en-US"/>
        </a:p>
      </dgm:t>
    </dgm:pt>
    <dgm:pt modelId="{22D687A0-56F6-4338-8A8A-6F42985DF766}">
      <dgm:prSet/>
      <dgm:spPr/>
      <dgm:t>
        <a:bodyPr/>
        <a:lstStyle/>
        <a:p>
          <a:r>
            <a:rPr lang="en-US" b="0" dirty="0">
              <a:latin typeface="+mn-lt"/>
            </a:rPr>
            <a:t>2. Project management plan updates</a:t>
          </a:r>
        </a:p>
      </dgm:t>
    </dgm:pt>
    <dgm:pt modelId="{F6ACFB4D-2455-47AF-A4DB-E8E4AE7AB736}" type="parTrans" cxnId="{D8C08297-9EED-4FA7-A335-32B9333BC8A3}">
      <dgm:prSet/>
      <dgm:spPr/>
      <dgm:t>
        <a:bodyPr/>
        <a:lstStyle/>
        <a:p>
          <a:endParaRPr lang="en-US"/>
        </a:p>
      </dgm:t>
    </dgm:pt>
    <dgm:pt modelId="{72645517-1DC7-4F24-8FC9-C1E194E4DCE5}" type="sibTrans" cxnId="{D8C08297-9EED-4FA7-A335-32B9333BC8A3}">
      <dgm:prSet/>
      <dgm:spPr/>
      <dgm:t>
        <a:bodyPr/>
        <a:lstStyle/>
        <a:p>
          <a:endParaRPr lang="en-US"/>
        </a:p>
      </dgm:t>
    </dgm:pt>
    <dgm:pt modelId="{CCEA1F84-A364-4E59-976E-EF6B3C757D5B}">
      <dgm:prSet/>
      <dgm:spPr/>
      <dgm:t>
        <a:bodyPr/>
        <a:lstStyle/>
        <a:p>
          <a:r>
            <a:rPr lang="en-US" b="0" dirty="0">
              <a:latin typeface="+mn-lt"/>
            </a:rPr>
            <a:t>3. Project documents updates</a:t>
          </a:r>
        </a:p>
      </dgm:t>
    </dgm:pt>
    <dgm:pt modelId="{90B887C4-A0FB-41D4-AEAA-F43C18670E5E}" type="parTrans" cxnId="{E14813BD-5854-4872-BC58-BA6A69D10514}">
      <dgm:prSet/>
      <dgm:spPr/>
      <dgm:t>
        <a:bodyPr/>
        <a:lstStyle/>
        <a:p>
          <a:endParaRPr lang="en-US"/>
        </a:p>
      </dgm:t>
    </dgm:pt>
    <dgm:pt modelId="{6706D4B3-ADED-4E85-9B82-C853F59EA6DC}" type="sibTrans" cxnId="{E14813BD-5854-4872-BC58-BA6A69D10514}">
      <dgm:prSet/>
      <dgm:spPr/>
      <dgm:t>
        <a:bodyPr/>
        <a:lstStyle/>
        <a:p>
          <a:endParaRPr lang="en-US"/>
        </a:p>
      </dgm:t>
    </dgm:pt>
    <dgm:pt modelId="{DAD89E9C-B5AC-41A9-A400-666B1A44A10C}">
      <dgm:prSet/>
      <dgm:spPr/>
      <dgm:t>
        <a:bodyPr/>
        <a:lstStyle/>
        <a:p>
          <a:r>
            <a:rPr lang="en-US" b="0" dirty="0">
              <a:latin typeface="+mn-lt"/>
            </a:rPr>
            <a:t>4. Organizational process assets updates</a:t>
          </a:r>
        </a:p>
      </dgm:t>
    </dgm:pt>
    <dgm:pt modelId="{A5FAD07E-EA57-4116-A11A-817EC274938C}" type="parTrans" cxnId="{4CFF1AA0-EE78-4966-883B-7EEB4A009077}">
      <dgm:prSet/>
      <dgm:spPr/>
      <dgm:t>
        <a:bodyPr/>
        <a:lstStyle/>
        <a:p>
          <a:endParaRPr lang="en-US"/>
        </a:p>
      </dgm:t>
    </dgm:pt>
    <dgm:pt modelId="{14972258-C780-4EF8-BA4C-CBCE9736E82B}" type="sibTrans" cxnId="{4CFF1AA0-EE78-4966-883B-7EEB4A009077}">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X="-1860" custLinFactNeighborY="-432">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CE8AC20B-BF9D-4819-A79A-FCD7225DD7FD}" type="presOf" srcId="{CEE71727-9D6F-4F9D-B488-38D2BB1E383F}" destId="{93849C52-3A8C-48CB-828E-783881352CC1}" srcOrd="0" destOrd="1" presId="urn:microsoft.com/office/officeart/2005/8/layout/process3"/>
    <dgm:cxn modelId="{75D7520C-92D1-4EBD-A044-A1B065833E0D}" type="presOf" srcId="{FC108BDE-234A-49C2-B510-2668B226A71C}" destId="{93849C52-3A8C-48CB-828E-783881352CC1}" srcOrd="0" destOrd="4" presId="urn:microsoft.com/office/officeart/2005/8/layout/process3"/>
    <dgm:cxn modelId="{1C39B410-2E4A-4850-9661-0379ED938F48}" type="presOf" srcId="{B7FD0621-5DA7-44D4-A236-E9C690D7489E}" destId="{6393A725-404C-43BE-B2A3-41A8645FCEC1}" srcOrd="0" destOrd="2"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F73A751C-D9FC-4BC7-AC01-830E6C5C1BEE}" srcId="{8094AF4D-0B3A-4C99-BD6E-BDCE1E4FAF42}" destId="{B7FD0621-5DA7-44D4-A236-E9C690D7489E}" srcOrd="2" destOrd="0" parTransId="{F5D31E94-1D61-4660-B2B7-882FA5B7865D}" sibTransId="{45621274-40CE-4ED6-94AB-330E6C6A7556}"/>
    <dgm:cxn modelId="{62873323-EB7D-4AEF-BE35-951DB76711B1}" type="presOf" srcId="{8EA573C6-116E-4D74-8B19-3F97FAE10C02}" destId="{93849C52-3A8C-48CB-828E-783881352CC1}" srcOrd="0" destOrd="3"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99775B28-5A09-4F1B-82D3-063670328BB9}" type="presOf" srcId="{AD2CD03A-FB16-4778-B388-0E6713F1F251}" destId="{F03A484C-F809-464D-AB38-50710EBD6CDC}" srcOrd="0" destOrd="0" presId="urn:microsoft.com/office/officeart/2005/8/layout/process3"/>
    <dgm:cxn modelId="{2D72E82B-EBD5-4390-9999-1ECA46EFF61D}" type="presOf" srcId="{E909C48C-FEA5-463D-A540-45181B501653}" destId="{586AB443-70A9-4BA1-9E98-E314067C0B91}" srcOrd="0" destOrd="0" presId="urn:microsoft.com/office/officeart/2005/8/layout/process3"/>
    <dgm:cxn modelId="{2FAD062D-827D-47B3-9F50-E98A5571B420}" type="presOf" srcId="{26D405F5-B589-46FD-B563-3819D4E6CA35}" destId="{6393A725-404C-43BE-B2A3-41A8645FCEC1}" srcOrd="0" destOrd="1" presId="urn:microsoft.com/office/officeart/2005/8/layout/process3"/>
    <dgm:cxn modelId="{F9DB7C31-0653-4196-868F-8D75C46E8569}" type="presOf" srcId="{FCF5CE12-A2EC-429D-B2E0-6DBA8747C300}" destId="{838DBE00-A3FE-4307-A5F7-59EF83BDDE2A}" srcOrd="1" destOrd="0" presId="urn:microsoft.com/office/officeart/2005/8/layout/process3"/>
    <dgm:cxn modelId="{77AE0D33-63D5-4768-899D-18F3848C980D}" type="presOf" srcId="{22D687A0-56F6-4338-8A8A-6F42985DF766}" destId="{586AB443-70A9-4BA1-9E98-E314067C0B91}" srcOrd="0" destOrd="1" presId="urn:microsoft.com/office/officeart/2005/8/layout/process3"/>
    <dgm:cxn modelId="{19C3F360-0E7D-4BDF-9A31-6D9E1C72A91D}" srcId="{8094AF4D-0B3A-4C99-BD6E-BDCE1E4FAF42}" destId="{26D405F5-B589-46FD-B563-3819D4E6CA35}" srcOrd="1" destOrd="0" parTransId="{0A37FD8E-2FA5-4EBA-8EB7-52B298170A4B}" sibTransId="{5429371E-52A7-433C-A745-9E656D453F9B}"/>
    <dgm:cxn modelId="{C8840B49-C31A-4299-9C41-299C60225328}" type="presOf" srcId="{8EE04F92-FD28-464D-89AA-77BFA59995AB}" destId="{CFB89EA6-C3C1-4C11-929A-BF5E499DCA62}" srcOrd="0" destOrd="0" presId="urn:microsoft.com/office/officeart/2005/8/layout/process3"/>
    <dgm:cxn modelId="{A3971A4A-FA10-40D8-95DB-7965576B18C6}" type="presOf" srcId="{DAD89E9C-B5AC-41A9-A400-666B1A44A10C}" destId="{586AB443-70A9-4BA1-9E98-E314067C0B91}" srcOrd="0" destOrd="3" presId="urn:microsoft.com/office/officeart/2005/8/layout/process3"/>
    <dgm:cxn modelId="{FC111E76-F373-4BEE-AE25-8E8D6E005812}" type="presOf" srcId="{8094AF4D-0B3A-4C99-BD6E-BDCE1E4FAF42}" destId="{06801CD9-DACF-401C-8820-2478FE0CD8E9}" srcOrd="0" destOrd="0" presId="urn:microsoft.com/office/officeart/2005/8/layout/process3"/>
    <dgm:cxn modelId="{5A91345A-A220-42FA-966A-BFEAC3DC34BF}" srcId="{8094AF4D-0B3A-4C99-BD6E-BDCE1E4FAF42}" destId="{048AA54C-BCA9-4BA9-8B0B-08DAF5673CE3}" srcOrd="3" destOrd="0" parTransId="{C1BEADD0-7AC9-4924-A697-17DE6661D44F}" sibTransId="{F242E80D-DC93-40AD-8CE5-2E26F96CE8BC}"/>
    <dgm:cxn modelId="{2FC1607A-7A86-42EB-BB96-C5077494573B}" srcId="{8094AF4D-0B3A-4C99-BD6E-BDCE1E4FAF42}" destId="{8B671806-DC2F-4207-99C6-58A6FB3663E2}" srcOrd="0" destOrd="0" parTransId="{4412D633-6D11-4743-B874-D34F053B21DC}" sibTransId="{1ABE8CC7-87B1-4917-81AD-C299A49BC462}"/>
    <dgm:cxn modelId="{B4D7B880-4F32-4462-9AD9-85984143B729}" type="presOf" srcId="{AD2CD03A-FB16-4778-B388-0E6713F1F251}" destId="{B9D6688F-9862-469F-A4B7-A31E01DF16C1}" srcOrd="1" destOrd="0" presId="urn:microsoft.com/office/officeart/2005/8/layout/process3"/>
    <dgm:cxn modelId="{A1B8288A-09D2-4ECE-86AF-D8968FC8EFF6}" type="presOf" srcId="{217F4E9A-1CE9-49B4-8DFC-A0D4022A90D4}" destId="{93849C52-3A8C-48CB-828E-783881352CC1}" srcOrd="0" destOrd="2"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B7AE388F-9705-4D13-993B-A69A59054CFB}" type="presOf" srcId="{C9D3C6B1-A63C-4619-B5B0-2485E042BE80}" destId="{93849C52-3A8C-48CB-828E-783881352CC1}" srcOrd="0" destOrd="0" presId="urn:microsoft.com/office/officeart/2005/8/layout/process3"/>
    <dgm:cxn modelId="{2242AC91-EB33-4EA6-9EA0-B540D25C912E}" srcId="{3A2D715D-3895-45BC-B47B-06448DC70445}" destId="{CEE71727-9D6F-4F9D-B488-38D2BB1E383F}" srcOrd="1" destOrd="0" parTransId="{60CB980E-06D5-4152-8B93-3F0AE7526830}" sibTransId="{D2D7BD8C-3CFF-47C2-B372-A948D42F5993}"/>
    <dgm:cxn modelId="{1C794192-C8E0-4B87-81E5-41393310E343}" type="presOf" srcId="{645B2E93-097F-4390-A8AE-2C1045749F8A}" destId="{B6F94264-5B6A-4BCA-A4EE-E30EC9C7C97A}" srcOrd="1" destOrd="0" presId="urn:microsoft.com/office/officeart/2005/8/layout/process3"/>
    <dgm:cxn modelId="{D8C08297-9EED-4FA7-A335-32B9333BC8A3}" srcId="{645B2E93-097F-4390-A8AE-2C1045749F8A}" destId="{22D687A0-56F6-4338-8A8A-6F42985DF766}" srcOrd="1" destOrd="0" parTransId="{F6ACFB4D-2455-47AF-A4DB-E8E4AE7AB736}" sibTransId="{72645517-1DC7-4F24-8FC9-C1E194E4DCE5}"/>
    <dgm:cxn modelId="{574A219F-29B4-4832-9887-B185370E6A54}" srcId="{8EE04F92-FD28-464D-89AA-77BFA59995AB}" destId="{8094AF4D-0B3A-4C99-BD6E-BDCE1E4FAF42}" srcOrd="0" destOrd="0" parTransId="{A56FA7BF-6BF0-4AC1-A2D8-DB8DDF9016C3}" sibTransId="{AD2CD03A-FB16-4778-B388-0E6713F1F251}"/>
    <dgm:cxn modelId="{4CFF1AA0-EE78-4966-883B-7EEB4A009077}" srcId="{645B2E93-097F-4390-A8AE-2C1045749F8A}" destId="{DAD89E9C-B5AC-41A9-A400-666B1A44A10C}" srcOrd="3" destOrd="0" parTransId="{A5FAD07E-EA57-4116-A11A-817EC274938C}" sibTransId="{14972258-C780-4EF8-BA4C-CBCE9736E82B}"/>
    <dgm:cxn modelId="{D6754AA0-56A1-40CA-8AA0-A7168B631D17}" type="presOf" srcId="{645B2E93-097F-4390-A8AE-2C1045749F8A}" destId="{F6DCB491-798F-4572-A106-219A7F5E6490}" srcOrd="0" destOrd="0" presId="urn:microsoft.com/office/officeart/2005/8/layout/process3"/>
    <dgm:cxn modelId="{9D5B63A5-4677-4D61-B326-1BF8D52135C6}" type="presOf" srcId="{3A2D715D-3895-45BC-B47B-06448DC70445}" destId="{3F508ED5-0CC1-48A7-858B-9430E1B8F23E}" srcOrd="1" destOrd="0" presId="urn:microsoft.com/office/officeart/2005/8/layout/process3"/>
    <dgm:cxn modelId="{B180B5A9-F1FA-406B-829A-92C5169A19DB}" srcId="{3A2D715D-3895-45BC-B47B-06448DC70445}" destId="{217F4E9A-1CE9-49B4-8DFC-A0D4022A90D4}" srcOrd="2" destOrd="0" parTransId="{E4C35044-B2FF-4596-95B1-70EBD2170839}" sibTransId="{8D558F8A-7171-4ACC-AEC1-F92F1B4D253F}"/>
    <dgm:cxn modelId="{42388DAA-5862-458D-9723-78A2685B43D2}" srcId="{645B2E93-097F-4390-A8AE-2C1045749F8A}" destId="{E909C48C-FEA5-463D-A540-45181B501653}" srcOrd="0" destOrd="0" parTransId="{B36322DF-2229-4B36-8815-26DE84DC125C}" sibTransId="{88B91780-A0B6-4FB3-89DF-ED6E2F392BAC}"/>
    <dgm:cxn modelId="{D77B7AB1-4DA7-4599-84B3-EB0FCD9CA15C}" srcId="{3A2D715D-3895-45BC-B47B-06448DC70445}" destId="{FC108BDE-234A-49C2-B510-2668B226A71C}" srcOrd="4" destOrd="0" parTransId="{ABF58E8F-C4D5-411F-8859-1C4A2C6BC1E0}" sibTransId="{B537E0B1-6A54-4CB6-AA35-8309722F77DF}"/>
    <dgm:cxn modelId="{18D478BA-DF39-4F0B-94AD-43F8382A40BF}" type="presOf" srcId="{FCF5CE12-A2EC-429D-B2E0-6DBA8747C300}" destId="{8A326388-BC30-47B3-926E-258600F61DDF}" srcOrd="0" destOrd="0" presId="urn:microsoft.com/office/officeart/2005/8/layout/process3"/>
    <dgm:cxn modelId="{E14813BD-5854-4872-BC58-BA6A69D10514}" srcId="{645B2E93-097F-4390-A8AE-2C1045749F8A}" destId="{CCEA1F84-A364-4E59-976E-EF6B3C757D5B}" srcOrd="2" destOrd="0" parTransId="{90B887C4-A0FB-41D4-AEAA-F43C18670E5E}" sibTransId="{6706D4B3-ADED-4E85-9B82-C853F59EA6DC}"/>
    <dgm:cxn modelId="{BC7AA4C0-8C30-4477-A03F-EFB0FEAF0FEB}" type="presOf" srcId="{8094AF4D-0B3A-4C99-BD6E-BDCE1E4FAF42}" destId="{5BC0E88B-BDAE-486A-84B9-DC4D56DB0215}" srcOrd="1" destOrd="0" presId="urn:microsoft.com/office/officeart/2005/8/layout/process3"/>
    <dgm:cxn modelId="{594A94C5-5C55-47F4-9E5B-D035F04D369A}" type="presOf" srcId="{048AA54C-BCA9-4BA9-8B0B-08DAF5673CE3}" destId="{6393A725-404C-43BE-B2A3-41A8645FCEC1}" srcOrd="0" destOrd="3" presId="urn:microsoft.com/office/officeart/2005/8/layout/process3"/>
    <dgm:cxn modelId="{BA9EC6C8-68D4-477D-A561-6D39DDD28697}" type="presOf" srcId="{CCEA1F84-A364-4E59-976E-EF6B3C757D5B}" destId="{586AB443-70A9-4BA1-9E98-E314067C0B91}" srcOrd="0" destOrd="2" presId="urn:microsoft.com/office/officeart/2005/8/layout/process3"/>
    <dgm:cxn modelId="{C28C26DC-0831-4EAD-B897-C0CCAF9B6BA9}" srcId="{3A2D715D-3895-45BC-B47B-06448DC70445}" destId="{8EA573C6-116E-4D74-8B19-3F97FAE10C02}" srcOrd="3" destOrd="0" parTransId="{B3976952-65CF-461E-9B36-A6BE81E4034F}" sibTransId="{14687142-F1D2-47BC-9486-BF029DAA4246}"/>
    <dgm:cxn modelId="{406697E0-3336-4F94-9A6F-D35C70877057}" type="presOf" srcId="{8B671806-DC2F-4207-99C6-58A6FB3663E2}" destId="{6393A725-404C-43BE-B2A3-41A8645FCEC1}" srcOrd="0" destOrd="0" presId="urn:microsoft.com/office/officeart/2005/8/layout/process3"/>
    <dgm:cxn modelId="{F0CC6DE3-9B08-4BC2-BFB4-4B278D6F552F}" type="presOf" srcId="{3A2D715D-3895-45BC-B47B-06448DC70445}" destId="{C38EA4BF-58BE-4920-99B5-434064201AC3}" srcOrd="0" destOrd="0" presId="urn:microsoft.com/office/officeart/2005/8/layout/process3"/>
    <dgm:cxn modelId="{5C2DF9C9-87D2-4B01-8427-63F84915551D}" type="presParOf" srcId="{CFB89EA6-C3C1-4C11-929A-BF5E499DCA62}" destId="{0AE91B55-7731-411B-8E3E-9BF8DA5630DE}" srcOrd="0" destOrd="0" presId="urn:microsoft.com/office/officeart/2005/8/layout/process3"/>
    <dgm:cxn modelId="{1248B272-5E8C-4423-AF58-263E4C404DBF}" type="presParOf" srcId="{0AE91B55-7731-411B-8E3E-9BF8DA5630DE}" destId="{06801CD9-DACF-401C-8820-2478FE0CD8E9}" srcOrd="0" destOrd="0" presId="urn:microsoft.com/office/officeart/2005/8/layout/process3"/>
    <dgm:cxn modelId="{703C872F-43FE-47D8-8A8B-191E676A994F}" type="presParOf" srcId="{0AE91B55-7731-411B-8E3E-9BF8DA5630DE}" destId="{5BC0E88B-BDAE-486A-84B9-DC4D56DB0215}" srcOrd="1" destOrd="0" presId="urn:microsoft.com/office/officeart/2005/8/layout/process3"/>
    <dgm:cxn modelId="{231AFA72-1C6C-4BD1-8AF3-FDE584783344}" type="presParOf" srcId="{0AE91B55-7731-411B-8E3E-9BF8DA5630DE}" destId="{6393A725-404C-43BE-B2A3-41A8645FCEC1}" srcOrd="2" destOrd="0" presId="urn:microsoft.com/office/officeart/2005/8/layout/process3"/>
    <dgm:cxn modelId="{BD5BCA51-ECB1-4067-97C0-FDEEE313ADAF}" type="presParOf" srcId="{CFB89EA6-C3C1-4C11-929A-BF5E499DCA62}" destId="{F03A484C-F809-464D-AB38-50710EBD6CDC}" srcOrd="1" destOrd="0" presId="urn:microsoft.com/office/officeart/2005/8/layout/process3"/>
    <dgm:cxn modelId="{135D8F6D-0B3D-49B5-AF7A-B1003D3D1B92}" type="presParOf" srcId="{F03A484C-F809-464D-AB38-50710EBD6CDC}" destId="{B9D6688F-9862-469F-A4B7-A31E01DF16C1}" srcOrd="0" destOrd="0" presId="urn:microsoft.com/office/officeart/2005/8/layout/process3"/>
    <dgm:cxn modelId="{8C166550-3636-4D2E-9869-FD8666474ACD}" type="presParOf" srcId="{CFB89EA6-C3C1-4C11-929A-BF5E499DCA62}" destId="{F26E9E08-94C6-4EC9-A481-525B36E105F9}" srcOrd="2" destOrd="0" presId="urn:microsoft.com/office/officeart/2005/8/layout/process3"/>
    <dgm:cxn modelId="{47DC5921-ACE5-4B81-9F9C-60394AA26F4C}" type="presParOf" srcId="{F26E9E08-94C6-4EC9-A481-525B36E105F9}" destId="{C38EA4BF-58BE-4920-99B5-434064201AC3}" srcOrd="0" destOrd="0" presId="urn:microsoft.com/office/officeart/2005/8/layout/process3"/>
    <dgm:cxn modelId="{0AD37235-8864-4382-A61D-6D6DE517B6B9}" type="presParOf" srcId="{F26E9E08-94C6-4EC9-A481-525B36E105F9}" destId="{3F508ED5-0CC1-48A7-858B-9430E1B8F23E}" srcOrd="1" destOrd="0" presId="urn:microsoft.com/office/officeart/2005/8/layout/process3"/>
    <dgm:cxn modelId="{C58D654E-E242-409F-943F-4ACE71199D9E}" type="presParOf" srcId="{F26E9E08-94C6-4EC9-A481-525B36E105F9}" destId="{93849C52-3A8C-48CB-828E-783881352CC1}" srcOrd="2" destOrd="0" presId="urn:microsoft.com/office/officeart/2005/8/layout/process3"/>
    <dgm:cxn modelId="{31CCA217-7CB1-4A36-94C8-0D1A3EC164CB}" type="presParOf" srcId="{CFB89EA6-C3C1-4C11-929A-BF5E499DCA62}" destId="{8A326388-BC30-47B3-926E-258600F61DDF}" srcOrd="3" destOrd="0" presId="urn:microsoft.com/office/officeart/2005/8/layout/process3"/>
    <dgm:cxn modelId="{E665217D-4E20-487F-8145-26B06B34A9ED}" type="presParOf" srcId="{8A326388-BC30-47B3-926E-258600F61DDF}" destId="{838DBE00-A3FE-4307-A5F7-59EF83BDDE2A}" srcOrd="0" destOrd="0" presId="urn:microsoft.com/office/officeart/2005/8/layout/process3"/>
    <dgm:cxn modelId="{FEFB30A3-3836-4524-B031-67104C1F768C}" type="presParOf" srcId="{CFB89EA6-C3C1-4C11-929A-BF5E499DCA62}" destId="{838926B4-5D3B-464F-B127-0023D26D35E2}" srcOrd="4" destOrd="0" presId="urn:microsoft.com/office/officeart/2005/8/layout/process3"/>
    <dgm:cxn modelId="{526DC3BA-5686-40E3-8912-A3D94A07524B}" type="presParOf" srcId="{838926B4-5D3B-464F-B127-0023D26D35E2}" destId="{F6DCB491-798F-4572-A106-219A7F5E6490}" srcOrd="0" destOrd="0" presId="urn:microsoft.com/office/officeart/2005/8/layout/process3"/>
    <dgm:cxn modelId="{3E5E93AD-90A6-44A9-9075-31F0565E5653}" type="presParOf" srcId="{838926B4-5D3B-464F-B127-0023D26D35E2}" destId="{B6F94264-5B6A-4BCA-A4EE-E30EC9C7C97A}" srcOrd="1" destOrd="0" presId="urn:microsoft.com/office/officeart/2005/8/layout/process3"/>
    <dgm:cxn modelId="{5EE5FBD7-B724-455B-A46E-CB07350F8488}"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Project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Information management systems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Work performance information</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3D7BD62A-F31D-49E8-A585-402A28B0BEE2}">
      <dgm:prSet/>
      <dgm:spPr/>
      <dgm:t>
        <a:bodyPr/>
        <a:lstStyle/>
        <a:p>
          <a:r>
            <a:rPr lang="en-US" b="0" dirty="0">
              <a:latin typeface="+mn-lt"/>
            </a:rPr>
            <a:t>2. Project communications</a:t>
          </a:r>
        </a:p>
      </dgm:t>
    </dgm:pt>
    <dgm:pt modelId="{876EE620-967C-4D33-9F3B-EC738F1B5652}" type="parTrans" cxnId="{0F8FD2D7-B57F-4257-A1AF-A697EF99B0F5}">
      <dgm:prSet/>
      <dgm:spPr/>
      <dgm:t>
        <a:bodyPr/>
        <a:lstStyle/>
        <a:p>
          <a:endParaRPr lang="en-US"/>
        </a:p>
      </dgm:t>
    </dgm:pt>
    <dgm:pt modelId="{B103FCEB-F07E-4853-A831-77FD3062F945}" type="sibTrans" cxnId="{0F8FD2D7-B57F-4257-A1AF-A697EF99B0F5}">
      <dgm:prSet/>
      <dgm:spPr/>
      <dgm:t>
        <a:bodyPr/>
        <a:lstStyle/>
        <a:p>
          <a:endParaRPr lang="en-US"/>
        </a:p>
      </dgm:t>
    </dgm:pt>
    <dgm:pt modelId="{AA4CAAF6-5E03-4F5F-9344-14BF97D8C467}">
      <dgm:prSet/>
      <dgm:spPr/>
      <dgm:t>
        <a:bodyPr/>
        <a:lstStyle/>
        <a:p>
          <a:r>
            <a:rPr lang="en-US" b="0" dirty="0">
              <a:latin typeface="+mn-lt"/>
            </a:rPr>
            <a:t>3. Issue log</a:t>
          </a:r>
        </a:p>
      </dgm:t>
    </dgm:pt>
    <dgm:pt modelId="{3BC63ABD-0891-4D54-94DD-985E6455B18B}" type="parTrans" cxnId="{9D257330-D85D-4A08-BC4D-860DC64E1D8A}">
      <dgm:prSet/>
      <dgm:spPr/>
      <dgm:t>
        <a:bodyPr/>
        <a:lstStyle/>
        <a:p>
          <a:endParaRPr lang="en-US"/>
        </a:p>
      </dgm:t>
    </dgm:pt>
    <dgm:pt modelId="{568D781C-BB9F-46E1-B998-2B31AAC70A95}" type="sibTrans" cxnId="{9D257330-D85D-4A08-BC4D-860DC64E1D8A}">
      <dgm:prSet/>
      <dgm:spPr/>
      <dgm:t>
        <a:bodyPr/>
        <a:lstStyle/>
        <a:p>
          <a:endParaRPr lang="en-US"/>
        </a:p>
      </dgm:t>
    </dgm:pt>
    <dgm:pt modelId="{2C5FCFB0-03B5-43CF-84C8-38B5A4866118}">
      <dgm:prSet/>
      <dgm:spPr/>
      <dgm:t>
        <a:bodyPr/>
        <a:lstStyle/>
        <a:p>
          <a:r>
            <a:rPr lang="en-US" b="0" dirty="0">
              <a:latin typeface="+mn-lt"/>
            </a:rPr>
            <a:t>4. Work performance data</a:t>
          </a:r>
        </a:p>
      </dgm:t>
    </dgm:pt>
    <dgm:pt modelId="{64E49498-14BB-4C38-935E-C03D2DF14709}" type="parTrans" cxnId="{9F2FC28A-E4A7-484E-A259-03A9B3979A74}">
      <dgm:prSet/>
      <dgm:spPr/>
      <dgm:t>
        <a:bodyPr/>
        <a:lstStyle/>
        <a:p>
          <a:endParaRPr lang="en-US"/>
        </a:p>
      </dgm:t>
    </dgm:pt>
    <dgm:pt modelId="{B89C4383-24F0-4699-9FD9-7EE2CE6588C6}" type="sibTrans" cxnId="{9F2FC28A-E4A7-484E-A259-03A9B3979A74}">
      <dgm:prSet/>
      <dgm:spPr/>
      <dgm:t>
        <a:bodyPr/>
        <a:lstStyle/>
        <a:p>
          <a:endParaRPr lang="en-US"/>
        </a:p>
      </dgm:t>
    </dgm:pt>
    <dgm:pt modelId="{5A50BA6A-A163-48A9-A627-C68ED87FC5C5}">
      <dgm:prSet/>
      <dgm:spPr/>
      <dgm:t>
        <a:bodyPr/>
        <a:lstStyle/>
        <a:p>
          <a:r>
            <a:rPr lang="en-US" b="0" dirty="0">
              <a:latin typeface="+mn-lt"/>
            </a:rPr>
            <a:t>5. Organizational process assets</a:t>
          </a:r>
        </a:p>
      </dgm:t>
    </dgm:pt>
    <dgm:pt modelId="{9DF889DE-F39B-453F-BA4F-72D45FE6BD8E}" type="parTrans" cxnId="{FCFB3296-3390-40DD-A42E-33CA66A1BB0E}">
      <dgm:prSet/>
      <dgm:spPr/>
      <dgm:t>
        <a:bodyPr/>
        <a:lstStyle/>
        <a:p>
          <a:endParaRPr lang="en-US"/>
        </a:p>
      </dgm:t>
    </dgm:pt>
    <dgm:pt modelId="{E77B5ED6-BDB4-4F96-8280-005A69065AB0}" type="sibTrans" cxnId="{FCFB3296-3390-40DD-A42E-33CA66A1BB0E}">
      <dgm:prSet/>
      <dgm:spPr/>
      <dgm:t>
        <a:bodyPr/>
        <a:lstStyle/>
        <a:p>
          <a:endParaRPr lang="en-US"/>
        </a:p>
      </dgm:t>
    </dgm:pt>
    <dgm:pt modelId="{C2C840B4-1431-4773-9B34-4F600FAE0F0D}">
      <dgm:prSet/>
      <dgm:spPr/>
      <dgm:t>
        <a:bodyPr/>
        <a:lstStyle/>
        <a:p>
          <a:r>
            <a:rPr kumimoji="0" lang="en-US" b="0" i="0" u="none" strike="noStrike" cap="none" spc="-4" normalizeH="0" baseline="0" noProof="0" dirty="0">
              <a:ln/>
              <a:effectLst/>
              <a:uLnTx/>
              <a:uFillTx/>
              <a:latin typeface="+mn-lt"/>
              <a:ea typeface="+mn-ea"/>
            </a:rPr>
            <a:t>2. Expert judgment</a:t>
          </a:r>
        </a:p>
      </dgm:t>
    </dgm:pt>
    <dgm:pt modelId="{EFDD77B8-AE60-4AFD-9DB0-3852DA7287BD}" type="parTrans" cxnId="{4189B6AB-28D1-49A1-A9E8-BBDEBD50D1C4}">
      <dgm:prSet/>
      <dgm:spPr/>
      <dgm:t>
        <a:bodyPr/>
        <a:lstStyle/>
        <a:p>
          <a:endParaRPr lang="en-US"/>
        </a:p>
      </dgm:t>
    </dgm:pt>
    <dgm:pt modelId="{BB0BE68A-8782-4796-9A6D-4D578BD8BDC9}" type="sibTrans" cxnId="{4189B6AB-28D1-49A1-A9E8-BBDEBD50D1C4}">
      <dgm:prSet/>
      <dgm:spPr/>
      <dgm:t>
        <a:bodyPr/>
        <a:lstStyle/>
        <a:p>
          <a:endParaRPr lang="en-US"/>
        </a:p>
      </dgm:t>
    </dgm:pt>
    <dgm:pt modelId="{BC008F47-E218-41B7-90DD-F56069C74F14}">
      <dgm:prSet/>
      <dgm:spPr/>
      <dgm:t>
        <a:bodyPr/>
        <a:lstStyle/>
        <a:p>
          <a:r>
            <a:rPr kumimoji="0" lang="en-US" b="0" i="0" u="none" strike="noStrike" cap="none" spc="-4" normalizeH="0" baseline="0" noProof="0" dirty="0">
              <a:ln/>
              <a:effectLst/>
              <a:uLnTx/>
              <a:uFillTx/>
              <a:latin typeface="+mn-lt"/>
              <a:ea typeface="+mn-ea"/>
            </a:rPr>
            <a:t>3. Meetings</a:t>
          </a:r>
        </a:p>
      </dgm:t>
    </dgm:pt>
    <dgm:pt modelId="{8426F89F-989A-40E3-9B28-A24268C9220C}" type="parTrans" cxnId="{9602CEB7-EE53-4258-A2A7-915F9E257934}">
      <dgm:prSet/>
      <dgm:spPr/>
      <dgm:t>
        <a:bodyPr/>
        <a:lstStyle/>
        <a:p>
          <a:endParaRPr lang="en-US"/>
        </a:p>
      </dgm:t>
    </dgm:pt>
    <dgm:pt modelId="{DAB62A17-1919-46DE-9088-25FF0A6EBA3C}" type="sibTrans" cxnId="{9602CEB7-EE53-4258-A2A7-915F9E257934}">
      <dgm:prSet/>
      <dgm:spPr/>
      <dgm:t>
        <a:bodyPr/>
        <a:lstStyle/>
        <a:p>
          <a:endParaRPr lang="en-US"/>
        </a:p>
      </dgm:t>
    </dgm:pt>
    <dgm:pt modelId="{666D9E7E-7CC7-468F-AA09-5D9C01130E63}">
      <dgm:prSet/>
      <dgm:spPr/>
      <dgm:t>
        <a:bodyPr/>
        <a:lstStyle/>
        <a:p>
          <a:r>
            <a:rPr lang="en-US" b="0" dirty="0">
              <a:latin typeface="+mn-lt"/>
            </a:rPr>
            <a:t>2 Change requests</a:t>
          </a:r>
        </a:p>
      </dgm:t>
    </dgm:pt>
    <dgm:pt modelId="{A71E0A57-EE11-4FBC-B5EC-6F7C55BE2558}" type="parTrans" cxnId="{33DC1556-1688-4DC3-9C2F-BEA035F467A8}">
      <dgm:prSet/>
      <dgm:spPr/>
      <dgm:t>
        <a:bodyPr/>
        <a:lstStyle/>
        <a:p>
          <a:endParaRPr lang="en-US"/>
        </a:p>
      </dgm:t>
    </dgm:pt>
    <dgm:pt modelId="{89E1E1C1-743E-4223-A967-198D551D4D50}" type="sibTrans" cxnId="{33DC1556-1688-4DC3-9C2F-BEA035F467A8}">
      <dgm:prSet/>
      <dgm:spPr/>
      <dgm:t>
        <a:bodyPr/>
        <a:lstStyle/>
        <a:p>
          <a:endParaRPr lang="en-US"/>
        </a:p>
      </dgm:t>
    </dgm:pt>
    <dgm:pt modelId="{A78E10E6-E570-4723-8324-499A94C7856A}">
      <dgm:prSet/>
      <dgm:spPr/>
      <dgm:t>
        <a:bodyPr/>
        <a:lstStyle/>
        <a:p>
          <a:r>
            <a:rPr lang="en-US" b="0" dirty="0">
              <a:latin typeface="+mn-lt"/>
            </a:rPr>
            <a:t>3. Project management plan updates</a:t>
          </a:r>
        </a:p>
      </dgm:t>
    </dgm:pt>
    <dgm:pt modelId="{81A52C42-F110-413C-B043-77BBF6E175CB}" type="parTrans" cxnId="{6CB3B2CD-3041-4576-A7C5-84AFB6FA6BBD}">
      <dgm:prSet/>
      <dgm:spPr/>
      <dgm:t>
        <a:bodyPr/>
        <a:lstStyle/>
        <a:p>
          <a:endParaRPr lang="en-US"/>
        </a:p>
      </dgm:t>
    </dgm:pt>
    <dgm:pt modelId="{729FB51F-ABE1-417B-BB7F-05DBE7752D38}" type="sibTrans" cxnId="{6CB3B2CD-3041-4576-A7C5-84AFB6FA6BBD}">
      <dgm:prSet/>
      <dgm:spPr/>
      <dgm:t>
        <a:bodyPr/>
        <a:lstStyle/>
        <a:p>
          <a:endParaRPr lang="en-US"/>
        </a:p>
      </dgm:t>
    </dgm:pt>
    <dgm:pt modelId="{3E0BBF27-17CB-4D8D-B351-FE1F7A2CB720}">
      <dgm:prSet/>
      <dgm:spPr/>
      <dgm:t>
        <a:bodyPr/>
        <a:lstStyle/>
        <a:p>
          <a:r>
            <a:rPr lang="en-US" b="0" dirty="0">
              <a:latin typeface="+mn-lt"/>
            </a:rPr>
            <a:t>4. Project documents updates</a:t>
          </a:r>
        </a:p>
      </dgm:t>
    </dgm:pt>
    <dgm:pt modelId="{BA6229F2-02FF-48A6-9D09-5F41D17F170B}" type="parTrans" cxnId="{29A37242-E77C-4653-B5F7-1C5A902CF9B4}">
      <dgm:prSet/>
      <dgm:spPr/>
      <dgm:t>
        <a:bodyPr/>
        <a:lstStyle/>
        <a:p>
          <a:endParaRPr lang="en-US"/>
        </a:p>
      </dgm:t>
    </dgm:pt>
    <dgm:pt modelId="{C7AF0281-A0C8-4502-A100-1BFCFE2A85A7}" type="sibTrans" cxnId="{29A37242-E77C-4653-B5F7-1C5A902CF9B4}">
      <dgm:prSet/>
      <dgm:spPr/>
      <dgm:t>
        <a:bodyPr/>
        <a:lstStyle/>
        <a:p>
          <a:endParaRPr lang="en-US"/>
        </a:p>
      </dgm:t>
    </dgm:pt>
    <dgm:pt modelId="{CBEBED1C-6FB2-44ED-B613-722C65F44B12}">
      <dgm:prSet/>
      <dgm:spPr/>
      <dgm:t>
        <a:bodyPr/>
        <a:lstStyle/>
        <a:p>
          <a:r>
            <a:rPr lang="en-US" b="0" dirty="0">
              <a:latin typeface="+mn-lt"/>
            </a:rPr>
            <a:t>5. Organizational process assets updates</a:t>
          </a:r>
        </a:p>
      </dgm:t>
    </dgm:pt>
    <dgm:pt modelId="{E325981B-C893-4447-912F-C6A75ACDF87B}" type="parTrans" cxnId="{B4E6135E-679E-40BA-8C86-0DF751B1302E}">
      <dgm:prSet/>
      <dgm:spPr/>
      <dgm:t>
        <a:bodyPr/>
        <a:lstStyle/>
        <a:p>
          <a:endParaRPr lang="en-US"/>
        </a:p>
      </dgm:t>
    </dgm:pt>
    <dgm:pt modelId="{0BDB45CD-C260-4255-831B-94161E7F405F}" type="sibTrans" cxnId="{B4E6135E-679E-40BA-8C86-0DF751B1302E}">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98C87F08-ED24-4A5B-99F7-C32BB42C2DFD}" type="presOf" srcId="{AA4CAAF6-5E03-4F5F-9344-14BF97D8C467}" destId="{6393A725-404C-43BE-B2A3-41A8645FCEC1}" srcOrd="0" destOrd="2" presId="urn:microsoft.com/office/officeart/2005/8/layout/process3"/>
    <dgm:cxn modelId="{E31D590A-B4B0-49E0-983E-28F98E818D65}" type="presOf" srcId="{E909C48C-FEA5-463D-A540-45181B501653}" destId="{586AB443-70A9-4BA1-9E98-E314067C0B91}" srcOrd="0" destOrd="0" presId="urn:microsoft.com/office/officeart/2005/8/layout/process3"/>
    <dgm:cxn modelId="{15E2D80D-F108-4C94-8735-5CB83A6A5BD3}" type="presOf" srcId="{3A2D715D-3895-45BC-B47B-06448DC70445}" destId="{3F508ED5-0CC1-48A7-858B-9430E1B8F23E}" srcOrd="1" destOrd="0"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7F20D216-5AFE-4ED2-A062-F7162DDD1DD6}" type="presOf" srcId="{FCF5CE12-A2EC-429D-B2E0-6DBA8747C300}" destId="{8A326388-BC30-47B3-926E-258600F61DDF}" srcOrd="0" destOrd="0" presId="urn:microsoft.com/office/officeart/2005/8/layout/process3"/>
    <dgm:cxn modelId="{96A5ED21-6322-41BC-99FD-BD08CC087D31}" type="presOf" srcId="{8094AF4D-0B3A-4C99-BD6E-BDCE1E4FAF42}" destId="{06801CD9-DACF-401C-8820-2478FE0CD8E9}"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217C3629-D3A7-4633-94E2-B307F06DC7F7}" type="presOf" srcId="{645B2E93-097F-4390-A8AE-2C1045749F8A}" destId="{B6F94264-5B6A-4BCA-A4EE-E30EC9C7C97A}" srcOrd="1" destOrd="0" presId="urn:microsoft.com/office/officeart/2005/8/layout/process3"/>
    <dgm:cxn modelId="{BC6FB92B-7475-4745-8335-F33C2C889999}" type="presOf" srcId="{AD2CD03A-FB16-4778-B388-0E6713F1F251}" destId="{B9D6688F-9862-469F-A4B7-A31E01DF16C1}" srcOrd="1" destOrd="0" presId="urn:microsoft.com/office/officeart/2005/8/layout/process3"/>
    <dgm:cxn modelId="{AB867F2C-54A0-4EC3-902C-018655BBBD3A}" type="presOf" srcId="{C9D3C6B1-A63C-4619-B5B0-2485E042BE80}" destId="{93849C52-3A8C-48CB-828E-783881352CC1}" srcOrd="0" destOrd="0" presId="urn:microsoft.com/office/officeart/2005/8/layout/process3"/>
    <dgm:cxn modelId="{4F90542E-0044-45EC-976B-DFFA85EC0C94}" type="presOf" srcId="{645B2E93-097F-4390-A8AE-2C1045749F8A}" destId="{F6DCB491-798F-4572-A106-219A7F5E6490}" srcOrd="0" destOrd="0" presId="urn:microsoft.com/office/officeart/2005/8/layout/process3"/>
    <dgm:cxn modelId="{9D257330-D85D-4A08-BC4D-860DC64E1D8A}" srcId="{8094AF4D-0B3A-4C99-BD6E-BDCE1E4FAF42}" destId="{AA4CAAF6-5E03-4F5F-9344-14BF97D8C467}" srcOrd="2" destOrd="0" parTransId="{3BC63ABD-0891-4D54-94DD-985E6455B18B}" sibTransId="{568D781C-BB9F-46E1-B998-2B31AAC70A95}"/>
    <dgm:cxn modelId="{B4E6135E-679E-40BA-8C86-0DF751B1302E}" srcId="{645B2E93-097F-4390-A8AE-2C1045749F8A}" destId="{CBEBED1C-6FB2-44ED-B613-722C65F44B12}" srcOrd="4" destOrd="0" parTransId="{E325981B-C893-4447-912F-C6A75ACDF87B}" sibTransId="{0BDB45CD-C260-4255-831B-94161E7F405F}"/>
    <dgm:cxn modelId="{29A37242-E77C-4653-B5F7-1C5A902CF9B4}" srcId="{645B2E93-097F-4390-A8AE-2C1045749F8A}" destId="{3E0BBF27-17CB-4D8D-B351-FE1F7A2CB720}" srcOrd="3" destOrd="0" parTransId="{BA6229F2-02FF-48A6-9D09-5F41D17F170B}" sibTransId="{C7AF0281-A0C8-4502-A100-1BFCFE2A85A7}"/>
    <dgm:cxn modelId="{7842C548-1E94-4293-B659-FA7AE2CFC58F}" type="presOf" srcId="{2C5FCFB0-03B5-43CF-84C8-38B5A4866118}" destId="{6393A725-404C-43BE-B2A3-41A8645FCEC1}" srcOrd="0" destOrd="3" presId="urn:microsoft.com/office/officeart/2005/8/layout/process3"/>
    <dgm:cxn modelId="{016CEF49-AA6D-4C12-AE6A-F84E9687868B}" type="presOf" srcId="{FCF5CE12-A2EC-429D-B2E0-6DBA8747C300}" destId="{838DBE00-A3FE-4307-A5F7-59EF83BDDE2A}" srcOrd="1" destOrd="0" presId="urn:microsoft.com/office/officeart/2005/8/layout/process3"/>
    <dgm:cxn modelId="{29EAD04A-1EEB-4C86-ABD0-4035FEC8F1EB}" type="presOf" srcId="{C2C840B4-1431-4773-9B34-4F600FAE0F0D}" destId="{93849C52-3A8C-48CB-828E-783881352CC1}" srcOrd="0" destOrd="1" presId="urn:microsoft.com/office/officeart/2005/8/layout/process3"/>
    <dgm:cxn modelId="{3457664B-94C3-4865-8F1B-F74DF19DBCBE}" type="presOf" srcId="{5A50BA6A-A163-48A9-A627-C68ED87FC5C5}" destId="{6393A725-404C-43BE-B2A3-41A8645FCEC1}" srcOrd="0" destOrd="4" presId="urn:microsoft.com/office/officeart/2005/8/layout/process3"/>
    <dgm:cxn modelId="{8B72E250-AF14-4410-8D92-F2C6B72D175B}" type="presOf" srcId="{666D9E7E-7CC7-468F-AA09-5D9C01130E63}" destId="{586AB443-70A9-4BA1-9E98-E314067C0B91}" srcOrd="0" destOrd="1" presId="urn:microsoft.com/office/officeart/2005/8/layout/process3"/>
    <dgm:cxn modelId="{90CA2472-F555-4016-B333-19D2582F8335}" type="presOf" srcId="{3A2D715D-3895-45BC-B47B-06448DC70445}" destId="{C38EA4BF-58BE-4920-99B5-434064201AC3}" srcOrd="0" destOrd="0" presId="urn:microsoft.com/office/officeart/2005/8/layout/process3"/>
    <dgm:cxn modelId="{33DC1556-1688-4DC3-9C2F-BEA035F467A8}" srcId="{645B2E93-097F-4390-A8AE-2C1045749F8A}" destId="{666D9E7E-7CC7-468F-AA09-5D9C01130E63}" srcOrd="1" destOrd="0" parTransId="{A71E0A57-EE11-4FBC-B5EC-6F7C55BE2558}" sibTransId="{89E1E1C1-743E-4223-A967-198D551D4D50}"/>
    <dgm:cxn modelId="{EF47A477-5ADF-4D48-A95E-69647576C8D8}" type="presOf" srcId="{3E0BBF27-17CB-4D8D-B351-FE1F7A2CB720}" destId="{586AB443-70A9-4BA1-9E98-E314067C0B91}" srcOrd="0" destOrd="3"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E9E28D80-02BC-497E-AAAF-B22C1B54F409}" type="presOf" srcId="{8B671806-DC2F-4207-99C6-58A6FB3663E2}" destId="{6393A725-404C-43BE-B2A3-41A8645FCEC1}" srcOrd="0"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9F2FC28A-E4A7-484E-A259-03A9B3979A74}" srcId="{8094AF4D-0B3A-4C99-BD6E-BDCE1E4FAF42}" destId="{2C5FCFB0-03B5-43CF-84C8-38B5A4866118}" srcOrd="3" destOrd="0" parTransId="{64E49498-14BB-4C38-935E-C03D2DF14709}" sibTransId="{B89C4383-24F0-4699-9FD9-7EE2CE6588C6}"/>
    <dgm:cxn modelId="{FCFB3296-3390-40DD-A42E-33CA66A1BB0E}" srcId="{8094AF4D-0B3A-4C99-BD6E-BDCE1E4FAF42}" destId="{5A50BA6A-A163-48A9-A627-C68ED87FC5C5}" srcOrd="4" destOrd="0" parTransId="{9DF889DE-F39B-453F-BA4F-72D45FE6BD8E}" sibTransId="{E77B5ED6-BDB4-4F96-8280-005A69065AB0}"/>
    <dgm:cxn modelId="{5480309E-AD93-4BB1-97EA-14AE6FF4ED75}" type="presOf" srcId="{CBEBED1C-6FB2-44ED-B613-722C65F44B12}" destId="{586AB443-70A9-4BA1-9E98-E314067C0B91}" srcOrd="0" destOrd="4" presId="urn:microsoft.com/office/officeart/2005/8/layout/process3"/>
    <dgm:cxn modelId="{574A219F-29B4-4832-9887-B185370E6A54}" srcId="{8EE04F92-FD28-464D-89AA-77BFA59995AB}" destId="{8094AF4D-0B3A-4C99-BD6E-BDCE1E4FAF42}" srcOrd="0" destOrd="0" parTransId="{A56FA7BF-6BF0-4AC1-A2D8-DB8DDF9016C3}" sibTransId="{AD2CD03A-FB16-4778-B388-0E6713F1F251}"/>
    <dgm:cxn modelId="{4A402DA2-2DCA-470E-B2C8-E53C7529E83C}" type="presOf" srcId="{BC008F47-E218-41B7-90DD-F56069C74F14}" destId="{93849C52-3A8C-48CB-828E-783881352CC1}" srcOrd="0" destOrd="2"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4189B6AB-28D1-49A1-A9E8-BBDEBD50D1C4}" srcId="{3A2D715D-3895-45BC-B47B-06448DC70445}" destId="{C2C840B4-1431-4773-9B34-4F600FAE0F0D}" srcOrd="1" destOrd="0" parTransId="{EFDD77B8-AE60-4AFD-9DB0-3852DA7287BD}" sibTransId="{BB0BE68A-8782-4796-9A6D-4D578BD8BDC9}"/>
    <dgm:cxn modelId="{9602CEB7-EE53-4258-A2A7-915F9E257934}" srcId="{3A2D715D-3895-45BC-B47B-06448DC70445}" destId="{BC008F47-E218-41B7-90DD-F56069C74F14}" srcOrd="2" destOrd="0" parTransId="{8426F89F-989A-40E3-9B28-A24268C9220C}" sibTransId="{DAB62A17-1919-46DE-9088-25FF0A6EBA3C}"/>
    <dgm:cxn modelId="{3DB5A6C7-B1C4-4166-BE33-BE53125CF270}" type="presOf" srcId="{3D7BD62A-F31D-49E8-A585-402A28B0BEE2}" destId="{6393A725-404C-43BE-B2A3-41A8645FCEC1}" srcOrd="0" destOrd="1" presId="urn:microsoft.com/office/officeart/2005/8/layout/process3"/>
    <dgm:cxn modelId="{DA2B87C8-912F-4750-96FC-8FB18805F552}" type="presOf" srcId="{AD2CD03A-FB16-4778-B388-0E6713F1F251}" destId="{F03A484C-F809-464D-AB38-50710EBD6CDC}" srcOrd="0" destOrd="0" presId="urn:microsoft.com/office/officeart/2005/8/layout/process3"/>
    <dgm:cxn modelId="{6CB3B2CD-3041-4576-A7C5-84AFB6FA6BBD}" srcId="{645B2E93-097F-4390-A8AE-2C1045749F8A}" destId="{A78E10E6-E570-4723-8324-499A94C7856A}" srcOrd="2" destOrd="0" parTransId="{81A52C42-F110-413C-B043-77BBF6E175CB}" sibTransId="{729FB51F-ABE1-417B-BB7F-05DBE7752D38}"/>
    <dgm:cxn modelId="{0F8FD2D7-B57F-4257-A1AF-A697EF99B0F5}" srcId="{8094AF4D-0B3A-4C99-BD6E-BDCE1E4FAF42}" destId="{3D7BD62A-F31D-49E8-A585-402A28B0BEE2}" srcOrd="1" destOrd="0" parTransId="{876EE620-967C-4D33-9F3B-EC738F1B5652}" sibTransId="{B103FCEB-F07E-4853-A831-77FD3062F945}"/>
    <dgm:cxn modelId="{57DD3CD9-89DD-45ED-9694-E520C430D61C}" type="presOf" srcId="{8094AF4D-0B3A-4C99-BD6E-BDCE1E4FAF42}" destId="{5BC0E88B-BDAE-486A-84B9-DC4D56DB0215}" srcOrd="1" destOrd="0" presId="urn:microsoft.com/office/officeart/2005/8/layout/process3"/>
    <dgm:cxn modelId="{100EC4E1-B136-43EE-8A25-02D1690A8E75}" type="presOf" srcId="{8EE04F92-FD28-464D-89AA-77BFA59995AB}" destId="{CFB89EA6-C3C1-4C11-929A-BF5E499DCA62}" srcOrd="0" destOrd="0" presId="urn:microsoft.com/office/officeart/2005/8/layout/process3"/>
    <dgm:cxn modelId="{892DF2FD-A9F8-4F5A-A765-10919103B3F7}" type="presOf" srcId="{A78E10E6-E570-4723-8324-499A94C7856A}" destId="{586AB443-70A9-4BA1-9E98-E314067C0B91}" srcOrd="0" destOrd="2" presId="urn:microsoft.com/office/officeart/2005/8/layout/process3"/>
    <dgm:cxn modelId="{A21A0C51-5D98-4A46-AE48-7C4ABBF714A9}" type="presParOf" srcId="{CFB89EA6-C3C1-4C11-929A-BF5E499DCA62}" destId="{0AE91B55-7731-411B-8E3E-9BF8DA5630DE}" srcOrd="0" destOrd="0" presId="urn:microsoft.com/office/officeart/2005/8/layout/process3"/>
    <dgm:cxn modelId="{DD0710C3-9988-42E6-A686-2F04D07A5F20}" type="presParOf" srcId="{0AE91B55-7731-411B-8E3E-9BF8DA5630DE}" destId="{06801CD9-DACF-401C-8820-2478FE0CD8E9}" srcOrd="0" destOrd="0" presId="urn:microsoft.com/office/officeart/2005/8/layout/process3"/>
    <dgm:cxn modelId="{2F69D148-0EE4-45D2-9AEA-9496F8A998A7}" type="presParOf" srcId="{0AE91B55-7731-411B-8E3E-9BF8DA5630DE}" destId="{5BC0E88B-BDAE-486A-84B9-DC4D56DB0215}" srcOrd="1" destOrd="0" presId="urn:microsoft.com/office/officeart/2005/8/layout/process3"/>
    <dgm:cxn modelId="{29B22F33-9E09-429B-BBBD-6C240D6A140F}" type="presParOf" srcId="{0AE91B55-7731-411B-8E3E-9BF8DA5630DE}" destId="{6393A725-404C-43BE-B2A3-41A8645FCEC1}" srcOrd="2" destOrd="0" presId="urn:microsoft.com/office/officeart/2005/8/layout/process3"/>
    <dgm:cxn modelId="{990C1CBA-4BF5-47EF-B684-6C425C8A0E48}" type="presParOf" srcId="{CFB89EA6-C3C1-4C11-929A-BF5E499DCA62}" destId="{F03A484C-F809-464D-AB38-50710EBD6CDC}" srcOrd="1" destOrd="0" presId="urn:microsoft.com/office/officeart/2005/8/layout/process3"/>
    <dgm:cxn modelId="{73C8B765-364E-4BC2-A9C1-487C065D3509}" type="presParOf" srcId="{F03A484C-F809-464D-AB38-50710EBD6CDC}" destId="{B9D6688F-9862-469F-A4B7-A31E01DF16C1}" srcOrd="0" destOrd="0" presId="urn:microsoft.com/office/officeart/2005/8/layout/process3"/>
    <dgm:cxn modelId="{793A01FD-EA7D-494A-961C-C3C2A8199A37}" type="presParOf" srcId="{CFB89EA6-C3C1-4C11-929A-BF5E499DCA62}" destId="{F26E9E08-94C6-4EC9-A481-525B36E105F9}" srcOrd="2" destOrd="0" presId="urn:microsoft.com/office/officeart/2005/8/layout/process3"/>
    <dgm:cxn modelId="{C76E6F44-D64F-494E-8060-1984AEA83975}" type="presParOf" srcId="{F26E9E08-94C6-4EC9-A481-525B36E105F9}" destId="{C38EA4BF-58BE-4920-99B5-434064201AC3}" srcOrd="0" destOrd="0" presId="urn:microsoft.com/office/officeart/2005/8/layout/process3"/>
    <dgm:cxn modelId="{F05FA0AC-87A6-419D-881A-119C98FC0EFE}" type="presParOf" srcId="{F26E9E08-94C6-4EC9-A481-525B36E105F9}" destId="{3F508ED5-0CC1-48A7-858B-9430E1B8F23E}" srcOrd="1" destOrd="0" presId="urn:microsoft.com/office/officeart/2005/8/layout/process3"/>
    <dgm:cxn modelId="{683ED33E-28A0-4161-A110-F2510244B342}" type="presParOf" srcId="{F26E9E08-94C6-4EC9-A481-525B36E105F9}" destId="{93849C52-3A8C-48CB-828E-783881352CC1}" srcOrd="2" destOrd="0" presId="urn:microsoft.com/office/officeart/2005/8/layout/process3"/>
    <dgm:cxn modelId="{6F8F9DB3-8652-49ED-9D4A-9382B1AF735D}" type="presParOf" srcId="{CFB89EA6-C3C1-4C11-929A-BF5E499DCA62}" destId="{8A326388-BC30-47B3-926E-258600F61DDF}" srcOrd="3" destOrd="0" presId="urn:microsoft.com/office/officeart/2005/8/layout/process3"/>
    <dgm:cxn modelId="{4E902BD0-4E9C-4E7D-B4E0-4871F8E1809D}" type="presParOf" srcId="{8A326388-BC30-47B3-926E-258600F61DDF}" destId="{838DBE00-A3FE-4307-A5F7-59EF83BDDE2A}" srcOrd="0" destOrd="0" presId="urn:microsoft.com/office/officeart/2005/8/layout/process3"/>
    <dgm:cxn modelId="{1D008E46-AF58-4B3B-8B3E-188C530E71E9}" type="presParOf" srcId="{CFB89EA6-C3C1-4C11-929A-BF5E499DCA62}" destId="{838926B4-5D3B-464F-B127-0023D26D35E2}" srcOrd="4" destOrd="0" presId="urn:microsoft.com/office/officeart/2005/8/layout/process3"/>
    <dgm:cxn modelId="{DFB5CB93-8E0B-4287-9925-A678B4BD34E4}" type="presParOf" srcId="{838926B4-5D3B-464F-B127-0023D26D35E2}" destId="{F6DCB491-798F-4572-A106-219A7F5E6490}" srcOrd="0" destOrd="0" presId="urn:microsoft.com/office/officeart/2005/8/layout/process3"/>
    <dgm:cxn modelId="{6CCAA8EF-B2E1-4426-91A4-014413E6BF7E}" type="presParOf" srcId="{838926B4-5D3B-464F-B127-0023D26D35E2}" destId="{B6F94264-5B6A-4BCA-A4EE-E30EC9C7C97A}" srcOrd="1" destOrd="0" presId="urn:microsoft.com/office/officeart/2005/8/layout/process3"/>
    <dgm:cxn modelId="{10A24057-8448-4ECC-B742-5C31B7760520}"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02EF45C-9B5B-42A2-A7E7-7F0DD73A4D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688AC5-1284-4C62-BC84-B288E1590223}">
      <dgm:prSet phldrT="[Text]"/>
      <dgm:spPr/>
      <dgm:t>
        <a:bodyPr/>
        <a:lstStyle/>
        <a:p>
          <a:r>
            <a:rPr lang="en-US" dirty="0"/>
            <a:t>1. Work performance information</a:t>
          </a:r>
        </a:p>
      </dgm:t>
    </dgm:pt>
    <dgm:pt modelId="{B7583C7E-56E9-40CE-B660-E90ECF9B7590}" type="parTrans" cxnId="{1743C4FB-205C-4D45-A952-CC6746A45742}">
      <dgm:prSet/>
      <dgm:spPr/>
      <dgm:t>
        <a:bodyPr/>
        <a:lstStyle/>
        <a:p>
          <a:endParaRPr lang="en-US"/>
        </a:p>
      </dgm:t>
    </dgm:pt>
    <dgm:pt modelId="{05981C4C-1DD4-4907-84D9-A73F5286FF19}" type="sibTrans" cxnId="{1743C4FB-205C-4D45-A952-CC6746A45742}">
      <dgm:prSet/>
      <dgm:spPr/>
      <dgm:t>
        <a:bodyPr/>
        <a:lstStyle/>
        <a:p>
          <a:endParaRPr lang="en-US"/>
        </a:p>
      </dgm:t>
    </dgm:pt>
    <dgm:pt modelId="{518593F3-8C9E-451C-BC47-220BB3215657}">
      <dgm:prSet phldrT="[Text]"/>
      <dgm:spPr/>
      <dgm:t>
        <a:bodyPr/>
        <a:lstStyle/>
        <a:p>
          <a:r>
            <a:rPr lang="en-US" i="1" dirty="0"/>
            <a:t>Work </a:t>
          </a:r>
          <a:r>
            <a:rPr lang="en-US" i="1" dirty="0" err="1"/>
            <a:t>Perfomance</a:t>
          </a:r>
          <a:r>
            <a:rPr lang="en-US" i="1" dirty="0"/>
            <a:t> Information</a:t>
          </a:r>
          <a:r>
            <a:rPr lang="en-US" dirty="0"/>
            <a:t>  </a:t>
          </a:r>
          <a:r>
            <a:rPr lang="en-US" dirty="0" err="1"/>
            <a:t>adalah</a:t>
          </a:r>
          <a:r>
            <a:rPr lang="en-US" dirty="0"/>
            <a:t> data </a:t>
          </a:r>
          <a:r>
            <a:rPr lang="en-US" dirty="0" err="1"/>
            <a:t>kinerja</a:t>
          </a:r>
          <a:r>
            <a:rPr lang="en-US" dirty="0"/>
            <a:t> </a:t>
          </a:r>
          <a:r>
            <a:rPr lang="en-US" dirty="0" err="1"/>
            <a:t>dikumpulkan</a:t>
          </a:r>
          <a:r>
            <a:rPr lang="en-US" dirty="0"/>
            <a:t> </a:t>
          </a:r>
          <a:r>
            <a:rPr lang="en-US" dirty="0" err="1"/>
            <a:t>dari</a:t>
          </a:r>
          <a:r>
            <a:rPr lang="en-US" dirty="0"/>
            <a:t> </a:t>
          </a:r>
          <a:r>
            <a:rPr lang="en-US" dirty="0" err="1"/>
            <a:t>berbagai</a:t>
          </a:r>
          <a:r>
            <a:rPr lang="en-US" dirty="0"/>
            <a:t> proses </a:t>
          </a:r>
          <a:r>
            <a:rPr lang="en-US" dirty="0" err="1"/>
            <a:t>pengendalian</a:t>
          </a:r>
          <a:r>
            <a:rPr lang="en-US" dirty="0"/>
            <a:t>, </a:t>
          </a:r>
          <a:r>
            <a:rPr lang="en-US" dirty="0" err="1"/>
            <a:t>dianalisis</a:t>
          </a:r>
          <a:r>
            <a:rPr lang="en-US" dirty="0"/>
            <a:t> </a:t>
          </a:r>
          <a:r>
            <a:rPr lang="en-US" dirty="0" err="1"/>
            <a:t>dalam</a:t>
          </a:r>
          <a:r>
            <a:rPr lang="en-US" dirty="0"/>
            <a:t> </a:t>
          </a:r>
          <a:r>
            <a:rPr lang="en-US" dirty="0" err="1"/>
            <a:t>konteks</a:t>
          </a:r>
          <a:r>
            <a:rPr lang="en-US" dirty="0"/>
            <a:t>, </a:t>
          </a:r>
          <a:r>
            <a:rPr lang="en-US" dirty="0" err="1"/>
            <a:t>dan</a:t>
          </a:r>
          <a:r>
            <a:rPr lang="en-US" dirty="0"/>
            <a:t> </a:t>
          </a:r>
          <a:r>
            <a:rPr lang="en-US" dirty="0" err="1"/>
            <a:t>terintegrasi</a:t>
          </a:r>
          <a:r>
            <a:rPr lang="en-US" dirty="0"/>
            <a:t> </a:t>
          </a:r>
          <a:r>
            <a:rPr lang="en-US" dirty="0" err="1"/>
            <a:t>berdasarkan</a:t>
          </a:r>
          <a:r>
            <a:rPr lang="en-US" dirty="0"/>
            <a:t> </a:t>
          </a:r>
          <a:r>
            <a:rPr lang="en-US" dirty="0" err="1"/>
            <a:t>hubungan</a:t>
          </a:r>
          <a:r>
            <a:rPr lang="en-US" dirty="0"/>
            <a:t> di </a:t>
          </a:r>
          <a:r>
            <a:rPr lang="en-US" dirty="0" err="1"/>
            <a:t>seluruh</a:t>
          </a:r>
          <a:r>
            <a:rPr lang="en-US" dirty="0"/>
            <a:t> </a:t>
          </a:r>
          <a:r>
            <a:rPr lang="en-US" dirty="0" err="1"/>
            <a:t>wilayah</a:t>
          </a:r>
          <a:r>
            <a:rPr lang="en-US" dirty="0"/>
            <a:t>. </a:t>
          </a:r>
          <a:r>
            <a:rPr lang="en-US" dirty="0" err="1"/>
            <a:t>Jadi</a:t>
          </a:r>
          <a:r>
            <a:rPr lang="en-US" dirty="0"/>
            <a:t> data </a:t>
          </a:r>
          <a:r>
            <a:rPr lang="en-US" dirty="0" err="1"/>
            <a:t>kinerja</a:t>
          </a:r>
          <a:r>
            <a:rPr lang="en-US" dirty="0"/>
            <a:t> </a:t>
          </a:r>
          <a:r>
            <a:rPr lang="en-US" dirty="0" err="1"/>
            <a:t>kerja</a:t>
          </a:r>
          <a:r>
            <a:rPr lang="en-US" dirty="0"/>
            <a:t> </a:t>
          </a:r>
          <a:r>
            <a:rPr lang="en-US" dirty="0" err="1"/>
            <a:t>telah</a:t>
          </a:r>
          <a:r>
            <a:rPr lang="en-US" dirty="0"/>
            <a:t> </a:t>
          </a:r>
          <a:r>
            <a:rPr lang="en-US" dirty="0" err="1"/>
            <a:t>berubah</a:t>
          </a:r>
          <a:r>
            <a:rPr lang="en-US" dirty="0"/>
            <a:t> </a:t>
          </a:r>
          <a:r>
            <a:rPr lang="en-US" dirty="0" err="1"/>
            <a:t>menjadi</a:t>
          </a:r>
          <a:r>
            <a:rPr lang="en-US" dirty="0"/>
            <a:t> </a:t>
          </a:r>
          <a:r>
            <a:rPr lang="en-US" dirty="0" err="1"/>
            <a:t>informasi</a:t>
          </a:r>
          <a:r>
            <a:rPr lang="en-US" dirty="0"/>
            <a:t> </a:t>
          </a:r>
          <a:r>
            <a:rPr lang="en-US" dirty="0" err="1"/>
            <a:t>kinerja</a:t>
          </a:r>
          <a:r>
            <a:rPr lang="en-US" dirty="0"/>
            <a:t>. </a:t>
          </a:r>
        </a:p>
      </dgm:t>
    </dgm:pt>
    <dgm:pt modelId="{7632F6CC-FCD0-4658-812D-E6440444ED39}" type="parTrans" cxnId="{90E2F47B-F495-4A53-AC2D-8D3CB4582409}">
      <dgm:prSet/>
      <dgm:spPr/>
      <dgm:t>
        <a:bodyPr/>
        <a:lstStyle/>
        <a:p>
          <a:endParaRPr lang="en-US"/>
        </a:p>
      </dgm:t>
    </dgm:pt>
    <dgm:pt modelId="{E0D313B1-8BFB-4AE6-A38B-5615D5BB8D90}" type="sibTrans" cxnId="{90E2F47B-F495-4A53-AC2D-8D3CB4582409}">
      <dgm:prSet/>
      <dgm:spPr/>
      <dgm:t>
        <a:bodyPr/>
        <a:lstStyle/>
        <a:p>
          <a:endParaRPr lang="en-US"/>
        </a:p>
      </dgm:t>
    </dgm:pt>
    <dgm:pt modelId="{4E79C102-DA37-4ED9-A25B-7761F23798F1}">
      <dgm:prSet phldrT="[Text]"/>
      <dgm:spPr/>
      <dgm:t>
        <a:bodyPr/>
        <a:lstStyle/>
        <a:p>
          <a:r>
            <a:rPr lang="en-US" dirty="0"/>
            <a:t>2. Change requests</a:t>
          </a:r>
        </a:p>
      </dgm:t>
    </dgm:pt>
    <dgm:pt modelId="{F63C1466-88ED-429B-BB75-2AD6FF5B6480}" type="parTrans" cxnId="{310B4813-2ADD-4462-9D9F-B86CE33033BD}">
      <dgm:prSet/>
      <dgm:spPr/>
      <dgm:t>
        <a:bodyPr/>
        <a:lstStyle/>
        <a:p>
          <a:endParaRPr lang="en-US"/>
        </a:p>
      </dgm:t>
    </dgm:pt>
    <dgm:pt modelId="{F2801669-8C93-4A7B-9C05-A0A11B204FFA}" type="sibTrans" cxnId="{310B4813-2ADD-4462-9D9F-B86CE33033BD}">
      <dgm:prSet/>
      <dgm:spPr/>
      <dgm:t>
        <a:bodyPr/>
        <a:lstStyle/>
        <a:p>
          <a:endParaRPr lang="en-US"/>
        </a:p>
      </dgm:t>
    </dgm:pt>
    <dgm:pt modelId="{32EFE5E5-E7CE-4805-80AE-ABDB20916C65}">
      <dgm:prSet phldrT="[Text]"/>
      <dgm:spPr/>
      <dgm:t>
        <a:bodyPr/>
        <a:lstStyle/>
        <a:p>
          <a:r>
            <a:rPr lang="en-US" i="1" dirty="0"/>
            <a:t>Change Request</a:t>
          </a:r>
          <a:r>
            <a:rPr lang="en-US" dirty="0"/>
            <a:t> </a:t>
          </a:r>
          <a:r>
            <a:rPr lang="en-US" dirty="0" err="1"/>
            <a:t>adalah</a:t>
          </a:r>
          <a:r>
            <a:rPr lang="en-US" dirty="0"/>
            <a:t> proposal </a:t>
          </a:r>
          <a:r>
            <a:rPr lang="en-US" dirty="0" err="1"/>
            <a:t>resmi</a:t>
          </a:r>
          <a:r>
            <a:rPr lang="en-US" dirty="0"/>
            <a:t> </a:t>
          </a:r>
          <a:r>
            <a:rPr lang="en-US" dirty="0" err="1"/>
            <a:t>untuk</a:t>
          </a:r>
          <a:r>
            <a:rPr lang="en-US" dirty="0"/>
            <a:t> </a:t>
          </a:r>
          <a:r>
            <a:rPr lang="en-US" dirty="0" err="1"/>
            <a:t>memodifikasi</a:t>
          </a:r>
          <a:r>
            <a:rPr lang="en-US" dirty="0"/>
            <a:t> </a:t>
          </a:r>
          <a:r>
            <a:rPr lang="en-US" dirty="0" err="1"/>
            <a:t>dokumen</a:t>
          </a:r>
          <a:r>
            <a:rPr lang="en-US" dirty="0"/>
            <a:t>, </a:t>
          </a:r>
          <a:r>
            <a:rPr lang="en-US" dirty="0" err="1"/>
            <a:t>penyampaian</a:t>
          </a:r>
          <a:r>
            <a:rPr lang="en-US" dirty="0"/>
            <a:t>, </a:t>
          </a:r>
          <a:r>
            <a:rPr lang="en-US" dirty="0" err="1"/>
            <a:t>atau</a:t>
          </a:r>
          <a:r>
            <a:rPr lang="en-US" dirty="0"/>
            <a:t> </a:t>
          </a:r>
          <a:r>
            <a:rPr lang="en-US" dirty="0" err="1"/>
            <a:t>dasar</a:t>
          </a:r>
          <a:r>
            <a:rPr lang="en-US" dirty="0"/>
            <a:t>. </a:t>
          </a:r>
          <a:r>
            <a:rPr lang="en-US" dirty="0" err="1"/>
            <a:t>Perubahan</a:t>
          </a:r>
          <a:r>
            <a:rPr lang="en-US" dirty="0"/>
            <a:t> </a:t>
          </a:r>
          <a:r>
            <a:rPr lang="en-US" dirty="0" err="1"/>
            <a:t>disetujui</a:t>
          </a:r>
          <a:r>
            <a:rPr lang="en-US" dirty="0"/>
            <a:t> </a:t>
          </a:r>
          <a:r>
            <a:rPr lang="en-US" dirty="0" err="1"/>
            <a:t>permintaan</a:t>
          </a:r>
          <a:r>
            <a:rPr lang="en-US" dirty="0"/>
            <a:t> </a:t>
          </a:r>
          <a:r>
            <a:rPr lang="en-US" dirty="0" err="1"/>
            <a:t>akan</a:t>
          </a:r>
          <a:r>
            <a:rPr lang="en-US" dirty="0"/>
            <a:t> </a:t>
          </a:r>
          <a:r>
            <a:rPr lang="en-US" dirty="0" err="1"/>
            <a:t>menggantikan</a:t>
          </a:r>
          <a:r>
            <a:rPr lang="en-US" dirty="0"/>
            <a:t> </a:t>
          </a:r>
          <a:r>
            <a:rPr lang="en-US" dirty="0" err="1"/>
            <a:t>dokumen</a:t>
          </a:r>
          <a:r>
            <a:rPr lang="en-US" dirty="0"/>
            <a:t> </a:t>
          </a:r>
          <a:r>
            <a:rPr lang="en-US" dirty="0" err="1"/>
            <a:t>terkait</a:t>
          </a:r>
          <a:r>
            <a:rPr lang="en-US" dirty="0"/>
            <a:t>, </a:t>
          </a:r>
          <a:r>
            <a:rPr lang="en-US" dirty="0" err="1"/>
            <a:t>penyampaian</a:t>
          </a:r>
          <a:r>
            <a:rPr lang="en-US" dirty="0"/>
            <a:t>, </a:t>
          </a:r>
          <a:r>
            <a:rPr lang="en-US" dirty="0" err="1"/>
            <a:t>atau</a:t>
          </a:r>
          <a:r>
            <a:rPr lang="en-US" dirty="0"/>
            <a:t> baseline </a:t>
          </a:r>
          <a:r>
            <a:rPr lang="en-US" dirty="0" err="1"/>
            <a:t>dan</a:t>
          </a:r>
          <a:r>
            <a:rPr lang="en-US" dirty="0"/>
            <a:t> </a:t>
          </a:r>
          <a:r>
            <a:rPr lang="en-US" dirty="0" err="1"/>
            <a:t>dapat</a:t>
          </a:r>
          <a:r>
            <a:rPr lang="en-US" dirty="0"/>
            <a:t> </a:t>
          </a:r>
          <a:r>
            <a:rPr lang="en-US" dirty="0" err="1"/>
            <a:t>mengakibatkan</a:t>
          </a:r>
          <a:r>
            <a:rPr lang="en-US" dirty="0"/>
            <a:t> update </a:t>
          </a:r>
          <a:r>
            <a:rPr lang="en-US" dirty="0" err="1"/>
            <a:t>ke</a:t>
          </a:r>
          <a:r>
            <a:rPr lang="en-US" dirty="0"/>
            <a:t> </a:t>
          </a:r>
          <a:r>
            <a:rPr lang="en-US" dirty="0" err="1"/>
            <a:t>bagian</a:t>
          </a:r>
          <a:r>
            <a:rPr lang="en-US" dirty="0"/>
            <a:t> lain </a:t>
          </a:r>
          <a:r>
            <a:rPr lang="en-US" dirty="0" err="1"/>
            <a:t>dari</a:t>
          </a:r>
          <a:r>
            <a:rPr lang="en-US" dirty="0"/>
            <a:t> </a:t>
          </a:r>
          <a:r>
            <a:rPr lang="en-US" dirty="0" err="1"/>
            <a:t>rencana</a:t>
          </a:r>
          <a:r>
            <a:rPr lang="en-US" dirty="0"/>
            <a:t> </a:t>
          </a:r>
          <a:r>
            <a:rPr lang="en-US" dirty="0" err="1"/>
            <a:t>manajemen</a:t>
          </a:r>
          <a:r>
            <a:rPr lang="en-US" dirty="0"/>
            <a:t> </a:t>
          </a:r>
          <a:r>
            <a:rPr lang="en-US" dirty="0" err="1"/>
            <a:t>proyek</a:t>
          </a:r>
          <a:r>
            <a:rPr lang="en-US" dirty="0"/>
            <a:t>. </a:t>
          </a:r>
          <a:r>
            <a:rPr lang="en-US" dirty="0" err="1"/>
            <a:t>Permintaan</a:t>
          </a:r>
          <a:r>
            <a:rPr lang="en-US" dirty="0"/>
            <a:t> </a:t>
          </a:r>
          <a:r>
            <a:rPr lang="en-US" dirty="0" err="1"/>
            <a:t>perubahan</a:t>
          </a:r>
          <a:r>
            <a:rPr lang="en-US" dirty="0"/>
            <a:t> </a:t>
          </a:r>
          <a:r>
            <a:rPr lang="en-US" dirty="0" err="1"/>
            <a:t>ini</a:t>
          </a:r>
          <a:r>
            <a:rPr lang="en-US" dirty="0"/>
            <a:t> </a:t>
          </a:r>
          <a:r>
            <a:rPr lang="en-US" dirty="0" err="1"/>
            <a:t>diproses</a:t>
          </a:r>
          <a:r>
            <a:rPr lang="en-US" dirty="0"/>
            <a:t> </a:t>
          </a:r>
          <a:r>
            <a:rPr lang="en-US" dirty="0" err="1"/>
            <a:t>melalui</a:t>
          </a:r>
          <a:r>
            <a:rPr lang="en-US" dirty="0"/>
            <a:t>  </a:t>
          </a:r>
          <a:r>
            <a:rPr lang="en-US" i="1" dirty="0"/>
            <a:t>integrated change control</a:t>
          </a:r>
          <a:r>
            <a:rPr lang="en-US" dirty="0"/>
            <a:t>  </a:t>
          </a:r>
          <a:r>
            <a:rPr lang="en-US" dirty="0" err="1"/>
            <a:t>dan</a:t>
          </a:r>
          <a:r>
            <a:rPr lang="en-US" dirty="0"/>
            <a:t> </a:t>
          </a:r>
          <a:r>
            <a:rPr lang="en-US" dirty="0" err="1"/>
            <a:t>dapat</a:t>
          </a:r>
          <a:r>
            <a:rPr lang="en-US" dirty="0"/>
            <a:t> </a:t>
          </a:r>
          <a:r>
            <a:rPr lang="en-US" dirty="0" err="1"/>
            <a:t>mengakibatkan</a:t>
          </a:r>
          <a:r>
            <a:rPr lang="en-US" dirty="0"/>
            <a:t> :</a:t>
          </a:r>
        </a:p>
      </dgm:t>
    </dgm:pt>
    <dgm:pt modelId="{9F58F3C5-3281-4DBB-A2DF-1F64B389536E}" type="parTrans" cxnId="{13D3B710-63E5-479C-910C-4CE32493D5D3}">
      <dgm:prSet/>
      <dgm:spPr/>
      <dgm:t>
        <a:bodyPr/>
        <a:lstStyle/>
        <a:p>
          <a:endParaRPr lang="en-US"/>
        </a:p>
      </dgm:t>
    </dgm:pt>
    <dgm:pt modelId="{1DB886A6-D0F6-4273-98FA-CB23A915A936}" type="sibTrans" cxnId="{13D3B710-63E5-479C-910C-4CE32493D5D3}">
      <dgm:prSet/>
      <dgm:spPr/>
      <dgm:t>
        <a:bodyPr/>
        <a:lstStyle/>
        <a:p>
          <a:endParaRPr lang="en-US"/>
        </a:p>
      </dgm:t>
    </dgm:pt>
    <dgm:pt modelId="{747BD4F1-0C91-4CFE-B1F5-E5AE0509A83E}">
      <dgm:prSet/>
      <dgm:spPr/>
      <dgm:t>
        <a:bodyPr/>
        <a:lstStyle/>
        <a:p>
          <a:endParaRPr lang="en-US" dirty="0"/>
        </a:p>
      </dgm:t>
    </dgm:pt>
    <dgm:pt modelId="{80BA93C9-84C5-4056-842F-478ACCFDA987}" type="parTrans" cxnId="{DE9CAE6D-BEB4-4282-87A4-C8C5C117AC75}">
      <dgm:prSet/>
      <dgm:spPr/>
      <dgm:t>
        <a:bodyPr/>
        <a:lstStyle/>
        <a:p>
          <a:endParaRPr lang="en-US"/>
        </a:p>
      </dgm:t>
    </dgm:pt>
    <dgm:pt modelId="{6555A426-FA32-40BF-B9B2-AE348CBD1321}" type="sibTrans" cxnId="{DE9CAE6D-BEB4-4282-87A4-C8C5C117AC75}">
      <dgm:prSet/>
      <dgm:spPr/>
      <dgm:t>
        <a:bodyPr/>
        <a:lstStyle/>
        <a:p>
          <a:endParaRPr lang="en-US"/>
        </a:p>
      </dgm:t>
    </dgm:pt>
    <dgm:pt modelId="{81FC0B17-D218-4BE1-B24D-1FE3C7562AD3}">
      <dgm:prSet/>
      <dgm:spPr/>
      <dgm:t>
        <a:bodyPr/>
        <a:lstStyle/>
        <a:p>
          <a:r>
            <a:rPr lang="en-US" dirty="0" err="1"/>
            <a:t>perkiraan</a:t>
          </a:r>
          <a:r>
            <a:rPr lang="en-US" dirty="0"/>
            <a:t> </a:t>
          </a:r>
          <a:r>
            <a:rPr lang="en-US" dirty="0" err="1"/>
            <a:t>baru</a:t>
          </a:r>
          <a:r>
            <a:rPr lang="en-US" dirty="0"/>
            <a:t> </a:t>
          </a:r>
          <a:r>
            <a:rPr lang="en-US" dirty="0" err="1"/>
            <a:t>atau</a:t>
          </a:r>
          <a:r>
            <a:rPr lang="en-US" dirty="0"/>
            <a:t> </a:t>
          </a:r>
          <a:r>
            <a:rPr lang="en-US" dirty="0" err="1"/>
            <a:t>revisi</a:t>
          </a:r>
          <a:r>
            <a:rPr lang="en-US" dirty="0"/>
            <a:t> </a:t>
          </a:r>
          <a:r>
            <a:rPr lang="en-US" dirty="0" err="1"/>
            <a:t>biaya</a:t>
          </a:r>
          <a:r>
            <a:rPr lang="en-US" dirty="0"/>
            <a:t>, </a:t>
          </a:r>
          <a:r>
            <a:rPr lang="en-US" dirty="0" err="1"/>
            <a:t>urutan</a:t>
          </a:r>
          <a:r>
            <a:rPr lang="en-US" dirty="0"/>
            <a:t> </a:t>
          </a:r>
          <a:r>
            <a:rPr lang="en-US" dirty="0" err="1"/>
            <a:t>kegiatan</a:t>
          </a:r>
          <a:r>
            <a:rPr lang="en-US" dirty="0"/>
            <a:t>, </a:t>
          </a:r>
          <a:r>
            <a:rPr lang="en-US" dirty="0" err="1"/>
            <a:t>tanggal</a:t>
          </a:r>
          <a:r>
            <a:rPr lang="en-US" dirty="0"/>
            <a:t> </a:t>
          </a:r>
          <a:r>
            <a:rPr lang="en-US" dirty="0" err="1"/>
            <a:t>jadwal</a:t>
          </a:r>
          <a:r>
            <a:rPr lang="en-US" dirty="0"/>
            <a:t>, </a:t>
          </a:r>
          <a:r>
            <a:rPr lang="en-US" dirty="0" err="1"/>
            <a:t>kebutuhan</a:t>
          </a:r>
          <a:r>
            <a:rPr lang="en-US" dirty="0"/>
            <a:t> </a:t>
          </a:r>
          <a:r>
            <a:rPr lang="en-US" dirty="0" err="1"/>
            <a:t>sumber</a:t>
          </a:r>
          <a:r>
            <a:rPr lang="en-US" dirty="0"/>
            <a:t> </a:t>
          </a:r>
          <a:r>
            <a:rPr lang="en-US" dirty="0" err="1"/>
            <a:t>daya</a:t>
          </a:r>
          <a:r>
            <a:rPr lang="en-US" dirty="0"/>
            <a:t>, </a:t>
          </a:r>
          <a:r>
            <a:rPr lang="en-US" dirty="0" err="1"/>
            <a:t>dan</a:t>
          </a:r>
          <a:r>
            <a:rPr lang="en-US" dirty="0"/>
            <a:t> </a:t>
          </a:r>
          <a:r>
            <a:rPr lang="en-US" dirty="0" err="1"/>
            <a:t>analisis</a:t>
          </a:r>
          <a:r>
            <a:rPr lang="en-US" dirty="0"/>
            <a:t> </a:t>
          </a:r>
          <a:r>
            <a:rPr lang="en-US" dirty="0" err="1"/>
            <a:t>alternatif</a:t>
          </a:r>
          <a:r>
            <a:rPr lang="en-US" dirty="0"/>
            <a:t> </a:t>
          </a:r>
          <a:r>
            <a:rPr lang="en-US" dirty="0" err="1"/>
            <a:t>respon</a:t>
          </a:r>
          <a:r>
            <a:rPr lang="en-US" dirty="0"/>
            <a:t> </a:t>
          </a:r>
          <a:r>
            <a:rPr lang="en-US" dirty="0" err="1"/>
            <a:t>risiko</a:t>
          </a:r>
          <a:r>
            <a:rPr lang="en-US" dirty="0"/>
            <a:t>.</a:t>
          </a:r>
        </a:p>
      </dgm:t>
    </dgm:pt>
    <dgm:pt modelId="{7AED8CE9-C4A5-493E-A51D-5BDDEFB34630}" type="parTrans" cxnId="{DED4BD82-8CC5-4CC1-9C25-262C189493B7}">
      <dgm:prSet/>
      <dgm:spPr/>
      <dgm:t>
        <a:bodyPr/>
        <a:lstStyle/>
        <a:p>
          <a:endParaRPr lang="en-US"/>
        </a:p>
      </dgm:t>
    </dgm:pt>
    <dgm:pt modelId="{84709ABF-C5D5-47A4-9E0C-F807DE9F5353}" type="sibTrans" cxnId="{DED4BD82-8CC5-4CC1-9C25-262C189493B7}">
      <dgm:prSet/>
      <dgm:spPr/>
      <dgm:t>
        <a:bodyPr/>
        <a:lstStyle/>
        <a:p>
          <a:endParaRPr lang="en-US"/>
        </a:p>
      </dgm:t>
    </dgm:pt>
    <dgm:pt modelId="{E75D511C-A9FC-4B68-8F11-AD2A389DD37B}">
      <dgm:prSet/>
      <dgm:spPr/>
      <dgm:t>
        <a:bodyPr/>
        <a:lstStyle/>
        <a:p>
          <a:endParaRPr lang="en-US" dirty="0"/>
        </a:p>
      </dgm:t>
    </dgm:pt>
    <dgm:pt modelId="{3C980A73-722C-46A2-9013-B72661AC2D70}" type="parTrans" cxnId="{74D1EFAB-78E7-450D-BD29-419B5E1C1194}">
      <dgm:prSet/>
      <dgm:spPr/>
      <dgm:t>
        <a:bodyPr/>
        <a:lstStyle/>
        <a:p>
          <a:endParaRPr lang="en-US"/>
        </a:p>
      </dgm:t>
    </dgm:pt>
    <dgm:pt modelId="{0F5AEEB5-245C-4B5A-9ABB-7CE84DD2BBBD}" type="sibTrans" cxnId="{74D1EFAB-78E7-450D-BD29-419B5E1C1194}">
      <dgm:prSet/>
      <dgm:spPr/>
      <dgm:t>
        <a:bodyPr/>
        <a:lstStyle/>
        <a:p>
          <a:endParaRPr lang="en-US"/>
        </a:p>
      </dgm:t>
    </dgm:pt>
    <dgm:pt modelId="{F8788076-8263-4868-9B6B-3C14B65F0282}">
      <dgm:prSet/>
      <dgm:spPr/>
      <dgm:t>
        <a:bodyPr/>
        <a:lstStyle/>
        <a:p>
          <a:r>
            <a:rPr lang="en-US"/>
            <a:t>Penyesuaian rencana manajemen proyek dan dokumen.</a:t>
          </a:r>
          <a:endParaRPr lang="en-US" dirty="0"/>
        </a:p>
      </dgm:t>
    </dgm:pt>
    <dgm:pt modelId="{FD0C15D4-813D-4A02-A3F9-1569BDB02BB2}" type="parTrans" cxnId="{24C23B32-988C-4C9F-A20C-A3944BB9E393}">
      <dgm:prSet/>
      <dgm:spPr/>
      <dgm:t>
        <a:bodyPr/>
        <a:lstStyle/>
        <a:p>
          <a:endParaRPr lang="en-US"/>
        </a:p>
      </dgm:t>
    </dgm:pt>
    <dgm:pt modelId="{385C1BFC-44B2-47F9-8D5A-2A69BD1BC7DE}" type="sibTrans" cxnId="{24C23B32-988C-4C9F-A20C-A3944BB9E393}">
      <dgm:prSet/>
      <dgm:spPr/>
      <dgm:t>
        <a:bodyPr/>
        <a:lstStyle/>
        <a:p>
          <a:endParaRPr lang="en-US"/>
        </a:p>
      </dgm:t>
    </dgm:pt>
    <dgm:pt modelId="{2D0A310B-496C-4034-AD84-A4C1E1ABF3C1}">
      <dgm:prSet/>
      <dgm:spPr/>
      <dgm:t>
        <a:bodyPr/>
        <a:lstStyle/>
        <a:p>
          <a:endParaRPr lang="en-US" dirty="0"/>
        </a:p>
      </dgm:t>
    </dgm:pt>
    <dgm:pt modelId="{786DE902-6C84-4E27-A35E-D8BCCAF02B48}" type="parTrans" cxnId="{6044A9ED-FA58-4526-8A22-26212279D389}">
      <dgm:prSet/>
      <dgm:spPr/>
      <dgm:t>
        <a:bodyPr/>
        <a:lstStyle/>
        <a:p>
          <a:endParaRPr lang="en-US"/>
        </a:p>
      </dgm:t>
    </dgm:pt>
    <dgm:pt modelId="{3162F900-E1E2-40C3-AB3A-008597215717}" type="sibTrans" cxnId="{6044A9ED-FA58-4526-8A22-26212279D389}">
      <dgm:prSet/>
      <dgm:spPr/>
      <dgm:t>
        <a:bodyPr/>
        <a:lstStyle/>
        <a:p>
          <a:endParaRPr lang="en-US"/>
        </a:p>
      </dgm:t>
    </dgm:pt>
    <dgm:pt modelId="{3AD80E88-9044-425D-8304-CA95DFE2D4F6}">
      <dgm:prSet/>
      <dgm:spPr/>
      <dgm:t>
        <a:bodyPr/>
        <a:lstStyle/>
        <a:p>
          <a:r>
            <a:rPr lang="en-US"/>
            <a:t>Rekomendasi dari tindakan perbaikan yang dapat membawa kinerja di masa mendatang dan diharapkan dari proyek, kembali sesuai dengan rencana manajemen proyek.</a:t>
          </a:r>
          <a:endParaRPr lang="en-US" dirty="0"/>
        </a:p>
      </dgm:t>
    </dgm:pt>
    <dgm:pt modelId="{746425A2-1D64-409A-98FE-FAB74F233B6B}" type="parTrans" cxnId="{16C3AB99-486A-4D1F-849E-A788FEFA3FFA}">
      <dgm:prSet/>
      <dgm:spPr/>
      <dgm:t>
        <a:bodyPr/>
        <a:lstStyle/>
        <a:p>
          <a:endParaRPr lang="en-US"/>
        </a:p>
      </dgm:t>
    </dgm:pt>
    <dgm:pt modelId="{0C2CAD48-5D61-4ADD-8100-7BF3FC3C7071}" type="sibTrans" cxnId="{16C3AB99-486A-4D1F-849E-A788FEFA3FFA}">
      <dgm:prSet/>
      <dgm:spPr/>
      <dgm:t>
        <a:bodyPr/>
        <a:lstStyle/>
        <a:p>
          <a:endParaRPr lang="en-US"/>
        </a:p>
      </dgm:t>
    </dgm:pt>
    <dgm:pt modelId="{056A97E8-9D64-41EA-B53B-6830FC49C989}">
      <dgm:prSet/>
      <dgm:spPr/>
      <dgm:t>
        <a:bodyPr/>
        <a:lstStyle/>
        <a:p>
          <a:endParaRPr lang="en-US" dirty="0"/>
        </a:p>
      </dgm:t>
    </dgm:pt>
    <dgm:pt modelId="{F90954B8-C7F5-4185-80F5-9F0DC88EEE8D}" type="parTrans" cxnId="{9B718775-39AE-496B-AD95-8B05DDAAB077}">
      <dgm:prSet/>
      <dgm:spPr/>
      <dgm:t>
        <a:bodyPr/>
        <a:lstStyle/>
        <a:p>
          <a:endParaRPr lang="en-US"/>
        </a:p>
      </dgm:t>
    </dgm:pt>
    <dgm:pt modelId="{7957E6F6-6608-4E9A-8E42-F1DE2246C805}" type="sibTrans" cxnId="{9B718775-39AE-496B-AD95-8B05DDAAB077}">
      <dgm:prSet/>
      <dgm:spPr/>
      <dgm:t>
        <a:bodyPr/>
        <a:lstStyle/>
        <a:p>
          <a:endParaRPr lang="en-US"/>
        </a:p>
      </dgm:t>
    </dgm:pt>
    <dgm:pt modelId="{BA69EA95-4A2C-4412-90A2-619324749E05}">
      <dgm:prSet/>
      <dgm:spPr/>
      <dgm:t>
        <a:bodyPr/>
        <a:lstStyle/>
        <a:p>
          <a:r>
            <a:rPr lang="en-US" dirty="0" err="1"/>
            <a:t>Rekomendasi</a:t>
          </a:r>
          <a:r>
            <a:rPr lang="en-US" dirty="0"/>
            <a:t> </a:t>
          </a:r>
          <a:r>
            <a:rPr lang="en-US" dirty="0" err="1"/>
            <a:t>tindakan</a:t>
          </a:r>
          <a:r>
            <a:rPr lang="en-US" dirty="0"/>
            <a:t> </a:t>
          </a:r>
          <a:r>
            <a:rPr lang="en-US" dirty="0" err="1"/>
            <a:t>pencegahan</a:t>
          </a:r>
          <a:r>
            <a:rPr lang="en-US" dirty="0"/>
            <a:t> yang </a:t>
          </a:r>
          <a:r>
            <a:rPr lang="en-US" dirty="0" err="1"/>
            <a:t>dapat</a:t>
          </a:r>
          <a:r>
            <a:rPr lang="en-US" dirty="0"/>
            <a:t> </a:t>
          </a:r>
          <a:r>
            <a:rPr lang="en-US" dirty="0" err="1"/>
            <a:t>mengurangi</a:t>
          </a:r>
          <a:r>
            <a:rPr lang="en-US" dirty="0"/>
            <a:t> </a:t>
          </a:r>
          <a:r>
            <a:rPr lang="en-US" dirty="0" err="1"/>
            <a:t>probabilitas</a:t>
          </a:r>
          <a:r>
            <a:rPr lang="en-US" dirty="0"/>
            <a:t> </a:t>
          </a:r>
          <a:r>
            <a:rPr lang="en-US" dirty="0" err="1"/>
            <a:t>dari</a:t>
          </a:r>
          <a:r>
            <a:rPr lang="en-US" dirty="0"/>
            <a:t> </a:t>
          </a:r>
          <a:r>
            <a:rPr lang="en-US" dirty="0" err="1"/>
            <a:t>menimbulkan</a:t>
          </a:r>
          <a:r>
            <a:rPr lang="en-US" dirty="0"/>
            <a:t> </a:t>
          </a:r>
          <a:r>
            <a:rPr lang="en-US" dirty="0" err="1"/>
            <a:t>negatif</a:t>
          </a:r>
          <a:r>
            <a:rPr lang="en-US" dirty="0"/>
            <a:t> masa </a:t>
          </a:r>
          <a:r>
            <a:rPr lang="en-US" dirty="0" err="1"/>
            <a:t>depan</a:t>
          </a:r>
          <a:r>
            <a:rPr lang="en-US" dirty="0"/>
            <a:t> </a:t>
          </a:r>
          <a:r>
            <a:rPr lang="en-US" dirty="0" err="1"/>
            <a:t>kinerja</a:t>
          </a:r>
          <a:r>
            <a:rPr lang="en-US" dirty="0"/>
            <a:t> </a:t>
          </a:r>
          <a:r>
            <a:rPr lang="en-US" dirty="0" err="1"/>
            <a:t>proyek</a:t>
          </a:r>
          <a:r>
            <a:rPr lang="en-US" dirty="0"/>
            <a:t>.</a:t>
          </a:r>
        </a:p>
      </dgm:t>
    </dgm:pt>
    <dgm:pt modelId="{717D152B-2DDE-4276-9B6E-B03063E8C7C6}" type="parTrans" cxnId="{909C9919-04FE-46DC-9936-782D8AA4E4C0}">
      <dgm:prSet/>
      <dgm:spPr/>
      <dgm:t>
        <a:bodyPr/>
        <a:lstStyle/>
        <a:p>
          <a:endParaRPr lang="en-US"/>
        </a:p>
      </dgm:t>
    </dgm:pt>
    <dgm:pt modelId="{E72C676D-E2CC-464B-B8AC-A2F208050ED8}" type="sibTrans" cxnId="{909C9919-04FE-46DC-9936-782D8AA4E4C0}">
      <dgm:prSet/>
      <dgm:spPr/>
      <dgm:t>
        <a:bodyPr/>
        <a:lstStyle/>
        <a:p>
          <a:endParaRPr lang="en-US"/>
        </a:p>
      </dgm:t>
    </dgm:pt>
    <dgm:pt modelId="{FBDB1EBD-3C69-468E-B174-6A46B04F33A7}" type="pres">
      <dgm:prSet presAssocID="{102EF45C-9B5B-42A2-A7E7-7F0DD73A4D8F}" presName="linear" presStyleCnt="0">
        <dgm:presLayoutVars>
          <dgm:animLvl val="lvl"/>
          <dgm:resizeHandles val="exact"/>
        </dgm:presLayoutVars>
      </dgm:prSet>
      <dgm:spPr/>
    </dgm:pt>
    <dgm:pt modelId="{C3505C5B-30BE-4F7C-871A-F093F92C3D76}" type="pres">
      <dgm:prSet presAssocID="{0E688AC5-1284-4C62-BC84-B288E1590223}" presName="parentText" presStyleLbl="node1" presStyleIdx="0" presStyleCnt="2">
        <dgm:presLayoutVars>
          <dgm:chMax val="0"/>
          <dgm:bulletEnabled val="1"/>
        </dgm:presLayoutVars>
      </dgm:prSet>
      <dgm:spPr/>
    </dgm:pt>
    <dgm:pt modelId="{AE5B8570-D313-4F24-9DA9-B2A79E9D0B5A}" type="pres">
      <dgm:prSet presAssocID="{0E688AC5-1284-4C62-BC84-B288E1590223}" presName="childText" presStyleLbl="revTx" presStyleIdx="0" presStyleCnt="2">
        <dgm:presLayoutVars>
          <dgm:bulletEnabled val="1"/>
        </dgm:presLayoutVars>
      </dgm:prSet>
      <dgm:spPr/>
    </dgm:pt>
    <dgm:pt modelId="{D48FA9D3-E782-49E4-931E-83A82148F35B}" type="pres">
      <dgm:prSet presAssocID="{4E79C102-DA37-4ED9-A25B-7761F23798F1}" presName="parentText" presStyleLbl="node1" presStyleIdx="1" presStyleCnt="2">
        <dgm:presLayoutVars>
          <dgm:chMax val="0"/>
          <dgm:bulletEnabled val="1"/>
        </dgm:presLayoutVars>
      </dgm:prSet>
      <dgm:spPr/>
    </dgm:pt>
    <dgm:pt modelId="{65FDF72D-9AD4-4931-977F-1F761E7287A9}" type="pres">
      <dgm:prSet presAssocID="{4E79C102-DA37-4ED9-A25B-7761F23798F1}" presName="childText" presStyleLbl="revTx" presStyleIdx="1" presStyleCnt="2">
        <dgm:presLayoutVars>
          <dgm:bulletEnabled val="1"/>
        </dgm:presLayoutVars>
      </dgm:prSet>
      <dgm:spPr/>
    </dgm:pt>
  </dgm:ptLst>
  <dgm:cxnLst>
    <dgm:cxn modelId="{13D3B710-63E5-479C-910C-4CE32493D5D3}" srcId="{4E79C102-DA37-4ED9-A25B-7761F23798F1}" destId="{32EFE5E5-E7CE-4805-80AE-ABDB20916C65}" srcOrd="0" destOrd="0" parTransId="{9F58F3C5-3281-4DBB-A2DF-1F64B389536E}" sibTransId="{1DB886A6-D0F6-4273-98FA-CB23A915A936}"/>
    <dgm:cxn modelId="{310B4813-2ADD-4462-9D9F-B86CE33033BD}" srcId="{102EF45C-9B5B-42A2-A7E7-7F0DD73A4D8F}" destId="{4E79C102-DA37-4ED9-A25B-7761F23798F1}" srcOrd="1" destOrd="0" parTransId="{F63C1466-88ED-429B-BB75-2AD6FF5B6480}" sibTransId="{F2801669-8C93-4A7B-9C05-A0A11B204FFA}"/>
    <dgm:cxn modelId="{909C9919-04FE-46DC-9936-782D8AA4E4C0}" srcId="{747BD4F1-0C91-4CFE-B1F5-E5AE0509A83E}" destId="{BA69EA95-4A2C-4412-90A2-619324749E05}" srcOrd="6" destOrd="0" parTransId="{717D152B-2DDE-4276-9B6E-B03063E8C7C6}" sibTransId="{E72C676D-E2CC-464B-B8AC-A2F208050ED8}"/>
    <dgm:cxn modelId="{24C23B32-988C-4C9F-A20C-A3944BB9E393}" srcId="{747BD4F1-0C91-4CFE-B1F5-E5AE0509A83E}" destId="{F8788076-8263-4868-9B6B-3C14B65F0282}" srcOrd="2" destOrd="0" parTransId="{FD0C15D4-813D-4A02-A3F9-1569BDB02BB2}" sibTransId="{385C1BFC-44B2-47F9-8D5A-2A69BD1BC7DE}"/>
    <dgm:cxn modelId="{7A374C3E-B330-4711-964E-240F70DCDFEB}" type="presOf" srcId="{0E688AC5-1284-4C62-BC84-B288E1590223}" destId="{C3505C5B-30BE-4F7C-871A-F093F92C3D76}" srcOrd="0" destOrd="0" presId="urn:microsoft.com/office/officeart/2005/8/layout/vList2"/>
    <dgm:cxn modelId="{9F3B3645-6C35-4DF9-81FC-11DFF4111229}" type="presOf" srcId="{518593F3-8C9E-451C-BC47-220BB3215657}" destId="{AE5B8570-D313-4F24-9DA9-B2A79E9D0B5A}" srcOrd="0" destOrd="0" presId="urn:microsoft.com/office/officeart/2005/8/layout/vList2"/>
    <dgm:cxn modelId="{DE9CAE6D-BEB4-4282-87A4-C8C5C117AC75}" srcId="{4E79C102-DA37-4ED9-A25B-7761F23798F1}" destId="{747BD4F1-0C91-4CFE-B1F5-E5AE0509A83E}" srcOrd="1" destOrd="0" parTransId="{80BA93C9-84C5-4056-842F-478ACCFDA987}" sibTransId="{6555A426-FA32-40BF-B9B2-AE348CBD1321}"/>
    <dgm:cxn modelId="{9B718775-39AE-496B-AD95-8B05DDAAB077}" srcId="{747BD4F1-0C91-4CFE-B1F5-E5AE0509A83E}" destId="{056A97E8-9D64-41EA-B53B-6830FC49C989}" srcOrd="5" destOrd="0" parTransId="{F90954B8-C7F5-4185-80F5-9F0DC88EEE8D}" sibTransId="{7957E6F6-6608-4E9A-8E42-F1DE2246C805}"/>
    <dgm:cxn modelId="{90E2F47B-F495-4A53-AC2D-8D3CB4582409}" srcId="{0E688AC5-1284-4C62-BC84-B288E1590223}" destId="{518593F3-8C9E-451C-BC47-220BB3215657}" srcOrd="0" destOrd="0" parTransId="{7632F6CC-FCD0-4658-812D-E6440444ED39}" sibTransId="{E0D313B1-8BFB-4AE6-A38B-5615D5BB8D90}"/>
    <dgm:cxn modelId="{DED4BD82-8CC5-4CC1-9C25-262C189493B7}" srcId="{747BD4F1-0C91-4CFE-B1F5-E5AE0509A83E}" destId="{81FC0B17-D218-4BE1-B24D-1FE3C7562AD3}" srcOrd="0" destOrd="0" parTransId="{7AED8CE9-C4A5-493E-A51D-5BDDEFB34630}" sibTransId="{84709ABF-C5D5-47A4-9E0C-F807DE9F5353}"/>
    <dgm:cxn modelId="{6C46718B-2248-448B-8228-2CDB84B5E43F}" type="presOf" srcId="{F8788076-8263-4868-9B6B-3C14B65F0282}" destId="{65FDF72D-9AD4-4931-977F-1F761E7287A9}" srcOrd="0" destOrd="4" presId="urn:microsoft.com/office/officeart/2005/8/layout/vList2"/>
    <dgm:cxn modelId="{418E548E-0A28-4B77-862B-BA9CD3C61B14}" type="presOf" srcId="{3AD80E88-9044-425D-8304-CA95DFE2D4F6}" destId="{65FDF72D-9AD4-4931-977F-1F761E7287A9}" srcOrd="0" destOrd="6" presId="urn:microsoft.com/office/officeart/2005/8/layout/vList2"/>
    <dgm:cxn modelId="{16C3AB99-486A-4D1F-849E-A788FEFA3FFA}" srcId="{747BD4F1-0C91-4CFE-B1F5-E5AE0509A83E}" destId="{3AD80E88-9044-425D-8304-CA95DFE2D4F6}" srcOrd="4" destOrd="0" parTransId="{746425A2-1D64-409A-98FE-FAB74F233B6B}" sibTransId="{0C2CAD48-5D61-4ADD-8100-7BF3FC3C7071}"/>
    <dgm:cxn modelId="{C33E67AA-2047-42A1-8069-DAD65743CAEB}" type="presOf" srcId="{BA69EA95-4A2C-4412-90A2-619324749E05}" destId="{65FDF72D-9AD4-4931-977F-1F761E7287A9}" srcOrd="0" destOrd="8" presId="urn:microsoft.com/office/officeart/2005/8/layout/vList2"/>
    <dgm:cxn modelId="{74D1EFAB-78E7-450D-BD29-419B5E1C1194}" srcId="{747BD4F1-0C91-4CFE-B1F5-E5AE0509A83E}" destId="{E75D511C-A9FC-4B68-8F11-AD2A389DD37B}" srcOrd="1" destOrd="0" parTransId="{3C980A73-722C-46A2-9013-B72661AC2D70}" sibTransId="{0F5AEEB5-245C-4B5A-9ABB-7CE84DD2BBBD}"/>
    <dgm:cxn modelId="{49E9A0AC-0C87-4BCC-9F9D-F76E23C9AAF1}" type="presOf" srcId="{4E79C102-DA37-4ED9-A25B-7761F23798F1}" destId="{D48FA9D3-E782-49E4-931E-83A82148F35B}" srcOrd="0" destOrd="0" presId="urn:microsoft.com/office/officeart/2005/8/layout/vList2"/>
    <dgm:cxn modelId="{C3189CB5-ACCE-40B7-AB34-0B5D72825373}" type="presOf" srcId="{102EF45C-9B5B-42A2-A7E7-7F0DD73A4D8F}" destId="{FBDB1EBD-3C69-468E-B174-6A46B04F33A7}" srcOrd="0" destOrd="0" presId="urn:microsoft.com/office/officeart/2005/8/layout/vList2"/>
    <dgm:cxn modelId="{DC8B77BD-C1F0-4D0C-96AB-9D27F99EC3C8}" type="presOf" srcId="{747BD4F1-0C91-4CFE-B1F5-E5AE0509A83E}" destId="{65FDF72D-9AD4-4931-977F-1F761E7287A9}" srcOrd="0" destOrd="1" presId="urn:microsoft.com/office/officeart/2005/8/layout/vList2"/>
    <dgm:cxn modelId="{3479F0D5-8CC7-40B6-8E0A-92C2C67116C6}" type="presOf" srcId="{2D0A310B-496C-4034-AD84-A4C1E1ABF3C1}" destId="{65FDF72D-9AD4-4931-977F-1F761E7287A9}" srcOrd="0" destOrd="5" presId="urn:microsoft.com/office/officeart/2005/8/layout/vList2"/>
    <dgm:cxn modelId="{5DBD7DD9-CE6C-4079-B274-10D41FDF8038}" type="presOf" srcId="{81FC0B17-D218-4BE1-B24D-1FE3C7562AD3}" destId="{65FDF72D-9AD4-4931-977F-1F761E7287A9}" srcOrd="0" destOrd="2" presId="urn:microsoft.com/office/officeart/2005/8/layout/vList2"/>
    <dgm:cxn modelId="{B1D1C9DF-7DF5-4FBE-8545-F944D2B8364E}" type="presOf" srcId="{056A97E8-9D64-41EA-B53B-6830FC49C989}" destId="{65FDF72D-9AD4-4931-977F-1F761E7287A9}" srcOrd="0" destOrd="7" presId="urn:microsoft.com/office/officeart/2005/8/layout/vList2"/>
    <dgm:cxn modelId="{418EB2EC-DD87-4285-9715-A0D576F64C0B}" type="presOf" srcId="{32EFE5E5-E7CE-4805-80AE-ABDB20916C65}" destId="{65FDF72D-9AD4-4931-977F-1F761E7287A9}" srcOrd="0" destOrd="0" presId="urn:microsoft.com/office/officeart/2005/8/layout/vList2"/>
    <dgm:cxn modelId="{6044A9ED-FA58-4526-8A22-26212279D389}" srcId="{747BD4F1-0C91-4CFE-B1F5-E5AE0509A83E}" destId="{2D0A310B-496C-4034-AD84-A4C1E1ABF3C1}" srcOrd="3" destOrd="0" parTransId="{786DE902-6C84-4E27-A35E-D8BCCAF02B48}" sibTransId="{3162F900-E1E2-40C3-AB3A-008597215717}"/>
    <dgm:cxn modelId="{02DF5BF1-4E95-495B-8675-F7E2244ABF90}" type="presOf" srcId="{E75D511C-A9FC-4B68-8F11-AD2A389DD37B}" destId="{65FDF72D-9AD4-4931-977F-1F761E7287A9}" srcOrd="0" destOrd="3" presId="urn:microsoft.com/office/officeart/2005/8/layout/vList2"/>
    <dgm:cxn modelId="{1743C4FB-205C-4D45-A952-CC6746A45742}" srcId="{102EF45C-9B5B-42A2-A7E7-7F0DD73A4D8F}" destId="{0E688AC5-1284-4C62-BC84-B288E1590223}" srcOrd="0" destOrd="0" parTransId="{B7583C7E-56E9-40CE-B660-E90ECF9B7590}" sibTransId="{05981C4C-1DD4-4907-84D9-A73F5286FF19}"/>
    <dgm:cxn modelId="{859344BA-5214-4C2F-8A9B-DBF4B23C25DF}" type="presParOf" srcId="{FBDB1EBD-3C69-468E-B174-6A46B04F33A7}" destId="{C3505C5B-30BE-4F7C-871A-F093F92C3D76}" srcOrd="0" destOrd="0" presId="urn:microsoft.com/office/officeart/2005/8/layout/vList2"/>
    <dgm:cxn modelId="{5E82B23A-8CFC-4B02-BC29-F50364AF21F3}" type="presParOf" srcId="{FBDB1EBD-3C69-468E-B174-6A46B04F33A7}" destId="{AE5B8570-D313-4F24-9DA9-B2A79E9D0B5A}" srcOrd="1" destOrd="0" presId="urn:microsoft.com/office/officeart/2005/8/layout/vList2"/>
    <dgm:cxn modelId="{EA8A66AD-F3F6-4BAF-9B29-424DC3EF619A}" type="presParOf" srcId="{FBDB1EBD-3C69-468E-B174-6A46B04F33A7}" destId="{D48FA9D3-E782-49E4-931E-83A82148F35B}" srcOrd="2" destOrd="0" presId="urn:microsoft.com/office/officeart/2005/8/layout/vList2"/>
    <dgm:cxn modelId="{F5546325-5E02-4029-84E6-D21CBC907340}" type="presParOf" srcId="{FBDB1EBD-3C69-468E-B174-6A46B04F33A7}" destId="{65FDF72D-9AD4-4931-977F-1F761E7287A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02EF45C-9B5B-42A2-A7E7-7F0DD73A4D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688AC5-1284-4C62-BC84-B288E1590223}">
      <dgm:prSet phldrT="[Text]"/>
      <dgm:spPr/>
      <dgm:t>
        <a:bodyPr/>
        <a:lstStyle/>
        <a:p>
          <a:r>
            <a:rPr lang="en-US" dirty="0"/>
            <a:t>3. Project management plan updates</a:t>
          </a:r>
        </a:p>
      </dgm:t>
    </dgm:pt>
    <dgm:pt modelId="{B7583C7E-56E9-40CE-B660-E90ECF9B7590}" type="parTrans" cxnId="{1743C4FB-205C-4D45-A952-CC6746A45742}">
      <dgm:prSet/>
      <dgm:spPr/>
      <dgm:t>
        <a:bodyPr/>
        <a:lstStyle/>
        <a:p>
          <a:endParaRPr lang="en-US"/>
        </a:p>
      </dgm:t>
    </dgm:pt>
    <dgm:pt modelId="{05981C4C-1DD4-4907-84D9-A73F5286FF19}" type="sibTrans" cxnId="{1743C4FB-205C-4D45-A952-CC6746A45742}">
      <dgm:prSet/>
      <dgm:spPr/>
      <dgm:t>
        <a:bodyPr/>
        <a:lstStyle/>
        <a:p>
          <a:endParaRPr lang="en-US"/>
        </a:p>
      </dgm:t>
    </dgm:pt>
    <dgm:pt modelId="{518593F3-8C9E-451C-BC47-220BB3215657}">
      <dgm:prSet phldrT="[Text]"/>
      <dgm:spPr/>
      <dgm:t>
        <a:bodyPr/>
        <a:lstStyle/>
        <a:p>
          <a:r>
            <a:rPr lang="en-US" dirty="0"/>
            <a:t>Proses </a:t>
          </a:r>
          <a:r>
            <a:rPr lang="en-US" i="1" dirty="0"/>
            <a:t>Monitor Communications</a:t>
          </a:r>
          <a:r>
            <a:rPr lang="en-US" dirty="0"/>
            <a:t> </a:t>
          </a:r>
          <a:r>
            <a:rPr lang="en-US" dirty="0" err="1"/>
            <a:t>dapat</a:t>
          </a:r>
          <a:r>
            <a:rPr lang="en-US" dirty="0"/>
            <a:t> </a:t>
          </a:r>
          <a:r>
            <a:rPr lang="en-US" dirty="0" err="1"/>
            <a:t>memicu</a:t>
          </a:r>
          <a:r>
            <a:rPr lang="en-US" dirty="0"/>
            <a:t> update </a:t>
          </a:r>
          <a:r>
            <a:rPr lang="en-US" i="1" dirty="0"/>
            <a:t>communications management plan</a:t>
          </a:r>
          <a:r>
            <a:rPr lang="en-US" dirty="0"/>
            <a:t> </a:t>
          </a:r>
          <a:r>
            <a:rPr lang="en-US" dirty="0" err="1"/>
            <a:t>serta</a:t>
          </a:r>
          <a:r>
            <a:rPr lang="en-US" dirty="0"/>
            <a:t> </a:t>
          </a:r>
          <a:r>
            <a:rPr lang="en-US" dirty="0" err="1"/>
            <a:t>komponen</a:t>
          </a:r>
          <a:r>
            <a:rPr lang="en-US" dirty="0"/>
            <a:t> lain </a:t>
          </a:r>
          <a:r>
            <a:rPr lang="en-US" dirty="0" err="1"/>
            <a:t>dari</a:t>
          </a:r>
          <a:r>
            <a:rPr lang="en-US" dirty="0"/>
            <a:t> project management plan (</a:t>
          </a:r>
          <a:r>
            <a:rPr lang="en-US" dirty="0" err="1"/>
            <a:t>misalnya</a:t>
          </a:r>
          <a:r>
            <a:rPr lang="en-US" dirty="0"/>
            <a:t> </a:t>
          </a:r>
          <a:r>
            <a:rPr lang="en-US" i="1" dirty="0"/>
            <a:t>stakeholder</a:t>
          </a:r>
          <a:r>
            <a:rPr lang="en-US" dirty="0"/>
            <a:t>  </a:t>
          </a:r>
          <a:r>
            <a:rPr lang="en-US" dirty="0" err="1"/>
            <a:t>dan</a:t>
          </a:r>
          <a:r>
            <a:rPr lang="en-US" dirty="0"/>
            <a:t> </a:t>
          </a:r>
          <a:r>
            <a:rPr lang="en-US" i="1" dirty="0"/>
            <a:t>human resource management plan</a:t>
          </a:r>
          <a:r>
            <a:rPr lang="en-US" dirty="0"/>
            <a:t>).</a:t>
          </a:r>
        </a:p>
      </dgm:t>
    </dgm:pt>
    <dgm:pt modelId="{7632F6CC-FCD0-4658-812D-E6440444ED39}" type="parTrans" cxnId="{90E2F47B-F495-4A53-AC2D-8D3CB4582409}">
      <dgm:prSet/>
      <dgm:spPr/>
      <dgm:t>
        <a:bodyPr/>
        <a:lstStyle/>
        <a:p>
          <a:endParaRPr lang="en-US"/>
        </a:p>
      </dgm:t>
    </dgm:pt>
    <dgm:pt modelId="{E0D313B1-8BFB-4AE6-A38B-5615D5BB8D90}" type="sibTrans" cxnId="{90E2F47B-F495-4A53-AC2D-8D3CB4582409}">
      <dgm:prSet/>
      <dgm:spPr/>
      <dgm:t>
        <a:bodyPr/>
        <a:lstStyle/>
        <a:p>
          <a:endParaRPr lang="en-US"/>
        </a:p>
      </dgm:t>
    </dgm:pt>
    <dgm:pt modelId="{4E79C102-DA37-4ED9-A25B-7761F23798F1}">
      <dgm:prSet phldrT="[Text]"/>
      <dgm:spPr/>
      <dgm:t>
        <a:bodyPr/>
        <a:lstStyle/>
        <a:p>
          <a:r>
            <a:rPr lang="en-US" dirty="0"/>
            <a:t>4. Project documents updates</a:t>
          </a:r>
        </a:p>
      </dgm:t>
    </dgm:pt>
    <dgm:pt modelId="{F63C1466-88ED-429B-BB75-2AD6FF5B6480}" type="parTrans" cxnId="{310B4813-2ADD-4462-9D9F-B86CE33033BD}">
      <dgm:prSet/>
      <dgm:spPr/>
      <dgm:t>
        <a:bodyPr/>
        <a:lstStyle/>
        <a:p>
          <a:endParaRPr lang="en-US"/>
        </a:p>
      </dgm:t>
    </dgm:pt>
    <dgm:pt modelId="{F2801669-8C93-4A7B-9C05-A0A11B204FFA}" type="sibTrans" cxnId="{310B4813-2ADD-4462-9D9F-B86CE33033BD}">
      <dgm:prSet/>
      <dgm:spPr/>
      <dgm:t>
        <a:bodyPr/>
        <a:lstStyle/>
        <a:p>
          <a:endParaRPr lang="en-US"/>
        </a:p>
      </dgm:t>
    </dgm:pt>
    <dgm:pt modelId="{32EFE5E5-E7CE-4805-80AE-ABDB20916C65}">
      <dgm:prSet phldrT="[Text]"/>
      <dgm:spPr/>
      <dgm:t>
        <a:bodyPr/>
        <a:lstStyle/>
        <a:p>
          <a:r>
            <a:rPr lang="en-US" i="1" dirty="0"/>
            <a:t>Forecasts</a:t>
          </a:r>
          <a:endParaRPr lang="en-US" dirty="0"/>
        </a:p>
      </dgm:t>
    </dgm:pt>
    <dgm:pt modelId="{9F58F3C5-3281-4DBB-A2DF-1F64B389536E}" type="parTrans" cxnId="{13D3B710-63E5-479C-910C-4CE32493D5D3}">
      <dgm:prSet/>
      <dgm:spPr/>
      <dgm:t>
        <a:bodyPr/>
        <a:lstStyle/>
        <a:p>
          <a:endParaRPr lang="en-US"/>
        </a:p>
      </dgm:t>
    </dgm:pt>
    <dgm:pt modelId="{1DB886A6-D0F6-4273-98FA-CB23A915A936}" type="sibTrans" cxnId="{13D3B710-63E5-479C-910C-4CE32493D5D3}">
      <dgm:prSet/>
      <dgm:spPr/>
      <dgm:t>
        <a:bodyPr/>
        <a:lstStyle/>
        <a:p>
          <a:endParaRPr lang="en-US"/>
        </a:p>
      </dgm:t>
    </dgm:pt>
    <dgm:pt modelId="{8084C88C-F52D-43E0-AAAB-F34A52E0BA5E}">
      <dgm:prSet/>
      <dgm:spPr/>
      <dgm:t>
        <a:bodyPr/>
        <a:lstStyle/>
        <a:p>
          <a:r>
            <a:rPr lang="en-US" i="1"/>
            <a:t>Performance reports</a:t>
          </a:r>
          <a:endParaRPr lang="en-US" i="1" dirty="0"/>
        </a:p>
      </dgm:t>
    </dgm:pt>
    <dgm:pt modelId="{B7637A70-AA75-4E7E-8270-8955E23EE145}" type="parTrans" cxnId="{D42B5A71-B255-4124-9737-8BD698D4319C}">
      <dgm:prSet/>
      <dgm:spPr/>
      <dgm:t>
        <a:bodyPr/>
        <a:lstStyle/>
        <a:p>
          <a:endParaRPr lang="en-US"/>
        </a:p>
      </dgm:t>
    </dgm:pt>
    <dgm:pt modelId="{F843B9E5-9116-450D-8E44-8C32D7E17C6B}" type="sibTrans" cxnId="{D42B5A71-B255-4124-9737-8BD698D4319C}">
      <dgm:prSet/>
      <dgm:spPr/>
      <dgm:t>
        <a:bodyPr/>
        <a:lstStyle/>
        <a:p>
          <a:endParaRPr lang="en-US"/>
        </a:p>
      </dgm:t>
    </dgm:pt>
    <dgm:pt modelId="{839B1CCD-77F2-4B83-8C95-4EE227CCAB2D}">
      <dgm:prSet/>
      <dgm:spPr/>
      <dgm:t>
        <a:bodyPr/>
        <a:lstStyle/>
        <a:p>
          <a:r>
            <a:rPr lang="en-US" i="1" dirty="0"/>
            <a:t>Issue log</a:t>
          </a:r>
        </a:p>
      </dgm:t>
    </dgm:pt>
    <dgm:pt modelId="{175BDBB2-710F-493D-BE1B-971DC6E20B6D}" type="parTrans" cxnId="{7AE29EE8-ABE5-47B9-9245-094AB3223D5F}">
      <dgm:prSet/>
      <dgm:spPr/>
      <dgm:t>
        <a:bodyPr/>
        <a:lstStyle/>
        <a:p>
          <a:endParaRPr lang="en-US"/>
        </a:p>
      </dgm:t>
    </dgm:pt>
    <dgm:pt modelId="{AE5C1911-86B1-481D-A5D9-A25D9EE85F5B}" type="sibTrans" cxnId="{7AE29EE8-ABE5-47B9-9245-094AB3223D5F}">
      <dgm:prSet/>
      <dgm:spPr/>
      <dgm:t>
        <a:bodyPr/>
        <a:lstStyle/>
        <a:p>
          <a:endParaRPr lang="en-US"/>
        </a:p>
      </dgm:t>
    </dgm:pt>
    <dgm:pt modelId="{3360F8F5-0960-49DC-87D1-DF5BB6450824}">
      <dgm:prSet/>
      <dgm:spPr/>
      <dgm:t>
        <a:bodyPr/>
        <a:lstStyle/>
        <a:p>
          <a:r>
            <a:rPr lang="en-US" i="1" dirty="0"/>
            <a:t>5. </a:t>
          </a:r>
          <a:r>
            <a:rPr lang="en-US" dirty="0"/>
            <a:t>Organizational Process Assets Updates</a:t>
          </a:r>
          <a:endParaRPr lang="en-US" i="1" dirty="0"/>
        </a:p>
      </dgm:t>
    </dgm:pt>
    <dgm:pt modelId="{31E17330-3B0E-4192-88A2-78F57AEE770E}" type="parTrans" cxnId="{020E5CD4-860E-406E-B89E-7777B9578CD3}">
      <dgm:prSet/>
      <dgm:spPr/>
      <dgm:t>
        <a:bodyPr/>
        <a:lstStyle/>
        <a:p>
          <a:endParaRPr lang="en-US"/>
        </a:p>
      </dgm:t>
    </dgm:pt>
    <dgm:pt modelId="{458E26EA-7AFB-4387-86F8-782CC2EDE03B}" type="sibTrans" cxnId="{020E5CD4-860E-406E-B89E-7777B9578CD3}">
      <dgm:prSet/>
      <dgm:spPr/>
      <dgm:t>
        <a:bodyPr/>
        <a:lstStyle/>
        <a:p>
          <a:endParaRPr lang="en-US"/>
        </a:p>
      </dgm:t>
    </dgm:pt>
    <dgm:pt modelId="{43F1543C-0132-49DC-BF64-705A84E9F295}">
      <dgm:prSet/>
      <dgm:spPr/>
      <dgm:t>
        <a:bodyPr/>
        <a:lstStyle/>
        <a:p>
          <a:r>
            <a:rPr lang="en-US" i="1"/>
            <a:t>Report formats </a:t>
          </a:r>
          <a:endParaRPr lang="en-US" i="1" dirty="0"/>
        </a:p>
      </dgm:t>
    </dgm:pt>
    <dgm:pt modelId="{F13D4221-C74B-4925-A722-962F85D8CEE7}" type="parTrans" cxnId="{A0B97232-7A7A-4BB9-9C2A-D19FB199A66C}">
      <dgm:prSet/>
      <dgm:spPr/>
      <dgm:t>
        <a:bodyPr/>
        <a:lstStyle/>
        <a:p>
          <a:endParaRPr lang="en-US"/>
        </a:p>
      </dgm:t>
    </dgm:pt>
    <dgm:pt modelId="{C41EDDEE-6955-4E63-897A-412CD3C1B4FB}" type="sibTrans" cxnId="{A0B97232-7A7A-4BB9-9C2A-D19FB199A66C}">
      <dgm:prSet/>
      <dgm:spPr/>
      <dgm:t>
        <a:bodyPr/>
        <a:lstStyle/>
        <a:p>
          <a:endParaRPr lang="en-US"/>
        </a:p>
      </dgm:t>
    </dgm:pt>
    <dgm:pt modelId="{E4A03794-5246-47C3-9190-CD9259F83FB6}">
      <dgm:prSet/>
      <dgm:spPr/>
      <dgm:t>
        <a:bodyPr/>
        <a:lstStyle/>
        <a:p>
          <a:r>
            <a:rPr lang="en-US" i="1"/>
            <a:t>Lessons learned documentation</a:t>
          </a:r>
          <a:endParaRPr lang="en-US" i="1" dirty="0"/>
        </a:p>
      </dgm:t>
    </dgm:pt>
    <dgm:pt modelId="{88EBA133-FA27-4C74-859C-6921C180FDF1}" type="parTrans" cxnId="{25B6A5EA-8858-4B71-94CC-FB37137A142A}">
      <dgm:prSet/>
      <dgm:spPr/>
      <dgm:t>
        <a:bodyPr/>
        <a:lstStyle/>
        <a:p>
          <a:endParaRPr lang="en-US"/>
        </a:p>
      </dgm:t>
    </dgm:pt>
    <dgm:pt modelId="{AD4920DA-FFD3-4419-9174-200EAF7EDF90}" type="sibTrans" cxnId="{25B6A5EA-8858-4B71-94CC-FB37137A142A}">
      <dgm:prSet/>
      <dgm:spPr/>
      <dgm:t>
        <a:bodyPr/>
        <a:lstStyle/>
        <a:p>
          <a:endParaRPr lang="en-US"/>
        </a:p>
      </dgm:t>
    </dgm:pt>
    <dgm:pt modelId="{FBDB1EBD-3C69-468E-B174-6A46B04F33A7}" type="pres">
      <dgm:prSet presAssocID="{102EF45C-9B5B-42A2-A7E7-7F0DD73A4D8F}" presName="linear" presStyleCnt="0">
        <dgm:presLayoutVars>
          <dgm:animLvl val="lvl"/>
          <dgm:resizeHandles val="exact"/>
        </dgm:presLayoutVars>
      </dgm:prSet>
      <dgm:spPr/>
    </dgm:pt>
    <dgm:pt modelId="{C3505C5B-30BE-4F7C-871A-F093F92C3D76}" type="pres">
      <dgm:prSet presAssocID="{0E688AC5-1284-4C62-BC84-B288E1590223}" presName="parentText" presStyleLbl="node1" presStyleIdx="0" presStyleCnt="3">
        <dgm:presLayoutVars>
          <dgm:chMax val="0"/>
          <dgm:bulletEnabled val="1"/>
        </dgm:presLayoutVars>
      </dgm:prSet>
      <dgm:spPr/>
    </dgm:pt>
    <dgm:pt modelId="{AE5B8570-D313-4F24-9DA9-B2A79E9D0B5A}" type="pres">
      <dgm:prSet presAssocID="{0E688AC5-1284-4C62-BC84-B288E1590223}" presName="childText" presStyleLbl="revTx" presStyleIdx="0" presStyleCnt="3">
        <dgm:presLayoutVars>
          <dgm:bulletEnabled val="1"/>
        </dgm:presLayoutVars>
      </dgm:prSet>
      <dgm:spPr/>
    </dgm:pt>
    <dgm:pt modelId="{D48FA9D3-E782-49E4-931E-83A82148F35B}" type="pres">
      <dgm:prSet presAssocID="{4E79C102-DA37-4ED9-A25B-7761F23798F1}" presName="parentText" presStyleLbl="node1" presStyleIdx="1" presStyleCnt="3">
        <dgm:presLayoutVars>
          <dgm:chMax val="0"/>
          <dgm:bulletEnabled val="1"/>
        </dgm:presLayoutVars>
      </dgm:prSet>
      <dgm:spPr/>
    </dgm:pt>
    <dgm:pt modelId="{65FDF72D-9AD4-4931-977F-1F761E7287A9}" type="pres">
      <dgm:prSet presAssocID="{4E79C102-DA37-4ED9-A25B-7761F23798F1}" presName="childText" presStyleLbl="revTx" presStyleIdx="1" presStyleCnt="3">
        <dgm:presLayoutVars>
          <dgm:bulletEnabled val="1"/>
        </dgm:presLayoutVars>
      </dgm:prSet>
      <dgm:spPr/>
    </dgm:pt>
    <dgm:pt modelId="{E2249B8B-D828-4375-A4D6-0006D0D71D69}" type="pres">
      <dgm:prSet presAssocID="{3360F8F5-0960-49DC-87D1-DF5BB6450824}" presName="parentText" presStyleLbl="node1" presStyleIdx="2" presStyleCnt="3">
        <dgm:presLayoutVars>
          <dgm:chMax val="0"/>
          <dgm:bulletEnabled val="1"/>
        </dgm:presLayoutVars>
      </dgm:prSet>
      <dgm:spPr/>
    </dgm:pt>
    <dgm:pt modelId="{9FD1647A-9E81-4128-8BF4-A84FB135357B}" type="pres">
      <dgm:prSet presAssocID="{3360F8F5-0960-49DC-87D1-DF5BB6450824}" presName="childText" presStyleLbl="revTx" presStyleIdx="2" presStyleCnt="3">
        <dgm:presLayoutVars>
          <dgm:bulletEnabled val="1"/>
        </dgm:presLayoutVars>
      </dgm:prSet>
      <dgm:spPr/>
    </dgm:pt>
  </dgm:ptLst>
  <dgm:cxnLst>
    <dgm:cxn modelId="{13D3B710-63E5-479C-910C-4CE32493D5D3}" srcId="{4E79C102-DA37-4ED9-A25B-7761F23798F1}" destId="{32EFE5E5-E7CE-4805-80AE-ABDB20916C65}" srcOrd="0" destOrd="0" parTransId="{9F58F3C5-3281-4DBB-A2DF-1F64B389536E}" sibTransId="{1DB886A6-D0F6-4273-98FA-CB23A915A936}"/>
    <dgm:cxn modelId="{310B4813-2ADD-4462-9D9F-B86CE33033BD}" srcId="{102EF45C-9B5B-42A2-A7E7-7F0DD73A4D8F}" destId="{4E79C102-DA37-4ED9-A25B-7761F23798F1}" srcOrd="1" destOrd="0" parTransId="{F63C1466-88ED-429B-BB75-2AD6FF5B6480}" sibTransId="{F2801669-8C93-4A7B-9C05-A0A11B204FFA}"/>
    <dgm:cxn modelId="{9DF37918-ACA1-4690-B60E-D74146E244F7}" type="presOf" srcId="{839B1CCD-77F2-4B83-8C95-4EE227CCAB2D}" destId="{65FDF72D-9AD4-4931-977F-1F761E7287A9}" srcOrd="0" destOrd="2" presId="urn:microsoft.com/office/officeart/2005/8/layout/vList2"/>
    <dgm:cxn modelId="{886B3F2B-4D75-4FB2-A172-E37D41AC31E8}" type="presOf" srcId="{8084C88C-F52D-43E0-AAAB-F34A52E0BA5E}" destId="{65FDF72D-9AD4-4931-977F-1F761E7287A9}" srcOrd="0" destOrd="1" presId="urn:microsoft.com/office/officeart/2005/8/layout/vList2"/>
    <dgm:cxn modelId="{A0B97232-7A7A-4BB9-9C2A-D19FB199A66C}" srcId="{3360F8F5-0960-49DC-87D1-DF5BB6450824}" destId="{43F1543C-0132-49DC-BF64-705A84E9F295}" srcOrd="0" destOrd="0" parTransId="{F13D4221-C74B-4925-A722-962F85D8CEE7}" sibTransId="{C41EDDEE-6955-4E63-897A-412CD3C1B4FB}"/>
    <dgm:cxn modelId="{C264846A-3CF6-4D40-9F71-5348E75C2E3B}" type="presOf" srcId="{518593F3-8C9E-451C-BC47-220BB3215657}" destId="{AE5B8570-D313-4F24-9DA9-B2A79E9D0B5A}" srcOrd="0" destOrd="0" presId="urn:microsoft.com/office/officeart/2005/8/layout/vList2"/>
    <dgm:cxn modelId="{D42B5A71-B255-4124-9737-8BD698D4319C}" srcId="{4E79C102-DA37-4ED9-A25B-7761F23798F1}" destId="{8084C88C-F52D-43E0-AAAB-F34A52E0BA5E}" srcOrd="1" destOrd="0" parTransId="{B7637A70-AA75-4E7E-8270-8955E23EE145}" sibTransId="{F843B9E5-9116-450D-8E44-8C32D7E17C6B}"/>
    <dgm:cxn modelId="{90E2F47B-F495-4A53-AC2D-8D3CB4582409}" srcId="{0E688AC5-1284-4C62-BC84-B288E1590223}" destId="{518593F3-8C9E-451C-BC47-220BB3215657}" srcOrd="0" destOrd="0" parTransId="{7632F6CC-FCD0-4658-812D-E6440444ED39}" sibTransId="{E0D313B1-8BFB-4AE6-A38B-5615D5BB8D90}"/>
    <dgm:cxn modelId="{64643989-9A63-4C51-AA8D-08DE333E1860}" type="presOf" srcId="{3360F8F5-0960-49DC-87D1-DF5BB6450824}" destId="{E2249B8B-D828-4375-A4D6-0006D0D71D69}" srcOrd="0" destOrd="0" presId="urn:microsoft.com/office/officeart/2005/8/layout/vList2"/>
    <dgm:cxn modelId="{689469C4-6095-4CFA-A74B-F6B21CE9B19E}" type="presOf" srcId="{102EF45C-9B5B-42A2-A7E7-7F0DD73A4D8F}" destId="{FBDB1EBD-3C69-468E-B174-6A46B04F33A7}" srcOrd="0" destOrd="0" presId="urn:microsoft.com/office/officeart/2005/8/layout/vList2"/>
    <dgm:cxn modelId="{652B74C6-773F-4003-857B-368F5338A942}" type="presOf" srcId="{E4A03794-5246-47C3-9190-CD9259F83FB6}" destId="{9FD1647A-9E81-4128-8BF4-A84FB135357B}" srcOrd="0" destOrd="1" presId="urn:microsoft.com/office/officeart/2005/8/layout/vList2"/>
    <dgm:cxn modelId="{861E91C7-F49F-4E4A-9DD1-F9DAA4A741F4}" type="presOf" srcId="{32EFE5E5-E7CE-4805-80AE-ABDB20916C65}" destId="{65FDF72D-9AD4-4931-977F-1F761E7287A9}" srcOrd="0" destOrd="0" presId="urn:microsoft.com/office/officeart/2005/8/layout/vList2"/>
    <dgm:cxn modelId="{C95A8FCF-26D8-4B68-B0EE-D89249FC7D2C}" type="presOf" srcId="{4E79C102-DA37-4ED9-A25B-7761F23798F1}" destId="{D48FA9D3-E782-49E4-931E-83A82148F35B}" srcOrd="0" destOrd="0" presId="urn:microsoft.com/office/officeart/2005/8/layout/vList2"/>
    <dgm:cxn modelId="{61EF9DD3-2F9B-4103-8B5F-F916FBE8FF5D}" type="presOf" srcId="{0E688AC5-1284-4C62-BC84-B288E1590223}" destId="{C3505C5B-30BE-4F7C-871A-F093F92C3D76}" srcOrd="0" destOrd="0" presId="urn:microsoft.com/office/officeart/2005/8/layout/vList2"/>
    <dgm:cxn modelId="{020E5CD4-860E-406E-B89E-7777B9578CD3}" srcId="{102EF45C-9B5B-42A2-A7E7-7F0DD73A4D8F}" destId="{3360F8F5-0960-49DC-87D1-DF5BB6450824}" srcOrd="2" destOrd="0" parTransId="{31E17330-3B0E-4192-88A2-78F57AEE770E}" sibTransId="{458E26EA-7AFB-4387-86F8-782CC2EDE03B}"/>
    <dgm:cxn modelId="{7AE29EE8-ABE5-47B9-9245-094AB3223D5F}" srcId="{4E79C102-DA37-4ED9-A25B-7761F23798F1}" destId="{839B1CCD-77F2-4B83-8C95-4EE227CCAB2D}" srcOrd="2" destOrd="0" parTransId="{175BDBB2-710F-493D-BE1B-971DC6E20B6D}" sibTransId="{AE5C1911-86B1-481D-A5D9-A25D9EE85F5B}"/>
    <dgm:cxn modelId="{25B6A5EA-8858-4B71-94CC-FB37137A142A}" srcId="{3360F8F5-0960-49DC-87D1-DF5BB6450824}" destId="{E4A03794-5246-47C3-9190-CD9259F83FB6}" srcOrd="1" destOrd="0" parTransId="{88EBA133-FA27-4C74-859C-6921C180FDF1}" sibTransId="{AD4920DA-FFD3-4419-9174-200EAF7EDF90}"/>
    <dgm:cxn modelId="{1743C4FB-205C-4D45-A952-CC6746A45742}" srcId="{102EF45C-9B5B-42A2-A7E7-7F0DD73A4D8F}" destId="{0E688AC5-1284-4C62-BC84-B288E1590223}" srcOrd="0" destOrd="0" parTransId="{B7583C7E-56E9-40CE-B660-E90ECF9B7590}" sibTransId="{05981C4C-1DD4-4907-84D9-A73F5286FF19}"/>
    <dgm:cxn modelId="{0F7A77FF-176E-4135-9E73-AF8C9CF21E46}" type="presOf" srcId="{43F1543C-0132-49DC-BF64-705A84E9F295}" destId="{9FD1647A-9E81-4128-8BF4-A84FB135357B}" srcOrd="0" destOrd="0" presId="urn:microsoft.com/office/officeart/2005/8/layout/vList2"/>
    <dgm:cxn modelId="{889D9D1C-EABA-40F4-9677-41D437787AAA}" type="presParOf" srcId="{FBDB1EBD-3C69-468E-B174-6A46B04F33A7}" destId="{C3505C5B-30BE-4F7C-871A-F093F92C3D76}" srcOrd="0" destOrd="0" presId="urn:microsoft.com/office/officeart/2005/8/layout/vList2"/>
    <dgm:cxn modelId="{D8FA6F50-41BD-40B0-83AD-14C12DECB153}" type="presParOf" srcId="{FBDB1EBD-3C69-468E-B174-6A46B04F33A7}" destId="{AE5B8570-D313-4F24-9DA9-B2A79E9D0B5A}" srcOrd="1" destOrd="0" presId="urn:microsoft.com/office/officeart/2005/8/layout/vList2"/>
    <dgm:cxn modelId="{F9416BAD-6E79-4C60-BB79-40FA58D91BEB}" type="presParOf" srcId="{FBDB1EBD-3C69-468E-B174-6A46B04F33A7}" destId="{D48FA9D3-E782-49E4-931E-83A82148F35B}" srcOrd="2" destOrd="0" presId="urn:microsoft.com/office/officeart/2005/8/layout/vList2"/>
    <dgm:cxn modelId="{16653616-B907-4720-8C1E-A6B979FCF6CB}" type="presParOf" srcId="{FBDB1EBD-3C69-468E-B174-6A46B04F33A7}" destId="{65FDF72D-9AD4-4931-977F-1F761E7287A9}" srcOrd="3" destOrd="0" presId="urn:microsoft.com/office/officeart/2005/8/layout/vList2"/>
    <dgm:cxn modelId="{D56F20B5-DF82-4C7A-8EB0-CC5A706AED12}" type="presParOf" srcId="{FBDB1EBD-3C69-468E-B174-6A46B04F33A7}" destId="{E2249B8B-D828-4375-A4D6-0006D0D71D69}" srcOrd="4" destOrd="0" presId="urn:microsoft.com/office/officeart/2005/8/layout/vList2"/>
    <dgm:cxn modelId="{92CB2056-8A66-43D6-A6AC-68620CEA3E28}" type="presParOf" srcId="{FBDB1EBD-3C69-468E-B174-6A46B04F33A7}" destId="{9FD1647A-9E81-4128-8BF4-A84FB135357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71810-782D-429C-B343-9F2A85294FFE}" type="doc">
      <dgm:prSet loTypeId="urn:microsoft.com/office/officeart/2005/8/layout/radial6" loCatId="cycle" qsTypeId="urn:microsoft.com/office/officeart/2005/8/quickstyle/3d1" qsCatId="3D" csTypeId="urn:microsoft.com/office/officeart/2005/8/colors/colorful3" csCatId="colorful" phldr="1"/>
      <dgm:spPr/>
      <dgm:t>
        <a:bodyPr/>
        <a:lstStyle/>
        <a:p>
          <a:endParaRPr lang="en-US"/>
        </a:p>
      </dgm:t>
    </dgm:pt>
    <dgm:pt modelId="{4468B0E6-E019-4D0B-901C-9607E6DF495F}">
      <dgm:prSet phldrT="[Text]" custT="1"/>
      <dgm:spPr/>
      <dgm:t>
        <a:bodyPr/>
        <a:lstStyle/>
        <a:p>
          <a:r>
            <a:rPr lang="en-US" sz="2000" b="1" dirty="0"/>
            <a:t>Tools and Techniques</a:t>
          </a:r>
        </a:p>
      </dgm:t>
    </dgm:pt>
    <dgm:pt modelId="{670F2D63-F840-4625-B6F9-BAAEB62DDA85}" type="parTrans" cxnId="{19DA4A3E-1CB1-4500-B619-F8EC1235B78B}">
      <dgm:prSet/>
      <dgm:spPr/>
      <dgm:t>
        <a:bodyPr/>
        <a:lstStyle/>
        <a:p>
          <a:endParaRPr lang="en-US"/>
        </a:p>
      </dgm:t>
    </dgm:pt>
    <dgm:pt modelId="{7B8997EE-559D-42C9-91BA-74E28BC9B10D}" type="sibTrans" cxnId="{19DA4A3E-1CB1-4500-B619-F8EC1235B78B}">
      <dgm:prSet/>
      <dgm:spPr/>
      <dgm:t>
        <a:bodyPr/>
        <a:lstStyle/>
        <a:p>
          <a:endParaRPr lang="en-US"/>
        </a:p>
      </dgm:t>
    </dgm:pt>
    <dgm:pt modelId="{6589170C-CE07-43E7-9DC9-3120DA650FC9}">
      <dgm:prSet phldrT="[Text]" custT="1"/>
      <dgm:spPr/>
      <dgm:t>
        <a:bodyPr/>
        <a:lstStyle/>
        <a:p>
          <a:r>
            <a:rPr lang="en-US" sz="1400" b="0" dirty="0"/>
            <a:t>(2)</a:t>
          </a:r>
        </a:p>
        <a:p>
          <a:r>
            <a:rPr lang="en-US" sz="1400" b="0" dirty="0"/>
            <a:t>Expert Judgment</a:t>
          </a:r>
        </a:p>
      </dgm:t>
    </dgm:pt>
    <dgm:pt modelId="{697C7522-ADE1-4BC4-B87A-7A24DB29FA7C}" type="parTrans" cxnId="{780D09B9-CD53-4C9F-B927-E63867D2B158}">
      <dgm:prSet/>
      <dgm:spPr/>
      <dgm:t>
        <a:bodyPr/>
        <a:lstStyle/>
        <a:p>
          <a:endParaRPr lang="en-US"/>
        </a:p>
      </dgm:t>
    </dgm:pt>
    <dgm:pt modelId="{7C7711E3-959F-4532-96F8-24B350956570}" type="sibTrans" cxnId="{780D09B9-CD53-4C9F-B927-E63867D2B158}">
      <dgm:prSet/>
      <dgm:spPr/>
      <dgm:t>
        <a:bodyPr/>
        <a:lstStyle/>
        <a:p>
          <a:endParaRPr lang="en-US" sz="3200"/>
        </a:p>
      </dgm:t>
    </dgm:pt>
    <dgm:pt modelId="{E1F3744F-0330-4D6B-BF5E-EFAA875803F9}">
      <dgm:prSet phldrT="[Text]" custT="1"/>
      <dgm:spPr/>
      <dgm:t>
        <a:bodyPr/>
        <a:lstStyle/>
        <a:p>
          <a:r>
            <a:rPr lang="en-US" sz="1400" b="0" dirty="0"/>
            <a:t>(3)</a:t>
          </a:r>
        </a:p>
        <a:p>
          <a:r>
            <a:rPr lang="en-US" sz="1400" b="0" dirty="0"/>
            <a:t>Meetings</a:t>
          </a:r>
        </a:p>
      </dgm:t>
    </dgm:pt>
    <dgm:pt modelId="{0A7C2D05-49C8-4C78-8091-416C785113F3}" type="parTrans" cxnId="{F11E226A-AFC2-4C54-885B-BB3D4C38D146}">
      <dgm:prSet/>
      <dgm:spPr/>
      <dgm:t>
        <a:bodyPr/>
        <a:lstStyle/>
        <a:p>
          <a:endParaRPr lang="en-US"/>
        </a:p>
      </dgm:t>
    </dgm:pt>
    <dgm:pt modelId="{4121E482-A812-4A6A-B91C-D4203FD9DBC3}" type="sibTrans" cxnId="{F11E226A-AFC2-4C54-885B-BB3D4C38D146}">
      <dgm:prSet/>
      <dgm:spPr/>
      <dgm:t>
        <a:bodyPr/>
        <a:lstStyle/>
        <a:p>
          <a:endParaRPr lang="en-US" sz="3200"/>
        </a:p>
      </dgm:t>
    </dgm:pt>
    <dgm:pt modelId="{6E8CEAD1-2D85-46AA-9DBB-BCE6EE477F13}">
      <dgm:prSet custT="1"/>
      <dgm:spPr/>
      <dgm:t>
        <a:bodyPr/>
        <a:lstStyle/>
        <a:p>
          <a:r>
            <a:rPr lang="en-US" sz="1400" b="0" dirty="0"/>
            <a:t>(1)</a:t>
          </a:r>
        </a:p>
        <a:p>
          <a:r>
            <a:rPr lang="en-US" sz="1400" b="1" dirty="0">
              <a:solidFill>
                <a:srgbClr val="000000"/>
              </a:solidFill>
              <a:latin typeface="Comic Sans MS" pitchFamily="66" charset="0"/>
              <a:sym typeface="Comic Sans MS" pitchFamily="66" charset="0"/>
            </a:rPr>
            <a:t>Stakeholder Analysis</a:t>
          </a:r>
          <a:endParaRPr lang="en-US" sz="1400" b="0" dirty="0"/>
        </a:p>
      </dgm:t>
    </dgm:pt>
    <dgm:pt modelId="{96909CAE-E7B0-456A-851A-A8527B69426E}" type="parTrans" cxnId="{76C14B87-8F66-4324-A893-CA8985DB5D5D}">
      <dgm:prSet/>
      <dgm:spPr/>
      <dgm:t>
        <a:bodyPr/>
        <a:lstStyle/>
        <a:p>
          <a:endParaRPr lang="en-US"/>
        </a:p>
      </dgm:t>
    </dgm:pt>
    <dgm:pt modelId="{76930B00-E0A6-49C7-8C3A-8549D9D80452}" type="sibTrans" cxnId="{76C14B87-8F66-4324-A893-CA8985DB5D5D}">
      <dgm:prSet/>
      <dgm:spPr/>
      <dgm:t>
        <a:bodyPr/>
        <a:lstStyle/>
        <a:p>
          <a:endParaRPr lang="en-US" sz="3200"/>
        </a:p>
      </dgm:t>
    </dgm:pt>
    <dgm:pt modelId="{7A1E8D0A-D6ED-417F-948E-CD158DF072FC}">
      <dgm:prSet/>
      <dgm:spPr/>
      <dgm:t>
        <a:bodyPr/>
        <a:lstStyle/>
        <a:p>
          <a:endParaRPr lang="id-ID"/>
        </a:p>
      </dgm:t>
    </dgm:pt>
    <dgm:pt modelId="{4604196B-F394-440A-97A1-EF906E0D1EF3}" type="parTrans" cxnId="{59D0FE17-0745-4702-B429-F176B3CA35B3}">
      <dgm:prSet/>
      <dgm:spPr/>
      <dgm:t>
        <a:bodyPr/>
        <a:lstStyle/>
        <a:p>
          <a:endParaRPr lang="en-US"/>
        </a:p>
      </dgm:t>
    </dgm:pt>
    <dgm:pt modelId="{1418A7F9-E239-495E-8EA3-C54771DA4116}" type="sibTrans" cxnId="{59D0FE17-0745-4702-B429-F176B3CA35B3}">
      <dgm:prSet/>
      <dgm:spPr/>
      <dgm:t>
        <a:bodyPr/>
        <a:lstStyle/>
        <a:p>
          <a:endParaRPr lang="en-US"/>
        </a:p>
      </dgm:t>
    </dgm:pt>
    <dgm:pt modelId="{715FDC2E-1641-479A-B876-36E8F93AF7DA}">
      <dgm:prSet/>
      <dgm:spPr/>
      <dgm:t>
        <a:bodyPr/>
        <a:lstStyle/>
        <a:p>
          <a:endParaRPr lang="id-ID"/>
        </a:p>
      </dgm:t>
    </dgm:pt>
    <dgm:pt modelId="{7B628DF0-176B-4DC1-A571-B54F821C8FC4}" type="parTrans" cxnId="{DE4D64E0-1786-4D47-9CDE-E63FAFEFF56D}">
      <dgm:prSet/>
      <dgm:spPr/>
      <dgm:t>
        <a:bodyPr/>
        <a:lstStyle/>
        <a:p>
          <a:endParaRPr lang="en-US"/>
        </a:p>
      </dgm:t>
    </dgm:pt>
    <dgm:pt modelId="{EEFA3149-2A09-4472-B643-82564BE09C10}" type="sibTrans" cxnId="{DE4D64E0-1786-4D47-9CDE-E63FAFEFF56D}">
      <dgm:prSet/>
      <dgm:spPr/>
      <dgm:t>
        <a:bodyPr/>
        <a:lstStyle/>
        <a:p>
          <a:endParaRPr lang="en-US"/>
        </a:p>
      </dgm:t>
    </dgm:pt>
    <dgm:pt modelId="{26D03B86-51C3-4013-936B-4FE5C4FC5416}">
      <dgm:prSet/>
      <dgm:spPr/>
      <dgm:t>
        <a:bodyPr/>
        <a:lstStyle/>
        <a:p>
          <a:endParaRPr lang="en-US" dirty="0"/>
        </a:p>
      </dgm:t>
    </dgm:pt>
    <dgm:pt modelId="{F66CD3E8-6CD0-4F24-8843-821167787C46}" type="parTrans" cxnId="{CEAFC1A3-EC09-48C0-9432-DE69874E50FC}">
      <dgm:prSet/>
      <dgm:spPr/>
      <dgm:t>
        <a:bodyPr/>
        <a:lstStyle/>
        <a:p>
          <a:endParaRPr lang="en-US"/>
        </a:p>
      </dgm:t>
    </dgm:pt>
    <dgm:pt modelId="{B09E3373-8E71-45B2-830D-DED8A4053C63}" type="sibTrans" cxnId="{CEAFC1A3-EC09-48C0-9432-DE69874E50FC}">
      <dgm:prSet/>
      <dgm:spPr/>
      <dgm:t>
        <a:bodyPr/>
        <a:lstStyle/>
        <a:p>
          <a:endParaRPr lang="en-US"/>
        </a:p>
      </dgm:t>
    </dgm:pt>
    <dgm:pt modelId="{BABBD237-4F34-4D2A-B460-4E7F1D4A87BF}">
      <dgm:prSet/>
      <dgm:spPr/>
      <dgm:t>
        <a:bodyPr/>
        <a:lstStyle/>
        <a:p>
          <a:endParaRPr lang="id-ID"/>
        </a:p>
      </dgm:t>
    </dgm:pt>
    <dgm:pt modelId="{958E7476-9830-4815-AE2F-937F6F1BBF43}" type="parTrans" cxnId="{E5C2DF69-225B-4735-80E0-6625BDBBAF50}">
      <dgm:prSet/>
      <dgm:spPr/>
      <dgm:t>
        <a:bodyPr/>
        <a:lstStyle/>
        <a:p>
          <a:endParaRPr lang="en-US"/>
        </a:p>
      </dgm:t>
    </dgm:pt>
    <dgm:pt modelId="{AEE99BD9-BCB7-4F2B-804C-921C7A2BB7AC}" type="sibTrans" cxnId="{E5C2DF69-225B-4735-80E0-6625BDBBAF50}">
      <dgm:prSet/>
      <dgm:spPr/>
      <dgm:t>
        <a:bodyPr/>
        <a:lstStyle/>
        <a:p>
          <a:endParaRPr lang="en-US"/>
        </a:p>
      </dgm:t>
    </dgm:pt>
    <dgm:pt modelId="{13A62D1C-B0DE-4553-BFA7-85CF3422EFE0}">
      <dgm:prSet/>
      <dgm:spPr/>
      <dgm:t>
        <a:bodyPr/>
        <a:lstStyle/>
        <a:p>
          <a:endParaRPr lang="en-US" dirty="0"/>
        </a:p>
      </dgm:t>
    </dgm:pt>
    <dgm:pt modelId="{30F48C4F-35CF-4FC4-A9A6-BE88CB6B3220}" type="parTrans" cxnId="{C087D6E2-2A69-4042-83C3-516DA95AD4C9}">
      <dgm:prSet/>
      <dgm:spPr/>
      <dgm:t>
        <a:bodyPr/>
        <a:lstStyle/>
        <a:p>
          <a:endParaRPr lang="en-US"/>
        </a:p>
      </dgm:t>
    </dgm:pt>
    <dgm:pt modelId="{E36BD116-AE12-4B74-BF8F-8AD0D619099B}" type="sibTrans" cxnId="{C087D6E2-2A69-4042-83C3-516DA95AD4C9}">
      <dgm:prSet/>
      <dgm:spPr/>
      <dgm:t>
        <a:bodyPr/>
        <a:lstStyle/>
        <a:p>
          <a:endParaRPr lang="en-US"/>
        </a:p>
      </dgm:t>
    </dgm:pt>
    <dgm:pt modelId="{5C10A638-31A3-4FC1-813C-AA41058B33AB}">
      <dgm:prSet/>
      <dgm:spPr/>
      <dgm:t>
        <a:bodyPr/>
        <a:lstStyle/>
        <a:p>
          <a:endParaRPr lang="id-ID"/>
        </a:p>
      </dgm:t>
    </dgm:pt>
    <dgm:pt modelId="{CB932210-B302-43D7-8040-3A6C79EABB69}" type="parTrans" cxnId="{B6914EF1-65E3-4546-B25C-B4DEBA353CC7}">
      <dgm:prSet/>
      <dgm:spPr/>
      <dgm:t>
        <a:bodyPr/>
        <a:lstStyle/>
        <a:p>
          <a:endParaRPr lang="en-US"/>
        </a:p>
      </dgm:t>
    </dgm:pt>
    <dgm:pt modelId="{3A2AB51E-0D5A-4FA6-80BD-0037151E49BF}" type="sibTrans" cxnId="{B6914EF1-65E3-4546-B25C-B4DEBA353CC7}">
      <dgm:prSet/>
      <dgm:spPr/>
      <dgm:t>
        <a:bodyPr/>
        <a:lstStyle/>
        <a:p>
          <a:endParaRPr lang="en-US"/>
        </a:p>
      </dgm:t>
    </dgm:pt>
    <dgm:pt modelId="{4502FB0E-7C29-4BBE-9AC7-6B5C02194121}">
      <dgm:prSet/>
      <dgm:spPr/>
      <dgm:t>
        <a:bodyPr/>
        <a:lstStyle/>
        <a:p>
          <a:endParaRPr lang="en-US" dirty="0"/>
        </a:p>
      </dgm:t>
    </dgm:pt>
    <dgm:pt modelId="{DD031AE7-91C4-4805-88E0-4E3D1527DBF4}" type="parTrans" cxnId="{15C6A35A-72FF-4E20-AFEA-3526FBA37A85}">
      <dgm:prSet/>
      <dgm:spPr/>
      <dgm:t>
        <a:bodyPr/>
        <a:lstStyle/>
        <a:p>
          <a:endParaRPr lang="en-US"/>
        </a:p>
      </dgm:t>
    </dgm:pt>
    <dgm:pt modelId="{6C54E315-37A3-4B1D-9F16-400BCAC3B8EA}" type="sibTrans" cxnId="{15C6A35A-72FF-4E20-AFEA-3526FBA37A85}">
      <dgm:prSet/>
      <dgm:spPr/>
      <dgm:t>
        <a:bodyPr/>
        <a:lstStyle/>
        <a:p>
          <a:endParaRPr lang="en-US"/>
        </a:p>
      </dgm:t>
    </dgm:pt>
    <dgm:pt modelId="{C5DF4563-1783-459A-82CB-FA79C4DC0877}" type="pres">
      <dgm:prSet presAssocID="{ADC71810-782D-429C-B343-9F2A85294FFE}" presName="Name0" presStyleCnt="0">
        <dgm:presLayoutVars>
          <dgm:chMax val="1"/>
          <dgm:dir/>
          <dgm:animLvl val="ctr"/>
          <dgm:resizeHandles val="exact"/>
        </dgm:presLayoutVars>
      </dgm:prSet>
      <dgm:spPr/>
    </dgm:pt>
    <dgm:pt modelId="{23D13516-DAD4-4B31-8626-563354503913}" type="pres">
      <dgm:prSet presAssocID="{4468B0E6-E019-4D0B-901C-9607E6DF495F}" presName="centerShape" presStyleLbl="node0" presStyleIdx="0" presStyleCnt="1" custScaleX="124889" custLinFactNeighborY="-3319"/>
      <dgm:spPr/>
    </dgm:pt>
    <dgm:pt modelId="{80CC5646-B9A9-450B-8069-CBFC12C6AD76}" type="pres">
      <dgm:prSet presAssocID="{6E8CEAD1-2D85-46AA-9DBB-BCE6EE477F13}" presName="node" presStyleLbl="node1" presStyleIdx="0" presStyleCnt="3" custScaleX="127596">
        <dgm:presLayoutVars>
          <dgm:bulletEnabled val="1"/>
        </dgm:presLayoutVars>
      </dgm:prSet>
      <dgm:spPr/>
    </dgm:pt>
    <dgm:pt modelId="{1BE51ACD-57B5-456A-A23D-7DB391E1B7E0}" type="pres">
      <dgm:prSet presAssocID="{6E8CEAD1-2D85-46AA-9DBB-BCE6EE477F13}" presName="dummy" presStyleCnt="0"/>
      <dgm:spPr/>
    </dgm:pt>
    <dgm:pt modelId="{9A3E97F3-737A-47E5-898B-9B1B6C3124B9}" type="pres">
      <dgm:prSet presAssocID="{76930B00-E0A6-49C7-8C3A-8549D9D80452}" presName="sibTrans" presStyleLbl="sibTrans2D1" presStyleIdx="0" presStyleCnt="3"/>
      <dgm:spPr/>
    </dgm:pt>
    <dgm:pt modelId="{7D0218AE-DA82-47C5-8A4B-B85B1A7D337A}" type="pres">
      <dgm:prSet presAssocID="{6589170C-CE07-43E7-9DC9-3120DA650FC9}" presName="node" presStyleLbl="node1" presStyleIdx="1" presStyleCnt="3" custScaleX="122641">
        <dgm:presLayoutVars>
          <dgm:bulletEnabled val="1"/>
        </dgm:presLayoutVars>
      </dgm:prSet>
      <dgm:spPr/>
    </dgm:pt>
    <dgm:pt modelId="{CA6DDE8D-BBF1-4715-83B4-113AFBB6F94A}" type="pres">
      <dgm:prSet presAssocID="{6589170C-CE07-43E7-9DC9-3120DA650FC9}" presName="dummy" presStyleCnt="0"/>
      <dgm:spPr/>
    </dgm:pt>
    <dgm:pt modelId="{D69FF3A0-3817-4EBF-A35A-1A271B7FAA71}" type="pres">
      <dgm:prSet presAssocID="{7C7711E3-959F-4532-96F8-24B350956570}" presName="sibTrans" presStyleLbl="sibTrans2D1" presStyleIdx="1" presStyleCnt="3"/>
      <dgm:spPr/>
    </dgm:pt>
    <dgm:pt modelId="{31F656AF-1EF9-4108-90E6-FBEEEEB8EF8A}" type="pres">
      <dgm:prSet presAssocID="{E1F3744F-0330-4D6B-BF5E-EFAA875803F9}" presName="node" presStyleLbl="node1" presStyleIdx="2" presStyleCnt="3" custScaleX="129584">
        <dgm:presLayoutVars>
          <dgm:bulletEnabled val="1"/>
        </dgm:presLayoutVars>
      </dgm:prSet>
      <dgm:spPr/>
    </dgm:pt>
    <dgm:pt modelId="{4C92DBB1-1966-40E1-9D2F-204904699F72}" type="pres">
      <dgm:prSet presAssocID="{E1F3744F-0330-4D6B-BF5E-EFAA875803F9}" presName="dummy" presStyleCnt="0"/>
      <dgm:spPr/>
    </dgm:pt>
    <dgm:pt modelId="{653EF975-431B-446D-B059-4C5F27169B7E}" type="pres">
      <dgm:prSet presAssocID="{4121E482-A812-4A6A-B91C-D4203FD9DBC3}" presName="sibTrans" presStyleLbl="sibTrans2D1" presStyleIdx="2" presStyleCnt="3"/>
      <dgm:spPr/>
    </dgm:pt>
  </dgm:ptLst>
  <dgm:cxnLst>
    <dgm:cxn modelId="{59D0FE17-0745-4702-B429-F176B3CA35B3}" srcId="{ADC71810-782D-429C-B343-9F2A85294FFE}" destId="{7A1E8D0A-D6ED-417F-948E-CD158DF072FC}" srcOrd="1" destOrd="0" parTransId="{4604196B-F394-440A-97A1-EF906E0D1EF3}" sibTransId="{1418A7F9-E239-495E-8EA3-C54771DA4116}"/>
    <dgm:cxn modelId="{D1704F36-2DF9-4103-A02C-FE907E1C6AA8}" type="presOf" srcId="{ADC71810-782D-429C-B343-9F2A85294FFE}" destId="{C5DF4563-1783-459A-82CB-FA79C4DC0877}" srcOrd="0" destOrd="0" presId="urn:microsoft.com/office/officeart/2005/8/layout/radial6"/>
    <dgm:cxn modelId="{19DA4A3E-1CB1-4500-B619-F8EC1235B78B}" srcId="{ADC71810-782D-429C-B343-9F2A85294FFE}" destId="{4468B0E6-E019-4D0B-901C-9607E6DF495F}" srcOrd="0" destOrd="0" parTransId="{670F2D63-F840-4625-B6F9-BAAEB62DDA85}" sibTransId="{7B8997EE-559D-42C9-91BA-74E28BC9B10D}"/>
    <dgm:cxn modelId="{179FA35B-D7F8-4EBB-8DF0-E90EFA8A0B34}" type="presOf" srcId="{76930B00-E0A6-49C7-8C3A-8549D9D80452}" destId="{9A3E97F3-737A-47E5-898B-9B1B6C3124B9}" srcOrd="0" destOrd="0" presId="urn:microsoft.com/office/officeart/2005/8/layout/radial6"/>
    <dgm:cxn modelId="{622DEB5E-12B9-424D-B2B8-577C7FB71E51}" type="presOf" srcId="{4121E482-A812-4A6A-B91C-D4203FD9DBC3}" destId="{653EF975-431B-446D-B059-4C5F27169B7E}" srcOrd="0" destOrd="0" presId="urn:microsoft.com/office/officeart/2005/8/layout/radial6"/>
    <dgm:cxn modelId="{E5C2DF69-225B-4735-80E0-6625BDBBAF50}" srcId="{ADC71810-782D-429C-B343-9F2A85294FFE}" destId="{BABBD237-4F34-4D2A-B460-4E7F1D4A87BF}" srcOrd="4" destOrd="0" parTransId="{958E7476-9830-4815-AE2F-937F6F1BBF43}" sibTransId="{AEE99BD9-BCB7-4F2B-804C-921C7A2BB7AC}"/>
    <dgm:cxn modelId="{F11E226A-AFC2-4C54-885B-BB3D4C38D146}" srcId="{4468B0E6-E019-4D0B-901C-9607E6DF495F}" destId="{E1F3744F-0330-4D6B-BF5E-EFAA875803F9}" srcOrd="2" destOrd="0" parTransId="{0A7C2D05-49C8-4C78-8091-416C785113F3}" sibTransId="{4121E482-A812-4A6A-B91C-D4203FD9DBC3}"/>
    <dgm:cxn modelId="{47B5AC4B-A690-4746-B82B-622FBAF7F79A}" type="presOf" srcId="{E1F3744F-0330-4D6B-BF5E-EFAA875803F9}" destId="{31F656AF-1EF9-4108-90E6-FBEEEEB8EF8A}" srcOrd="0" destOrd="0" presId="urn:microsoft.com/office/officeart/2005/8/layout/radial6"/>
    <dgm:cxn modelId="{98321753-DEC4-4ED3-8B96-841D0AF856C0}" type="presOf" srcId="{7C7711E3-959F-4532-96F8-24B350956570}" destId="{D69FF3A0-3817-4EBF-A35A-1A271B7FAA71}" srcOrd="0" destOrd="0" presId="urn:microsoft.com/office/officeart/2005/8/layout/radial6"/>
    <dgm:cxn modelId="{15C6A35A-72FF-4E20-AFEA-3526FBA37A85}" srcId="{ADC71810-782D-429C-B343-9F2A85294FFE}" destId="{4502FB0E-7C29-4BBE-9AC7-6B5C02194121}" srcOrd="7" destOrd="0" parTransId="{DD031AE7-91C4-4805-88E0-4E3D1527DBF4}" sibTransId="{6C54E315-37A3-4B1D-9F16-400BCAC3B8EA}"/>
    <dgm:cxn modelId="{76C14B87-8F66-4324-A893-CA8985DB5D5D}" srcId="{4468B0E6-E019-4D0B-901C-9607E6DF495F}" destId="{6E8CEAD1-2D85-46AA-9DBB-BCE6EE477F13}" srcOrd="0" destOrd="0" parTransId="{96909CAE-E7B0-456A-851A-A8527B69426E}" sibTransId="{76930B00-E0A6-49C7-8C3A-8549D9D80452}"/>
    <dgm:cxn modelId="{CEAFC1A3-EC09-48C0-9432-DE69874E50FC}" srcId="{ADC71810-782D-429C-B343-9F2A85294FFE}" destId="{26D03B86-51C3-4013-936B-4FE5C4FC5416}" srcOrd="3" destOrd="0" parTransId="{F66CD3E8-6CD0-4F24-8843-821167787C46}" sibTransId="{B09E3373-8E71-45B2-830D-DED8A4053C63}"/>
    <dgm:cxn modelId="{780D09B9-CD53-4C9F-B927-E63867D2B158}" srcId="{4468B0E6-E019-4D0B-901C-9607E6DF495F}" destId="{6589170C-CE07-43E7-9DC9-3120DA650FC9}" srcOrd="1" destOrd="0" parTransId="{697C7522-ADE1-4BC4-B87A-7A24DB29FA7C}" sibTransId="{7C7711E3-959F-4532-96F8-24B350956570}"/>
    <dgm:cxn modelId="{70164EBB-6CC9-4660-9840-95FE331724F9}" type="presOf" srcId="{4468B0E6-E019-4D0B-901C-9607E6DF495F}" destId="{23D13516-DAD4-4B31-8626-563354503913}" srcOrd="0" destOrd="0" presId="urn:microsoft.com/office/officeart/2005/8/layout/radial6"/>
    <dgm:cxn modelId="{DE4D64E0-1786-4D47-9CDE-E63FAFEFF56D}" srcId="{ADC71810-782D-429C-B343-9F2A85294FFE}" destId="{715FDC2E-1641-479A-B876-36E8F93AF7DA}" srcOrd="2" destOrd="0" parTransId="{7B628DF0-176B-4DC1-A571-B54F821C8FC4}" sibTransId="{EEFA3149-2A09-4472-B643-82564BE09C10}"/>
    <dgm:cxn modelId="{C087D6E2-2A69-4042-83C3-516DA95AD4C9}" srcId="{ADC71810-782D-429C-B343-9F2A85294FFE}" destId="{13A62D1C-B0DE-4553-BFA7-85CF3422EFE0}" srcOrd="5" destOrd="0" parTransId="{30F48C4F-35CF-4FC4-A9A6-BE88CB6B3220}" sibTransId="{E36BD116-AE12-4B74-BF8F-8AD0D619099B}"/>
    <dgm:cxn modelId="{082724E5-33E6-458C-B663-652E781A9617}" type="presOf" srcId="{6589170C-CE07-43E7-9DC9-3120DA650FC9}" destId="{7D0218AE-DA82-47C5-8A4B-B85B1A7D337A}" srcOrd="0" destOrd="0" presId="urn:microsoft.com/office/officeart/2005/8/layout/radial6"/>
    <dgm:cxn modelId="{9BB5B1EF-6F0E-4178-B0B6-B14E89DEC306}" type="presOf" srcId="{6E8CEAD1-2D85-46AA-9DBB-BCE6EE477F13}" destId="{80CC5646-B9A9-450B-8069-CBFC12C6AD76}" srcOrd="0" destOrd="0" presId="urn:microsoft.com/office/officeart/2005/8/layout/radial6"/>
    <dgm:cxn modelId="{B6914EF1-65E3-4546-B25C-B4DEBA353CC7}" srcId="{ADC71810-782D-429C-B343-9F2A85294FFE}" destId="{5C10A638-31A3-4FC1-813C-AA41058B33AB}" srcOrd="6" destOrd="0" parTransId="{CB932210-B302-43D7-8040-3A6C79EABB69}" sibTransId="{3A2AB51E-0D5A-4FA6-80BD-0037151E49BF}"/>
    <dgm:cxn modelId="{596733C4-5854-45E0-9DEE-7EF776646446}" type="presParOf" srcId="{C5DF4563-1783-459A-82CB-FA79C4DC0877}" destId="{23D13516-DAD4-4B31-8626-563354503913}" srcOrd="0" destOrd="0" presId="urn:microsoft.com/office/officeart/2005/8/layout/radial6"/>
    <dgm:cxn modelId="{32FF8055-2C58-42B6-97C2-3CF1ADC879E4}" type="presParOf" srcId="{C5DF4563-1783-459A-82CB-FA79C4DC0877}" destId="{80CC5646-B9A9-450B-8069-CBFC12C6AD76}" srcOrd="1" destOrd="0" presId="urn:microsoft.com/office/officeart/2005/8/layout/radial6"/>
    <dgm:cxn modelId="{90BAE028-D493-48CB-9387-735A99315D5E}" type="presParOf" srcId="{C5DF4563-1783-459A-82CB-FA79C4DC0877}" destId="{1BE51ACD-57B5-456A-A23D-7DB391E1B7E0}" srcOrd="2" destOrd="0" presId="urn:microsoft.com/office/officeart/2005/8/layout/radial6"/>
    <dgm:cxn modelId="{9AF6D033-9D04-439B-9161-D2AF7FE4C71F}" type="presParOf" srcId="{C5DF4563-1783-459A-82CB-FA79C4DC0877}" destId="{9A3E97F3-737A-47E5-898B-9B1B6C3124B9}" srcOrd="3" destOrd="0" presId="urn:microsoft.com/office/officeart/2005/8/layout/radial6"/>
    <dgm:cxn modelId="{74A873F7-8BAD-41B2-9A82-9F5FD4443FEF}" type="presParOf" srcId="{C5DF4563-1783-459A-82CB-FA79C4DC0877}" destId="{7D0218AE-DA82-47C5-8A4B-B85B1A7D337A}" srcOrd="4" destOrd="0" presId="urn:microsoft.com/office/officeart/2005/8/layout/radial6"/>
    <dgm:cxn modelId="{FAE3569D-E296-4E3A-8625-3A7153410A7D}" type="presParOf" srcId="{C5DF4563-1783-459A-82CB-FA79C4DC0877}" destId="{CA6DDE8D-BBF1-4715-83B4-113AFBB6F94A}" srcOrd="5" destOrd="0" presId="urn:microsoft.com/office/officeart/2005/8/layout/radial6"/>
    <dgm:cxn modelId="{14105CED-A076-4D8C-BB5A-9D8748EB0E5E}" type="presParOf" srcId="{C5DF4563-1783-459A-82CB-FA79C4DC0877}" destId="{D69FF3A0-3817-4EBF-A35A-1A271B7FAA71}" srcOrd="6" destOrd="0" presId="urn:microsoft.com/office/officeart/2005/8/layout/radial6"/>
    <dgm:cxn modelId="{FD75CB3A-7153-49F5-969E-4A12B7BCF895}" type="presParOf" srcId="{C5DF4563-1783-459A-82CB-FA79C4DC0877}" destId="{31F656AF-1EF9-4108-90E6-FBEEEEB8EF8A}" srcOrd="7" destOrd="0" presId="urn:microsoft.com/office/officeart/2005/8/layout/radial6"/>
    <dgm:cxn modelId="{56C97AFC-3F0E-4419-9CAC-C545B936175A}" type="presParOf" srcId="{C5DF4563-1783-459A-82CB-FA79C4DC0877}" destId="{4C92DBB1-1966-40E1-9D2F-204904699F72}" srcOrd="8" destOrd="0" presId="urn:microsoft.com/office/officeart/2005/8/layout/radial6"/>
    <dgm:cxn modelId="{0422BC33-45A8-49F8-9B80-46DC52BAFD76}" type="presParOf" srcId="{C5DF4563-1783-459A-82CB-FA79C4DC0877}" destId="{653EF975-431B-446D-B059-4C5F27169B7E}" srcOrd="9" destOrd="0" presId="urn:microsoft.com/office/officeart/2005/8/layout/radial6"/>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Project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Expert judgment</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dirty="0">
              <a:latin typeface="+mn-lt"/>
            </a:rPr>
            <a:t>Outputs</a:t>
          </a: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Stakeholder management plan</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E110133A-8352-4D08-A3BA-FA3C2D3FBC21}">
      <dgm:prSet/>
      <dgm:spPr/>
      <dgm:t>
        <a:bodyPr/>
        <a:lstStyle/>
        <a:p>
          <a:r>
            <a:rPr lang="en-US" b="0" dirty="0">
              <a:latin typeface="+mn-lt"/>
            </a:rPr>
            <a:t>2. Stakeholder register</a:t>
          </a:r>
        </a:p>
      </dgm:t>
    </dgm:pt>
    <dgm:pt modelId="{8051DDD3-F8E3-4CCF-A466-FD1EC16D2559}" type="parTrans" cxnId="{545D5F60-3616-44EA-A680-83CCD50BD38C}">
      <dgm:prSet/>
      <dgm:spPr/>
      <dgm:t>
        <a:bodyPr/>
        <a:lstStyle/>
        <a:p>
          <a:endParaRPr lang="en-US"/>
        </a:p>
      </dgm:t>
    </dgm:pt>
    <dgm:pt modelId="{0C0F4615-675D-4ECC-9D81-1EC424AD4583}" type="sibTrans" cxnId="{545D5F60-3616-44EA-A680-83CCD50BD38C}">
      <dgm:prSet/>
      <dgm:spPr/>
      <dgm:t>
        <a:bodyPr/>
        <a:lstStyle/>
        <a:p>
          <a:endParaRPr lang="en-US"/>
        </a:p>
      </dgm:t>
    </dgm:pt>
    <dgm:pt modelId="{B7FD0621-5DA7-44D4-A236-E9C690D7489E}">
      <dgm:prSet/>
      <dgm:spPr/>
      <dgm:t>
        <a:bodyPr/>
        <a:lstStyle/>
        <a:p>
          <a:r>
            <a:rPr lang="en-US" b="0" dirty="0">
              <a:latin typeface="+mn-lt"/>
            </a:rPr>
            <a:t>3. Enterprise environmental factors</a:t>
          </a:r>
        </a:p>
      </dgm:t>
    </dgm:pt>
    <dgm:pt modelId="{F5D31E94-1D61-4660-B2B7-882FA5B7865D}" type="parTrans" cxnId="{F73A751C-D9FC-4BC7-AC01-830E6C5C1BEE}">
      <dgm:prSet/>
      <dgm:spPr/>
      <dgm:t>
        <a:bodyPr/>
        <a:lstStyle/>
        <a:p>
          <a:endParaRPr lang="en-US"/>
        </a:p>
      </dgm:t>
    </dgm:pt>
    <dgm:pt modelId="{45621274-40CE-4ED6-94AB-330E6C6A7556}" type="sibTrans" cxnId="{F73A751C-D9FC-4BC7-AC01-830E6C5C1BEE}">
      <dgm:prSet/>
      <dgm:spPr/>
      <dgm:t>
        <a:bodyPr/>
        <a:lstStyle/>
        <a:p>
          <a:endParaRPr lang="en-US"/>
        </a:p>
      </dgm:t>
    </dgm:pt>
    <dgm:pt modelId="{048AA54C-BCA9-4BA9-8B0B-08DAF5673CE3}">
      <dgm:prSet/>
      <dgm:spPr/>
      <dgm:t>
        <a:bodyPr/>
        <a:lstStyle/>
        <a:p>
          <a:r>
            <a:rPr lang="en-US" b="0" dirty="0">
              <a:latin typeface="+mn-lt"/>
            </a:rPr>
            <a:t>4. Organizational process assets</a:t>
          </a:r>
        </a:p>
      </dgm:t>
    </dgm:pt>
    <dgm:pt modelId="{C1BEADD0-7AC9-4924-A697-17DE6661D44F}" type="parTrans" cxnId="{5A91345A-A220-42FA-966A-BFEAC3DC34BF}">
      <dgm:prSet/>
      <dgm:spPr/>
      <dgm:t>
        <a:bodyPr/>
        <a:lstStyle/>
        <a:p>
          <a:endParaRPr lang="en-US"/>
        </a:p>
      </dgm:t>
    </dgm:pt>
    <dgm:pt modelId="{F242E80D-DC93-40AD-8CE5-2E26F96CE8BC}" type="sibTrans" cxnId="{5A91345A-A220-42FA-966A-BFEAC3DC34BF}">
      <dgm:prSet/>
      <dgm:spPr/>
      <dgm:t>
        <a:bodyPr/>
        <a:lstStyle/>
        <a:p>
          <a:endParaRPr lang="en-US"/>
        </a:p>
      </dgm:t>
    </dgm:pt>
    <dgm:pt modelId="{B8D9DC31-FF29-4936-A958-A6DB53F13ADF}">
      <dgm:prSet/>
      <dgm:spPr/>
      <dgm:t>
        <a:bodyPr/>
        <a:lstStyle/>
        <a:p>
          <a:r>
            <a:rPr kumimoji="0" lang="en-US" b="0" i="0" u="none" strike="noStrike" cap="none" spc="-4" normalizeH="0" baseline="0" noProof="0" dirty="0">
              <a:ln/>
              <a:effectLst/>
              <a:uLnTx/>
              <a:uFillTx/>
              <a:latin typeface="+mn-lt"/>
              <a:ea typeface="+mn-ea"/>
            </a:rPr>
            <a:t>2. Meetings</a:t>
          </a:r>
        </a:p>
      </dgm:t>
    </dgm:pt>
    <dgm:pt modelId="{DC31104B-772E-4B1B-923F-A9B4FBEEE731}" type="parTrans" cxnId="{902D7898-6439-4A87-9042-B332475AAB14}">
      <dgm:prSet/>
      <dgm:spPr/>
      <dgm:t>
        <a:bodyPr/>
        <a:lstStyle/>
        <a:p>
          <a:endParaRPr lang="en-US"/>
        </a:p>
      </dgm:t>
    </dgm:pt>
    <dgm:pt modelId="{7E9A2C9D-B9CC-4997-BC18-EC482565374B}" type="sibTrans" cxnId="{902D7898-6439-4A87-9042-B332475AAB14}">
      <dgm:prSet/>
      <dgm:spPr/>
      <dgm:t>
        <a:bodyPr/>
        <a:lstStyle/>
        <a:p>
          <a:endParaRPr lang="en-US"/>
        </a:p>
      </dgm:t>
    </dgm:pt>
    <dgm:pt modelId="{1F5CD6BF-5451-4C53-B0A6-F41D2E9E88FB}">
      <dgm:prSet/>
      <dgm:spPr/>
      <dgm:t>
        <a:bodyPr/>
        <a:lstStyle/>
        <a:p>
          <a:r>
            <a:rPr kumimoji="0" lang="en-US" b="0" i="0" u="none" strike="noStrike" cap="none" spc="-4" normalizeH="0" baseline="0" noProof="0" dirty="0">
              <a:ln/>
              <a:effectLst/>
              <a:uLnTx/>
              <a:uFillTx/>
              <a:latin typeface="+mn-lt"/>
              <a:ea typeface="+mn-ea"/>
            </a:rPr>
            <a:t>3. Analytical techniques</a:t>
          </a:r>
        </a:p>
      </dgm:t>
    </dgm:pt>
    <dgm:pt modelId="{1C050128-9F6E-4357-9174-C0F3C14C7CC1}" type="parTrans" cxnId="{9C7ED01C-6C60-46AE-92D7-B930AE355F33}">
      <dgm:prSet/>
      <dgm:spPr/>
      <dgm:t>
        <a:bodyPr/>
        <a:lstStyle/>
        <a:p>
          <a:endParaRPr lang="en-US"/>
        </a:p>
      </dgm:t>
    </dgm:pt>
    <dgm:pt modelId="{41C9D28A-94CA-4EEA-811C-6E3FC6A4198F}" type="sibTrans" cxnId="{9C7ED01C-6C60-46AE-92D7-B930AE355F33}">
      <dgm:prSet/>
      <dgm:spPr/>
      <dgm:t>
        <a:bodyPr/>
        <a:lstStyle/>
        <a:p>
          <a:endParaRPr lang="en-US"/>
        </a:p>
      </dgm:t>
    </dgm:pt>
    <dgm:pt modelId="{87AD4939-C6B4-4EFB-8DD9-C8FFE48DE26D}">
      <dgm:prSet/>
      <dgm:spPr/>
      <dgm:t>
        <a:bodyPr/>
        <a:lstStyle/>
        <a:p>
          <a:r>
            <a:rPr lang="en-US" b="0" dirty="0">
              <a:latin typeface="+mn-lt"/>
            </a:rPr>
            <a:t>2. Project documents updates</a:t>
          </a:r>
        </a:p>
      </dgm:t>
    </dgm:pt>
    <dgm:pt modelId="{B12BB12F-2014-4356-B55B-BAB5EA0BA67C}" type="parTrans" cxnId="{4D26B093-36DE-46C9-A8AF-C456DE4C9B74}">
      <dgm:prSet/>
      <dgm:spPr/>
      <dgm:t>
        <a:bodyPr/>
        <a:lstStyle/>
        <a:p>
          <a:endParaRPr lang="en-US"/>
        </a:p>
      </dgm:t>
    </dgm:pt>
    <dgm:pt modelId="{1F664694-7A31-4EB9-8E46-E564EA8F67A5}" type="sibTrans" cxnId="{4D26B093-36DE-46C9-A8AF-C456DE4C9B74}">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D76CAE09-53A7-46A9-805D-9680BB11AA0F}" type="presOf" srcId="{87AD4939-C6B4-4EFB-8DD9-C8FFE48DE26D}" destId="{586AB443-70A9-4BA1-9E98-E314067C0B91}" srcOrd="0" destOrd="1" presId="urn:microsoft.com/office/officeart/2005/8/layout/process3"/>
    <dgm:cxn modelId="{1C39B410-2E4A-4850-9661-0379ED938F48}" type="presOf" srcId="{B7FD0621-5DA7-44D4-A236-E9C690D7489E}" destId="{6393A725-404C-43BE-B2A3-41A8645FCEC1}" srcOrd="0" destOrd="2"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F73A751C-D9FC-4BC7-AC01-830E6C5C1BEE}" srcId="{8094AF4D-0B3A-4C99-BD6E-BDCE1E4FAF42}" destId="{B7FD0621-5DA7-44D4-A236-E9C690D7489E}" srcOrd="2" destOrd="0" parTransId="{F5D31E94-1D61-4660-B2B7-882FA5B7865D}" sibTransId="{45621274-40CE-4ED6-94AB-330E6C6A7556}"/>
    <dgm:cxn modelId="{9C7ED01C-6C60-46AE-92D7-B930AE355F33}" srcId="{3A2D715D-3895-45BC-B47B-06448DC70445}" destId="{1F5CD6BF-5451-4C53-B0A6-F41D2E9E88FB}" srcOrd="2" destOrd="0" parTransId="{1C050128-9F6E-4357-9174-C0F3C14C7CC1}" sibTransId="{41C9D28A-94CA-4EEA-811C-6E3FC6A4198F}"/>
    <dgm:cxn modelId="{AC349027-5DDA-4BAE-9ADC-D05AFD694635}" srcId="{8EE04F92-FD28-464D-89AA-77BFA59995AB}" destId="{645B2E93-097F-4390-A8AE-2C1045749F8A}" srcOrd="2" destOrd="0" parTransId="{EF52D8D0-2230-4896-8FBA-FB71B018A2C5}" sibTransId="{476ECB86-E1AB-4A1B-9D3F-68CB60D09686}"/>
    <dgm:cxn modelId="{99775B28-5A09-4F1B-82D3-063670328BB9}" type="presOf" srcId="{AD2CD03A-FB16-4778-B388-0E6713F1F251}" destId="{F03A484C-F809-464D-AB38-50710EBD6CDC}" srcOrd="0" destOrd="0" presId="urn:microsoft.com/office/officeart/2005/8/layout/process3"/>
    <dgm:cxn modelId="{2D72E82B-EBD5-4390-9999-1ECA46EFF61D}" type="presOf" srcId="{E909C48C-FEA5-463D-A540-45181B501653}" destId="{586AB443-70A9-4BA1-9E98-E314067C0B91}" srcOrd="0" destOrd="0" presId="urn:microsoft.com/office/officeart/2005/8/layout/process3"/>
    <dgm:cxn modelId="{F9DB7C31-0653-4196-868F-8D75C46E8569}" type="presOf" srcId="{FCF5CE12-A2EC-429D-B2E0-6DBA8747C300}" destId="{838DBE00-A3FE-4307-A5F7-59EF83BDDE2A}" srcOrd="1" destOrd="0" presId="urn:microsoft.com/office/officeart/2005/8/layout/process3"/>
    <dgm:cxn modelId="{545D5F60-3616-44EA-A680-83CCD50BD38C}" srcId="{8094AF4D-0B3A-4C99-BD6E-BDCE1E4FAF42}" destId="{E110133A-8352-4D08-A3BA-FA3C2D3FBC21}" srcOrd="1" destOrd="0" parTransId="{8051DDD3-F8E3-4CCF-A466-FD1EC16D2559}" sibTransId="{0C0F4615-675D-4ECC-9D81-1EC424AD4583}"/>
    <dgm:cxn modelId="{C8840B49-C31A-4299-9C41-299C60225328}" type="presOf" srcId="{8EE04F92-FD28-464D-89AA-77BFA59995AB}" destId="{CFB89EA6-C3C1-4C11-929A-BF5E499DCA62}" srcOrd="0" destOrd="0" presId="urn:microsoft.com/office/officeart/2005/8/layout/process3"/>
    <dgm:cxn modelId="{49236151-A5F0-4398-89FD-F0F49428AEBC}" type="presOf" srcId="{E110133A-8352-4D08-A3BA-FA3C2D3FBC21}" destId="{6393A725-404C-43BE-B2A3-41A8645FCEC1}" srcOrd="0" destOrd="1" presId="urn:microsoft.com/office/officeart/2005/8/layout/process3"/>
    <dgm:cxn modelId="{FC111E76-F373-4BEE-AE25-8E8D6E005812}" type="presOf" srcId="{8094AF4D-0B3A-4C99-BD6E-BDCE1E4FAF42}" destId="{06801CD9-DACF-401C-8820-2478FE0CD8E9}" srcOrd="0" destOrd="0" presId="urn:microsoft.com/office/officeart/2005/8/layout/process3"/>
    <dgm:cxn modelId="{482F2857-73F0-4DAD-9803-354074B88C78}" type="presOf" srcId="{B8D9DC31-FF29-4936-A958-A6DB53F13ADF}" destId="{93849C52-3A8C-48CB-828E-783881352CC1}" srcOrd="0" destOrd="1" presId="urn:microsoft.com/office/officeart/2005/8/layout/process3"/>
    <dgm:cxn modelId="{5A91345A-A220-42FA-966A-BFEAC3DC34BF}" srcId="{8094AF4D-0B3A-4C99-BD6E-BDCE1E4FAF42}" destId="{048AA54C-BCA9-4BA9-8B0B-08DAF5673CE3}" srcOrd="3" destOrd="0" parTransId="{C1BEADD0-7AC9-4924-A697-17DE6661D44F}" sibTransId="{F242E80D-DC93-40AD-8CE5-2E26F96CE8BC}"/>
    <dgm:cxn modelId="{2FC1607A-7A86-42EB-BB96-C5077494573B}" srcId="{8094AF4D-0B3A-4C99-BD6E-BDCE1E4FAF42}" destId="{8B671806-DC2F-4207-99C6-58A6FB3663E2}" srcOrd="0" destOrd="0" parTransId="{4412D633-6D11-4743-B874-D34F053B21DC}" sibTransId="{1ABE8CC7-87B1-4917-81AD-C299A49BC462}"/>
    <dgm:cxn modelId="{B4D7B880-4F32-4462-9AD9-85984143B729}" type="presOf" srcId="{AD2CD03A-FB16-4778-B388-0E6713F1F251}" destId="{B9D6688F-9862-469F-A4B7-A31E01DF16C1}" srcOrd="1"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B7AE388F-9705-4D13-993B-A69A59054CFB}" type="presOf" srcId="{C9D3C6B1-A63C-4619-B5B0-2485E042BE80}" destId="{93849C52-3A8C-48CB-828E-783881352CC1}" srcOrd="0" destOrd="0" presId="urn:microsoft.com/office/officeart/2005/8/layout/process3"/>
    <dgm:cxn modelId="{1C794192-C8E0-4B87-81E5-41393310E343}" type="presOf" srcId="{645B2E93-097F-4390-A8AE-2C1045749F8A}" destId="{B6F94264-5B6A-4BCA-A4EE-E30EC9C7C97A}" srcOrd="1" destOrd="0" presId="urn:microsoft.com/office/officeart/2005/8/layout/process3"/>
    <dgm:cxn modelId="{4D26B093-36DE-46C9-A8AF-C456DE4C9B74}" srcId="{645B2E93-097F-4390-A8AE-2C1045749F8A}" destId="{87AD4939-C6B4-4EFB-8DD9-C8FFE48DE26D}" srcOrd="1" destOrd="0" parTransId="{B12BB12F-2014-4356-B55B-BAB5EA0BA67C}" sibTransId="{1F664694-7A31-4EB9-8E46-E564EA8F67A5}"/>
    <dgm:cxn modelId="{902D7898-6439-4A87-9042-B332475AAB14}" srcId="{3A2D715D-3895-45BC-B47B-06448DC70445}" destId="{B8D9DC31-FF29-4936-A958-A6DB53F13ADF}" srcOrd="1" destOrd="0" parTransId="{DC31104B-772E-4B1B-923F-A9B4FBEEE731}" sibTransId="{7E9A2C9D-B9CC-4997-BC18-EC482565374B}"/>
    <dgm:cxn modelId="{574A219F-29B4-4832-9887-B185370E6A54}" srcId="{8EE04F92-FD28-464D-89AA-77BFA59995AB}" destId="{8094AF4D-0B3A-4C99-BD6E-BDCE1E4FAF42}" srcOrd="0" destOrd="0" parTransId="{A56FA7BF-6BF0-4AC1-A2D8-DB8DDF9016C3}" sibTransId="{AD2CD03A-FB16-4778-B388-0E6713F1F251}"/>
    <dgm:cxn modelId="{D6754AA0-56A1-40CA-8AA0-A7168B631D17}" type="presOf" srcId="{645B2E93-097F-4390-A8AE-2C1045749F8A}" destId="{F6DCB491-798F-4572-A106-219A7F5E6490}" srcOrd="0" destOrd="0" presId="urn:microsoft.com/office/officeart/2005/8/layout/process3"/>
    <dgm:cxn modelId="{9D5B63A5-4677-4D61-B326-1BF8D52135C6}" type="presOf" srcId="{3A2D715D-3895-45BC-B47B-06448DC70445}" destId="{3F508ED5-0CC1-48A7-858B-9430E1B8F23E}" srcOrd="1" destOrd="0"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18D478BA-DF39-4F0B-94AD-43F8382A40BF}" type="presOf" srcId="{FCF5CE12-A2EC-429D-B2E0-6DBA8747C300}" destId="{8A326388-BC30-47B3-926E-258600F61DDF}" srcOrd="0" destOrd="0" presId="urn:microsoft.com/office/officeart/2005/8/layout/process3"/>
    <dgm:cxn modelId="{BC7AA4C0-8C30-4477-A03F-EFB0FEAF0FEB}" type="presOf" srcId="{8094AF4D-0B3A-4C99-BD6E-BDCE1E4FAF42}" destId="{5BC0E88B-BDAE-486A-84B9-DC4D56DB0215}" srcOrd="1" destOrd="0" presId="urn:microsoft.com/office/officeart/2005/8/layout/process3"/>
    <dgm:cxn modelId="{594A94C5-5C55-47F4-9E5B-D035F04D369A}" type="presOf" srcId="{048AA54C-BCA9-4BA9-8B0B-08DAF5673CE3}" destId="{6393A725-404C-43BE-B2A3-41A8645FCEC1}" srcOrd="0" destOrd="3" presId="urn:microsoft.com/office/officeart/2005/8/layout/process3"/>
    <dgm:cxn modelId="{406697E0-3336-4F94-9A6F-D35C70877057}" type="presOf" srcId="{8B671806-DC2F-4207-99C6-58A6FB3663E2}" destId="{6393A725-404C-43BE-B2A3-41A8645FCEC1}" srcOrd="0" destOrd="0" presId="urn:microsoft.com/office/officeart/2005/8/layout/process3"/>
    <dgm:cxn modelId="{F0CC6DE3-9B08-4BC2-BFB4-4B278D6F552F}" type="presOf" srcId="{3A2D715D-3895-45BC-B47B-06448DC70445}" destId="{C38EA4BF-58BE-4920-99B5-434064201AC3}" srcOrd="0" destOrd="0" presId="urn:microsoft.com/office/officeart/2005/8/layout/process3"/>
    <dgm:cxn modelId="{67C869F8-55A8-445B-BF63-3CBC7EF5E782}" type="presOf" srcId="{1F5CD6BF-5451-4C53-B0A6-F41D2E9E88FB}" destId="{93849C52-3A8C-48CB-828E-783881352CC1}" srcOrd="0" destOrd="2" presId="urn:microsoft.com/office/officeart/2005/8/layout/process3"/>
    <dgm:cxn modelId="{5C2DF9C9-87D2-4B01-8427-63F84915551D}" type="presParOf" srcId="{CFB89EA6-C3C1-4C11-929A-BF5E499DCA62}" destId="{0AE91B55-7731-411B-8E3E-9BF8DA5630DE}" srcOrd="0" destOrd="0" presId="urn:microsoft.com/office/officeart/2005/8/layout/process3"/>
    <dgm:cxn modelId="{1248B272-5E8C-4423-AF58-263E4C404DBF}" type="presParOf" srcId="{0AE91B55-7731-411B-8E3E-9BF8DA5630DE}" destId="{06801CD9-DACF-401C-8820-2478FE0CD8E9}" srcOrd="0" destOrd="0" presId="urn:microsoft.com/office/officeart/2005/8/layout/process3"/>
    <dgm:cxn modelId="{703C872F-43FE-47D8-8A8B-191E676A994F}" type="presParOf" srcId="{0AE91B55-7731-411B-8E3E-9BF8DA5630DE}" destId="{5BC0E88B-BDAE-486A-84B9-DC4D56DB0215}" srcOrd="1" destOrd="0" presId="urn:microsoft.com/office/officeart/2005/8/layout/process3"/>
    <dgm:cxn modelId="{231AFA72-1C6C-4BD1-8AF3-FDE584783344}" type="presParOf" srcId="{0AE91B55-7731-411B-8E3E-9BF8DA5630DE}" destId="{6393A725-404C-43BE-B2A3-41A8645FCEC1}" srcOrd="2" destOrd="0" presId="urn:microsoft.com/office/officeart/2005/8/layout/process3"/>
    <dgm:cxn modelId="{BD5BCA51-ECB1-4067-97C0-FDEEE313ADAF}" type="presParOf" srcId="{CFB89EA6-C3C1-4C11-929A-BF5E499DCA62}" destId="{F03A484C-F809-464D-AB38-50710EBD6CDC}" srcOrd="1" destOrd="0" presId="urn:microsoft.com/office/officeart/2005/8/layout/process3"/>
    <dgm:cxn modelId="{135D8F6D-0B3D-49B5-AF7A-B1003D3D1B92}" type="presParOf" srcId="{F03A484C-F809-464D-AB38-50710EBD6CDC}" destId="{B9D6688F-9862-469F-A4B7-A31E01DF16C1}" srcOrd="0" destOrd="0" presId="urn:microsoft.com/office/officeart/2005/8/layout/process3"/>
    <dgm:cxn modelId="{8C166550-3636-4D2E-9869-FD8666474ACD}" type="presParOf" srcId="{CFB89EA6-C3C1-4C11-929A-BF5E499DCA62}" destId="{F26E9E08-94C6-4EC9-A481-525B36E105F9}" srcOrd="2" destOrd="0" presId="urn:microsoft.com/office/officeart/2005/8/layout/process3"/>
    <dgm:cxn modelId="{47DC5921-ACE5-4B81-9F9C-60394AA26F4C}" type="presParOf" srcId="{F26E9E08-94C6-4EC9-A481-525B36E105F9}" destId="{C38EA4BF-58BE-4920-99B5-434064201AC3}" srcOrd="0" destOrd="0" presId="urn:microsoft.com/office/officeart/2005/8/layout/process3"/>
    <dgm:cxn modelId="{0AD37235-8864-4382-A61D-6D6DE517B6B9}" type="presParOf" srcId="{F26E9E08-94C6-4EC9-A481-525B36E105F9}" destId="{3F508ED5-0CC1-48A7-858B-9430E1B8F23E}" srcOrd="1" destOrd="0" presId="urn:microsoft.com/office/officeart/2005/8/layout/process3"/>
    <dgm:cxn modelId="{C58D654E-E242-409F-943F-4ACE71199D9E}" type="presParOf" srcId="{F26E9E08-94C6-4EC9-A481-525B36E105F9}" destId="{93849C52-3A8C-48CB-828E-783881352CC1}" srcOrd="2" destOrd="0" presId="urn:microsoft.com/office/officeart/2005/8/layout/process3"/>
    <dgm:cxn modelId="{31CCA217-7CB1-4A36-94C8-0D1A3EC164CB}" type="presParOf" srcId="{CFB89EA6-C3C1-4C11-929A-BF5E499DCA62}" destId="{8A326388-BC30-47B3-926E-258600F61DDF}" srcOrd="3" destOrd="0" presId="urn:microsoft.com/office/officeart/2005/8/layout/process3"/>
    <dgm:cxn modelId="{E665217D-4E20-487F-8145-26B06B34A9ED}" type="presParOf" srcId="{8A326388-BC30-47B3-926E-258600F61DDF}" destId="{838DBE00-A3FE-4307-A5F7-59EF83BDDE2A}" srcOrd="0" destOrd="0" presId="urn:microsoft.com/office/officeart/2005/8/layout/process3"/>
    <dgm:cxn modelId="{FEFB30A3-3836-4524-B031-67104C1F768C}" type="presParOf" srcId="{CFB89EA6-C3C1-4C11-929A-BF5E499DCA62}" destId="{838926B4-5D3B-464F-B127-0023D26D35E2}" srcOrd="4" destOrd="0" presId="urn:microsoft.com/office/officeart/2005/8/layout/process3"/>
    <dgm:cxn modelId="{526DC3BA-5686-40E3-8912-A3D94A07524B}" type="presParOf" srcId="{838926B4-5D3B-464F-B127-0023D26D35E2}" destId="{F6DCB491-798F-4572-A106-219A7F5E6490}" srcOrd="0" destOrd="0" presId="urn:microsoft.com/office/officeart/2005/8/layout/process3"/>
    <dgm:cxn modelId="{3E5E93AD-90A6-44A9-9075-31F0565E5653}" type="presParOf" srcId="{838926B4-5D3B-464F-B127-0023D26D35E2}" destId="{B6F94264-5B6A-4BCA-A4EE-E30EC9C7C97A}" srcOrd="1" destOrd="0" presId="urn:microsoft.com/office/officeart/2005/8/layout/process3"/>
    <dgm:cxn modelId="{5EE5FBD7-B724-455B-A46E-CB07350F8488}"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Stakeholder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Communication methods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Issue log</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A3BFC582-473D-4117-8A91-D87DE710512C}">
      <dgm:prSet/>
      <dgm:spPr/>
      <dgm:t>
        <a:bodyPr/>
        <a:lstStyle/>
        <a:p>
          <a:r>
            <a:rPr lang="en-US" b="0" dirty="0">
              <a:latin typeface="+mn-lt"/>
            </a:rPr>
            <a:t>2. Communications management plan</a:t>
          </a:r>
        </a:p>
      </dgm:t>
    </dgm:pt>
    <dgm:pt modelId="{531A1F3B-26AC-4CFC-B297-38D96DD915FF}" type="parTrans" cxnId="{E59570AC-0551-4978-B74D-C3FF94D9EB31}">
      <dgm:prSet/>
      <dgm:spPr/>
      <dgm:t>
        <a:bodyPr/>
        <a:lstStyle/>
        <a:p>
          <a:endParaRPr lang="en-US"/>
        </a:p>
      </dgm:t>
    </dgm:pt>
    <dgm:pt modelId="{89EB0332-CE09-409C-947E-C674A484A980}" type="sibTrans" cxnId="{E59570AC-0551-4978-B74D-C3FF94D9EB31}">
      <dgm:prSet/>
      <dgm:spPr/>
      <dgm:t>
        <a:bodyPr/>
        <a:lstStyle/>
        <a:p>
          <a:endParaRPr lang="en-US"/>
        </a:p>
      </dgm:t>
    </dgm:pt>
    <dgm:pt modelId="{873B6468-834D-458E-B5BB-29CDE5808184}">
      <dgm:prSet/>
      <dgm:spPr/>
      <dgm:t>
        <a:bodyPr/>
        <a:lstStyle/>
        <a:p>
          <a:r>
            <a:rPr lang="en-US" b="0" dirty="0">
              <a:latin typeface="+mn-lt"/>
            </a:rPr>
            <a:t>3. Change log</a:t>
          </a:r>
        </a:p>
      </dgm:t>
    </dgm:pt>
    <dgm:pt modelId="{9918C85E-06DF-4499-A8C2-9A899DF3A026}" type="parTrans" cxnId="{A8306C4D-F5C3-4ADA-98D4-9A0651BD6D3F}">
      <dgm:prSet/>
      <dgm:spPr/>
      <dgm:t>
        <a:bodyPr/>
        <a:lstStyle/>
        <a:p>
          <a:endParaRPr lang="en-US"/>
        </a:p>
      </dgm:t>
    </dgm:pt>
    <dgm:pt modelId="{354B0C22-9910-47EA-8025-A0DA54E0E422}" type="sibTrans" cxnId="{A8306C4D-F5C3-4ADA-98D4-9A0651BD6D3F}">
      <dgm:prSet/>
      <dgm:spPr/>
      <dgm:t>
        <a:bodyPr/>
        <a:lstStyle/>
        <a:p>
          <a:endParaRPr lang="en-US"/>
        </a:p>
      </dgm:t>
    </dgm:pt>
    <dgm:pt modelId="{46D076D2-6C81-4C6A-9B12-56181444E462}">
      <dgm:prSet/>
      <dgm:spPr/>
      <dgm:t>
        <a:bodyPr/>
        <a:lstStyle/>
        <a:p>
          <a:r>
            <a:rPr lang="en-US" b="0" dirty="0">
              <a:latin typeface="+mn-lt"/>
            </a:rPr>
            <a:t>4. Organizational process assets</a:t>
          </a:r>
        </a:p>
      </dgm:t>
    </dgm:pt>
    <dgm:pt modelId="{14A6887F-3072-4568-8CA5-D2A51ABFAFB4}" type="parTrans" cxnId="{56B00166-1346-45EE-912D-BD3B3F7DEADD}">
      <dgm:prSet/>
      <dgm:spPr/>
      <dgm:t>
        <a:bodyPr/>
        <a:lstStyle/>
        <a:p>
          <a:endParaRPr lang="en-US"/>
        </a:p>
      </dgm:t>
    </dgm:pt>
    <dgm:pt modelId="{2DABF88E-E1A9-4B0A-97F4-6A0FC5CFF592}" type="sibTrans" cxnId="{56B00166-1346-45EE-912D-BD3B3F7DEADD}">
      <dgm:prSet/>
      <dgm:spPr/>
      <dgm:t>
        <a:bodyPr/>
        <a:lstStyle/>
        <a:p>
          <a:endParaRPr lang="en-US"/>
        </a:p>
      </dgm:t>
    </dgm:pt>
    <dgm:pt modelId="{3174D25C-D126-4DE0-96DF-AAC631AB1AD4}">
      <dgm:prSet/>
      <dgm:spPr/>
      <dgm:t>
        <a:bodyPr/>
        <a:lstStyle/>
        <a:p>
          <a:r>
            <a:rPr kumimoji="0" lang="en-US" b="0" i="0" u="none" strike="noStrike" cap="none" spc="-4" normalizeH="0" baseline="0" noProof="0" dirty="0">
              <a:ln/>
              <a:effectLst/>
              <a:uLnTx/>
              <a:uFillTx/>
              <a:latin typeface="+mn-lt"/>
              <a:ea typeface="+mn-ea"/>
            </a:rPr>
            <a:t>2. Interpersonal skills</a:t>
          </a:r>
        </a:p>
      </dgm:t>
    </dgm:pt>
    <dgm:pt modelId="{E18D1801-091F-4534-9529-AE207A6D1599}" type="parTrans" cxnId="{9A53BA2C-71DB-4C5D-B750-EF03CA7F8E4C}">
      <dgm:prSet/>
      <dgm:spPr/>
      <dgm:t>
        <a:bodyPr/>
        <a:lstStyle/>
        <a:p>
          <a:endParaRPr lang="en-US"/>
        </a:p>
      </dgm:t>
    </dgm:pt>
    <dgm:pt modelId="{68DCB161-12C1-4C81-96D5-40E11E829876}" type="sibTrans" cxnId="{9A53BA2C-71DB-4C5D-B750-EF03CA7F8E4C}">
      <dgm:prSet/>
      <dgm:spPr/>
      <dgm:t>
        <a:bodyPr/>
        <a:lstStyle/>
        <a:p>
          <a:endParaRPr lang="en-US"/>
        </a:p>
      </dgm:t>
    </dgm:pt>
    <dgm:pt modelId="{5F5DA001-CC57-4EBE-8B89-F5C68DEA84E6}">
      <dgm:prSet/>
      <dgm:spPr/>
      <dgm:t>
        <a:bodyPr/>
        <a:lstStyle/>
        <a:p>
          <a:r>
            <a:rPr kumimoji="0" lang="en-US" b="0" i="0" u="none" strike="noStrike" cap="none" spc="-4" normalizeH="0" baseline="0" noProof="0" dirty="0">
              <a:ln/>
              <a:effectLst/>
              <a:uLnTx/>
              <a:uFillTx/>
              <a:latin typeface="+mn-lt"/>
              <a:ea typeface="+mn-ea"/>
            </a:rPr>
            <a:t>3. Management skills</a:t>
          </a:r>
        </a:p>
      </dgm:t>
    </dgm:pt>
    <dgm:pt modelId="{9BC8278A-9283-4BF3-876C-9C44B5D5B891}" type="parTrans" cxnId="{050A7716-8A7F-4A17-AF4B-CF630B34D647}">
      <dgm:prSet/>
      <dgm:spPr/>
      <dgm:t>
        <a:bodyPr/>
        <a:lstStyle/>
        <a:p>
          <a:endParaRPr lang="en-US"/>
        </a:p>
      </dgm:t>
    </dgm:pt>
    <dgm:pt modelId="{DD6B43C5-94EC-401F-8682-A3BB245C1D5F}" type="sibTrans" cxnId="{050A7716-8A7F-4A17-AF4B-CF630B34D647}">
      <dgm:prSet/>
      <dgm:spPr/>
      <dgm:t>
        <a:bodyPr/>
        <a:lstStyle/>
        <a:p>
          <a:endParaRPr lang="en-US"/>
        </a:p>
      </dgm:t>
    </dgm:pt>
    <dgm:pt modelId="{E9221335-7045-41D6-97D9-C2546490FE0B}">
      <dgm:prSet/>
      <dgm:spPr/>
      <dgm:t>
        <a:bodyPr/>
        <a:lstStyle/>
        <a:p>
          <a:r>
            <a:rPr lang="en-US" b="0" dirty="0">
              <a:latin typeface="+mn-lt"/>
            </a:rPr>
            <a:t>2. Change requests</a:t>
          </a:r>
        </a:p>
      </dgm:t>
    </dgm:pt>
    <dgm:pt modelId="{3677AF44-43C5-4066-BEF8-21380A222DEF}" type="parTrans" cxnId="{9B9FAF63-6BE4-4402-9B93-E87C4645B4F8}">
      <dgm:prSet/>
      <dgm:spPr/>
      <dgm:t>
        <a:bodyPr/>
        <a:lstStyle/>
        <a:p>
          <a:endParaRPr lang="en-US"/>
        </a:p>
      </dgm:t>
    </dgm:pt>
    <dgm:pt modelId="{BD5240A8-9DE9-4D08-9E43-05FC7CA4002A}" type="sibTrans" cxnId="{9B9FAF63-6BE4-4402-9B93-E87C4645B4F8}">
      <dgm:prSet/>
      <dgm:spPr/>
      <dgm:t>
        <a:bodyPr/>
        <a:lstStyle/>
        <a:p>
          <a:endParaRPr lang="en-US"/>
        </a:p>
      </dgm:t>
    </dgm:pt>
    <dgm:pt modelId="{0B62A125-E705-4937-8272-6E694EEA2BF5}">
      <dgm:prSet/>
      <dgm:spPr/>
      <dgm:t>
        <a:bodyPr/>
        <a:lstStyle/>
        <a:p>
          <a:r>
            <a:rPr lang="en-US" b="0" dirty="0">
              <a:latin typeface="+mn-lt"/>
            </a:rPr>
            <a:t>3. Project management plan updates</a:t>
          </a:r>
        </a:p>
      </dgm:t>
    </dgm:pt>
    <dgm:pt modelId="{68B5B2A2-CD99-451D-80D8-450FA41C5B24}" type="parTrans" cxnId="{86986C57-7E4F-4CAC-98E6-C6175D839187}">
      <dgm:prSet/>
      <dgm:spPr/>
      <dgm:t>
        <a:bodyPr/>
        <a:lstStyle/>
        <a:p>
          <a:endParaRPr lang="en-US"/>
        </a:p>
      </dgm:t>
    </dgm:pt>
    <dgm:pt modelId="{C275ED84-037E-4E80-BF05-4A6244DA4039}" type="sibTrans" cxnId="{86986C57-7E4F-4CAC-98E6-C6175D839187}">
      <dgm:prSet/>
      <dgm:spPr/>
      <dgm:t>
        <a:bodyPr/>
        <a:lstStyle/>
        <a:p>
          <a:endParaRPr lang="en-US"/>
        </a:p>
      </dgm:t>
    </dgm:pt>
    <dgm:pt modelId="{7E31E21B-7BC0-4035-BC0C-995C1CBCC96B}">
      <dgm:prSet/>
      <dgm:spPr/>
      <dgm:t>
        <a:bodyPr/>
        <a:lstStyle/>
        <a:p>
          <a:r>
            <a:rPr lang="en-US" b="0" dirty="0">
              <a:latin typeface="+mn-lt"/>
            </a:rPr>
            <a:t>4. Project documents updates</a:t>
          </a:r>
        </a:p>
      </dgm:t>
    </dgm:pt>
    <dgm:pt modelId="{7BC3466A-7516-4E1D-B6FB-5EDA0350F3ED}" type="parTrans" cxnId="{443B0E39-35D9-4ED5-8C7E-B1B0D1FDFD58}">
      <dgm:prSet/>
      <dgm:spPr/>
      <dgm:t>
        <a:bodyPr/>
        <a:lstStyle/>
        <a:p>
          <a:endParaRPr lang="en-US"/>
        </a:p>
      </dgm:t>
    </dgm:pt>
    <dgm:pt modelId="{103058CC-E1B4-4429-9253-9C77565C3840}" type="sibTrans" cxnId="{443B0E39-35D9-4ED5-8C7E-B1B0D1FDFD58}">
      <dgm:prSet/>
      <dgm:spPr/>
      <dgm:t>
        <a:bodyPr/>
        <a:lstStyle/>
        <a:p>
          <a:endParaRPr lang="en-US"/>
        </a:p>
      </dgm:t>
    </dgm:pt>
    <dgm:pt modelId="{A32DF0C3-8C6C-44D9-86B4-F716652896DF}">
      <dgm:prSet/>
      <dgm:spPr/>
      <dgm:t>
        <a:bodyPr/>
        <a:lstStyle/>
        <a:p>
          <a:r>
            <a:rPr lang="en-US" b="0" dirty="0">
              <a:latin typeface="+mn-lt"/>
            </a:rPr>
            <a:t>5. Organizational process assets updates</a:t>
          </a:r>
        </a:p>
      </dgm:t>
    </dgm:pt>
    <dgm:pt modelId="{997EC621-99B0-4F29-AA2D-8A4BCC348506}" type="parTrans" cxnId="{DAB400B1-15DE-411B-99D5-BA3250DE4A0F}">
      <dgm:prSet/>
      <dgm:spPr/>
      <dgm:t>
        <a:bodyPr/>
        <a:lstStyle/>
        <a:p>
          <a:endParaRPr lang="en-US"/>
        </a:p>
      </dgm:t>
    </dgm:pt>
    <dgm:pt modelId="{B20474E5-7FE2-49DA-9E23-431D6E211628}" type="sibTrans" cxnId="{DAB400B1-15DE-411B-99D5-BA3250DE4A0F}">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CFD1E107-C7F7-4646-94D6-44EBF620F412}" type="presOf" srcId="{3174D25C-D126-4DE0-96DF-AAC631AB1AD4}" destId="{93849C52-3A8C-48CB-828E-783881352CC1}" srcOrd="0" destOrd="1" presId="urn:microsoft.com/office/officeart/2005/8/layout/process3"/>
    <dgm:cxn modelId="{E31D590A-B4B0-49E0-983E-28F98E818D65}" type="presOf" srcId="{E909C48C-FEA5-463D-A540-45181B501653}" destId="{586AB443-70A9-4BA1-9E98-E314067C0B91}" srcOrd="0" destOrd="0" presId="urn:microsoft.com/office/officeart/2005/8/layout/process3"/>
    <dgm:cxn modelId="{15E2D80D-F108-4C94-8735-5CB83A6A5BD3}" type="presOf" srcId="{3A2D715D-3895-45BC-B47B-06448DC70445}" destId="{3F508ED5-0CC1-48A7-858B-9430E1B8F23E}" srcOrd="1" destOrd="0" presId="urn:microsoft.com/office/officeart/2005/8/layout/process3"/>
    <dgm:cxn modelId="{6DB5E10F-9626-41A6-9AA2-0923B85D11ED}" type="presOf" srcId="{A3BFC582-473D-4117-8A91-D87DE710512C}" destId="{6393A725-404C-43BE-B2A3-41A8645FCEC1}" srcOrd="0" destOrd="1"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050A7716-8A7F-4A17-AF4B-CF630B34D647}" srcId="{3A2D715D-3895-45BC-B47B-06448DC70445}" destId="{5F5DA001-CC57-4EBE-8B89-F5C68DEA84E6}" srcOrd="2" destOrd="0" parTransId="{9BC8278A-9283-4BF3-876C-9C44B5D5B891}" sibTransId="{DD6B43C5-94EC-401F-8682-A3BB245C1D5F}"/>
    <dgm:cxn modelId="{7F20D216-5AFE-4ED2-A062-F7162DDD1DD6}" type="presOf" srcId="{FCF5CE12-A2EC-429D-B2E0-6DBA8747C300}" destId="{8A326388-BC30-47B3-926E-258600F61DDF}" srcOrd="0" destOrd="0" presId="urn:microsoft.com/office/officeart/2005/8/layout/process3"/>
    <dgm:cxn modelId="{CD23861D-B4CF-4CC7-B98B-E358E142F030}" type="presOf" srcId="{A32DF0C3-8C6C-44D9-86B4-F716652896DF}" destId="{586AB443-70A9-4BA1-9E98-E314067C0B91}" srcOrd="0" destOrd="4" presId="urn:microsoft.com/office/officeart/2005/8/layout/process3"/>
    <dgm:cxn modelId="{369BE01E-DF8C-471E-BC9B-B9727BFF8661}" type="presOf" srcId="{5F5DA001-CC57-4EBE-8B89-F5C68DEA84E6}" destId="{93849C52-3A8C-48CB-828E-783881352CC1}" srcOrd="0" destOrd="2" presId="urn:microsoft.com/office/officeart/2005/8/layout/process3"/>
    <dgm:cxn modelId="{96A5ED21-6322-41BC-99FD-BD08CC087D31}" type="presOf" srcId="{8094AF4D-0B3A-4C99-BD6E-BDCE1E4FAF42}" destId="{06801CD9-DACF-401C-8820-2478FE0CD8E9}"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217C3629-D3A7-4633-94E2-B307F06DC7F7}" type="presOf" srcId="{645B2E93-097F-4390-A8AE-2C1045749F8A}" destId="{B6F94264-5B6A-4BCA-A4EE-E30EC9C7C97A}" srcOrd="1" destOrd="0" presId="urn:microsoft.com/office/officeart/2005/8/layout/process3"/>
    <dgm:cxn modelId="{BC6FB92B-7475-4745-8335-F33C2C889999}" type="presOf" srcId="{AD2CD03A-FB16-4778-B388-0E6713F1F251}" destId="{B9D6688F-9862-469F-A4B7-A31E01DF16C1}" srcOrd="1" destOrd="0" presId="urn:microsoft.com/office/officeart/2005/8/layout/process3"/>
    <dgm:cxn modelId="{AB867F2C-54A0-4EC3-902C-018655BBBD3A}" type="presOf" srcId="{C9D3C6B1-A63C-4619-B5B0-2485E042BE80}" destId="{93849C52-3A8C-48CB-828E-783881352CC1}" srcOrd="0" destOrd="0" presId="urn:microsoft.com/office/officeart/2005/8/layout/process3"/>
    <dgm:cxn modelId="{9A53BA2C-71DB-4C5D-B750-EF03CA7F8E4C}" srcId="{3A2D715D-3895-45BC-B47B-06448DC70445}" destId="{3174D25C-D126-4DE0-96DF-AAC631AB1AD4}" srcOrd="1" destOrd="0" parTransId="{E18D1801-091F-4534-9529-AE207A6D1599}" sibTransId="{68DCB161-12C1-4C81-96D5-40E11E829876}"/>
    <dgm:cxn modelId="{4F90542E-0044-45EC-976B-DFFA85EC0C94}" type="presOf" srcId="{645B2E93-097F-4390-A8AE-2C1045749F8A}" destId="{F6DCB491-798F-4572-A106-219A7F5E6490}" srcOrd="0" destOrd="0" presId="urn:microsoft.com/office/officeart/2005/8/layout/process3"/>
    <dgm:cxn modelId="{49414B37-2B1A-4103-9977-EDEB04D1D6B9}" type="presOf" srcId="{7E31E21B-7BC0-4035-BC0C-995C1CBCC96B}" destId="{586AB443-70A9-4BA1-9E98-E314067C0B91}" srcOrd="0" destOrd="3" presId="urn:microsoft.com/office/officeart/2005/8/layout/process3"/>
    <dgm:cxn modelId="{443B0E39-35D9-4ED5-8C7E-B1B0D1FDFD58}" srcId="{645B2E93-097F-4390-A8AE-2C1045749F8A}" destId="{7E31E21B-7BC0-4035-BC0C-995C1CBCC96B}" srcOrd="3" destOrd="0" parTransId="{7BC3466A-7516-4E1D-B6FB-5EDA0350F3ED}" sibTransId="{103058CC-E1B4-4429-9253-9C77565C3840}"/>
    <dgm:cxn modelId="{9B9FAF63-6BE4-4402-9B93-E87C4645B4F8}" srcId="{645B2E93-097F-4390-A8AE-2C1045749F8A}" destId="{E9221335-7045-41D6-97D9-C2546490FE0B}" srcOrd="1" destOrd="0" parTransId="{3677AF44-43C5-4066-BEF8-21380A222DEF}" sibTransId="{BD5240A8-9DE9-4D08-9E43-05FC7CA4002A}"/>
    <dgm:cxn modelId="{56B00166-1346-45EE-912D-BD3B3F7DEADD}" srcId="{8094AF4D-0B3A-4C99-BD6E-BDCE1E4FAF42}" destId="{46D076D2-6C81-4C6A-9B12-56181444E462}" srcOrd="3" destOrd="0" parTransId="{14A6887F-3072-4568-8CA5-D2A51ABFAFB4}" sibTransId="{2DABF88E-E1A9-4B0A-97F4-6A0FC5CFF592}"/>
    <dgm:cxn modelId="{016CEF49-AA6D-4C12-AE6A-F84E9687868B}" type="presOf" srcId="{FCF5CE12-A2EC-429D-B2E0-6DBA8747C300}" destId="{838DBE00-A3FE-4307-A5F7-59EF83BDDE2A}" srcOrd="1" destOrd="0" presId="urn:microsoft.com/office/officeart/2005/8/layout/process3"/>
    <dgm:cxn modelId="{A8306C4D-F5C3-4ADA-98D4-9A0651BD6D3F}" srcId="{8094AF4D-0B3A-4C99-BD6E-BDCE1E4FAF42}" destId="{873B6468-834D-458E-B5BB-29CDE5808184}" srcOrd="2" destOrd="0" parTransId="{9918C85E-06DF-4499-A8C2-9A899DF3A026}" sibTransId="{354B0C22-9910-47EA-8025-A0DA54E0E422}"/>
    <dgm:cxn modelId="{90CA2472-F555-4016-B333-19D2582F8335}" type="presOf" srcId="{3A2D715D-3895-45BC-B47B-06448DC70445}" destId="{C38EA4BF-58BE-4920-99B5-434064201AC3}" srcOrd="0" destOrd="0" presId="urn:microsoft.com/office/officeart/2005/8/layout/process3"/>
    <dgm:cxn modelId="{86986C57-7E4F-4CAC-98E6-C6175D839187}" srcId="{645B2E93-097F-4390-A8AE-2C1045749F8A}" destId="{0B62A125-E705-4937-8272-6E694EEA2BF5}" srcOrd="2" destOrd="0" parTransId="{68B5B2A2-CD99-451D-80D8-450FA41C5B24}" sibTransId="{C275ED84-037E-4E80-BF05-4A6244DA4039}"/>
    <dgm:cxn modelId="{2FC1607A-7A86-42EB-BB96-C5077494573B}" srcId="{8094AF4D-0B3A-4C99-BD6E-BDCE1E4FAF42}" destId="{8B671806-DC2F-4207-99C6-58A6FB3663E2}" srcOrd="0" destOrd="0" parTransId="{4412D633-6D11-4743-B874-D34F053B21DC}" sibTransId="{1ABE8CC7-87B1-4917-81AD-C299A49BC462}"/>
    <dgm:cxn modelId="{E9E28D80-02BC-497E-AAAF-B22C1B54F409}" type="presOf" srcId="{8B671806-DC2F-4207-99C6-58A6FB3663E2}" destId="{6393A725-404C-43BE-B2A3-41A8645FCEC1}" srcOrd="0"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574A219F-29B4-4832-9887-B185370E6A54}" srcId="{8EE04F92-FD28-464D-89AA-77BFA59995AB}" destId="{8094AF4D-0B3A-4C99-BD6E-BDCE1E4FAF42}" srcOrd="0" destOrd="0" parTransId="{A56FA7BF-6BF0-4AC1-A2D8-DB8DDF9016C3}" sibTransId="{AD2CD03A-FB16-4778-B388-0E6713F1F251}"/>
    <dgm:cxn modelId="{06F6F7A7-1A00-4BBB-AB2C-9D5B490F2ABC}" type="presOf" srcId="{46D076D2-6C81-4C6A-9B12-56181444E462}" destId="{6393A725-404C-43BE-B2A3-41A8645FCEC1}" srcOrd="0" destOrd="3"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E59570AC-0551-4978-B74D-C3FF94D9EB31}" srcId="{8094AF4D-0B3A-4C99-BD6E-BDCE1E4FAF42}" destId="{A3BFC582-473D-4117-8A91-D87DE710512C}" srcOrd="1" destOrd="0" parTransId="{531A1F3B-26AC-4CFC-B297-38D96DD915FF}" sibTransId="{89EB0332-CE09-409C-947E-C674A484A980}"/>
    <dgm:cxn modelId="{DAB400B1-15DE-411B-99D5-BA3250DE4A0F}" srcId="{645B2E93-097F-4390-A8AE-2C1045749F8A}" destId="{A32DF0C3-8C6C-44D9-86B4-F716652896DF}" srcOrd="4" destOrd="0" parTransId="{997EC621-99B0-4F29-AA2D-8A4BCC348506}" sibTransId="{B20474E5-7FE2-49DA-9E23-431D6E211628}"/>
    <dgm:cxn modelId="{6383BDC4-6EDA-42FA-93C1-ED3FBBC1DD1A}" type="presOf" srcId="{0B62A125-E705-4937-8272-6E694EEA2BF5}" destId="{586AB443-70A9-4BA1-9E98-E314067C0B91}" srcOrd="0" destOrd="2" presId="urn:microsoft.com/office/officeart/2005/8/layout/process3"/>
    <dgm:cxn modelId="{DA2B87C8-912F-4750-96FC-8FB18805F552}" type="presOf" srcId="{AD2CD03A-FB16-4778-B388-0E6713F1F251}" destId="{F03A484C-F809-464D-AB38-50710EBD6CDC}" srcOrd="0" destOrd="0" presId="urn:microsoft.com/office/officeart/2005/8/layout/process3"/>
    <dgm:cxn modelId="{509F2DCD-A53B-46DA-AA82-751D38485861}" type="presOf" srcId="{E9221335-7045-41D6-97D9-C2546490FE0B}" destId="{586AB443-70A9-4BA1-9E98-E314067C0B91}" srcOrd="0" destOrd="1" presId="urn:microsoft.com/office/officeart/2005/8/layout/process3"/>
    <dgm:cxn modelId="{57DD3CD9-89DD-45ED-9694-E520C430D61C}" type="presOf" srcId="{8094AF4D-0B3A-4C99-BD6E-BDCE1E4FAF42}" destId="{5BC0E88B-BDAE-486A-84B9-DC4D56DB0215}" srcOrd="1" destOrd="0" presId="urn:microsoft.com/office/officeart/2005/8/layout/process3"/>
    <dgm:cxn modelId="{100EC4E1-B136-43EE-8A25-02D1690A8E75}" type="presOf" srcId="{8EE04F92-FD28-464D-89AA-77BFA59995AB}" destId="{CFB89EA6-C3C1-4C11-929A-BF5E499DCA62}" srcOrd="0" destOrd="0" presId="urn:microsoft.com/office/officeart/2005/8/layout/process3"/>
    <dgm:cxn modelId="{F333A7E5-16AC-4C27-9969-40529C8F51DE}" type="presOf" srcId="{873B6468-834D-458E-B5BB-29CDE5808184}" destId="{6393A725-404C-43BE-B2A3-41A8645FCEC1}" srcOrd="0" destOrd="2" presId="urn:microsoft.com/office/officeart/2005/8/layout/process3"/>
    <dgm:cxn modelId="{A21A0C51-5D98-4A46-AE48-7C4ABBF714A9}" type="presParOf" srcId="{CFB89EA6-C3C1-4C11-929A-BF5E499DCA62}" destId="{0AE91B55-7731-411B-8E3E-9BF8DA5630DE}" srcOrd="0" destOrd="0" presId="urn:microsoft.com/office/officeart/2005/8/layout/process3"/>
    <dgm:cxn modelId="{DD0710C3-9988-42E6-A686-2F04D07A5F20}" type="presParOf" srcId="{0AE91B55-7731-411B-8E3E-9BF8DA5630DE}" destId="{06801CD9-DACF-401C-8820-2478FE0CD8E9}" srcOrd="0" destOrd="0" presId="urn:microsoft.com/office/officeart/2005/8/layout/process3"/>
    <dgm:cxn modelId="{2F69D148-0EE4-45D2-9AEA-9496F8A998A7}" type="presParOf" srcId="{0AE91B55-7731-411B-8E3E-9BF8DA5630DE}" destId="{5BC0E88B-BDAE-486A-84B9-DC4D56DB0215}" srcOrd="1" destOrd="0" presId="urn:microsoft.com/office/officeart/2005/8/layout/process3"/>
    <dgm:cxn modelId="{29B22F33-9E09-429B-BBBD-6C240D6A140F}" type="presParOf" srcId="{0AE91B55-7731-411B-8E3E-9BF8DA5630DE}" destId="{6393A725-404C-43BE-B2A3-41A8645FCEC1}" srcOrd="2" destOrd="0" presId="urn:microsoft.com/office/officeart/2005/8/layout/process3"/>
    <dgm:cxn modelId="{990C1CBA-4BF5-47EF-B684-6C425C8A0E48}" type="presParOf" srcId="{CFB89EA6-C3C1-4C11-929A-BF5E499DCA62}" destId="{F03A484C-F809-464D-AB38-50710EBD6CDC}" srcOrd="1" destOrd="0" presId="urn:microsoft.com/office/officeart/2005/8/layout/process3"/>
    <dgm:cxn modelId="{73C8B765-364E-4BC2-A9C1-487C065D3509}" type="presParOf" srcId="{F03A484C-F809-464D-AB38-50710EBD6CDC}" destId="{B9D6688F-9862-469F-A4B7-A31E01DF16C1}" srcOrd="0" destOrd="0" presId="urn:microsoft.com/office/officeart/2005/8/layout/process3"/>
    <dgm:cxn modelId="{793A01FD-EA7D-494A-961C-C3C2A8199A37}" type="presParOf" srcId="{CFB89EA6-C3C1-4C11-929A-BF5E499DCA62}" destId="{F26E9E08-94C6-4EC9-A481-525B36E105F9}" srcOrd="2" destOrd="0" presId="urn:microsoft.com/office/officeart/2005/8/layout/process3"/>
    <dgm:cxn modelId="{C76E6F44-D64F-494E-8060-1984AEA83975}" type="presParOf" srcId="{F26E9E08-94C6-4EC9-A481-525B36E105F9}" destId="{C38EA4BF-58BE-4920-99B5-434064201AC3}" srcOrd="0" destOrd="0" presId="urn:microsoft.com/office/officeart/2005/8/layout/process3"/>
    <dgm:cxn modelId="{F05FA0AC-87A6-419D-881A-119C98FC0EFE}" type="presParOf" srcId="{F26E9E08-94C6-4EC9-A481-525B36E105F9}" destId="{3F508ED5-0CC1-48A7-858B-9430E1B8F23E}" srcOrd="1" destOrd="0" presId="urn:microsoft.com/office/officeart/2005/8/layout/process3"/>
    <dgm:cxn modelId="{683ED33E-28A0-4161-A110-F2510244B342}" type="presParOf" srcId="{F26E9E08-94C6-4EC9-A481-525B36E105F9}" destId="{93849C52-3A8C-48CB-828E-783881352CC1}" srcOrd="2" destOrd="0" presId="urn:microsoft.com/office/officeart/2005/8/layout/process3"/>
    <dgm:cxn modelId="{6F8F9DB3-8652-49ED-9D4A-9382B1AF735D}" type="presParOf" srcId="{CFB89EA6-C3C1-4C11-929A-BF5E499DCA62}" destId="{8A326388-BC30-47B3-926E-258600F61DDF}" srcOrd="3" destOrd="0" presId="urn:microsoft.com/office/officeart/2005/8/layout/process3"/>
    <dgm:cxn modelId="{4E902BD0-4E9C-4E7D-B4E0-4871F8E1809D}" type="presParOf" srcId="{8A326388-BC30-47B3-926E-258600F61DDF}" destId="{838DBE00-A3FE-4307-A5F7-59EF83BDDE2A}" srcOrd="0" destOrd="0" presId="urn:microsoft.com/office/officeart/2005/8/layout/process3"/>
    <dgm:cxn modelId="{1D008E46-AF58-4B3B-8B3E-188C530E71E9}" type="presParOf" srcId="{CFB89EA6-C3C1-4C11-929A-BF5E499DCA62}" destId="{838926B4-5D3B-464F-B127-0023D26D35E2}" srcOrd="4" destOrd="0" presId="urn:microsoft.com/office/officeart/2005/8/layout/process3"/>
    <dgm:cxn modelId="{DFB5CB93-8E0B-4287-9925-A678B4BD34E4}" type="presParOf" srcId="{838926B4-5D3B-464F-B127-0023D26D35E2}" destId="{F6DCB491-798F-4572-A106-219A7F5E6490}" srcOrd="0" destOrd="0" presId="urn:microsoft.com/office/officeart/2005/8/layout/process3"/>
    <dgm:cxn modelId="{6CCAA8EF-B2E1-4426-91A4-014413E6BF7E}" type="presParOf" srcId="{838926B4-5D3B-464F-B127-0023D26D35E2}" destId="{B6F94264-5B6A-4BCA-A4EE-E30EC9C7C97A}" srcOrd="1" destOrd="0" presId="urn:microsoft.com/office/officeart/2005/8/layout/process3"/>
    <dgm:cxn modelId="{10A24057-8448-4ECC-B742-5C31B7760520}"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2EF45C-9B5B-42A2-A7E7-7F0DD73A4D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688AC5-1284-4C62-BC84-B288E1590223}">
      <dgm:prSet phldrT="[Text]"/>
      <dgm:spPr/>
      <dgm:t>
        <a:bodyPr/>
        <a:lstStyle/>
        <a:p>
          <a:r>
            <a:rPr lang="en-US" dirty="0"/>
            <a:t>1. Issue Log</a:t>
          </a:r>
        </a:p>
      </dgm:t>
    </dgm:pt>
    <dgm:pt modelId="{B7583C7E-56E9-40CE-B660-E90ECF9B7590}" type="parTrans" cxnId="{1743C4FB-205C-4D45-A952-CC6746A45742}">
      <dgm:prSet/>
      <dgm:spPr/>
      <dgm:t>
        <a:bodyPr/>
        <a:lstStyle/>
        <a:p>
          <a:endParaRPr lang="en-US"/>
        </a:p>
      </dgm:t>
    </dgm:pt>
    <dgm:pt modelId="{05981C4C-1DD4-4907-84D9-A73F5286FF19}" type="sibTrans" cxnId="{1743C4FB-205C-4D45-A952-CC6746A45742}">
      <dgm:prSet/>
      <dgm:spPr/>
      <dgm:t>
        <a:bodyPr/>
        <a:lstStyle/>
        <a:p>
          <a:endParaRPr lang="en-US"/>
        </a:p>
      </dgm:t>
    </dgm:pt>
    <dgm:pt modelId="{518593F3-8C9E-451C-BC47-220BB3215657}">
      <dgm:prSet phldrT="[Text]"/>
      <dgm:spPr/>
      <dgm:t>
        <a:bodyPr/>
        <a:lstStyle/>
        <a:p>
          <a:r>
            <a:rPr lang="en-US" altLang="zh-CN" dirty="0" err="1"/>
            <a:t>Mengatur</a:t>
          </a:r>
          <a:r>
            <a:rPr lang="en-US" altLang="zh-CN" dirty="0"/>
            <a:t> </a:t>
          </a:r>
          <a:r>
            <a:rPr lang="en-US" altLang="zh-CN" dirty="0" err="1"/>
            <a:t>keterlibatan</a:t>
          </a:r>
          <a:r>
            <a:rPr lang="en-US" altLang="zh-CN" dirty="0"/>
            <a:t> stakeholder </a:t>
          </a:r>
          <a:r>
            <a:rPr lang="en-US" altLang="zh-CN" dirty="0" err="1"/>
            <a:t>dapat</a:t>
          </a:r>
          <a:r>
            <a:rPr lang="en-US" altLang="zh-CN" dirty="0"/>
            <a:t> </a:t>
          </a:r>
          <a:r>
            <a:rPr lang="en-US" altLang="zh-CN" dirty="0" err="1"/>
            <a:t>mengakibatkan</a:t>
          </a:r>
          <a:r>
            <a:rPr lang="en-US" altLang="zh-CN" dirty="0"/>
            <a:t> </a:t>
          </a:r>
          <a:r>
            <a:rPr lang="en-US" altLang="zh-CN" dirty="0" err="1"/>
            <a:t>berbagai</a:t>
          </a:r>
          <a:r>
            <a:rPr lang="en-US" altLang="zh-CN" dirty="0"/>
            <a:t> </a:t>
          </a:r>
          <a:r>
            <a:rPr lang="en-US" altLang="zh-CN" dirty="0" err="1"/>
            <a:t>isu</a:t>
          </a:r>
          <a:r>
            <a:rPr lang="en-US" altLang="zh-CN" dirty="0"/>
            <a:t>. </a:t>
          </a:r>
          <a:r>
            <a:rPr lang="en-US" altLang="zh-CN" dirty="0" err="1"/>
            <a:t>Dimana</a:t>
          </a:r>
          <a:r>
            <a:rPr lang="en-US" altLang="zh-CN" dirty="0"/>
            <a:t> </a:t>
          </a:r>
          <a:r>
            <a:rPr lang="en-US" altLang="zh-CN" dirty="0" err="1"/>
            <a:t>isu</a:t>
          </a:r>
          <a:r>
            <a:rPr lang="en-US" altLang="zh-CN" dirty="0"/>
            <a:t> </a:t>
          </a:r>
          <a:r>
            <a:rPr lang="en-US" altLang="zh-CN" dirty="0" err="1"/>
            <a:t>tersebut</a:t>
          </a:r>
          <a:r>
            <a:rPr lang="en-US" altLang="zh-CN" dirty="0"/>
            <a:t> </a:t>
          </a:r>
          <a:r>
            <a:rPr lang="en-US" altLang="zh-CN" dirty="0" err="1"/>
            <a:t>diidentifikasi</a:t>
          </a:r>
          <a:r>
            <a:rPr lang="en-US" altLang="zh-CN" dirty="0"/>
            <a:t> </a:t>
          </a:r>
          <a:r>
            <a:rPr lang="en-US" altLang="zh-CN" dirty="0" err="1"/>
            <a:t>dan</a:t>
          </a:r>
          <a:r>
            <a:rPr lang="en-US" altLang="zh-CN" dirty="0"/>
            <a:t> </a:t>
          </a:r>
          <a:r>
            <a:rPr lang="en-US" altLang="zh-CN" dirty="0" err="1"/>
            <a:t>isu</a:t>
          </a:r>
          <a:r>
            <a:rPr lang="en-US" altLang="zh-CN" dirty="0"/>
            <a:t> </a:t>
          </a:r>
          <a:r>
            <a:rPr lang="en-US" altLang="zh-CN" dirty="0" err="1"/>
            <a:t>isu</a:t>
          </a:r>
          <a:r>
            <a:rPr lang="en-US" altLang="zh-CN" dirty="0"/>
            <a:t> </a:t>
          </a:r>
          <a:r>
            <a:rPr lang="en-US" altLang="zh-CN" dirty="0" err="1"/>
            <a:t>saat</a:t>
          </a:r>
          <a:r>
            <a:rPr lang="en-US" altLang="zh-CN" dirty="0"/>
            <a:t> </a:t>
          </a:r>
          <a:r>
            <a:rPr lang="en-US" altLang="zh-CN" dirty="0" err="1"/>
            <a:t>itu</a:t>
          </a:r>
          <a:r>
            <a:rPr lang="en-US" altLang="zh-CN" dirty="0"/>
            <a:t> </a:t>
          </a:r>
          <a:r>
            <a:rPr lang="en-US" altLang="zh-CN" dirty="0" err="1"/>
            <a:t>diselesaikan</a:t>
          </a:r>
          <a:r>
            <a:rPr lang="en-US" altLang="zh-CN" dirty="0"/>
            <a:t>.</a:t>
          </a:r>
          <a:endParaRPr lang="en-US" dirty="0"/>
        </a:p>
      </dgm:t>
    </dgm:pt>
    <dgm:pt modelId="{7632F6CC-FCD0-4658-812D-E6440444ED39}" type="parTrans" cxnId="{90E2F47B-F495-4A53-AC2D-8D3CB4582409}">
      <dgm:prSet/>
      <dgm:spPr/>
      <dgm:t>
        <a:bodyPr/>
        <a:lstStyle/>
        <a:p>
          <a:endParaRPr lang="en-US"/>
        </a:p>
      </dgm:t>
    </dgm:pt>
    <dgm:pt modelId="{E0D313B1-8BFB-4AE6-A38B-5615D5BB8D90}" type="sibTrans" cxnId="{90E2F47B-F495-4A53-AC2D-8D3CB4582409}">
      <dgm:prSet/>
      <dgm:spPr/>
      <dgm:t>
        <a:bodyPr/>
        <a:lstStyle/>
        <a:p>
          <a:endParaRPr lang="en-US"/>
        </a:p>
      </dgm:t>
    </dgm:pt>
    <dgm:pt modelId="{4E79C102-DA37-4ED9-A25B-7761F23798F1}">
      <dgm:prSet phldrT="[Text]"/>
      <dgm:spPr/>
      <dgm:t>
        <a:bodyPr/>
        <a:lstStyle/>
        <a:p>
          <a:r>
            <a:rPr lang="en-US" dirty="0"/>
            <a:t>2. Change requests</a:t>
          </a:r>
        </a:p>
      </dgm:t>
    </dgm:pt>
    <dgm:pt modelId="{F63C1466-88ED-429B-BB75-2AD6FF5B6480}" type="parTrans" cxnId="{310B4813-2ADD-4462-9D9F-B86CE33033BD}">
      <dgm:prSet/>
      <dgm:spPr/>
      <dgm:t>
        <a:bodyPr/>
        <a:lstStyle/>
        <a:p>
          <a:endParaRPr lang="en-US"/>
        </a:p>
      </dgm:t>
    </dgm:pt>
    <dgm:pt modelId="{F2801669-8C93-4A7B-9C05-A0A11B204FFA}" type="sibTrans" cxnId="{310B4813-2ADD-4462-9D9F-B86CE33033BD}">
      <dgm:prSet/>
      <dgm:spPr/>
      <dgm:t>
        <a:bodyPr/>
        <a:lstStyle/>
        <a:p>
          <a:endParaRPr lang="en-US"/>
        </a:p>
      </dgm:t>
    </dgm:pt>
    <dgm:pt modelId="{32EFE5E5-E7CE-4805-80AE-ABDB20916C65}">
      <dgm:prSet phldrT="[Text]"/>
      <dgm:spPr/>
      <dgm:t>
        <a:bodyPr/>
        <a:lstStyle/>
        <a:p>
          <a:r>
            <a:rPr lang="en-US" dirty="0" err="1"/>
            <a:t>Mengelola</a:t>
          </a:r>
          <a:r>
            <a:rPr lang="en-US" dirty="0"/>
            <a:t> </a:t>
          </a:r>
          <a:r>
            <a:rPr lang="en-US" dirty="0" err="1"/>
            <a:t>pelibatan</a:t>
          </a:r>
          <a:r>
            <a:rPr lang="en-US" dirty="0"/>
            <a:t> </a:t>
          </a:r>
          <a:r>
            <a:rPr lang="en-US" dirty="0" err="1"/>
            <a:t>pemangku</a:t>
          </a:r>
          <a:r>
            <a:rPr lang="en-US" dirty="0"/>
            <a:t> </a:t>
          </a:r>
          <a:r>
            <a:rPr lang="en-US" dirty="0" err="1"/>
            <a:t>kepentingan</a:t>
          </a:r>
          <a:r>
            <a:rPr lang="en-US" dirty="0"/>
            <a:t> </a:t>
          </a:r>
          <a:r>
            <a:rPr lang="en-US" dirty="0" err="1"/>
            <a:t>dapat</a:t>
          </a:r>
          <a:r>
            <a:rPr lang="en-US" dirty="0"/>
            <a:t> </a:t>
          </a:r>
          <a:r>
            <a:rPr lang="en-US" dirty="0" err="1"/>
            <a:t>mengakibatkan</a:t>
          </a:r>
          <a:r>
            <a:rPr lang="en-US" dirty="0"/>
            <a:t> </a:t>
          </a:r>
          <a:r>
            <a:rPr lang="en-US" dirty="0" err="1"/>
            <a:t>permintaan</a:t>
          </a:r>
          <a:r>
            <a:rPr lang="en-US" dirty="0"/>
            <a:t> </a:t>
          </a:r>
          <a:r>
            <a:rPr lang="en-US" dirty="0" err="1"/>
            <a:t>perubahan</a:t>
          </a:r>
          <a:r>
            <a:rPr lang="en-US" dirty="0"/>
            <a:t> </a:t>
          </a:r>
          <a:r>
            <a:rPr lang="en-US" dirty="0" err="1"/>
            <a:t>terhadap</a:t>
          </a:r>
          <a:r>
            <a:rPr lang="en-US" dirty="0"/>
            <a:t> </a:t>
          </a:r>
          <a:r>
            <a:rPr lang="en-US" dirty="0" err="1"/>
            <a:t>produk</a:t>
          </a:r>
          <a:r>
            <a:rPr lang="en-US" dirty="0"/>
            <a:t> </a:t>
          </a:r>
          <a:r>
            <a:rPr lang="en-US" dirty="0" err="1"/>
            <a:t>atau</a:t>
          </a:r>
          <a:r>
            <a:rPr lang="en-US" dirty="0"/>
            <a:t> </a:t>
          </a:r>
          <a:r>
            <a:rPr lang="en-US" dirty="0" err="1"/>
            <a:t>proyek</a:t>
          </a:r>
          <a:r>
            <a:rPr lang="en-US" dirty="0"/>
            <a:t>. </a:t>
          </a:r>
          <a:r>
            <a:rPr lang="en-US" dirty="0" err="1"/>
            <a:t>Mungkin</a:t>
          </a:r>
          <a:r>
            <a:rPr lang="en-US" dirty="0"/>
            <a:t> juga </a:t>
          </a:r>
          <a:r>
            <a:rPr lang="en-US" dirty="0" err="1"/>
            <a:t>termasuk</a:t>
          </a:r>
          <a:r>
            <a:rPr lang="en-US" dirty="0"/>
            <a:t> </a:t>
          </a:r>
          <a:r>
            <a:rPr lang="en-US" dirty="0" err="1"/>
            <a:t>tindakan</a:t>
          </a:r>
          <a:r>
            <a:rPr lang="en-US" dirty="0"/>
            <a:t> </a:t>
          </a:r>
          <a:r>
            <a:rPr lang="en-US" dirty="0" err="1"/>
            <a:t>korektif</a:t>
          </a:r>
          <a:r>
            <a:rPr lang="en-US" dirty="0"/>
            <a:t> </a:t>
          </a:r>
          <a:r>
            <a:rPr lang="en-US" dirty="0" err="1"/>
            <a:t>atau</a:t>
          </a:r>
          <a:r>
            <a:rPr lang="en-US" dirty="0"/>
            <a:t> </a:t>
          </a:r>
          <a:r>
            <a:rPr lang="en-US" dirty="0" err="1"/>
            <a:t>preventif</a:t>
          </a:r>
          <a:r>
            <a:rPr lang="en-US" dirty="0"/>
            <a:t> </a:t>
          </a:r>
          <a:r>
            <a:rPr lang="en-US" dirty="0" err="1"/>
            <a:t>terhadap</a:t>
          </a:r>
          <a:r>
            <a:rPr lang="en-US" dirty="0"/>
            <a:t> </a:t>
          </a:r>
          <a:r>
            <a:rPr lang="en-US" dirty="0" err="1"/>
            <a:t>proyek</a:t>
          </a:r>
          <a:r>
            <a:rPr lang="en-US" dirty="0"/>
            <a:t> </a:t>
          </a:r>
          <a:r>
            <a:rPr lang="en-US" dirty="0" err="1"/>
            <a:t>itu</a:t>
          </a:r>
          <a:r>
            <a:rPr lang="en-US" dirty="0"/>
            <a:t> </a:t>
          </a:r>
          <a:r>
            <a:rPr lang="en-US" dirty="0" err="1"/>
            <a:t>sendiri</a:t>
          </a:r>
          <a:r>
            <a:rPr lang="en-US" dirty="0"/>
            <a:t> </a:t>
          </a:r>
          <a:r>
            <a:rPr lang="en-US" dirty="0" err="1"/>
            <a:t>atau</a:t>
          </a:r>
          <a:r>
            <a:rPr lang="en-US" dirty="0"/>
            <a:t> </a:t>
          </a:r>
          <a:r>
            <a:rPr lang="en-US" dirty="0" err="1"/>
            <a:t>interaksi</a:t>
          </a:r>
          <a:r>
            <a:rPr lang="en-US" dirty="0"/>
            <a:t> </a:t>
          </a:r>
          <a:r>
            <a:rPr lang="en-US" dirty="0" err="1"/>
            <a:t>dengan</a:t>
          </a:r>
          <a:r>
            <a:rPr lang="en-US" dirty="0"/>
            <a:t> para </a:t>
          </a:r>
          <a:r>
            <a:rPr lang="en-US" dirty="0" err="1"/>
            <a:t>pemangku</a:t>
          </a:r>
          <a:r>
            <a:rPr lang="en-US" dirty="0"/>
            <a:t> </a:t>
          </a:r>
          <a:r>
            <a:rPr lang="en-US" dirty="0" err="1"/>
            <a:t>kepentingan</a:t>
          </a:r>
          <a:r>
            <a:rPr lang="en-US" dirty="0"/>
            <a:t> yang </a:t>
          </a:r>
          <a:r>
            <a:rPr lang="en-US" dirty="0" err="1"/>
            <a:t>terkena</a:t>
          </a:r>
          <a:r>
            <a:rPr lang="en-US" dirty="0"/>
            <a:t> </a:t>
          </a:r>
          <a:r>
            <a:rPr lang="en-US" dirty="0" err="1"/>
            <a:t>dampak</a:t>
          </a:r>
          <a:r>
            <a:rPr lang="en-US" dirty="0"/>
            <a:t>, </a:t>
          </a:r>
          <a:r>
            <a:rPr lang="en-US" dirty="0" err="1"/>
            <a:t>sebagaimana</a:t>
          </a:r>
          <a:r>
            <a:rPr lang="en-US" dirty="0"/>
            <a:t> </a:t>
          </a:r>
          <a:r>
            <a:rPr lang="en-US" dirty="0" err="1"/>
            <a:t>diperlukan</a:t>
          </a:r>
          <a:r>
            <a:rPr lang="en-US" dirty="0"/>
            <a:t>.</a:t>
          </a:r>
        </a:p>
      </dgm:t>
    </dgm:pt>
    <dgm:pt modelId="{9F58F3C5-3281-4DBB-A2DF-1F64B389536E}" type="parTrans" cxnId="{13D3B710-63E5-479C-910C-4CE32493D5D3}">
      <dgm:prSet/>
      <dgm:spPr/>
      <dgm:t>
        <a:bodyPr/>
        <a:lstStyle/>
        <a:p>
          <a:endParaRPr lang="en-US"/>
        </a:p>
      </dgm:t>
    </dgm:pt>
    <dgm:pt modelId="{1DB886A6-D0F6-4273-98FA-CB23A915A936}" type="sibTrans" cxnId="{13D3B710-63E5-479C-910C-4CE32493D5D3}">
      <dgm:prSet/>
      <dgm:spPr/>
      <dgm:t>
        <a:bodyPr/>
        <a:lstStyle/>
        <a:p>
          <a:endParaRPr lang="en-US"/>
        </a:p>
      </dgm:t>
    </dgm:pt>
    <dgm:pt modelId="{FBDB1EBD-3C69-468E-B174-6A46B04F33A7}" type="pres">
      <dgm:prSet presAssocID="{102EF45C-9B5B-42A2-A7E7-7F0DD73A4D8F}" presName="linear" presStyleCnt="0">
        <dgm:presLayoutVars>
          <dgm:animLvl val="lvl"/>
          <dgm:resizeHandles val="exact"/>
        </dgm:presLayoutVars>
      </dgm:prSet>
      <dgm:spPr/>
    </dgm:pt>
    <dgm:pt modelId="{C3505C5B-30BE-4F7C-871A-F093F92C3D76}" type="pres">
      <dgm:prSet presAssocID="{0E688AC5-1284-4C62-BC84-B288E1590223}" presName="parentText" presStyleLbl="node1" presStyleIdx="0" presStyleCnt="2">
        <dgm:presLayoutVars>
          <dgm:chMax val="0"/>
          <dgm:bulletEnabled val="1"/>
        </dgm:presLayoutVars>
      </dgm:prSet>
      <dgm:spPr/>
    </dgm:pt>
    <dgm:pt modelId="{AE5B8570-D313-4F24-9DA9-B2A79E9D0B5A}" type="pres">
      <dgm:prSet presAssocID="{0E688AC5-1284-4C62-BC84-B288E1590223}" presName="childText" presStyleLbl="revTx" presStyleIdx="0" presStyleCnt="2">
        <dgm:presLayoutVars>
          <dgm:bulletEnabled val="1"/>
        </dgm:presLayoutVars>
      </dgm:prSet>
      <dgm:spPr/>
    </dgm:pt>
    <dgm:pt modelId="{D48FA9D3-E782-49E4-931E-83A82148F35B}" type="pres">
      <dgm:prSet presAssocID="{4E79C102-DA37-4ED9-A25B-7761F23798F1}" presName="parentText" presStyleLbl="node1" presStyleIdx="1" presStyleCnt="2">
        <dgm:presLayoutVars>
          <dgm:chMax val="0"/>
          <dgm:bulletEnabled val="1"/>
        </dgm:presLayoutVars>
      </dgm:prSet>
      <dgm:spPr/>
    </dgm:pt>
    <dgm:pt modelId="{65FDF72D-9AD4-4931-977F-1F761E7287A9}" type="pres">
      <dgm:prSet presAssocID="{4E79C102-DA37-4ED9-A25B-7761F23798F1}" presName="childText" presStyleLbl="revTx" presStyleIdx="1" presStyleCnt="2">
        <dgm:presLayoutVars>
          <dgm:bulletEnabled val="1"/>
        </dgm:presLayoutVars>
      </dgm:prSet>
      <dgm:spPr/>
    </dgm:pt>
  </dgm:ptLst>
  <dgm:cxnLst>
    <dgm:cxn modelId="{13D3B710-63E5-479C-910C-4CE32493D5D3}" srcId="{4E79C102-DA37-4ED9-A25B-7761F23798F1}" destId="{32EFE5E5-E7CE-4805-80AE-ABDB20916C65}" srcOrd="0" destOrd="0" parTransId="{9F58F3C5-3281-4DBB-A2DF-1F64B389536E}" sibTransId="{1DB886A6-D0F6-4273-98FA-CB23A915A936}"/>
    <dgm:cxn modelId="{310B4813-2ADD-4462-9D9F-B86CE33033BD}" srcId="{102EF45C-9B5B-42A2-A7E7-7F0DD73A4D8F}" destId="{4E79C102-DA37-4ED9-A25B-7761F23798F1}" srcOrd="1" destOrd="0" parTransId="{F63C1466-88ED-429B-BB75-2AD6FF5B6480}" sibTransId="{F2801669-8C93-4A7B-9C05-A0A11B204FFA}"/>
    <dgm:cxn modelId="{7A374C3E-B330-4711-964E-240F70DCDFEB}" type="presOf" srcId="{0E688AC5-1284-4C62-BC84-B288E1590223}" destId="{C3505C5B-30BE-4F7C-871A-F093F92C3D76}" srcOrd="0" destOrd="0" presId="urn:microsoft.com/office/officeart/2005/8/layout/vList2"/>
    <dgm:cxn modelId="{9F3B3645-6C35-4DF9-81FC-11DFF4111229}" type="presOf" srcId="{518593F3-8C9E-451C-BC47-220BB3215657}" destId="{AE5B8570-D313-4F24-9DA9-B2A79E9D0B5A}" srcOrd="0" destOrd="0" presId="urn:microsoft.com/office/officeart/2005/8/layout/vList2"/>
    <dgm:cxn modelId="{90E2F47B-F495-4A53-AC2D-8D3CB4582409}" srcId="{0E688AC5-1284-4C62-BC84-B288E1590223}" destId="{518593F3-8C9E-451C-BC47-220BB3215657}" srcOrd="0" destOrd="0" parTransId="{7632F6CC-FCD0-4658-812D-E6440444ED39}" sibTransId="{E0D313B1-8BFB-4AE6-A38B-5615D5BB8D90}"/>
    <dgm:cxn modelId="{49E9A0AC-0C87-4BCC-9F9D-F76E23C9AAF1}" type="presOf" srcId="{4E79C102-DA37-4ED9-A25B-7761F23798F1}" destId="{D48FA9D3-E782-49E4-931E-83A82148F35B}" srcOrd="0" destOrd="0" presId="urn:microsoft.com/office/officeart/2005/8/layout/vList2"/>
    <dgm:cxn modelId="{C3189CB5-ACCE-40B7-AB34-0B5D72825373}" type="presOf" srcId="{102EF45C-9B5B-42A2-A7E7-7F0DD73A4D8F}" destId="{FBDB1EBD-3C69-468E-B174-6A46B04F33A7}" srcOrd="0" destOrd="0" presId="urn:microsoft.com/office/officeart/2005/8/layout/vList2"/>
    <dgm:cxn modelId="{418EB2EC-DD87-4285-9715-A0D576F64C0B}" type="presOf" srcId="{32EFE5E5-E7CE-4805-80AE-ABDB20916C65}" destId="{65FDF72D-9AD4-4931-977F-1F761E7287A9}" srcOrd="0" destOrd="0" presId="urn:microsoft.com/office/officeart/2005/8/layout/vList2"/>
    <dgm:cxn modelId="{1743C4FB-205C-4D45-A952-CC6746A45742}" srcId="{102EF45C-9B5B-42A2-A7E7-7F0DD73A4D8F}" destId="{0E688AC5-1284-4C62-BC84-B288E1590223}" srcOrd="0" destOrd="0" parTransId="{B7583C7E-56E9-40CE-B660-E90ECF9B7590}" sibTransId="{05981C4C-1DD4-4907-84D9-A73F5286FF19}"/>
    <dgm:cxn modelId="{859344BA-5214-4C2F-8A9B-DBF4B23C25DF}" type="presParOf" srcId="{FBDB1EBD-3C69-468E-B174-6A46B04F33A7}" destId="{C3505C5B-30BE-4F7C-871A-F093F92C3D76}" srcOrd="0" destOrd="0" presId="urn:microsoft.com/office/officeart/2005/8/layout/vList2"/>
    <dgm:cxn modelId="{5E82B23A-8CFC-4B02-BC29-F50364AF21F3}" type="presParOf" srcId="{FBDB1EBD-3C69-468E-B174-6A46B04F33A7}" destId="{AE5B8570-D313-4F24-9DA9-B2A79E9D0B5A}" srcOrd="1" destOrd="0" presId="urn:microsoft.com/office/officeart/2005/8/layout/vList2"/>
    <dgm:cxn modelId="{EA8A66AD-F3F6-4BAF-9B29-424DC3EF619A}" type="presParOf" srcId="{FBDB1EBD-3C69-468E-B174-6A46B04F33A7}" destId="{D48FA9D3-E782-49E4-931E-83A82148F35B}" srcOrd="2" destOrd="0" presId="urn:microsoft.com/office/officeart/2005/8/layout/vList2"/>
    <dgm:cxn modelId="{F5546325-5E02-4029-84E6-D21CBC907340}" type="presParOf" srcId="{FBDB1EBD-3C69-468E-B174-6A46B04F33A7}" destId="{65FDF72D-9AD4-4931-977F-1F761E7287A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a:latin typeface="+mn-lt"/>
            </a:rPr>
            <a:t>Input</a:t>
          </a:r>
          <a:endParaRPr lang="en-US" b="0" dirty="0">
            <a:latin typeface="+mn-lt"/>
          </a:endParaRP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b="0" dirty="0">
              <a:latin typeface="+mn-lt"/>
            </a:rPr>
            <a:t>1. Project management plan</a:t>
          </a: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dirty="0">
              <a:latin typeface="+mn-lt"/>
            </a:rPr>
            <a:t>Tools &amp; Techniques</a:t>
          </a: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kumimoji="0" lang="en-US" b="0" i="0" u="none" strike="noStrike" cap="none" spc="-4" normalizeH="0" baseline="0" noProof="0" dirty="0">
              <a:ln/>
              <a:effectLst/>
              <a:uLnTx/>
              <a:uFillTx/>
              <a:latin typeface="+mn-lt"/>
              <a:ea typeface="+mn-ea"/>
            </a:rPr>
            <a:t>1. Information management systems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dirty="0">
              <a:latin typeface="+mn-lt"/>
            </a:rPr>
            <a:t>Outputs</a:t>
          </a: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b="0" dirty="0">
              <a:latin typeface="+mn-lt"/>
            </a:rPr>
            <a:t>1. Work performance information</a:t>
          </a: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2B940EFC-7A7E-4F48-8C1C-B11B3750D4BB}">
      <dgm:prSet/>
      <dgm:spPr/>
      <dgm:t>
        <a:bodyPr/>
        <a:lstStyle/>
        <a:p>
          <a:r>
            <a:rPr lang="en-US" b="0" dirty="0">
              <a:latin typeface="+mn-lt"/>
            </a:rPr>
            <a:t>2. Issue log</a:t>
          </a:r>
        </a:p>
      </dgm:t>
    </dgm:pt>
    <dgm:pt modelId="{EA93BBB7-324D-4BB7-B453-834DDCF62AD2}" type="parTrans" cxnId="{55314735-BDF2-4805-A750-EE8C93AB2928}">
      <dgm:prSet/>
      <dgm:spPr/>
      <dgm:t>
        <a:bodyPr/>
        <a:lstStyle/>
        <a:p>
          <a:endParaRPr lang="en-US"/>
        </a:p>
      </dgm:t>
    </dgm:pt>
    <dgm:pt modelId="{8F2C97BC-F695-46C0-ACB8-5D651AE357EE}" type="sibTrans" cxnId="{55314735-BDF2-4805-A750-EE8C93AB2928}">
      <dgm:prSet/>
      <dgm:spPr/>
      <dgm:t>
        <a:bodyPr/>
        <a:lstStyle/>
        <a:p>
          <a:endParaRPr lang="en-US"/>
        </a:p>
      </dgm:t>
    </dgm:pt>
    <dgm:pt modelId="{C78CB530-380D-489F-B7E9-A8C24837FF68}">
      <dgm:prSet/>
      <dgm:spPr/>
      <dgm:t>
        <a:bodyPr/>
        <a:lstStyle/>
        <a:p>
          <a:r>
            <a:rPr lang="en-US" b="0" dirty="0">
              <a:latin typeface="+mn-lt"/>
            </a:rPr>
            <a:t>3. Work performance data</a:t>
          </a:r>
        </a:p>
      </dgm:t>
    </dgm:pt>
    <dgm:pt modelId="{1B1FB820-7C35-4332-8274-81610D338DB2}" type="parTrans" cxnId="{06EFA23E-D37C-4221-8699-52BBD05FE005}">
      <dgm:prSet/>
      <dgm:spPr/>
      <dgm:t>
        <a:bodyPr/>
        <a:lstStyle/>
        <a:p>
          <a:endParaRPr lang="en-US"/>
        </a:p>
      </dgm:t>
    </dgm:pt>
    <dgm:pt modelId="{342CF220-A313-4296-B87C-BA456CFEA392}" type="sibTrans" cxnId="{06EFA23E-D37C-4221-8699-52BBD05FE005}">
      <dgm:prSet/>
      <dgm:spPr/>
      <dgm:t>
        <a:bodyPr/>
        <a:lstStyle/>
        <a:p>
          <a:endParaRPr lang="en-US"/>
        </a:p>
      </dgm:t>
    </dgm:pt>
    <dgm:pt modelId="{C3DDB33D-420D-489B-B202-967AF9F18FC0}">
      <dgm:prSet/>
      <dgm:spPr/>
      <dgm:t>
        <a:bodyPr/>
        <a:lstStyle/>
        <a:p>
          <a:r>
            <a:rPr lang="en-US" b="0" dirty="0">
              <a:latin typeface="+mn-lt"/>
            </a:rPr>
            <a:t>4. Project documents</a:t>
          </a:r>
        </a:p>
      </dgm:t>
    </dgm:pt>
    <dgm:pt modelId="{7417859B-E7D8-4628-B49A-BBE8D84110CC}" type="parTrans" cxnId="{35877EF5-5722-491F-A99D-C5FEA1B355F2}">
      <dgm:prSet/>
      <dgm:spPr/>
      <dgm:t>
        <a:bodyPr/>
        <a:lstStyle/>
        <a:p>
          <a:endParaRPr lang="en-US"/>
        </a:p>
      </dgm:t>
    </dgm:pt>
    <dgm:pt modelId="{EAC40572-43CD-43CC-942E-328CD96287D9}" type="sibTrans" cxnId="{35877EF5-5722-491F-A99D-C5FEA1B355F2}">
      <dgm:prSet/>
      <dgm:spPr/>
      <dgm:t>
        <a:bodyPr/>
        <a:lstStyle/>
        <a:p>
          <a:endParaRPr lang="en-US"/>
        </a:p>
      </dgm:t>
    </dgm:pt>
    <dgm:pt modelId="{BDECC6C2-0747-4463-8199-78FBBD7EFDD5}">
      <dgm:prSet/>
      <dgm:spPr/>
      <dgm:t>
        <a:bodyPr/>
        <a:lstStyle/>
        <a:p>
          <a:r>
            <a:rPr kumimoji="0" lang="en-US" b="0" i="0" u="none" strike="noStrike" cap="none" spc="-4" normalizeH="0" baseline="0" noProof="0" dirty="0">
              <a:ln/>
              <a:effectLst/>
              <a:uLnTx/>
              <a:uFillTx/>
              <a:latin typeface="+mn-lt"/>
              <a:ea typeface="+mn-ea"/>
            </a:rPr>
            <a:t>2. Expert judgment</a:t>
          </a:r>
        </a:p>
      </dgm:t>
    </dgm:pt>
    <dgm:pt modelId="{88A2DC37-D8F9-4215-9B64-0A68987D3E35}" type="parTrans" cxnId="{1422E1DC-D3CE-4EC1-B82A-B7E2CF5CBF40}">
      <dgm:prSet/>
      <dgm:spPr/>
      <dgm:t>
        <a:bodyPr/>
        <a:lstStyle/>
        <a:p>
          <a:endParaRPr lang="en-US"/>
        </a:p>
      </dgm:t>
    </dgm:pt>
    <dgm:pt modelId="{75F18668-C919-4570-928C-CCA57712F6F6}" type="sibTrans" cxnId="{1422E1DC-D3CE-4EC1-B82A-B7E2CF5CBF40}">
      <dgm:prSet/>
      <dgm:spPr/>
      <dgm:t>
        <a:bodyPr/>
        <a:lstStyle/>
        <a:p>
          <a:endParaRPr lang="en-US"/>
        </a:p>
      </dgm:t>
    </dgm:pt>
    <dgm:pt modelId="{2BF8CD22-65E4-4DAA-BBDF-1F75C20123A5}">
      <dgm:prSet/>
      <dgm:spPr/>
      <dgm:t>
        <a:bodyPr/>
        <a:lstStyle/>
        <a:p>
          <a:r>
            <a:rPr kumimoji="0" lang="en-US" b="0" i="0" u="none" strike="noStrike" cap="none" spc="-4" normalizeH="0" baseline="0" noProof="0" dirty="0">
              <a:ln/>
              <a:effectLst/>
              <a:uLnTx/>
              <a:uFillTx/>
              <a:latin typeface="+mn-lt"/>
              <a:ea typeface="+mn-ea"/>
            </a:rPr>
            <a:t>3. Meetings</a:t>
          </a:r>
        </a:p>
      </dgm:t>
    </dgm:pt>
    <dgm:pt modelId="{CABE80FF-3248-483C-AEEF-5AA0C4FAEC1D}" type="parTrans" cxnId="{4A529FC9-F981-4949-97D9-EC871873BC9E}">
      <dgm:prSet/>
      <dgm:spPr/>
      <dgm:t>
        <a:bodyPr/>
        <a:lstStyle/>
        <a:p>
          <a:endParaRPr lang="en-US"/>
        </a:p>
      </dgm:t>
    </dgm:pt>
    <dgm:pt modelId="{B8B56C66-D1B4-4F57-801C-0DF8009856DD}" type="sibTrans" cxnId="{4A529FC9-F981-4949-97D9-EC871873BC9E}">
      <dgm:prSet/>
      <dgm:spPr/>
      <dgm:t>
        <a:bodyPr/>
        <a:lstStyle/>
        <a:p>
          <a:endParaRPr lang="en-US"/>
        </a:p>
      </dgm:t>
    </dgm:pt>
    <dgm:pt modelId="{E06FEC7D-ECCA-4819-8BFA-C48B2606B1AA}">
      <dgm:prSet/>
      <dgm:spPr/>
      <dgm:t>
        <a:bodyPr/>
        <a:lstStyle/>
        <a:p>
          <a:r>
            <a:rPr lang="en-US" b="0" dirty="0">
              <a:latin typeface="+mn-lt"/>
            </a:rPr>
            <a:t>2. Change requests</a:t>
          </a:r>
        </a:p>
      </dgm:t>
    </dgm:pt>
    <dgm:pt modelId="{9ED5519E-8F2A-45A3-97A7-B704B945AFDC}" type="parTrans" cxnId="{4D0736AE-D211-44C8-B2CE-1249AF5637C5}">
      <dgm:prSet/>
      <dgm:spPr/>
      <dgm:t>
        <a:bodyPr/>
        <a:lstStyle/>
        <a:p>
          <a:endParaRPr lang="en-US"/>
        </a:p>
      </dgm:t>
    </dgm:pt>
    <dgm:pt modelId="{EFD25174-620C-425A-BFBF-3F80C26786DC}" type="sibTrans" cxnId="{4D0736AE-D211-44C8-B2CE-1249AF5637C5}">
      <dgm:prSet/>
      <dgm:spPr/>
      <dgm:t>
        <a:bodyPr/>
        <a:lstStyle/>
        <a:p>
          <a:endParaRPr lang="en-US"/>
        </a:p>
      </dgm:t>
    </dgm:pt>
    <dgm:pt modelId="{3605CA2A-AA91-498C-92B2-BA9E20389E6B}">
      <dgm:prSet/>
      <dgm:spPr/>
      <dgm:t>
        <a:bodyPr/>
        <a:lstStyle/>
        <a:p>
          <a:r>
            <a:rPr lang="en-US" b="0" dirty="0">
              <a:latin typeface="+mn-lt"/>
            </a:rPr>
            <a:t>3. Project management plan updates</a:t>
          </a:r>
        </a:p>
      </dgm:t>
    </dgm:pt>
    <dgm:pt modelId="{0BE8F542-2145-470A-AA21-0CA1ED955DA0}" type="parTrans" cxnId="{32B21CC5-EB13-44EB-952B-031D1D68E4CB}">
      <dgm:prSet/>
      <dgm:spPr/>
      <dgm:t>
        <a:bodyPr/>
        <a:lstStyle/>
        <a:p>
          <a:endParaRPr lang="en-US"/>
        </a:p>
      </dgm:t>
    </dgm:pt>
    <dgm:pt modelId="{EE094FEC-B6CF-4500-A251-F6F3565DF9BF}" type="sibTrans" cxnId="{32B21CC5-EB13-44EB-952B-031D1D68E4CB}">
      <dgm:prSet/>
      <dgm:spPr/>
      <dgm:t>
        <a:bodyPr/>
        <a:lstStyle/>
        <a:p>
          <a:endParaRPr lang="en-US"/>
        </a:p>
      </dgm:t>
    </dgm:pt>
    <dgm:pt modelId="{C0286757-E323-4AB3-B3F9-9568CADE6FF9}">
      <dgm:prSet/>
      <dgm:spPr/>
      <dgm:t>
        <a:bodyPr/>
        <a:lstStyle/>
        <a:p>
          <a:r>
            <a:rPr lang="en-US" b="0" dirty="0">
              <a:latin typeface="+mn-lt"/>
            </a:rPr>
            <a:t>4. Project documents updates</a:t>
          </a:r>
        </a:p>
      </dgm:t>
    </dgm:pt>
    <dgm:pt modelId="{C9CA7B58-4F03-4773-B603-58139C8151AF}" type="parTrans" cxnId="{8734A324-3309-4BB2-ACD7-3D8F0AF35F86}">
      <dgm:prSet/>
      <dgm:spPr/>
      <dgm:t>
        <a:bodyPr/>
        <a:lstStyle/>
        <a:p>
          <a:endParaRPr lang="en-US"/>
        </a:p>
      </dgm:t>
    </dgm:pt>
    <dgm:pt modelId="{6800C366-7B6A-4252-A2E5-3FB07CDB5CDD}" type="sibTrans" cxnId="{8734A324-3309-4BB2-ACD7-3D8F0AF35F86}">
      <dgm:prSet/>
      <dgm:spPr/>
      <dgm:t>
        <a:bodyPr/>
        <a:lstStyle/>
        <a:p>
          <a:endParaRPr lang="en-US"/>
        </a:p>
      </dgm:t>
    </dgm:pt>
    <dgm:pt modelId="{EBA2E5F3-F6EC-4815-8C1E-B5BE9159FB71}">
      <dgm:prSet/>
      <dgm:spPr/>
      <dgm:t>
        <a:bodyPr/>
        <a:lstStyle/>
        <a:p>
          <a:r>
            <a:rPr lang="en-US" b="0" dirty="0">
              <a:latin typeface="+mn-lt"/>
            </a:rPr>
            <a:t>5. Organizational process assets updates</a:t>
          </a:r>
        </a:p>
      </dgm:t>
    </dgm:pt>
    <dgm:pt modelId="{CB85C16F-5F22-4767-9B53-9CDBE0B19A5A}" type="parTrans" cxnId="{612978F6-13D7-4459-8646-038C9F9331A6}">
      <dgm:prSet/>
      <dgm:spPr/>
      <dgm:t>
        <a:bodyPr/>
        <a:lstStyle/>
        <a:p>
          <a:endParaRPr lang="en-US"/>
        </a:p>
      </dgm:t>
    </dgm:pt>
    <dgm:pt modelId="{4A9BF2A4-1D81-4A8D-BCD0-8870C4BF4CBF}" type="sibTrans" cxnId="{612978F6-13D7-4459-8646-038C9F9331A6}">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ScaleX="117267"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custScaleX="12554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custScaleX="120676">
        <dgm:presLayoutVars>
          <dgm:bulletEnabled val="1"/>
        </dgm:presLayoutVars>
      </dgm:prSet>
      <dgm:spPr/>
    </dgm:pt>
  </dgm:ptLst>
  <dgm:cxnLst>
    <dgm:cxn modelId="{6FE23011-8380-4462-AAA5-3E1AEE9AA3A6}" type="presOf" srcId="{FCF5CE12-A2EC-429D-B2E0-6DBA8747C300}" destId="{8A326388-BC30-47B3-926E-258600F61DDF}" srcOrd="0" destOrd="0" presId="urn:microsoft.com/office/officeart/2005/8/layout/process3"/>
    <dgm:cxn modelId="{74A83111-8742-40B7-BDB0-517883EA3281}" srcId="{3A2D715D-3895-45BC-B47B-06448DC70445}" destId="{C9D3C6B1-A63C-4619-B5B0-2485E042BE80}" srcOrd="0" destOrd="0" parTransId="{13EA442E-1D68-4FDC-84C4-63690CD7FFFD}" sibTransId="{60B9232F-5F06-43DD-97B7-E699757DD82F}"/>
    <dgm:cxn modelId="{8734A324-3309-4BB2-ACD7-3D8F0AF35F86}" srcId="{645B2E93-097F-4390-A8AE-2C1045749F8A}" destId="{C0286757-E323-4AB3-B3F9-9568CADE6FF9}" srcOrd="3" destOrd="0" parTransId="{C9CA7B58-4F03-4773-B603-58139C8151AF}" sibTransId="{6800C366-7B6A-4252-A2E5-3FB07CDB5CDD}"/>
    <dgm:cxn modelId="{AC349027-5DDA-4BAE-9ADC-D05AFD694635}" srcId="{8EE04F92-FD28-464D-89AA-77BFA59995AB}" destId="{645B2E93-097F-4390-A8AE-2C1045749F8A}" srcOrd="2" destOrd="0" parTransId="{EF52D8D0-2230-4896-8FBA-FB71B018A2C5}" sibTransId="{476ECB86-E1AB-4A1B-9D3F-68CB60D09686}"/>
    <dgm:cxn modelId="{55314735-BDF2-4805-A750-EE8C93AB2928}" srcId="{8094AF4D-0B3A-4C99-BD6E-BDCE1E4FAF42}" destId="{2B940EFC-7A7E-4F48-8C1C-B11B3750D4BB}" srcOrd="1" destOrd="0" parTransId="{EA93BBB7-324D-4BB7-B453-834DDCF62AD2}" sibTransId="{8F2C97BC-F695-46C0-ACB8-5D651AE357EE}"/>
    <dgm:cxn modelId="{3B36C437-4BD3-4B35-9FD2-FE0999B0F105}" type="presOf" srcId="{C9D3C6B1-A63C-4619-B5B0-2485E042BE80}" destId="{93849C52-3A8C-48CB-828E-783881352CC1}" srcOrd="0" destOrd="0" presId="urn:microsoft.com/office/officeart/2005/8/layout/process3"/>
    <dgm:cxn modelId="{06EFA23E-D37C-4221-8699-52BBD05FE005}" srcId="{8094AF4D-0B3A-4C99-BD6E-BDCE1E4FAF42}" destId="{C78CB530-380D-489F-B7E9-A8C24837FF68}" srcOrd="2" destOrd="0" parTransId="{1B1FB820-7C35-4332-8274-81610D338DB2}" sibTransId="{342CF220-A313-4296-B87C-BA456CFEA392}"/>
    <dgm:cxn modelId="{58266D60-27D1-4014-90CF-BBFD8B87F305}" type="presOf" srcId="{C78CB530-380D-489F-B7E9-A8C24837FF68}" destId="{6393A725-404C-43BE-B2A3-41A8645FCEC1}" srcOrd="0" destOrd="2" presId="urn:microsoft.com/office/officeart/2005/8/layout/process3"/>
    <dgm:cxn modelId="{96E92F41-EFE0-4705-8DE8-9095ADADC992}" type="presOf" srcId="{2BF8CD22-65E4-4DAA-BBDF-1F75C20123A5}" destId="{93849C52-3A8C-48CB-828E-783881352CC1}" srcOrd="0" destOrd="2" presId="urn:microsoft.com/office/officeart/2005/8/layout/process3"/>
    <dgm:cxn modelId="{B1E9D765-D692-4953-9D57-2CF04B421C97}" type="presOf" srcId="{C0286757-E323-4AB3-B3F9-9568CADE6FF9}" destId="{586AB443-70A9-4BA1-9E98-E314067C0B91}" srcOrd="0" destOrd="3" presId="urn:microsoft.com/office/officeart/2005/8/layout/process3"/>
    <dgm:cxn modelId="{5EB2BB4B-05D5-41E6-8E8F-ACFA63D01DD5}" type="presOf" srcId="{2B940EFC-7A7E-4F48-8C1C-B11B3750D4BB}" destId="{6393A725-404C-43BE-B2A3-41A8645FCEC1}" srcOrd="0" destOrd="1" presId="urn:microsoft.com/office/officeart/2005/8/layout/process3"/>
    <dgm:cxn modelId="{BB41516F-B31D-4DEC-AFF9-314AFFADB58F}" type="presOf" srcId="{3605CA2A-AA91-498C-92B2-BA9E20389E6B}" destId="{586AB443-70A9-4BA1-9E98-E314067C0B91}" srcOrd="0" destOrd="2" presId="urn:microsoft.com/office/officeart/2005/8/layout/process3"/>
    <dgm:cxn modelId="{7CAE5256-8314-4872-B908-31C66F52C779}" type="presOf" srcId="{EBA2E5F3-F6EC-4815-8C1E-B5BE9159FB71}" destId="{586AB443-70A9-4BA1-9E98-E314067C0B91}" srcOrd="0" destOrd="4"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1897367F-AFFE-499E-95BF-CD792068974D}" type="presOf" srcId="{645B2E93-097F-4390-A8AE-2C1045749F8A}" destId="{F6DCB491-798F-4572-A106-219A7F5E6490}" srcOrd="0" destOrd="0" presId="urn:microsoft.com/office/officeart/2005/8/layout/process3"/>
    <dgm:cxn modelId="{5373CD82-7596-4213-9BF2-31F1E6751962}" type="presOf" srcId="{E909C48C-FEA5-463D-A540-45181B501653}" destId="{586AB443-70A9-4BA1-9E98-E314067C0B91}" srcOrd="0" destOrd="0"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D5D9959E-A21E-4A54-900C-8FF3D621060F}" type="presOf" srcId="{8EE04F92-FD28-464D-89AA-77BFA59995AB}" destId="{CFB89EA6-C3C1-4C11-929A-BF5E499DCA62}" srcOrd="0" destOrd="0" presId="urn:microsoft.com/office/officeart/2005/8/layout/process3"/>
    <dgm:cxn modelId="{9FD0E99E-3206-46B0-BE3B-77666F2DD27B}" type="presOf" srcId="{AD2CD03A-FB16-4778-B388-0E6713F1F251}" destId="{B9D6688F-9862-469F-A4B7-A31E01DF16C1}" srcOrd="1" destOrd="0" presId="urn:microsoft.com/office/officeart/2005/8/layout/process3"/>
    <dgm:cxn modelId="{574A219F-29B4-4832-9887-B185370E6A54}" srcId="{8EE04F92-FD28-464D-89AA-77BFA59995AB}" destId="{8094AF4D-0B3A-4C99-BD6E-BDCE1E4FAF42}" srcOrd="0" destOrd="0" parTransId="{A56FA7BF-6BF0-4AC1-A2D8-DB8DDF9016C3}" sibTransId="{AD2CD03A-FB16-4778-B388-0E6713F1F251}"/>
    <dgm:cxn modelId="{3B900BA0-50B7-4BE6-98C1-AAFF8A74D619}" type="presOf" srcId="{BDECC6C2-0747-4463-8199-78FBBD7EFDD5}" destId="{93849C52-3A8C-48CB-828E-783881352CC1}" srcOrd="0" destOrd="1" presId="urn:microsoft.com/office/officeart/2005/8/layout/process3"/>
    <dgm:cxn modelId="{A19C46A4-3AFC-4CBA-A2E7-0EF78387154C}" type="presOf" srcId="{8094AF4D-0B3A-4C99-BD6E-BDCE1E4FAF42}" destId="{5BC0E88B-BDAE-486A-84B9-DC4D56DB0215}" srcOrd="1" destOrd="0"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4D0736AE-D211-44C8-B2CE-1249AF5637C5}" srcId="{645B2E93-097F-4390-A8AE-2C1045749F8A}" destId="{E06FEC7D-ECCA-4819-8BFA-C48B2606B1AA}" srcOrd="1" destOrd="0" parTransId="{9ED5519E-8F2A-45A3-97A7-B704B945AFDC}" sibTransId="{EFD25174-620C-425A-BFBF-3F80C26786DC}"/>
    <dgm:cxn modelId="{BBE092B2-50D6-4DE3-BE08-89A6B1982741}" type="presOf" srcId="{FCF5CE12-A2EC-429D-B2E0-6DBA8747C300}" destId="{838DBE00-A3FE-4307-A5F7-59EF83BDDE2A}" srcOrd="1" destOrd="0" presId="urn:microsoft.com/office/officeart/2005/8/layout/process3"/>
    <dgm:cxn modelId="{314369B3-7CE7-4017-9772-E4E406C48C4A}" type="presOf" srcId="{645B2E93-097F-4390-A8AE-2C1045749F8A}" destId="{B6F94264-5B6A-4BCA-A4EE-E30EC9C7C97A}" srcOrd="1" destOrd="0" presId="urn:microsoft.com/office/officeart/2005/8/layout/process3"/>
    <dgm:cxn modelId="{32B21CC5-EB13-44EB-952B-031D1D68E4CB}" srcId="{645B2E93-097F-4390-A8AE-2C1045749F8A}" destId="{3605CA2A-AA91-498C-92B2-BA9E20389E6B}" srcOrd="2" destOrd="0" parTransId="{0BE8F542-2145-470A-AA21-0CA1ED955DA0}" sibTransId="{EE094FEC-B6CF-4500-A251-F6F3565DF9BF}"/>
    <dgm:cxn modelId="{6A26F7C8-0CBC-4D31-BE1D-35AB72B89854}" type="presOf" srcId="{3A2D715D-3895-45BC-B47B-06448DC70445}" destId="{C38EA4BF-58BE-4920-99B5-434064201AC3}" srcOrd="0" destOrd="0" presId="urn:microsoft.com/office/officeart/2005/8/layout/process3"/>
    <dgm:cxn modelId="{4A529FC9-F981-4949-97D9-EC871873BC9E}" srcId="{3A2D715D-3895-45BC-B47B-06448DC70445}" destId="{2BF8CD22-65E4-4DAA-BBDF-1F75C20123A5}" srcOrd="2" destOrd="0" parTransId="{CABE80FF-3248-483C-AEEF-5AA0C4FAEC1D}" sibTransId="{B8B56C66-D1B4-4F57-801C-0DF8009856DD}"/>
    <dgm:cxn modelId="{8F80B0C9-6D1C-4A42-ABFB-9CC8FBD1707B}" type="presOf" srcId="{C3DDB33D-420D-489B-B202-967AF9F18FC0}" destId="{6393A725-404C-43BE-B2A3-41A8645FCEC1}" srcOrd="0" destOrd="3" presId="urn:microsoft.com/office/officeart/2005/8/layout/process3"/>
    <dgm:cxn modelId="{5E11D3CA-2910-4319-B22B-BF4448F920C0}" type="presOf" srcId="{3A2D715D-3895-45BC-B47B-06448DC70445}" destId="{3F508ED5-0CC1-48A7-858B-9430E1B8F23E}" srcOrd="1" destOrd="0" presId="urn:microsoft.com/office/officeart/2005/8/layout/process3"/>
    <dgm:cxn modelId="{387A5CD2-543D-419E-9EB5-438F5ACB3848}" type="presOf" srcId="{AD2CD03A-FB16-4778-B388-0E6713F1F251}" destId="{F03A484C-F809-464D-AB38-50710EBD6CDC}" srcOrd="0" destOrd="0" presId="urn:microsoft.com/office/officeart/2005/8/layout/process3"/>
    <dgm:cxn modelId="{85C534D9-0BFC-48A2-A7EE-31E79B845C37}" type="presOf" srcId="{E06FEC7D-ECCA-4819-8BFA-C48B2606B1AA}" destId="{586AB443-70A9-4BA1-9E98-E314067C0B91}" srcOrd="0" destOrd="1" presId="urn:microsoft.com/office/officeart/2005/8/layout/process3"/>
    <dgm:cxn modelId="{1422E1DC-D3CE-4EC1-B82A-B7E2CF5CBF40}" srcId="{3A2D715D-3895-45BC-B47B-06448DC70445}" destId="{BDECC6C2-0747-4463-8199-78FBBD7EFDD5}" srcOrd="1" destOrd="0" parTransId="{88A2DC37-D8F9-4215-9B64-0A68987D3E35}" sibTransId="{75F18668-C919-4570-928C-CCA57712F6F6}"/>
    <dgm:cxn modelId="{CCA6B1E9-5E50-4BB4-81A4-E5D6B29B50E1}" type="presOf" srcId="{8094AF4D-0B3A-4C99-BD6E-BDCE1E4FAF42}" destId="{06801CD9-DACF-401C-8820-2478FE0CD8E9}" srcOrd="0" destOrd="0" presId="urn:microsoft.com/office/officeart/2005/8/layout/process3"/>
    <dgm:cxn modelId="{35877EF5-5722-491F-A99D-C5FEA1B355F2}" srcId="{8094AF4D-0B3A-4C99-BD6E-BDCE1E4FAF42}" destId="{C3DDB33D-420D-489B-B202-967AF9F18FC0}" srcOrd="3" destOrd="0" parTransId="{7417859B-E7D8-4628-B49A-BBE8D84110CC}" sibTransId="{EAC40572-43CD-43CC-942E-328CD96287D9}"/>
    <dgm:cxn modelId="{612978F6-13D7-4459-8646-038C9F9331A6}" srcId="{645B2E93-097F-4390-A8AE-2C1045749F8A}" destId="{EBA2E5F3-F6EC-4815-8C1E-B5BE9159FB71}" srcOrd="4" destOrd="0" parTransId="{CB85C16F-5F22-4767-9B53-9CDBE0B19A5A}" sibTransId="{4A9BF2A4-1D81-4A8D-BCD0-8870C4BF4CBF}"/>
    <dgm:cxn modelId="{C4C79DF7-368C-444F-8ACD-49F2D38735E5}" type="presOf" srcId="{8B671806-DC2F-4207-99C6-58A6FB3663E2}" destId="{6393A725-404C-43BE-B2A3-41A8645FCEC1}" srcOrd="0" destOrd="0" presId="urn:microsoft.com/office/officeart/2005/8/layout/process3"/>
    <dgm:cxn modelId="{54EC2B0C-6F91-44D2-9066-F407577232EA}" type="presParOf" srcId="{CFB89EA6-C3C1-4C11-929A-BF5E499DCA62}" destId="{0AE91B55-7731-411B-8E3E-9BF8DA5630DE}" srcOrd="0" destOrd="0" presId="urn:microsoft.com/office/officeart/2005/8/layout/process3"/>
    <dgm:cxn modelId="{D484C19E-B2F8-41C9-9967-BCDBD835401F}" type="presParOf" srcId="{0AE91B55-7731-411B-8E3E-9BF8DA5630DE}" destId="{06801CD9-DACF-401C-8820-2478FE0CD8E9}" srcOrd="0" destOrd="0" presId="urn:microsoft.com/office/officeart/2005/8/layout/process3"/>
    <dgm:cxn modelId="{5E49B487-9299-4761-AE42-F3FC991F3BB7}" type="presParOf" srcId="{0AE91B55-7731-411B-8E3E-9BF8DA5630DE}" destId="{5BC0E88B-BDAE-486A-84B9-DC4D56DB0215}" srcOrd="1" destOrd="0" presId="urn:microsoft.com/office/officeart/2005/8/layout/process3"/>
    <dgm:cxn modelId="{60BC8EB4-234A-4D2D-A325-C7F8E2AD01C0}" type="presParOf" srcId="{0AE91B55-7731-411B-8E3E-9BF8DA5630DE}" destId="{6393A725-404C-43BE-B2A3-41A8645FCEC1}" srcOrd="2" destOrd="0" presId="urn:microsoft.com/office/officeart/2005/8/layout/process3"/>
    <dgm:cxn modelId="{DC13FC11-94EA-4E5C-A3E3-AF1016DED7E9}" type="presParOf" srcId="{CFB89EA6-C3C1-4C11-929A-BF5E499DCA62}" destId="{F03A484C-F809-464D-AB38-50710EBD6CDC}" srcOrd="1" destOrd="0" presId="urn:microsoft.com/office/officeart/2005/8/layout/process3"/>
    <dgm:cxn modelId="{440B3F2F-F5EE-4ABD-A897-CFC2FB47E443}" type="presParOf" srcId="{F03A484C-F809-464D-AB38-50710EBD6CDC}" destId="{B9D6688F-9862-469F-A4B7-A31E01DF16C1}" srcOrd="0" destOrd="0" presId="urn:microsoft.com/office/officeart/2005/8/layout/process3"/>
    <dgm:cxn modelId="{531363FA-3D7B-4ABC-8B0B-5D709A8BE291}" type="presParOf" srcId="{CFB89EA6-C3C1-4C11-929A-BF5E499DCA62}" destId="{F26E9E08-94C6-4EC9-A481-525B36E105F9}" srcOrd="2" destOrd="0" presId="urn:microsoft.com/office/officeart/2005/8/layout/process3"/>
    <dgm:cxn modelId="{3DBEF83C-0140-49FE-B2E3-4FB7AD18C79E}" type="presParOf" srcId="{F26E9E08-94C6-4EC9-A481-525B36E105F9}" destId="{C38EA4BF-58BE-4920-99B5-434064201AC3}" srcOrd="0" destOrd="0" presId="urn:microsoft.com/office/officeart/2005/8/layout/process3"/>
    <dgm:cxn modelId="{F8B0B340-8CDF-45BF-A9BB-661C794CC8CD}" type="presParOf" srcId="{F26E9E08-94C6-4EC9-A481-525B36E105F9}" destId="{3F508ED5-0CC1-48A7-858B-9430E1B8F23E}" srcOrd="1" destOrd="0" presId="urn:microsoft.com/office/officeart/2005/8/layout/process3"/>
    <dgm:cxn modelId="{643D7C7F-C934-46F3-BFD5-9B79DA34C3F1}" type="presParOf" srcId="{F26E9E08-94C6-4EC9-A481-525B36E105F9}" destId="{93849C52-3A8C-48CB-828E-783881352CC1}" srcOrd="2" destOrd="0" presId="urn:microsoft.com/office/officeart/2005/8/layout/process3"/>
    <dgm:cxn modelId="{99FE2F00-D145-46EA-A90C-1DE2F1F7BE40}" type="presParOf" srcId="{CFB89EA6-C3C1-4C11-929A-BF5E499DCA62}" destId="{8A326388-BC30-47B3-926E-258600F61DDF}" srcOrd="3" destOrd="0" presId="urn:microsoft.com/office/officeart/2005/8/layout/process3"/>
    <dgm:cxn modelId="{1DD2667B-9084-4A94-953C-D305E746B93C}" type="presParOf" srcId="{8A326388-BC30-47B3-926E-258600F61DDF}" destId="{838DBE00-A3FE-4307-A5F7-59EF83BDDE2A}" srcOrd="0" destOrd="0" presId="urn:microsoft.com/office/officeart/2005/8/layout/process3"/>
    <dgm:cxn modelId="{D8245B67-26A6-48FC-82BC-6FAF1B313D19}" type="presParOf" srcId="{CFB89EA6-C3C1-4C11-929A-BF5E499DCA62}" destId="{838926B4-5D3B-464F-B127-0023D26D35E2}" srcOrd="4" destOrd="0" presId="urn:microsoft.com/office/officeart/2005/8/layout/process3"/>
    <dgm:cxn modelId="{CED3D304-639D-4F95-B911-27CC82BA7FC1}" type="presParOf" srcId="{838926B4-5D3B-464F-B127-0023D26D35E2}" destId="{F6DCB491-798F-4572-A106-219A7F5E6490}" srcOrd="0" destOrd="0" presId="urn:microsoft.com/office/officeart/2005/8/layout/process3"/>
    <dgm:cxn modelId="{BF647E9A-1B38-45C0-8164-960AE88185A2}" type="presParOf" srcId="{838926B4-5D3B-464F-B127-0023D26D35E2}" destId="{B6F94264-5B6A-4BCA-A4EE-E30EC9C7C97A}" srcOrd="1" destOrd="0" presId="urn:microsoft.com/office/officeart/2005/8/layout/process3"/>
    <dgm:cxn modelId="{669ED07C-DDD5-458F-9635-2AC02AD62152}"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F8E89DB3-1A67-4F7D-8AA5-0E7B5FC34A5E}">
      <dgm:prSet phldrT="[Text]"/>
      <dgm:spPr/>
      <dgm:t>
        <a:bodyPr/>
        <a:lstStyle/>
        <a:p>
          <a:r>
            <a:rPr lang="en-US" dirty="0"/>
            <a:t>1. Project management plan</a:t>
          </a:r>
        </a:p>
      </dgm:t>
    </dgm:pt>
    <dgm:pt modelId="{CE842B11-6F30-45CB-9DA9-03E87B785792}" type="parTrans" cxnId="{F64F8107-95DD-4C8D-AA5A-7D389302025E}">
      <dgm:prSet/>
      <dgm:spPr/>
      <dgm:t>
        <a:bodyPr/>
        <a:lstStyle/>
        <a:p>
          <a:endParaRPr lang="en-US"/>
        </a:p>
      </dgm:t>
    </dgm:pt>
    <dgm:pt modelId="{46C6D8FC-9246-4CB6-BB9C-4A7391E32933}" type="sibTrans" cxnId="{F64F8107-95DD-4C8D-AA5A-7D389302025E}">
      <dgm:prSet/>
      <dgm:spPr/>
      <dgm:t>
        <a:bodyPr/>
        <a:lstStyle/>
        <a:p>
          <a:endParaRPr lang="en-US"/>
        </a:p>
      </dgm:t>
    </dgm:pt>
    <dgm:pt modelId="{55A31B0C-BBCB-4A5F-9523-ADD16659F28F}">
      <dgm:prSet phldrT="[Text]"/>
      <dgm:spPr/>
      <dgm:t>
        <a:bodyPr/>
        <a:lstStyle/>
        <a:p>
          <a:r>
            <a:rPr lang="en-US" altLang="zh-CN" dirty="0" err="1"/>
            <a:t>Digunakan</a:t>
          </a:r>
          <a:r>
            <a:rPr lang="en-US" altLang="zh-CN" dirty="0"/>
            <a:t> </a:t>
          </a:r>
          <a:r>
            <a:rPr lang="en-US" altLang="zh-CN" dirty="0" err="1"/>
            <a:t>untuk</a:t>
          </a:r>
          <a:r>
            <a:rPr lang="en-US" altLang="zh-CN" dirty="0"/>
            <a:t> </a:t>
          </a:r>
          <a:r>
            <a:rPr lang="en-US" altLang="zh-CN" dirty="0" err="1"/>
            <a:t>mengembangkan</a:t>
          </a:r>
          <a:r>
            <a:rPr lang="en-US" altLang="zh-CN" dirty="0"/>
            <a:t> stakeholder management plan. </a:t>
          </a:r>
          <a:r>
            <a:rPr lang="en-US" altLang="zh-CN" dirty="0" err="1"/>
            <a:t>Informasi</a:t>
          </a:r>
          <a:r>
            <a:rPr lang="en-US" altLang="zh-CN" dirty="0"/>
            <a:t> yang </a:t>
          </a:r>
          <a:r>
            <a:rPr lang="en-US" altLang="zh-CN" dirty="0" err="1"/>
            <a:t>digunakan</a:t>
          </a:r>
          <a:r>
            <a:rPr lang="en-US" altLang="zh-CN" dirty="0"/>
            <a:t> </a:t>
          </a:r>
          <a:r>
            <a:rPr lang="en-US" altLang="zh-CN" dirty="0" err="1"/>
            <a:t>pada</a:t>
          </a:r>
          <a:r>
            <a:rPr lang="en-US" altLang="zh-CN" dirty="0"/>
            <a:t> stakeholder engagement </a:t>
          </a:r>
          <a:r>
            <a:rPr lang="en-US" altLang="zh-CN" dirty="0" err="1"/>
            <a:t>termasuk</a:t>
          </a:r>
          <a:r>
            <a:rPr lang="en-US" altLang="zh-CN" dirty="0"/>
            <a:t>, </a:t>
          </a:r>
          <a:r>
            <a:rPr lang="en-US" altLang="zh-CN" dirty="0" err="1"/>
            <a:t>tetapi</a:t>
          </a:r>
          <a:r>
            <a:rPr lang="en-US" altLang="zh-CN" dirty="0"/>
            <a:t> </a:t>
          </a:r>
          <a:r>
            <a:rPr lang="en-US" altLang="zh-CN" dirty="0" err="1"/>
            <a:t>tidak</a:t>
          </a:r>
          <a:r>
            <a:rPr lang="en-US" altLang="zh-CN" dirty="0"/>
            <a:t> </a:t>
          </a:r>
          <a:r>
            <a:rPr lang="en-US" altLang="zh-CN" dirty="0" err="1"/>
            <a:t>dibatasi</a:t>
          </a:r>
          <a:r>
            <a:rPr lang="en-US" altLang="zh-CN" dirty="0"/>
            <a:t> </a:t>
          </a:r>
          <a:r>
            <a:rPr lang="en-US" altLang="zh-CN" dirty="0" err="1"/>
            <a:t>dengan</a:t>
          </a:r>
          <a:r>
            <a:rPr lang="en-US" altLang="zh-CN" dirty="0"/>
            <a:t> :</a:t>
          </a:r>
          <a:endParaRPr lang="en-US" dirty="0"/>
        </a:p>
      </dgm:t>
    </dgm:pt>
    <dgm:pt modelId="{4EB0C575-2C9C-441D-9887-92351A28F05E}" type="parTrans" cxnId="{4A41312F-4898-4681-8C2F-1D727EB1FA70}">
      <dgm:prSet/>
      <dgm:spPr/>
      <dgm:t>
        <a:bodyPr/>
        <a:lstStyle/>
        <a:p>
          <a:endParaRPr lang="en-US"/>
        </a:p>
      </dgm:t>
    </dgm:pt>
    <dgm:pt modelId="{69827177-26BC-4A7D-9F0E-E2779EEDEBAA}" type="sibTrans" cxnId="{4A41312F-4898-4681-8C2F-1D727EB1FA70}">
      <dgm:prSet/>
      <dgm:spPr/>
      <dgm:t>
        <a:bodyPr/>
        <a:lstStyle/>
        <a:p>
          <a:endParaRPr lang="en-US"/>
        </a:p>
      </dgm:t>
    </dgm:pt>
    <dgm:pt modelId="{D4362DA9-7298-4B58-B899-B92451A405AD}">
      <dgm:prSet phldrT="[Text]"/>
      <dgm:spPr/>
      <dgm:t>
        <a:bodyPr/>
        <a:lstStyle/>
        <a:p>
          <a:r>
            <a:rPr kumimoji="0" lang="en-US" b="1" i="0" u="none" strike="noStrike" cap="none" spc="0" normalizeH="0" baseline="0" noProof="0" dirty="0">
              <a:ln>
                <a:noFill/>
              </a:ln>
              <a:solidFill>
                <a:srgbClr val="800000"/>
              </a:solidFill>
              <a:effectLst/>
              <a:uLnTx/>
              <a:uFillTx/>
              <a:latin typeface="Cambria"/>
              <a:ea typeface="+mn-ea"/>
              <a:cs typeface="+mn-cs"/>
            </a:rPr>
            <a:t>2. </a:t>
          </a:r>
          <a:r>
            <a:rPr lang="en-US" dirty="0"/>
            <a:t>Issue log</a:t>
          </a:r>
        </a:p>
      </dgm:t>
    </dgm:pt>
    <dgm:pt modelId="{B5BFFEB8-8B74-42BA-B91D-5A39E5006D6C}" type="parTrans" cxnId="{949AE6F8-9149-445B-9365-A94B5CB39DC2}">
      <dgm:prSet/>
      <dgm:spPr/>
      <dgm:t>
        <a:bodyPr/>
        <a:lstStyle/>
        <a:p>
          <a:endParaRPr lang="en-US"/>
        </a:p>
      </dgm:t>
    </dgm:pt>
    <dgm:pt modelId="{09542975-8CEB-4553-9487-3B6E99F71F83}" type="sibTrans" cxnId="{949AE6F8-9149-445B-9365-A94B5CB39DC2}">
      <dgm:prSet/>
      <dgm:spPr/>
      <dgm:t>
        <a:bodyPr/>
        <a:lstStyle/>
        <a:p>
          <a:endParaRPr lang="en-US"/>
        </a:p>
      </dgm:t>
    </dgm:pt>
    <dgm:pt modelId="{E48F9D45-382D-4F37-846F-A95400F5E542}">
      <dgm:prSet phldrT="[Text]"/>
      <dgm:spPr/>
      <dgm:t>
        <a:bodyPr/>
        <a:lstStyle/>
        <a:p>
          <a:r>
            <a:rPr lang="en-US" altLang="zh-CN" dirty="0"/>
            <a:t>Issue log </a:t>
          </a:r>
          <a:r>
            <a:rPr lang="en-US" altLang="zh-CN" dirty="0" err="1"/>
            <a:t>diperbarui</a:t>
          </a:r>
          <a:r>
            <a:rPr lang="en-US" altLang="zh-CN" dirty="0"/>
            <a:t> </a:t>
          </a:r>
          <a:r>
            <a:rPr lang="en-US" altLang="zh-CN" dirty="0" err="1"/>
            <a:t>sebagai</a:t>
          </a:r>
          <a:r>
            <a:rPr lang="en-US" altLang="zh-CN" dirty="0"/>
            <a:t> </a:t>
          </a:r>
          <a:r>
            <a:rPr lang="en-US" altLang="zh-CN" dirty="0" err="1"/>
            <a:t>persoalan</a:t>
          </a:r>
          <a:r>
            <a:rPr lang="en-US" altLang="zh-CN" dirty="0"/>
            <a:t> </a:t>
          </a:r>
          <a:r>
            <a:rPr lang="en-US" altLang="zh-CN" dirty="0" err="1"/>
            <a:t>baru</a:t>
          </a:r>
          <a:r>
            <a:rPr lang="en-US" altLang="zh-CN" dirty="0"/>
            <a:t> yang </a:t>
          </a:r>
          <a:r>
            <a:rPr lang="en-US" altLang="zh-CN" dirty="0" err="1"/>
            <a:t>teridentifikasi</a:t>
          </a:r>
          <a:r>
            <a:rPr lang="en-US" altLang="zh-CN" dirty="0"/>
            <a:t> </a:t>
          </a:r>
          <a:r>
            <a:rPr lang="en-US" altLang="zh-CN" dirty="0" err="1"/>
            <a:t>dan</a:t>
          </a:r>
          <a:r>
            <a:rPr lang="en-US" altLang="zh-CN" dirty="0"/>
            <a:t> </a:t>
          </a:r>
          <a:r>
            <a:rPr lang="en-US" altLang="zh-CN" dirty="0" err="1"/>
            <a:t>persoalan</a:t>
          </a:r>
          <a:r>
            <a:rPr lang="en-US" altLang="zh-CN" dirty="0"/>
            <a:t> </a:t>
          </a:r>
          <a:r>
            <a:rPr lang="en-US" altLang="zh-CN" dirty="0" err="1"/>
            <a:t>sekarang</a:t>
          </a:r>
          <a:r>
            <a:rPr lang="en-US" altLang="zh-CN" dirty="0"/>
            <a:t> </a:t>
          </a:r>
          <a:r>
            <a:rPr lang="en-US" altLang="zh-CN" dirty="0" err="1"/>
            <a:t>terselesaikan</a:t>
          </a:r>
          <a:r>
            <a:rPr lang="en-US" altLang="zh-CN" dirty="0"/>
            <a:t>.</a:t>
          </a:r>
          <a:endParaRPr lang="en-US" dirty="0"/>
        </a:p>
      </dgm:t>
    </dgm:pt>
    <dgm:pt modelId="{873D2417-0151-49AC-85BD-A8E7871B3E4B}" type="parTrans" cxnId="{4E0C8C17-BB44-4761-8FE4-4CC53EDEA366}">
      <dgm:prSet/>
      <dgm:spPr/>
      <dgm:t>
        <a:bodyPr/>
        <a:lstStyle/>
        <a:p>
          <a:endParaRPr lang="en-US"/>
        </a:p>
      </dgm:t>
    </dgm:pt>
    <dgm:pt modelId="{C96FFAF7-8D12-4503-A7E9-F0305B0E8605}" type="sibTrans" cxnId="{4E0C8C17-BB44-4761-8FE4-4CC53EDEA366}">
      <dgm:prSet/>
      <dgm:spPr/>
      <dgm:t>
        <a:bodyPr/>
        <a:lstStyle/>
        <a:p>
          <a:endParaRPr lang="en-US"/>
        </a:p>
      </dgm:t>
    </dgm:pt>
    <dgm:pt modelId="{648353D8-29BF-44BB-8661-E0BFEC49B31A}">
      <dgm:prSet/>
      <dgm:spPr/>
      <dgm:t>
        <a:bodyPr/>
        <a:lstStyle/>
        <a:p>
          <a:r>
            <a:rPr lang="en-US" altLang="zh-CN" dirty="0"/>
            <a:t>Life cycle yang </a:t>
          </a:r>
          <a:r>
            <a:rPr lang="en-US" altLang="zh-CN" dirty="0" err="1"/>
            <a:t>dipilih</a:t>
          </a:r>
          <a:r>
            <a:rPr lang="en-US" altLang="zh-CN" dirty="0"/>
            <a:t> </a:t>
          </a:r>
          <a:r>
            <a:rPr lang="en-US" altLang="zh-CN" dirty="0" err="1"/>
            <a:t>untuk</a:t>
          </a:r>
          <a:r>
            <a:rPr lang="en-US" altLang="zh-CN" dirty="0"/>
            <a:t> project </a:t>
          </a:r>
          <a:r>
            <a:rPr lang="en-US" altLang="zh-CN" dirty="0" err="1"/>
            <a:t>dan</a:t>
          </a:r>
          <a:r>
            <a:rPr lang="en-US" altLang="zh-CN" dirty="0"/>
            <a:t> proses-proses yang </a:t>
          </a:r>
          <a:r>
            <a:rPr lang="en-US" altLang="zh-CN" dirty="0" err="1"/>
            <a:t>akan</a:t>
          </a:r>
          <a:r>
            <a:rPr lang="en-US" altLang="zh-CN" dirty="0"/>
            <a:t> </a:t>
          </a:r>
          <a:r>
            <a:rPr lang="en-US" altLang="zh-CN" dirty="0" err="1"/>
            <a:t>diaplikasikan</a:t>
          </a:r>
          <a:r>
            <a:rPr lang="en-US" altLang="zh-CN" dirty="0"/>
            <a:t> </a:t>
          </a:r>
          <a:r>
            <a:rPr lang="en-US" altLang="zh-CN" dirty="0" err="1"/>
            <a:t>ke</a:t>
          </a:r>
          <a:r>
            <a:rPr lang="en-US" altLang="zh-CN" dirty="0"/>
            <a:t> </a:t>
          </a:r>
          <a:r>
            <a:rPr lang="en-US" altLang="zh-CN" dirty="0" err="1"/>
            <a:t>dalam</a:t>
          </a:r>
          <a:r>
            <a:rPr lang="en-US" altLang="zh-CN" dirty="0"/>
            <a:t> </a:t>
          </a:r>
          <a:r>
            <a:rPr lang="en-US" altLang="zh-CN" dirty="0" err="1"/>
            <a:t>tiap</a:t>
          </a:r>
          <a:r>
            <a:rPr lang="en-US" altLang="zh-CN" dirty="0"/>
            <a:t> </a:t>
          </a:r>
          <a:r>
            <a:rPr lang="en-US" altLang="zh-CN" dirty="0" err="1"/>
            <a:t>fase</a:t>
          </a:r>
          <a:r>
            <a:rPr lang="en-US" altLang="zh-CN" dirty="0"/>
            <a:t> </a:t>
          </a:r>
          <a:r>
            <a:rPr lang="en-US" altLang="zh-CN" dirty="0" err="1"/>
            <a:t>nya</a:t>
          </a:r>
          <a:r>
            <a:rPr lang="en-US" altLang="zh-CN" dirty="0"/>
            <a:t>.</a:t>
          </a:r>
        </a:p>
      </dgm:t>
    </dgm:pt>
    <dgm:pt modelId="{70F0E575-05AE-4EF1-818C-8D7BB012E1CE}" type="parTrans" cxnId="{7E5FD121-D9C3-420A-AC97-35B6EF1AF982}">
      <dgm:prSet/>
      <dgm:spPr/>
      <dgm:t>
        <a:bodyPr/>
        <a:lstStyle/>
        <a:p>
          <a:endParaRPr lang="en-US"/>
        </a:p>
      </dgm:t>
    </dgm:pt>
    <dgm:pt modelId="{131E0C05-E5CB-44F9-B957-BB34462056B3}" type="sibTrans" cxnId="{7E5FD121-D9C3-420A-AC97-35B6EF1AF982}">
      <dgm:prSet/>
      <dgm:spPr/>
      <dgm:t>
        <a:bodyPr/>
        <a:lstStyle/>
        <a:p>
          <a:endParaRPr lang="en-US"/>
        </a:p>
      </dgm:t>
    </dgm:pt>
    <dgm:pt modelId="{19C6B469-2625-43D4-A4FF-4E34E8BA4BC9}">
      <dgm:prSet/>
      <dgm:spPr/>
      <dgm:t>
        <a:bodyPr/>
        <a:lstStyle/>
        <a:p>
          <a:r>
            <a:rPr lang="en-US" altLang="zh-CN" dirty="0" err="1"/>
            <a:t>Bagaimana</a:t>
          </a:r>
          <a:r>
            <a:rPr lang="en-US" altLang="zh-CN" dirty="0"/>
            <a:t> </a:t>
          </a:r>
          <a:r>
            <a:rPr lang="en-US" altLang="zh-CN" dirty="0" err="1"/>
            <a:t>pekerjaan</a:t>
          </a:r>
          <a:r>
            <a:rPr lang="en-US" altLang="zh-CN" dirty="0"/>
            <a:t> </a:t>
          </a:r>
          <a:r>
            <a:rPr lang="en-US" altLang="zh-CN" dirty="0" err="1"/>
            <a:t>akan</a:t>
          </a:r>
          <a:r>
            <a:rPr lang="en-US" altLang="zh-CN" dirty="0"/>
            <a:t> </a:t>
          </a:r>
          <a:r>
            <a:rPr lang="en-US" altLang="zh-CN" dirty="0" err="1"/>
            <a:t>dieksekusi</a:t>
          </a:r>
          <a:r>
            <a:rPr lang="en-US" altLang="zh-CN" dirty="0"/>
            <a:t> </a:t>
          </a:r>
          <a:r>
            <a:rPr lang="en-US" altLang="zh-CN" dirty="0" err="1"/>
            <a:t>untuk</a:t>
          </a:r>
          <a:r>
            <a:rPr lang="en-US" altLang="zh-CN" dirty="0"/>
            <a:t> </a:t>
          </a:r>
          <a:r>
            <a:rPr lang="en-US" altLang="zh-CN" dirty="0" err="1"/>
            <a:t>mencapai</a:t>
          </a:r>
          <a:r>
            <a:rPr lang="en-US" altLang="zh-CN" dirty="0"/>
            <a:t> </a:t>
          </a:r>
          <a:r>
            <a:rPr lang="en-US" altLang="zh-CN" dirty="0" err="1"/>
            <a:t>tujuan</a:t>
          </a:r>
          <a:r>
            <a:rPr lang="en-US" altLang="zh-CN" dirty="0"/>
            <a:t> project</a:t>
          </a:r>
        </a:p>
      </dgm:t>
    </dgm:pt>
    <dgm:pt modelId="{54826C39-AD1C-4F06-A749-27CEBBF5AFF7}" type="parTrans" cxnId="{F225047B-04D0-4662-898A-1CC8351D2386}">
      <dgm:prSet/>
      <dgm:spPr/>
      <dgm:t>
        <a:bodyPr/>
        <a:lstStyle/>
        <a:p>
          <a:endParaRPr lang="en-US"/>
        </a:p>
      </dgm:t>
    </dgm:pt>
    <dgm:pt modelId="{011F366A-77F0-4195-B513-A8914A1BF2AA}" type="sibTrans" cxnId="{F225047B-04D0-4662-898A-1CC8351D2386}">
      <dgm:prSet/>
      <dgm:spPr/>
      <dgm:t>
        <a:bodyPr/>
        <a:lstStyle/>
        <a:p>
          <a:endParaRPr lang="en-US"/>
        </a:p>
      </dgm:t>
    </dgm:pt>
    <dgm:pt modelId="{B822A022-AA0A-45B6-BBC7-742924E9E890}">
      <dgm:prSet/>
      <dgm:spPr/>
      <dgm:t>
        <a:bodyPr/>
        <a:lstStyle/>
        <a:p>
          <a:r>
            <a:rPr lang="en-US" altLang="zh-CN" dirty="0" err="1"/>
            <a:t>Bagaimana</a:t>
          </a:r>
          <a:r>
            <a:rPr lang="en-US" altLang="zh-CN" dirty="0"/>
            <a:t> </a:t>
          </a:r>
          <a:r>
            <a:rPr lang="en-US" altLang="zh-CN" dirty="0" err="1"/>
            <a:t>persyaratan</a:t>
          </a:r>
          <a:r>
            <a:rPr lang="en-US" altLang="zh-CN" dirty="0"/>
            <a:t> </a:t>
          </a:r>
          <a:r>
            <a:rPr lang="en-US" altLang="zh-CN" dirty="0" err="1"/>
            <a:t>sumber</a:t>
          </a:r>
          <a:r>
            <a:rPr lang="en-US" altLang="zh-CN" dirty="0"/>
            <a:t> </a:t>
          </a:r>
          <a:r>
            <a:rPr lang="en-US" altLang="zh-CN" dirty="0" err="1"/>
            <a:t>daya</a:t>
          </a:r>
          <a:r>
            <a:rPr lang="en-US" altLang="zh-CN" dirty="0"/>
            <a:t> </a:t>
          </a:r>
          <a:r>
            <a:rPr lang="en-US" altLang="zh-CN" dirty="0" err="1"/>
            <a:t>manusia</a:t>
          </a:r>
          <a:r>
            <a:rPr lang="en-US" altLang="zh-CN" dirty="0"/>
            <a:t> </a:t>
          </a:r>
          <a:r>
            <a:rPr lang="en-US" altLang="zh-CN" dirty="0" err="1"/>
            <a:t>akan</a:t>
          </a:r>
          <a:r>
            <a:rPr lang="en-US" altLang="zh-CN" dirty="0"/>
            <a:t> </a:t>
          </a:r>
          <a:r>
            <a:rPr lang="en-US" altLang="zh-CN" dirty="0" err="1"/>
            <a:t>dipenuhi</a:t>
          </a:r>
          <a:r>
            <a:rPr lang="en-US" altLang="zh-CN" dirty="0"/>
            <a:t>, </a:t>
          </a:r>
          <a:r>
            <a:rPr lang="en-US" altLang="zh-CN" dirty="0" err="1"/>
            <a:t>bagaimana</a:t>
          </a:r>
          <a:r>
            <a:rPr lang="en-US" altLang="zh-CN" dirty="0"/>
            <a:t> </a:t>
          </a:r>
          <a:r>
            <a:rPr lang="en-US" altLang="zh-CN" dirty="0" err="1"/>
            <a:t>peran</a:t>
          </a:r>
          <a:r>
            <a:rPr lang="en-US" altLang="zh-CN" dirty="0"/>
            <a:t> </a:t>
          </a:r>
          <a:r>
            <a:rPr lang="en-US" altLang="zh-CN" dirty="0" err="1"/>
            <a:t>dan</a:t>
          </a:r>
          <a:r>
            <a:rPr lang="en-US" altLang="zh-CN" dirty="0"/>
            <a:t> </a:t>
          </a:r>
          <a:r>
            <a:rPr lang="en-US" altLang="zh-CN" dirty="0" err="1"/>
            <a:t>tanggung</a:t>
          </a:r>
          <a:r>
            <a:rPr lang="en-US" altLang="zh-CN" dirty="0"/>
            <a:t> </a:t>
          </a:r>
          <a:r>
            <a:rPr lang="en-US" altLang="zh-CN" dirty="0" err="1"/>
            <a:t>jawabnya</a:t>
          </a:r>
          <a:r>
            <a:rPr lang="en-US" altLang="zh-CN" dirty="0"/>
            <a:t>, </a:t>
          </a:r>
          <a:r>
            <a:rPr lang="en-US" altLang="zh-CN" dirty="0" err="1"/>
            <a:t>pelaporan</a:t>
          </a:r>
          <a:r>
            <a:rPr lang="en-US" altLang="zh-CN" dirty="0"/>
            <a:t> </a:t>
          </a:r>
          <a:r>
            <a:rPr lang="en-US" altLang="zh-CN" dirty="0" err="1"/>
            <a:t>hubungan-hubungan</a:t>
          </a:r>
          <a:r>
            <a:rPr lang="en-US" altLang="zh-CN" dirty="0"/>
            <a:t>, </a:t>
          </a:r>
          <a:r>
            <a:rPr lang="en-US" altLang="zh-CN" dirty="0" err="1"/>
            <a:t>dan</a:t>
          </a:r>
          <a:r>
            <a:rPr lang="en-US" altLang="zh-CN" dirty="0"/>
            <a:t> </a:t>
          </a:r>
          <a:r>
            <a:rPr lang="en-US" altLang="zh-CN" dirty="0" err="1"/>
            <a:t>manajemen</a:t>
          </a:r>
          <a:r>
            <a:rPr lang="en-US" altLang="zh-CN" dirty="0"/>
            <a:t> </a:t>
          </a:r>
          <a:r>
            <a:rPr lang="en-US" altLang="zh-CN" dirty="0" err="1"/>
            <a:t>susunan</a:t>
          </a:r>
          <a:r>
            <a:rPr lang="en-US" altLang="zh-CN" dirty="0"/>
            <a:t> </a:t>
          </a:r>
          <a:r>
            <a:rPr lang="en-US" altLang="zh-CN" dirty="0" err="1"/>
            <a:t>kepegawaian</a:t>
          </a:r>
          <a:r>
            <a:rPr lang="en-US" altLang="zh-CN" dirty="0"/>
            <a:t> yang </a:t>
          </a:r>
          <a:r>
            <a:rPr lang="en-US" altLang="zh-CN" dirty="0" err="1"/>
            <a:t>akan</a:t>
          </a:r>
          <a:r>
            <a:rPr lang="en-US" altLang="zh-CN" dirty="0"/>
            <a:t> </a:t>
          </a:r>
          <a:r>
            <a:rPr lang="en-US" altLang="zh-CN" dirty="0" err="1"/>
            <a:t>ditempatkan</a:t>
          </a:r>
          <a:r>
            <a:rPr lang="en-US" altLang="zh-CN" dirty="0"/>
            <a:t> </a:t>
          </a:r>
          <a:r>
            <a:rPr lang="en-US" altLang="zh-CN" dirty="0" err="1"/>
            <a:t>dan</a:t>
          </a:r>
          <a:r>
            <a:rPr lang="en-US" altLang="zh-CN" dirty="0"/>
            <a:t> </a:t>
          </a:r>
          <a:r>
            <a:rPr lang="en-US" altLang="zh-CN" dirty="0" err="1"/>
            <a:t>distrukturkan</a:t>
          </a:r>
          <a:r>
            <a:rPr lang="en-US" altLang="zh-CN" dirty="0"/>
            <a:t> </a:t>
          </a:r>
          <a:r>
            <a:rPr lang="en-US" altLang="zh-CN" dirty="0" err="1"/>
            <a:t>dalam</a:t>
          </a:r>
          <a:r>
            <a:rPr lang="en-US" altLang="zh-CN" dirty="0"/>
            <a:t> project</a:t>
          </a:r>
        </a:p>
      </dgm:t>
    </dgm:pt>
    <dgm:pt modelId="{A041301B-C377-4BA2-A5E7-874C1D6FD3B0}" type="parTrans" cxnId="{5742E5EA-71A0-4C8A-ADD5-4BF553FDAE56}">
      <dgm:prSet/>
      <dgm:spPr/>
      <dgm:t>
        <a:bodyPr/>
        <a:lstStyle/>
        <a:p>
          <a:endParaRPr lang="en-US"/>
        </a:p>
      </dgm:t>
    </dgm:pt>
    <dgm:pt modelId="{1743205C-4272-46CB-8660-EDB547723F89}" type="sibTrans" cxnId="{5742E5EA-71A0-4C8A-ADD5-4BF553FDAE56}">
      <dgm:prSet/>
      <dgm:spPr/>
      <dgm:t>
        <a:bodyPr/>
        <a:lstStyle/>
        <a:p>
          <a:endParaRPr lang="en-US"/>
        </a:p>
      </dgm:t>
    </dgm:pt>
    <dgm:pt modelId="{9B282814-6684-421B-923F-F108B0858EBB}">
      <dgm:prSet/>
      <dgm:spPr/>
      <dgm:t>
        <a:bodyPr/>
        <a:lstStyle/>
        <a:p>
          <a:r>
            <a:rPr lang="en-US" altLang="zh-CN" dirty="0" err="1"/>
            <a:t>Sebuah</a:t>
          </a:r>
          <a:r>
            <a:rPr lang="en-US" altLang="zh-CN" dirty="0"/>
            <a:t> </a:t>
          </a:r>
          <a:r>
            <a:rPr lang="en-US" altLang="zh-CN" dirty="0" err="1"/>
            <a:t>perubahan</a:t>
          </a:r>
          <a:r>
            <a:rPr lang="en-US" altLang="zh-CN" dirty="0"/>
            <a:t> </a:t>
          </a:r>
          <a:r>
            <a:rPr lang="en-US" altLang="zh-CN" dirty="0" err="1"/>
            <a:t>rencana</a:t>
          </a:r>
          <a:r>
            <a:rPr lang="en-US" altLang="zh-CN" dirty="0"/>
            <a:t> </a:t>
          </a:r>
          <a:r>
            <a:rPr lang="en-US" altLang="zh-CN" dirty="0" err="1"/>
            <a:t>manajemen</a:t>
          </a:r>
          <a:r>
            <a:rPr lang="en-US" altLang="zh-CN" dirty="0"/>
            <a:t> yang </a:t>
          </a:r>
          <a:r>
            <a:rPr lang="en-US" altLang="zh-CN" dirty="0" err="1"/>
            <a:t>mendokumentasikan</a:t>
          </a:r>
          <a:r>
            <a:rPr lang="en-US" altLang="zh-CN" dirty="0"/>
            <a:t> </a:t>
          </a:r>
          <a:r>
            <a:rPr lang="en-US" altLang="zh-CN" dirty="0" err="1"/>
            <a:t>bagaimana</a:t>
          </a:r>
          <a:r>
            <a:rPr lang="en-US" altLang="zh-CN" dirty="0"/>
            <a:t> </a:t>
          </a:r>
          <a:r>
            <a:rPr lang="en-US" altLang="zh-CN" dirty="0" err="1"/>
            <a:t>perubahan</a:t>
          </a:r>
          <a:r>
            <a:rPr lang="en-US" altLang="zh-CN" dirty="0"/>
            <a:t> </a:t>
          </a:r>
          <a:r>
            <a:rPr lang="en-US" altLang="zh-CN" dirty="0" err="1"/>
            <a:t>akan</a:t>
          </a:r>
          <a:r>
            <a:rPr lang="en-US" altLang="zh-CN" dirty="0"/>
            <a:t> </a:t>
          </a:r>
          <a:r>
            <a:rPr lang="en-US" altLang="zh-CN" dirty="0" err="1"/>
            <a:t>dipantau</a:t>
          </a:r>
          <a:r>
            <a:rPr lang="en-US" altLang="zh-CN" dirty="0"/>
            <a:t> </a:t>
          </a:r>
          <a:r>
            <a:rPr lang="en-US" altLang="zh-CN" dirty="0" err="1"/>
            <a:t>dan</a:t>
          </a:r>
          <a:r>
            <a:rPr lang="en-US" altLang="zh-CN" dirty="0"/>
            <a:t> </a:t>
          </a:r>
          <a:r>
            <a:rPr lang="en-US" altLang="zh-CN" dirty="0" err="1"/>
            <a:t>dikendalikan</a:t>
          </a:r>
          <a:endParaRPr lang="en-US" altLang="zh-CN" dirty="0"/>
        </a:p>
      </dgm:t>
    </dgm:pt>
    <dgm:pt modelId="{7F62AB00-1768-4403-B4CA-026DA21EA678}" type="parTrans" cxnId="{90179DFE-0672-4C7B-964A-0BA8EEFC2183}">
      <dgm:prSet/>
      <dgm:spPr/>
      <dgm:t>
        <a:bodyPr/>
        <a:lstStyle/>
        <a:p>
          <a:endParaRPr lang="en-US"/>
        </a:p>
      </dgm:t>
    </dgm:pt>
    <dgm:pt modelId="{F1408BD1-6F57-4E79-BB67-0955D349C5AF}" type="sibTrans" cxnId="{90179DFE-0672-4C7B-964A-0BA8EEFC2183}">
      <dgm:prSet/>
      <dgm:spPr/>
      <dgm:t>
        <a:bodyPr/>
        <a:lstStyle/>
        <a:p>
          <a:endParaRPr lang="en-US"/>
        </a:p>
      </dgm:t>
    </dgm:pt>
    <dgm:pt modelId="{5BEA9CAB-1351-4C97-A4E2-A5A539E994E5}">
      <dgm:prSet/>
      <dgm:spPr/>
      <dgm:t>
        <a:bodyPr/>
        <a:lstStyle/>
        <a:p>
          <a:r>
            <a:rPr lang="en-US" altLang="zh-CN" dirty="0"/>
            <a:t>Serta </a:t>
          </a:r>
          <a:r>
            <a:rPr lang="en-US" altLang="zh-CN" dirty="0" err="1"/>
            <a:t>kebutuhan-kebutuhan</a:t>
          </a:r>
          <a:r>
            <a:rPr lang="en-US" altLang="zh-CN" dirty="0"/>
            <a:t> </a:t>
          </a:r>
          <a:r>
            <a:rPr lang="en-US" altLang="zh-CN" dirty="0" err="1"/>
            <a:t>dan</a:t>
          </a:r>
          <a:r>
            <a:rPr lang="en-US" altLang="zh-CN" dirty="0"/>
            <a:t> </a:t>
          </a:r>
          <a:r>
            <a:rPr lang="en-US" altLang="zh-CN" dirty="0" err="1"/>
            <a:t>teknik-teknik</a:t>
          </a:r>
          <a:r>
            <a:rPr lang="en-US" altLang="zh-CN" dirty="0"/>
            <a:t> </a:t>
          </a:r>
          <a:r>
            <a:rPr lang="en-US" altLang="zh-CN" dirty="0" err="1"/>
            <a:t>untuk</a:t>
          </a:r>
          <a:r>
            <a:rPr lang="en-US" altLang="zh-CN" dirty="0"/>
            <a:t> </a:t>
          </a:r>
          <a:r>
            <a:rPr lang="en-US" altLang="zh-CN" dirty="0" err="1"/>
            <a:t>berkomunikasi</a:t>
          </a:r>
          <a:r>
            <a:rPr lang="en-US" altLang="zh-CN" dirty="0"/>
            <a:t> </a:t>
          </a:r>
          <a:r>
            <a:rPr lang="en-US" altLang="zh-CN" dirty="0" err="1"/>
            <a:t>antar</a:t>
          </a:r>
          <a:r>
            <a:rPr lang="en-US" altLang="zh-CN" dirty="0"/>
            <a:t> stakeholder</a:t>
          </a:r>
        </a:p>
      </dgm:t>
    </dgm:pt>
    <dgm:pt modelId="{4ACEF84E-FE04-4720-ABD2-19797579DE6C}" type="parTrans" cxnId="{D1E31D73-E8A0-4B98-9207-A33DD44595F5}">
      <dgm:prSet/>
      <dgm:spPr/>
      <dgm:t>
        <a:bodyPr/>
        <a:lstStyle/>
        <a:p>
          <a:endParaRPr lang="en-US"/>
        </a:p>
      </dgm:t>
    </dgm:pt>
    <dgm:pt modelId="{CEB738A9-6222-425E-8D58-84BC27FA97B2}" type="sibTrans" cxnId="{D1E31D73-E8A0-4B98-9207-A33DD44595F5}">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FEA4A104-BD45-4B01-832A-5D8E1CE5A084}" type="pres">
      <dgm:prSet presAssocID="{F8E89DB3-1A67-4F7D-8AA5-0E7B5FC34A5E}" presName="parentText" presStyleLbl="node1" presStyleIdx="0" presStyleCnt="2">
        <dgm:presLayoutVars>
          <dgm:chMax val="0"/>
          <dgm:bulletEnabled val="1"/>
        </dgm:presLayoutVars>
      </dgm:prSet>
      <dgm:spPr/>
    </dgm:pt>
    <dgm:pt modelId="{9C219F7B-B4DD-42B5-8120-D2A7CB779D59}" type="pres">
      <dgm:prSet presAssocID="{F8E89DB3-1A67-4F7D-8AA5-0E7B5FC34A5E}" presName="childText" presStyleLbl="revTx" presStyleIdx="0" presStyleCnt="2">
        <dgm:presLayoutVars>
          <dgm:bulletEnabled val="1"/>
        </dgm:presLayoutVars>
      </dgm:prSet>
      <dgm:spPr/>
    </dgm:pt>
    <dgm:pt modelId="{FF51D4FC-83E3-42AB-8B97-5C08A8D443F1}" type="pres">
      <dgm:prSet presAssocID="{D4362DA9-7298-4B58-B899-B92451A405AD}" presName="parentText" presStyleLbl="node1" presStyleIdx="1" presStyleCnt="2">
        <dgm:presLayoutVars>
          <dgm:chMax val="0"/>
          <dgm:bulletEnabled val="1"/>
        </dgm:presLayoutVars>
      </dgm:prSet>
      <dgm:spPr/>
    </dgm:pt>
    <dgm:pt modelId="{A3EE3EDA-C1EE-4D1E-948D-2DA52AA35FFB}" type="pres">
      <dgm:prSet presAssocID="{D4362DA9-7298-4B58-B899-B92451A405AD}" presName="childText" presStyleLbl="revTx" presStyleIdx="1" presStyleCnt="2">
        <dgm:presLayoutVars>
          <dgm:bulletEnabled val="1"/>
        </dgm:presLayoutVars>
      </dgm:prSet>
      <dgm:spPr/>
    </dgm:pt>
  </dgm:ptLst>
  <dgm:cxnLst>
    <dgm:cxn modelId="{2316AC01-D294-44F6-9053-4A4D0DC409E6}" type="presOf" srcId="{D0B5DD1E-A821-4A72-8949-89926123AE49}" destId="{B0BF93AB-7CDE-470C-8EAD-A09FF46CD870}" srcOrd="0" destOrd="0" presId="urn:microsoft.com/office/officeart/2005/8/layout/vList2"/>
    <dgm:cxn modelId="{8D526E02-212B-4080-8156-711BB14AF502}" type="presOf" srcId="{E48F9D45-382D-4F37-846F-A95400F5E542}" destId="{A3EE3EDA-C1EE-4D1E-948D-2DA52AA35FFB}" srcOrd="0" destOrd="0" presId="urn:microsoft.com/office/officeart/2005/8/layout/vList2"/>
    <dgm:cxn modelId="{F64F8107-95DD-4C8D-AA5A-7D389302025E}" srcId="{D0B5DD1E-A821-4A72-8949-89926123AE49}" destId="{F8E89DB3-1A67-4F7D-8AA5-0E7B5FC34A5E}" srcOrd="0" destOrd="0" parTransId="{CE842B11-6F30-45CB-9DA9-03E87B785792}" sibTransId="{46C6D8FC-9246-4CB6-BB9C-4A7391E32933}"/>
    <dgm:cxn modelId="{4E0C8C17-BB44-4761-8FE4-4CC53EDEA366}" srcId="{D4362DA9-7298-4B58-B899-B92451A405AD}" destId="{E48F9D45-382D-4F37-846F-A95400F5E542}" srcOrd="0" destOrd="0" parTransId="{873D2417-0151-49AC-85BD-A8E7871B3E4B}" sibTransId="{C96FFAF7-8D12-4503-A7E9-F0305B0E8605}"/>
    <dgm:cxn modelId="{25C6801A-6826-4551-909F-8D226E18F446}" type="presOf" srcId="{B822A022-AA0A-45B6-BBC7-742924E9E890}" destId="{9C219F7B-B4DD-42B5-8120-D2A7CB779D59}" srcOrd="0" destOrd="3" presId="urn:microsoft.com/office/officeart/2005/8/layout/vList2"/>
    <dgm:cxn modelId="{5FC4751E-8582-47E1-AB5B-D89C4F43D9D8}" type="presOf" srcId="{F8E89DB3-1A67-4F7D-8AA5-0E7B5FC34A5E}" destId="{FEA4A104-BD45-4B01-832A-5D8E1CE5A084}" srcOrd="0" destOrd="0" presId="urn:microsoft.com/office/officeart/2005/8/layout/vList2"/>
    <dgm:cxn modelId="{7E5FD121-D9C3-420A-AC97-35B6EF1AF982}" srcId="{55A31B0C-BBCB-4A5F-9523-ADD16659F28F}" destId="{648353D8-29BF-44BB-8661-E0BFEC49B31A}" srcOrd="0" destOrd="0" parTransId="{70F0E575-05AE-4EF1-818C-8D7BB012E1CE}" sibTransId="{131E0C05-E5CB-44F9-B957-BB34462056B3}"/>
    <dgm:cxn modelId="{4A41312F-4898-4681-8C2F-1D727EB1FA70}" srcId="{F8E89DB3-1A67-4F7D-8AA5-0E7B5FC34A5E}" destId="{55A31B0C-BBCB-4A5F-9523-ADD16659F28F}" srcOrd="0" destOrd="0" parTransId="{4EB0C575-2C9C-441D-9887-92351A28F05E}" sibTransId="{69827177-26BC-4A7D-9F0E-E2779EEDEBAA}"/>
    <dgm:cxn modelId="{FC2A4769-6C21-4826-BCCE-585C6766DFA9}" type="presOf" srcId="{9B282814-6684-421B-923F-F108B0858EBB}" destId="{9C219F7B-B4DD-42B5-8120-D2A7CB779D59}" srcOrd="0" destOrd="4" presId="urn:microsoft.com/office/officeart/2005/8/layout/vList2"/>
    <dgm:cxn modelId="{72F8934F-C5DA-4DAC-AB73-2D7079E7C077}" type="presOf" srcId="{55A31B0C-BBCB-4A5F-9523-ADD16659F28F}" destId="{9C219F7B-B4DD-42B5-8120-D2A7CB779D59}" srcOrd="0" destOrd="0" presId="urn:microsoft.com/office/officeart/2005/8/layout/vList2"/>
    <dgm:cxn modelId="{D1E31D73-E8A0-4B98-9207-A33DD44595F5}" srcId="{55A31B0C-BBCB-4A5F-9523-ADD16659F28F}" destId="{5BEA9CAB-1351-4C97-A4E2-A5A539E994E5}" srcOrd="4" destOrd="0" parTransId="{4ACEF84E-FE04-4720-ABD2-19797579DE6C}" sibTransId="{CEB738A9-6222-425E-8D58-84BC27FA97B2}"/>
    <dgm:cxn modelId="{6A972154-C6B8-4E5C-9D38-6B9946C17F6F}" type="presOf" srcId="{5BEA9CAB-1351-4C97-A4E2-A5A539E994E5}" destId="{9C219F7B-B4DD-42B5-8120-D2A7CB779D59}" srcOrd="0" destOrd="5" presId="urn:microsoft.com/office/officeart/2005/8/layout/vList2"/>
    <dgm:cxn modelId="{F225047B-04D0-4662-898A-1CC8351D2386}" srcId="{55A31B0C-BBCB-4A5F-9523-ADD16659F28F}" destId="{19C6B469-2625-43D4-A4FF-4E34E8BA4BC9}" srcOrd="1" destOrd="0" parTransId="{54826C39-AD1C-4F06-A749-27CEBBF5AFF7}" sibTransId="{011F366A-77F0-4195-B513-A8914A1BF2AA}"/>
    <dgm:cxn modelId="{0B3F2581-C0A8-4D96-9C8B-E466BB68E084}" type="presOf" srcId="{19C6B469-2625-43D4-A4FF-4E34E8BA4BC9}" destId="{9C219F7B-B4DD-42B5-8120-D2A7CB779D59}" srcOrd="0" destOrd="2" presId="urn:microsoft.com/office/officeart/2005/8/layout/vList2"/>
    <dgm:cxn modelId="{2A50DC89-9CFD-4F32-8308-E5DFA3FFBF9F}" type="presOf" srcId="{D4362DA9-7298-4B58-B899-B92451A405AD}" destId="{FF51D4FC-83E3-42AB-8B97-5C08A8D443F1}" srcOrd="0" destOrd="0" presId="urn:microsoft.com/office/officeart/2005/8/layout/vList2"/>
    <dgm:cxn modelId="{EE4FA39A-5ECE-4529-8867-CE67F901F5D9}" type="presOf" srcId="{648353D8-29BF-44BB-8661-E0BFEC49B31A}" destId="{9C219F7B-B4DD-42B5-8120-D2A7CB779D59}" srcOrd="0" destOrd="1" presId="urn:microsoft.com/office/officeart/2005/8/layout/vList2"/>
    <dgm:cxn modelId="{5742E5EA-71A0-4C8A-ADD5-4BF553FDAE56}" srcId="{55A31B0C-BBCB-4A5F-9523-ADD16659F28F}" destId="{B822A022-AA0A-45B6-BBC7-742924E9E890}" srcOrd="2" destOrd="0" parTransId="{A041301B-C377-4BA2-A5E7-874C1D6FD3B0}" sibTransId="{1743205C-4272-46CB-8660-EDB547723F89}"/>
    <dgm:cxn modelId="{949AE6F8-9149-445B-9365-A94B5CB39DC2}" srcId="{D0B5DD1E-A821-4A72-8949-89926123AE49}" destId="{D4362DA9-7298-4B58-B899-B92451A405AD}" srcOrd="1" destOrd="0" parTransId="{B5BFFEB8-8B74-42BA-B91D-5A39E5006D6C}" sibTransId="{09542975-8CEB-4553-9487-3B6E99F71F83}"/>
    <dgm:cxn modelId="{90179DFE-0672-4C7B-964A-0BA8EEFC2183}" srcId="{55A31B0C-BBCB-4A5F-9523-ADD16659F28F}" destId="{9B282814-6684-421B-923F-F108B0858EBB}" srcOrd="3" destOrd="0" parTransId="{7F62AB00-1768-4403-B4CA-026DA21EA678}" sibTransId="{F1408BD1-6F57-4E79-BB67-0955D349C5AF}"/>
    <dgm:cxn modelId="{B253217B-D7C7-49CF-9B4D-E92364805BA7}" type="presParOf" srcId="{B0BF93AB-7CDE-470C-8EAD-A09FF46CD870}" destId="{FEA4A104-BD45-4B01-832A-5D8E1CE5A084}" srcOrd="0" destOrd="0" presId="urn:microsoft.com/office/officeart/2005/8/layout/vList2"/>
    <dgm:cxn modelId="{00FD2028-C77B-4948-8FAF-710B5DF743E7}" type="presParOf" srcId="{B0BF93AB-7CDE-470C-8EAD-A09FF46CD870}" destId="{9C219F7B-B4DD-42B5-8120-D2A7CB779D59}" srcOrd="1" destOrd="0" presId="urn:microsoft.com/office/officeart/2005/8/layout/vList2"/>
    <dgm:cxn modelId="{63FA556F-1744-4024-ADC3-4BC330DE306E}" type="presParOf" srcId="{B0BF93AB-7CDE-470C-8EAD-A09FF46CD870}" destId="{FF51D4FC-83E3-42AB-8B97-5C08A8D443F1}" srcOrd="2" destOrd="0" presId="urn:microsoft.com/office/officeart/2005/8/layout/vList2"/>
    <dgm:cxn modelId="{1A5AC1FD-7F29-4126-887A-1ABE1EB91815}" type="presParOf" srcId="{B0BF93AB-7CDE-470C-8EAD-A09FF46CD870}" destId="{A3EE3EDA-C1EE-4D1E-948D-2DA52AA35FF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B5DD1E-A821-4A72-8949-89926123AE49}"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B0A4808B-8731-449E-A171-EC26E634E47E}">
      <dgm:prSet phldrT="[Text]"/>
      <dgm:spPr/>
      <dgm:t>
        <a:bodyPr/>
        <a:lstStyle/>
        <a:p>
          <a:r>
            <a:rPr kumimoji="0" lang="en-US" b="1" i="0" u="none" strike="noStrike" cap="none" spc="0" normalizeH="0" baseline="0" noProof="0" dirty="0">
              <a:ln>
                <a:noFill/>
              </a:ln>
              <a:solidFill>
                <a:srgbClr val="800000"/>
              </a:solidFill>
              <a:effectLst/>
              <a:uLnTx/>
              <a:uFillTx/>
              <a:latin typeface="Cambria"/>
              <a:ea typeface="+mn-ea"/>
              <a:cs typeface="+mn-cs"/>
            </a:rPr>
            <a:t>3. </a:t>
          </a:r>
          <a:r>
            <a:rPr lang="en-US" dirty="0"/>
            <a:t>Work performance data</a:t>
          </a:r>
        </a:p>
      </dgm:t>
    </dgm:pt>
    <dgm:pt modelId="{EA251389-26B2-4189-BD03-47D98F15F631}" type="parTrans" cxnId="{1051A7B5-FDDC-4391-B371-2CCBA642C993}">
      <dgm:prSet/>
      <dgm:spPr/>
      <dgm:t>
        <a:bodyPr/>
        <a:lstStyle/>
        <a:p>
          <a:endParaRPr lang="en-US"/>
        </a:p>
      </dgm:t>
    </dgm:pt>
    <dgm:pt modelId="{B6BB5A3A-3F80-44AE-85B6-7F90AF356678}" type="sibTrans" cxnId="{1051A7B5-FDDC-4391-B371-2CCBA642C993}">
      <dgm:prSet/>
      <dgm:spPr/>
      <dgm:t>
        <a:bodyPr/>
        <a:lstStyle/>
        <a:p>
          <a:endParaRPr lang="en-US"/>
        </a:p>
      </dgm:t>
    </dgm:pt>
    <dgm:pt modelId="{9016CBCD-6A35-4BA6-8436-DA78F16F76F7}">
      <dgm:prSet phldrT="[Text]"/>
      <dgm:spPr/>
      <dgm:t>
        <a:bodyPr/>
        <a:lstStyle/>
        <a:p>
          <a:pPr rtl="0"/>
          <a:r>
            <a:rPr lang="en-US" altLang="zh-CN" dirty="0"/>
            <a:t>Work Performance Data </a:t>
          </a:r>
          <a:r>
            <a:rPr lang="en-US" altLang="zh-CN" dirty="0" err="1"/>
            <a:t>adalah</a:t>
          </a:r>
          <a:r>
            <a:rPr lang="en-US" altLang="zh-CN" dirty="0"/>
            <a:t> </a:t>
          </a:r>
          <a:r>
            <a:rPr lang="en-US" altLang="zh-CN" dirty="0" err="1"/>
            <a:t>obersvasi</a:t>
          </a:r>
          <a:r>
            <a:rPr lang="en-US" altLang="zh-CN" dirty="0"/>
            <a:t> </a:t>
          </a:r>
          <a:r>
            <a:rPr lang="en-US" altLang="zh-CN" dirty="0" err="1"/>
            <a:t>utama</a:t>
          </a:r>
          <a:r>
            <a:rPr lang="en-US" altLang="zh-CN" dirty="0"/>
            <a:t> </a:t>
          </a:r>
          <a:r>
            <a:rPr lang="en-US" altLang="zh-CN" dirty="0" err="1"/>
            <a:t>dan</a:t>
          </a:r>
          <a:r>
            <a:rPr lang="en-US" altLang="zh-CN" dirty="0"/>
            <a:t> </a:t>
          </a:r>
          <a:r>
            <a:rPr lang="en-US" altLang="zh-CN" dirty="0" err="1"/>
            <a:t>pengukuran</a:t>
          </a:r>
          <a:r>
            <a:rPr lang="en-US" altLang="zh-CN" dirty="0"/>
            <a:t> yang </a:t>
          </a:r>
          <a:r>
            <a:rPr lang="en-US" altLang="zh-CN" dirty="0" err="1"/>
            <a:t>diidentifikasi</a:t>
          </a:r>
          <a:r>
            <a:rPr lang="en-US" altLang="zh-CN" dirty="0"/>
            <a:t> </a:t>
          </a:r>
          <a:r>
            <a:rPr lang="en-US" altLang="zh-CN" dirty="0" err="1"/>
            <a:t>selama</a:t>
          </a:r>
          <a:r>
            <a:rPr lang="en-US" altLang="zh-CN" dirty="0"/>
            <a:t> </a:t>
          </a:r>
          <a:r>
            <a:rPr lang="en-US" altLang="zh-CN" dirty="0" err="1"/>
            <a:t>kegiatan</a:t>
          </a:r>
          <a:r>
            <a:rPr lang="en-US" altLang="zh-CN" dirty="0"/>
            <a:t> yang </a:t>
          </a:r>
          <a:r>
            <a:rPr lang="en-US" altLang="zh-CN" dirty="0" err="1"/>
            <a:t>dilakukan</a:t>
          </a:r>
          <a:r>
            <a:rPr lang="en-US" altLang="zh-CN" dirty="0"/>
            <a:t> </a:t>
          </a:r>
          <a:r>
            <a:rPr lang="en-US" altLang="zh-CN" dirty="0" err="1"/>
            <a:t>untuk</a:t>
          </a:r>
          <a:r>
            <a:rPr lang="en-US" altLang="zh-CN" dirty="0"/>
            <a:t> </a:t>
          </a:r>
          <a:r>
            <a:rPr lang="en-US" altLang="zh-CN" dirty="0" err="1"/>
            <a:t>melaksanakan</a:t>
          </a:r>
          <a:r>
            <a:rPr lang="en-US" altLang="zh-CN" dirty="0"/>
            <a:t> </a:t>
          </a:r>
          <a:r>
            <a:rPr lang="en-US" altLang="zh-CN" dirty="0" err="1"/>
            <a:t>pekerjaan</a:t>
          </a:r>
          <a:r>
            <a:rPr lang="en-US" altLang="zh-CN" dirty="0"/>
            <a:t> </a:t>
          </a:r>
          <a:r>
            <a:rPr lang="en-US" altLang="zh-CN" dirty="0" err="1"/>
            <a:t>proyek</a:t>
          </a:r>
          <a:r>
            <a:rPr lang="en-US" altLang="zh-CN" dirty="0"/>
            <a:t>. </a:t>
          </a:r>
          <a:r>
            <a:rPr lang="en-US" altLang="zh-CN" dirty="0" err="1"/>
            <a:t>Contoh</a:t>
          </a:r>
          <a:r>
            <a:rPr lang="en-US" altLang="zh-CN" dirty="0"/>
            <a:t> </a:t>
          </a:r>
          <a:r>
            <a:rPr lang="en-US" altLang="zh-CN" dirty="0" err="1"/>
            <a:t>dari</a:t>
          </a:r>
          <a:r>
            <a:rPr lang="en-US" altLang="zh-CN" dirty="0"/>
            <a:t> work performance data </a:t>
          </a:r>
          <a:r>
            <a:rPr lang="en-US" altLang="zh-CN" dirty="0" err="1"/>
            <a:t>diantaranya</a:t>
          </a:r>
          <a:r>
            <a:rPr lang="en-US" altLang="zh-CN" dirty="0"/>
            <a:t> </a:t>
          </a:r>
          <a:r>
            <a:rPr lang="en-US" altLang="zh-CN" dirty="0" err="1"/>
            <a:t>laporan</a:t>
          </a:r>
          <a:r>
            <a:rPr lang="en-US" altLang="zh-CN" dirty="0"/>
            <a:t> </a:t>
          </a:r>
          <a:r>
            <a:rPr lang="en-US" altLang="zh-CN" dirty="0" err="1"/>
            <a:t>persentase</a:t>
          </a:r>
          <a:r>
            <a:rPr lang="en-US" altLang="zh-CN" dirty="0"/>
            <a:t> </a:t>
          </a:r>
          <a:r>
            <a:rPr lang="en-US" altLang="zh-CN" dirty="0" err="1"/>
            <a:t>penyelesaian</a:t>
          </a:r>
          <a:r>
            <a:rPr lang="en-US" altLang="zh-CN" dirty="0"/>
            <a:t> </a:t>
          </a:r>
          <a:r>
            <a:rPr lang="en-US" altLang="zh-CN" dirty="0" err="1"/>
            <a:t>pekerjaan</a:t>
          </a:r>
          <a:r>
            <a:rPr lang="en-US" altLang="zh-CN" dirty="0"/>
            <a:t>, </a:t>
          </a:r>
          <a:r>
            <a:rPr lang="en-US" altLang="zh-CN" dirty="0" err="1"/>
            <a:t>jumlah</a:t>
          </a:r>
          <a:r>
            <a:rPr lang="en-US" altLang="zh-CN" dirty="0"/>
            <a:t> defect, </a:t>
          </a:r>
          <a:r>
            <a:rPr lang="en-US" altLang="zh-CN" i="1" dirty="0"/>
            <a:t>actual cost</a:t>
          </a:r>
          <a:r>
            <a:rPr lang="en-US" altLang="zh-CN" dirty="0"/>
            <a:t>, </a:t>
          </a:r>
          <a:r>
            <a:rPr lang="en-US" altLang="zh-CN" dirty="0" err="1"/>
            <a:t>durasi</a:t>
          </a:r>
          <a:r>
            <a:rPr lang="en-US" altLang="zh-CN" dirty="0"/>
            <a:t> </a:t>
          </a:r>
          <a:r>
            <a:rPr lang="en-US" altLang="zh-CN" dirty="0" err="1"/>
            <a:t>aktual</a:t>
          </a:r>
          <a:r>
            <a:rPr lang="en-US" altLang="zh-CN" dirty="0"/>
            <a:t> </a:t>
          </a:r>
          <a:r>
            <a:rPr lang="en-US" altLang="zh-CN" dirty="0" err="1"/>
            <a:t>dan</a:t>
          </a:r>
          <a:r>
            <a:rPr lang="en-US" altLang="zh-CN" dirty="0"/>
            <a:t> lain-lain.</a:t>
          </a:r>
          <a:endParaRPr lang="en-US" dirty="0"/>
        </a:p>
      </dgm:t>
    </dgm:pt>
    <dgm:pt modelId="{BC16C74E-962A-4F32-AD32-B5AC18531752}" type="parTrans" cxnId="{B7EDDD91-22B7-4D27-B03E-A59D5E7742D6}">
      <dgm:prSet/>
      <dgm:spPr/>
      <dgm:t>
        <a:bodyPr/>
        <a:lstStyle/>
        <a:p>
          <a:endParaRPr lang="en-US"/>
        </a:p>
      </dgm:t>
    </dgm:pt>
    <dgm:pt modelId="{9A907CDC-CA62-4F45-9BFA-C510D3871E01}" type="sibTrans" cxnId="{B7EDDD91-22B7-4D27-B03E-A59D5E7742D6}">
      <dgm:prSet/>
      <dgm:spPr/>
      <dgm:t>
        <a:bodyPr/>
        <a:lstStyle/>
        <a:p>
          <a:endParaRPr lang="en-US"/>
        </a:p>
      </dgm:t>
    </dgm:pt>
    <dgm:pt modelId="{C07A35CE-69B7-4622-9FB1-637FC9DD088A}">
      <dgm:prSet phldrT="[Text]"/>
      <dgm:spPr/>
      <dgm:t>
        <a:bodyPr/>
        <a:lstStyle/>
        <a:p>
          <a:pPr rtl="0"/>
          <a:r>
            <a:rPr kumimoji="0" lang="id-ID" b="1" i="0" u="none" strike="noStrike" cap="none" spc="0" normalizeH="0" baseline="0" noProof="0" dirty="0">
              <a:ln>
                <a:noFill/>
              </a:ln>
              <a:solidFill>
                <a:srgbClr val="800000"/>
              </a:solidFill>
              <a:effectLst/>
              <a:uLnTx/>
              <a:uFillTx/>
              <a:latin typeface="Cambria"/>
              <a:ea typeface="+mn-ea"/>
              <a:cs typeface="+mn-cs"/>
            </a:rPr>
            <a:t>4</a:t>
          </a:r>
          <a:r>
            <a:rPr kumimoji="0" lang="en-US" b="1" i="0" u="none" strike="noStrike" cap="none" spc="0" normalizeH="0" baseline="0" noProof="0" dirty="0">
              <a:ln>
                <a:noFill/>
              </a:ln>
              <a:solidFill>
                <a:srgbClr val="800000"/>
              </a:solidFill>
              <a:effectLst/>
              <a:uLnTx/>
              <a:uFillTx/>
              <a:latin typeface="Cambria"/>
              <a:ea typeface="+mn-ea"/>
              <a:cs typeface="+mn-cs"/>
            </a:rPr>
            <a:t>. </a:t>
          </a:r>
          <a:r>
            <a:rPr lang="en-US" dirty="0"/>
            <a:t>Project documents</a:t>
          </a:r>
        </a:p>
      </dgm:t>
    </dgm:pt>
    <dgm:pt modelId="{2DCB27C7-3F01-48C4-8C8C-58E3978EFA9C}" type="parTrans" cxnId="{327D2A00-D115-43CD-8E2A-C6A58BE6CECB}">
      <dgm:prSet/>
      <dgm:spPr/>
      <dgm:t>
        <a:bodyPr/>
        <a:lstStyle/>
        <a:p>
          <a:endParaRPr lang="en-US"/>
        </a:p>
      </dgm:t>
    </dgm:pt>
    <dgm:pt modelId="{A244ABA9-276D-4639-91EB-95D397B5AD03}" type="sibTrans" cxnId="{327D2A00-D115-43CD-8E2A-C6A58BE6CECB}">
      <dgm:prSet/>
      <dgm:spPr/>
      <dgm:t>
        <a:bodyPr/>
        <a:lstStyle/>
        <a:p>
          <a:endParaRPr lang="en-US"/>
        </a:p>
      </dgm:t>
    </dgm:pt>
    <dgm:pt modelId="{E8B0EF16-6169-4460-AF10-59E15248CC68}">
      <dgm:prSet phldrT="[Text]"/>
      <dgm:spPr/>
      <dgm:t>
        <a:bodyPr/>
        <a:lstStyle/>
        <a:p>
          <a:pPr rtl="0"/>
          <a:r>
            <a:rPr lang="en-US" altLang="zh-CN" dirty="0" err="1"/>
            <a:t>Berbagai</a:t>
          </a:r>
          <a:r>
            <a:rPr lang="en-US" altLang="zh-CN" dirty="0"/>
            <a:t> </a:t>
          </a:r>
          <a:r>
            <a:rPr lang="en-US" altLang="zh-CN" dirty="0" err="1"/>
            <a:t>dokumen-dokumen</a:t>
          </a:r>
          <a:r>
            <a:rPr lang="en-US" altLang="zh-CN" dirty="0"/>
            <a:t> </a:t>
          </a:r>
          <a:r>
            <a:rPr lang="en-US" altLang="zh-CN" dirty="0" err="1"/>
            <a:t>proyek</a:t>
          </a:r>
          <a:r>
            <a:rPr lang="en-US" altLang="zh-CN" dirty="0"/>
            <a:t> </a:t>
          </a:r>
          <a:r>
            <a:rPr lang="en-US" altLang="zh-CN" dirty="0" err="1"/>
            <a:t>mulai</a:t>
          </a:r>
          <a:r>
            <a:rPr lang="en-US" altLang="zh-CN" dirty="0"/>
            <a:t> </a:t>
          </a:r>
          <a:r>
            <a:rPr lang="en-US" altLang="zh-CN" dirty="0" err="1"/>
            <a:t>dari</a:t>
          </a:r>
          <a:r>
            <a:rPr lang="en-US" altLang="zh-CN" dirty="0"/>
            <a:t> </a:t>
          </a:r>
          <a:r>
            <a:rPr lang="en-US" altLang="zh-CN" dirty="0" err="1"/>
            <a:t>tahap</a:t>
          </a:r>
          <a:r>
            <a:rPr lang="en-US" altLang="zh-CN" dirty="0"/>
            <a:t> </a:t>
          </a:r>
          <a:r>
            <a:rPr lang="en-US" altLang="zh-CN" i="1" dirty="0"/>
            <a:t>initiation</a:t>
          </a:r>
          <a:r>
            <a:rPr lang="en-US" altLang="zh-CN" dirty="0"/>
            <a:t>, </a:t>
          </a:r>
          <a:r>
            <a:rPr lang="en-US" altLang="zh-CN" i="1" dirty="0"/>
            <a:t>execution</a:t>
          </a:r>
          <a:r>
            <a:rPr lang="en-US" altLang="zh-CN" dirty="0"/>
            <a:t>, </a:t>
          </a:r>
          <a:r>
            <a:rPr lang="en-US" altLang="zh-CN" dirty="0" err="1"/>
            <a:t>atau</a:t>
          </a:r>
          <a:r>
            <a:rPr lang="en-US" altLang="zh-CN" dirty="0"/>
            <a:t> proses-proses </a:t>
          </a:r>
          <a:r>
            <a:rPr lang="en-US" altLang="zh-CN" dirty="0" err="1"/>
            <a:t>kontrol</a:t>
          </a:r>
          <a:r>
            <a:rPr lang="en-US" altLang="zh-CN" dirty="0"/>
            <a:t> </a:t>
          </a:r>
          <a:r>
            <a:rPr lang="en-US" altLang="zh-CN" dirty="0" err="1"/>
            <a:t>dapat</a:t>
          </a:r>
          <a:r>
            <a:rPr lang="en-US" altLang="zh-CN" dirty="0"/>
            <a:t> </a:t>
          </a:r>
          <a:r>
            <a:rPr lang="en-US" altLang="zh-CN" dirty="0" err="1"/>
            <a:t>digunakan</a:t>
          </a:r>
          <a:r>
            <a:rPr lang="en-US" altLang="zh-CN" dirty="0"/>
            <a:t> </a:t>
          </a:r>
          <a:r>
            <a:rPr lang="en-US" altLang="zh-CN" dirty="0" err="1"/>
            <a:t>sebagai</a:t>
          </a:r>
          <a:r>
            <a:rPr lang="en-US" altLang="zh-CN" dirty="0"/>
            <a:t> </a:t>
          </a:r>
          <a:r>
            <a:rPr lang="en-US" altLang="zh-CN" i="1" dirty="0"/>
            <a:t>supporting input</a:t>
          </a:r>
          <a:r>
            <a:rPr lang="en-US" altLang="zh-CN" dirty="0"/>
            <a:t> </a:t>
          </a:r>
          <a:r>
            <a:rPr lang="en-US" altLang="zh-CN" dirty="0" err="1"/>
            <a:t>untuk</a:t>
          </a:r>
          <a:r>
            <a:rPr lang="en-US" altLang="zh-CN" dirty="0"/>
            <a:t> </a:t>
          </a:r>
          <a:r>
            <a:rPr lang="en-US" altLang="zh-CN" i="1" dirty="0"/>
            <a:t>controlling stakeholder engagement</a:t>
          </a:r>
          <a:r>
            <a:rPr lang="en-US" altLang="zh-CN" dirty="0"/>
            <a:t>. Yang </a:t>
          </a:r>
          <a:r>
            <a:rPr lang="en-US" altLang="zh-CN" dirty="0" err="1"/>
            <a:t>termasuk</a:t>
          </a:r>
          <a:r>
            <a:rPr lang="en-US" altLang="zh-CN" dirty="0"/>
            <a:t> </a:t>
          </a:r>
          <a:r>
            <a:rPr lang="en-US" altLang="zh-CN" dirty="0" err="1"/>
            <a:t>kedalam</a:t>
          </a:r>
          <a:r>
            <a:rPr lang="en-US" altLang="zh-CN" i="1" dirty="0"/>
            <a:t> project document</a:t>
          </a:r>
          <a:r>
            <a:rPr lang="en-US" altLang="zh-CN" dirty="0"/>
            <a:t> :</a:t>
          </a:r>
          <a:endParaRPr lang="en-US" dirty="0"/>
        </a:p>
      </dgm:t>
    </dgm:pt>
    <dgm:pt modelId="{5087C59D-4C4C-47FD-8277-BD6D77AFDFD9}" type="parTrans" cxnId="{2299777A-E99B-4E07-A1C5-2EDB6F7461CD}">
      <dgm:prSet/>
      <dgm:spPr/>
      <dgm:t>
        <a:bodyPr/>
        <a:lstStyle/>
        <a:p>
          <a:endParaRPr lang="en-US"/>
        </a:p>
      </dgm:t>
    </dgm:pt>
    <dgm:pt modelId="{A110D078-2F68-425B-8356-1B7BFD7691B5}" type="sibTrans" cxnId="{2299777A-E99B-4E07-A1C5-2EDB6F7461CD}">
      <dgm:prSet/>
      <dgm:spPr/>
      <dgm:t>
        <a:bodyPr/>
        <a:lstStyle/>
        <a:p>
          <a:endParaRPr lang="en-US"/>
        </a:p>
      </dgm:t>
    </dgm:pt>
    <dgm:pt modelId="{9BCA7FAA-D60D-493C-A41B-F57790492187}">
      <dgm:prSet/>
      <dgm:spPr/>
      <dgm:t>
        <a:bodyPr/>
        <a:lstStyle/>
        <a:p>
          <a:r>
            <a:rPr lang="en-US" altLang="zh-CN" dirty="0"/>
            <a:t>Project schedule</a:t>
          </a:r>
        </a:p>
      </dgm:t>
    </dgm:pt>
    <dgm:pt modelId="{AF2EC502-8254-4E6B-9890-A5D0BA101512}" type="parTrans" cxnId="{34BF41FE-B01C-40AC-A1C8-18A5DEBA147E}">
      <dgm:prSet/>
      <dgm:spPr/>
      <dgm:t>
        <a:bodyPr/>
        <a:lstStyle/>
        <a:p>
          <a:endParaRPr lang="en-US"/>
        </a:p>
      </dgm:t>
    </dgm:pt>
    <dgm:pt modelId="{D95D897B-6843-4A51-B50D-B8DFBA306F23}" type="sibTrans" cxnId="{34BF41FE-B01C-40AC-A1C8-18A5DEBA147E}">
      <dgm:prSet/>
      <dgm:spPr/>
      <dgm:t>
        <a:bodyPr/>
        <a:lstStyle/>
        <a:p>
          <a:endParaRPr lang="en-US"/>
        </a:p>
      </dgm:t>
    </dgm:pt>
    <dgm:pt modelId="{C3A86D5E-BD2C-400F-90C8-A58D2084B2D7}">
      <dgm:prSet/>
      <dgm:spPr/>
      <dgm:t>
        <a:bodyPr/>
        <a:lstStyle/>
        <a:p>
          <a:r>
            <a:rPr lang="en-US" altLang="zh-CN" dirty="0"/>
            <a:t>Stakeholder register</a:t>
          </a:r>
        </a:p>
      </dgm:t>
    </dgm:pt>
    <dgm:pt modelId="{6ACFB278-CE86-4572-BD55-B5C50EFB0830}" type="parTrans" cxnId="{0AD6937A-2F8F-4D36-8F9C-C782712AC99B}">
      <dgm:prSet/>
      <dgm:spPr/>
      <dgm:t>
        <a:bodyPr/>
        <a:lstStyle/>
        <a:p>
          <a:endParaRPr lang="en-US"/>
        </a:p>
      </dgm:t>
    </dgm:pt>
    <dgm:pt modelId="{680848E3-A15A-465F-AADF-5B961C1D3C21}" type="sibTrans" cxnId="{0AD6937A-2F8F-4D36-8F9C-C782712AC99B}">
      <dgm:prSet/>
      <dgm:spPr/>
      <dgm:t>
        <a:bodyPr/>
        <a:lstStyle/>
        <a:p>
          <a:endParaRPr lang="en-US"/>
        </a:p>
      </dgm:t>
    </dgm:pt>
    <dgm:pt modelId="{A6D8168E-4F92-4905-BFFA-EF5085A236D4}">
      <dgm:prSet/>
      <dgm:spPr/>
      <dgm:t>
        <a:bodyPr/>
        <a:lstStyle/>
        <a:p>
          <a:r>
            <a:rPr lang="en-US" altLang="zh-CN" dirty="0"/>
            <a:t>Issue log</a:t>
          </a:r>
        </a:p>
      </dgm:t>
    </dgm:pt>
    <dgm:pt modelId="{62FF8DBF-7E4C-48F4-9A75-52B63B9DA3BD}" type="parTrans" cxnId="{2EFDA634-67AE-4337-AC95-A5DD1AB4C190}">
      <dgm:prSet/>
      <dgm:spPr/>
      <dgm:t>
        <a:bodyPr/>
        <a:lstStyle/>
        <a:p>
          <a:endParaRPr lang="en-US"/>
        </a:p>
      </dgm:t>
    </dgm:pt>
    <dgm:pt modelId="{12A27CD5-03E7-41A6-BAA6-54C487900A6E}" type="sibTrans" cxnId="{2EFDA634-67AE-4337-AC95-A5DD1AB4C190}">
      <dgm:prSet/>
      <dgm:spPr/>
      <dgm:t>
        <a:bodyPr/>
        <a:lstStyle/>
        <a:p>
          <a:endParaRPr lang="en-US"/>
        </a:p>
      </dgm:t>
    </dgm:pt>
    <dgm:pt modelId="{6C0250F3-BE06-45F1-B59A-86FC8A5517E6}">
      <dgm:prSet/>
      <dgm:spPr/>
      <dgm:t>
        <a:bodyPr/>
        <a:lstStyle/>
        <a:p>
          <a:r>
            <a:rPr lang="en-US" altLang="zh-CN" dirty="0"/>
            <a:t>Change log, </a:t>
          </a:r>
          <a:r>
            <a:rPr lang="en-US" altLang="zh-CN" dirty="0" err="1"/>
            <a:t>dan</a:t>
          </a:r>
          <a:endParaRPr lang="en-US" altLang="zh-CN" dirty="0"/>
        </a:p>
      </dgm:t>
    </dgm:pt>
    <dgm:pt modelId="{BA2CCB6E-115A-47A0-B4CB-E5232CD6893E}" type="parTrans" cxnId="{BDFEAE75-3E4C-4F82-9205-103F0FA7189F}">
      <dgm:prSet/>
      <dgm:spPr/>
      <dgm:t>
        <a:bodyPr/>
        <a:lstStyle/>
        <a:p>
          <a:endParaRPr lang="en-US"/>
        </a:p>
      </dgm:t>
    </dgm:pt>
    <dgm:pt modelId="{62979830-6E67-4F8A-A305-69491309C01F}" type="sibTrans" cxnId="{BDFEAE75-3E4C-4F82-9205-103F0FA7189F}">
      <dgm:prSet/>
      <dgm:spPr/>
      <dgm:t>
        <a:bodyPr/>
        <a:lstStyle/>
        <a:p>
          <a:endParaRPr lang="en-US"/>
        </a:p>
      </dgm:t>
    </dgm:pt>
    <dgm:pt modelId="{C8656A67-DDB6-484F-8842-6C1D9FBED548}">
      <dgm:prSet/>
      <dgm:spPr/>
      <dgm:t>
        <a:bodyPr/>
        <a:lstStyle/>
        <a:p>
          <a:r>
            <a:rPr lang="en-US" altLang="zh-CN" dirty="0"/>
            <a:t>Project communications</a:t>
          </a:r>
        </a:p>
      </dgm:t>
    </dgm:pt>
    <dgm:pt modelId="{D7C60F1B-5B49-4B3C-97CE-BC1740602228}" type="parTrans" cxnId="{549A44C5-AD07-49D9-86B5-376F65E85F5D}">
      <dgm:prSet/>
      <dgm:spPr/>
      <dgm:t>
        <a:bodyPr/>
        <a:lstStyle/>
        <a:p>
          <a:endParaRPr lang="en-US"/>
        </a:p>
      </dgm:t>
    </dgm:pt>
    <dgm:pt modelId="{EEED4C11-BDB0-4A4E-994D-7B3BE2E60FAD}" type="sibTrans" cxnId="{549A44C5-AD07-49D9-86B5-376F65E85F5D}">
      <dgm:prSet/>
      <dgm:spPr/>
      <dgm:t>
        <a:bodyPr/>
        <a:lstStyle/>
        <a:p>
          <a:endParaRPr lang="en-US"/>
        </a:p>
      </dgm:t>
    </dgm:pt>
    <dgm:pt modelId="{B0BF93AB-7CDE-470C-8EAD-A09FF46CD870}" type="pres">
      <dgm:prSet presAssocID="{D0B5DD1E-A821-4A72-8949-89926123AE49}" presName="linear" presStyleCnt="0">
        <dgm:presLayoutVars>
          <dgm:animLvl val="lvl"/>
          <dgm:resizeHandles val="exact"/>
        </dgm:presLayoutVars>
      </dgm:prSet>
      <dgm:spPr/>
    </dgm:pt>
    <dgm:pt modelId="{827FC9E2-42B0-4E0D-BF58-352656835E99}" type="pres">
      <dgm:prSet presAssocID="{B0A4808B-8731-449E-A171-EC26E634E47E}" presName="parentText" presStyleLbl="node1" presStyleIdx="0" presStyleCnt="2">
        <dgm:presLayoutVars>
          <dgm:chMax val="0"/>
          <dgm:bulletEnabled val="1"/>
        </dgm:presLayoutVars>
      </dgm:prSet>
      <dgm:spPr/>
    </dgm:pt>
    <dgm:pt modelId="{2DB83A3D-A700-4D12-AFEA-3481225D662D}" type="pres">
      <dgm:prSet presAssocID="{B0A4808B-8731-449E-A171-EC26E634E47E}" presName="childText" presStyleLbl="revTx" presStyleIdx="0" presStyleCnt="2">
        <dgm:presLayoutVars>
          <dgm:bulletEnabled val="1"/>
        </dgm:presLayoutVars>
      </dgm:prSet>
      <dgm:spPr/>
    </dgm:pt>
    <dgm:pt modelId="{A3061DE9-0DB7-4F16-BBA3-8BBE035A9410}" type="pres">
      <dgm:prSet presAssocID="{C07A35CE-69B7-4622-9FB1-637FC9DD088A}" presName="parentText" presStyleLbl="node1" presStyleIdx="1" presStyleCnt="2">
        <dgm:presLayoutVars>
          <dgm:chMax val="0"/>
          <dgm:bulletEnabled val="1"/>
        </dgm:presLayoutVars>
      </dgm:prSet>
      <dgm:spPr/>
    </dgm:pt>
    <dgm:pt modelId="{E7881D97-6C6A-4D65-9865-C502EDD4CF36}" type="pres">
      <dgm:prSet presAssocID="{C07A35CE-69B7-4622-9FB1-637FC9DD088A}" presName="childText" presStyleLbl="revTx" presStyleIdx="1" presStyleCnt="2">
        <dgm:presLayoutVars>
          <dgm:bulletEnabled val="1"/>
        </dgm:presLayoutVars>
      </dgm:prSet>
      <dgm:spPr/>
    </dgm:pt>
  </dgm:ptLst>
  <dgm:cxnLst>
    <dgm:cxn modelId="{327D2A00-D115-43CD-8E2A-C6A58BE6CECB}" srcId="{D0B5DD1E-A821-4A72-8949-89926123AE49}" destId="{C07A35CE-69B7-4622-9FB1-637FC9DD088A}" srcOrd="1" destOrd="0" parTransId="{2DCB27C7-3F01-48C4-8C8C-58E3978EFA9C}" sibTransId="{A244ABA9-276D-4639-91EB-95D397B5AD03}"/>
    <dgm:cxn modelId="{6ED3CA25-2CF7-4D32-9A7A-FBDEB445854E}" type="presOf" srcId="{C8656A67-DDB6-484F-8842-6C1D9FBED548}" destId="{E7881D97-6C6A-4D65-9865-C502EDD4CF36}" srcOrd="0" destOrd="5" presId="urn:microsoft.com/office/officeart/2005/8/layout/vList2"/>
    <dgm:cxn modelId="{1EA6E82B-9D63-457B-93B8-94D276F435D3}" type="presOf" srcId="{6C0250F3-BE06-45F1-B59A-86FC8A5517E6}" destId="{E7881D97-6C6A-4D65-9865-C502EDD4CF36}" srcOrd="0" destOrd="4" presId="urn:microsoft.com/office/officeart/2005/8/layout/vList2"/>
    <dgm:cxn modelId="{9A436D2F-3F1D-4846-84A9-6D49C102DB0F}" type="presOf" srcId="{C07A35CE-69B7-4622-9FB1-637FC9DD088A}" destId="{A3061DE9-0DB7-4F16-BBA3-8BBE035A9410}" srcOrd="0" destOrd="0" presId="urn:microsoft.com/office/officeart/2005/8/layout/vList2"/>
    <dgm:cxn modelId="{2EFDA634-67AE-4337-AC95-A5DD1AB4C190}" srcId="{E8B0EF16-6169-4460-AF10-59E15248CC68}" destId="{A6D8168E-4F92-4905-BFFA-EF5085A236D4}" srcOrd="2" destOrd="0" parTransId="{62FF8DBF-7E4C-48F4-9A75-52B63B9DA3BD}" sibTransId="{12A27CD5-03E7-41A6-BAA6-54C487900A6E}"/>
    <dgm:cxn modelId="{F65F3636-AB75-4D53-B231-89982260C3FD}" type="presOf" srcId="{9BCA7FAA-D60D-493C-A41B-F57790492187}" destId="{E7881D97-6C6A-4D65-9865-C502EDD4CF36}" srcOrd="0" destOrd="1" presId="urn:microsoft.com/office/officeart/2005/8/layout/vList2"/>
    <dgm:cxn modelId="{589C8B61-FA83-4381-8FFA-6ED245CB0078}" type="presOf" srcId="{E8B0EF16-6169-4460-AF10-59E15248CC68}" destId="{E7881D97-6C6A-4D65-9865-C502EDD4CF36}" srcOrd="0" destOrd="0" presId="urn:microsoft.com/office/officeart/2005/8/layout/vList2"/>
    <dgm:cxn modelId="{238AF54C-2D7C-4D6A-A870-41213BF0E392}" type="presOf" srcId="{9016CBCD-6A35-4BA6-8436-DA78F16F76F7}" destId="{2DB83A3D-A700-4D12-AFEA-3481225D662D}" srcOrd="0" destOrd="0" presId="urn:microsoft.com/office/officeart/2005/8/layout/vList2"/>
    <dgm:cxn modelId="{BDFEAE75-3E4C-4F82-9205-103F0FA7189F}" srcId="{E8B0EF16-6169-4460-AF10-59E15248CC68}" destId="{6C0250F3-BE06-45F1-B59A-86FC8A5517E6}" srcOrd="3" destOrd="0" parTransId="{BA2CCB6E-115A-47A0-B4CB-E5232CD6893E}" sibTransId="{62979830-6E67-4F8A-A305-69491309C01F}"/>
    <dgm:cxn modelId="{2299777A-E99B-4E07-A1C5-2EDB6F7461CD}" srcId="{C07A35CE-69B7-4622-9FB1-637FC9DD088A}" destId="{E8B0EF16-6169-4460-AF10-59E15248CC68}" srcOrd="0" destOrd="0" parTransId="{5087C59D-4C4C-47FD-8277-BD6D77AFDFD9}" sibTransId="{A110D078-2F68-425B-8356-1B7BFD7691B5}"/>
    <dgm:cxn modelId="{0AD6937A-2F8F-4D36-8F9C-C782712AC99B}" srcId="{E8B0EF16-6169-4460-AF10-59E15248CC68}" destId="{C3A86D5E-BD2C-400F-90C8-A58D2084B2D7}" srcOrd="1" destOrd="0" parTransId="{6ACFB278-CE86-4572-BD55-B5C50EFB0830}" sibTransId="{680848E3-A15A-465F-AADF-5B961C1D3C21}"/>
    <dgm:cxn modelId="{B7EDDD91-22B7-4D27-B03E-A59D5E7742D6}" srcId="{B0A4808B-8731-449E-A171-EC26E634E47E}" destId="{9016CBCD-6A35-4BA6-8436-DA78F16F76F7}" srcOrd="0" destOrd="0" parTransId="{BC16C74E-962A-4F32-AD32-B5AC18531752}" sibTransId="{9A907CDC-CA62-4F45-9BFA-C510D3871E01}"/>
    <dgm:cxn modelId="{F0350AA6-6F3F-4107-8F2B-84BB339D9AD5}" type="presOf" srcId="{C3A86D5E-BD2C-400F-90C8-A58D2084B2D7}" destId="{E7881D97-6C6A-4D65-9865-C502EDD4CF36}" srcOrd="0" destOrd="2" presId="urn:microsoft.com/office/officeart/2005/8/layout/vList2"/>
    <dgm:cxn modelId="{1051A7B5-FDDC-4391-B371-2CCBA642C993}" srcId="{D0B5DD1E-A821-4A72-8949-89926123AE49}" destId="{B0A4808B-8731-449E-A171-EC26E634E47E}" srcOrd="0" destOrd="0" parTransId="{EA251389-26B2-4189-BD03-47D98F15F631}" sibTransId="{B6BB5A3A-3F80-44AE-85B6-7F90AF356678}"/>
    <dgm:cxn modelId="{B5DF02C5-19E5-4CE4-9E96-4C3691649EB1}" type="presOf" srcId="{B0A4808B-8731-449E-A171-EC26E634E47E}" destId="{827FC9E2-42B0-4E0D-BF58-352656835E99}" srcOrd="0" destOrd="0" presId="urn:microsoft.com/office/officeart/2005/8/layout/vList2"/>
    <dgm:cxn modelId="{549A44C5-AD07-49D9-86B5-376F65E85F5D}" srcId="{E8B0EF16-6169-4460-AF10-59E15248CC68}" destId="{C8656A67-DDB6-484F-8842-6C1D9FBED548}" srcOrd="4" destOrd="0" parTransId="{D7C60F1B-5B49-4B3C-97CE-BC1740602228}" sibTransId="{EEED4C11-BDB0-4A4E-994D-7B3BE2E60FAD}"/>
    <dgm:cxn modelId="{BF1753D5-3C72-4B15-85E5-3F85BC24BB95}" type="presOf" srcId="{D0B5DD1E-A821-4A72-8949-89926123AE49}" destId="{B0BF93AB-7CDE-470C-8EAD-A09FF46CD870}" srcOrd="0" destOrd="0" presId="urn:microsoft.com/office/officeart/2005/8/layout/vList2"/>
    <dgm:cxn modelId="{09E6C8DB-4C83-4A5F-ABA6-9D1E9D3159EE}" type="presOf" srcId="{A6D8168E-4F92-4905-BFFA-EF5085A236D4}" destId="{E7881D97-6C6A-4D65-9865-C502EDD4CF36}" srcOrd="0" destOrd="3" presId="urn:microsoft.com/office/officeart/2005/8/layout/vList2"/>
    <dgm:cxn modelId="{34BF41FE-B01C-40AC-A1C8-18A5DEBA147E}" srcId="{E8B0EF16-6169-4460-AF10-59E15248CC68}" destId="{9BCA7FAA-D60D-493C-A41B-F57790492187}" srcOrd="0" destOrd="0" parTransId="{AF2EC502-8254-4E6B-9890-A5D0BA101512}" sibTransId="{D95D897B-6843-4A51-B50D-B8DFBA306F23}"/>
    <dgm:cxn modelId="{EDB7D5F1-5176-467A-BAE3-C171421E070C}" type="presParOf" srcId="{B0BF93AB-7CDE-470C-8EAD-A09FF46CD870}" destId="{827FC9E2-42B0-4E0D-BF58-352656835E99}" srcOrd="0" destOrd="0" presId="urn:microsoft.com/office/officeart/2005/8/layout/vList2"/>
    <dgm:cxn modelId="{E607B8B4-8D43-46C3-A011-0C1096FF27B9}" type="presParOf" srcId="{B0BF93AB-7CDE-470C-8EAD-A09FF46CD870}" destId="{2DB83A3D-A700-4D12-AFEA-3481225D662D}" srcOrd="1" destOrd="0" presId="urn:microsoft.com/office/officeart/2005/8/layout/vList2"/>
    <dgm:cxn modelId="{157A1785-9B8D-4961-91C3-4441E1165587}" type="presParOf" srcId="{B0BF93AB-7CDE-470C-8EAD-A09FF46CD870}" destId="{A3061DE9-0DB7-4F16-BBA3-8BBE035A9410}" srcOrd="2" destOrd="0" presId="urn:microsoft.com/office/officeart/2005/8/layout/vList2"/>
    <dgm:cxn modelId="{0A63EDBC-31CE-4483-A052-2EDB44676BC3}" type="presParOf" srcId="{B0BF93AB-7CDE-470C-8EAD-A09FF46CD870}" destId="{E7881D97-6C6A-4D65-9865-C502EDD4CF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E04F92-FD28-464D-89AA-77BFA59995AB}" type="doc">
      <dgm:prSet loTypeId="urn:microsoft.com/office/officeart/2005/8/layout/process3" loCatId="process" qsTypeId="urn:microsoft.com/office/officeart/2005/8/quickstyle/3d2" qsCatId="3D" csTypeId="urn:microsoft.com/office/officeart/2005/8/colors/colorful4" csCatId="colorful" phldr="1"/>
      <dgm:spPr/>
      <dgm:t>
        <a:bodyPr/>
        <a:lstStyle/>
        <a:p>
          <a:endParaRPr lang="en-US"/>
        </a:p>
      </dgm:t>
    </dgm:pt>
    <dgm:pt modelId="{8094AF4D-0B3A-4C99-BD6E-BDCE1E4FAF42}">
      <dgm:prSet phldrT="[Text]"/>
      <dgm:spPr/>
      <dgm:t>
        <a:bodyPr/>
        <a:lstStyle/>
        <a:p>
          <a:r>
            <a:rPr lang="en-US" b="0" dirty="0">
              <a:latin typeface="+mn-lt"/>
            </a:rPr>
            <a:t>Input</a:t>
          </a:r>
        </a:p>
      </dgm:t>
    </dgm:pt>
    <dgm:pt modelId="{A56FA7BF-6BF0-4AC1-A2D8-DB8DDF9016C3}" type="parTrans" cxnId="{574A219F-29B4-4832-9887-B185370E6A54}">
      <dgm:prSet/>
      <dgm:spPr/>
      <dgm:t>
        <a:bodyPr/>
        <a:lstStyle/>
        <a:p>
          <a:endParaRPr lang="en-US"/>
        </a:p>
      </dgm:t>
    </dgm:pt>
    <dgm:pt modelId="{AD2CD03A-FB16-4778-B388-0E6713F1F251}" type="sibTrans" cxnId="{574A219F-29B4-4832-9887-B185370E6A54}">
      <dgm:prSet/>
      <dgm:spPr/>
      <dgm:t>
        <a:bodyPr/>
        <a:lstStyle/>
        <a:p>
          <a:endParaRPr lang="en-US"/>
        </a:p>
      </dgm:t>
    </dgm:pt>
    <dgm:pt modelId="{8B671806-DC2F-4207-99C6-58A6FB3663E2}">
      <dgm:prSet phldrT="[Text]"/>
      <dgm:spPr>
        <a:solidFill>
          <a:schemeClr val="tx2">
            <a:lumMod val="20000"/>
            <a:lumOff val="80000"/>
            <a:alpha val="90000"/>
          </a:schemeClr>
        </a:solidFill>
      </dgm:spPr>
      <dgm:t>
        <a:bodyPr/>
        <a:lstStyle/>
        <a:p>
          <a:r>
            <a:rPr lang="en-US" dirty="0">
              <a:solidFill>
                <a:srgbClr val="000000"/>
              </a:solidFill>
              <a:sym typeface="Calibri" pitchFamily="34" charset="0"/>
            </a:rPr>
            <a:t>1. Project management plan</a:t>
          </a:r>
          <a:endParaRPr lang="en-US" b="0" dirty="0">
            <a:latin typeface="+mn-lt"/>
          </a:endParaRPr>
        </a:p>
      </dgm:t>
    </dgm:pt>
    <dgm:pt modelId="{4412D633-6D11-4743-B874-D34F053B21DC}" type="parTrans" cxnId="{2FC1607A-7A86-42EB-BB96-C5077494573B}">
      <dgm:prSet/>
      <dgm:spPr/>
      <dgm:t>
        <a:bodyPr/>
        <a:lstStyle/>
        <a:p>
          <a:endParaRPr lang="en-US"/>
        </a:p>
      </dgm:t>
    </dgm:pt>
    <dgm:pt modelId="{1ABE8CC7-87B1-4917-81AD-C299A49BC462}" type="sibTrans" cxnId="{2FC1607A-7A86-42EB-BB96-C5077494573B}">
      <dgm:prSet/>
      <dgm:spPr/>
      <dgm:t>
        <a:bodyPr/>
        <a:lstStyle/>
        <a:p>
          <a:endParaRPr lang="en-US"/>
        </a:p>
      </dgm:t>
    </dgm:pt>
    <dgm:pt modelId="{3A2D715D-3895-45BC-B47B-06448DC70445}">
      <dgm:prSet phldrT="[Text]"/>
      <dgm:spPr/>
      <dgm:t>
        <a:bodyPr/>
        <a:lstStyle/>
        <a:p>
          <a:r>
            <a:rPr lang="en-US" b="0">
              <a:latin typeface="+mn-lt"/>
            </a:rPr>
            <a:t>Tools &amp; Techniques</a:t>
          </a:r>
          <a:endParaRPr lang="en-US" b="0" dirty="0">
            <a:latin typeface="+mn-lt"/>
          </a:endParaRPr>
        </a:p>
      </dgm:t>
    </dgm:pt>
    <dgm:pt modelId="{E1D919CD-7EF6-42F0-AAE6-E748A06D6BAA}" type="parTrans" cxnId="{F184A58A-895C-46C8-964D-DC63D986E711}">
      <dgm:prSet/>
      <dgm:spPr/>
      <dgm:t>
        <a:bodyPr/>
        <a:lstStyle/>
        <a:p>
          <a:endParaRPr lang="en-US"/>
        </a:p>
      </dgm:t>
    </dgm:pt>
    <dgm:pt modelId="{FCF5CE12-A2EC-429D-B2E0-6DBA8747C300}" type="sibTrans" cxnId="{F184A58A-895C-46C8-964D-DC63D986E711}">
      <dgm:prSet/>
      <dgm:spPr/>
      <dgm:t>
        <a:bodyPr/>
        <a:lstStyle/>
        <a:p>
          <a:endParaRPr lang="en-US"/>
        </a:p>
      </dgm:t>
    </dgm:pt>
    <dgm:pt modelId="{C9D3C6B1-A63C-4619-B5B0-2485E042BE80}">
      <dgm:prSet phldrT="[Text]"/>
      <dgm:spPr>
        <a:solidFill>
          <a:schemeClr val="bg2">
            <a:alpha val="90000"/>
          </a:schemeClr>
        </a:solidFill>
      </dgm:spPr>
      <dgm:t>
        <a:bodyPr/>
        <a:lstStyle/>
        <a:p>
          <a:r>
            <a:rPr lang="en-US" dirty="0">
              <a:solidFill>
                <a:srgbClr val="000000"/>
              </a:solidFill>
              <a:sym typeface="Calibri" pitchFamily="34" charset="0"/>
            </a:rPr>
            <a:t>1. Communication requirements analysis</a:t>
          </a:r>
          <a:endParaRPr lang="en-US" b="0" dirty="0">
            <a:latin typeface="+mn-lt"/>
          </a:endParaRPr>
        </a:p>
      </dgm:t>
    </dgm:pt>
    <dgm:pt modelId="{13EA442E-1D68-4FDC-84C4-63690CD7FFFD}" type="parTrans" cxnId="{74A83111-8742-40B7-BDB0-517883EA3281}">
      <dgm:prSet/>
      <dgm:spPr/>
      <dgm:t>
        <a:bodyPr/>
        <a:lstStyle/>
        <a:p>
          <a:endParaRPr lang="en-US"/>
        </a:p>
      </dgm:t>
    </dgm:pt>
    <dgm:pt modelId="{60B9232F-5F06-43DD-97B7-E699757DD82F}" type="sibTrans" cxnId="{74A83111-8742-40B7-BDB0-517883EA3281}">
      <dgm:prSet/>
      <dgm:spPr/>
      <dgm:t>
        <a:bodyPr/>
        <a:lstStyle/>
        <a:p>
          <a:endParaRPr lang="en-US"/>
        </a:p>
      </dgm:t>
    </dgm:pt>
    <dgm:pt modelId="{645B2E93-097F-4390-A8AE-2C1045749F8A}">
      <dgm:prSet phldrT="[Text]"/>
      <dgm:spPr/>
      <dgm:t>
        <a:bodyPr/>
        <a:lstStyle/>
        <a:p>
          <a:r>
            <a:rPr lang="en-US" b="0">
              <a:latin typeface="+mn-lt"/>
            </a:rPr>
            <a:t>Outputs</a:t>
          </a:r>
          <a:endParaRPr lang="en-US" b="0" dirty="0">
            <a:latin typeface="+mn-lt"/>
          </a:endParaRPr>
        </a:p>
      </dgm:t>
    </dgm:pt>
    <dgm:pt modelId="{EF52D8D0-2230-4896-8FBA-FB71B018A2C5}" type="parTrans" cxnId="{AC349027-5DDA-4BAE-9ADC-D05AFD694635}">
      <dgm:prSet/>
      <dgm:spPr/>
      <dgm:t>
        <a:bodyPr/>
        <a:lstStyle/>
        <a:p>
          <a:endParaRPr lang="en-US"/>
        </a:p>
      </dgm:t>
    </dgm:pt>
    <dgm:pt modelId="{476ECB86-E1AB-4A1B-9D3F-68CB60D09686}" type="sibTrans" cxnId="{AC349027-5DDA-4BAE-9ADC-D05AFD694635}">
      <dgm:prSet/>
      <dgm:spPr/>
      <dgm:t>
        <a:bodyPr/>
        <a:lstStyle/>
        <a:p>
          <a:endParaRPr lang="en-US"/>
        </a:p>
      </dgm:t>
    </dgm:pt>
    <dgm:pt modelId="{E909C48C-FEA5-463D-A540-45181B501653}">
      <dgm:prSet phldrT="[Text]"/>
      <dgm:spPr>
        <a:solidFill>
          <a:schemeClr val="bg2">
            <a:alpha val="90000"/>
          </a:schemeClr>
        </a:solidFill>
      </dgm:spPr>
      <dgm:t>
        <a:bodyPr/>
        <a:lstStyle/>
        <a:p>
          <a:r>
            <a:rPr lang="en-US" dirty="0">
              <a:solidFill>
                <a:srgbClr val="000000"/>
              </a:solidFill>
              <a:sym typeface="Calibri" pitchFamily="34" charset="0"/>
            </a:rPr>
            <a:t>1. Communications management plan</a:t>
          </a:r>
          <a:endParaRPr lang="en-US" b="0" dirty="0">
            <a:latin typeface="+mn-lt"/>
          </a:endParaRPr>
        </a:p>
      </dgm:t>
    </dgm:pt>
    <dgm:pt modelId="{B36322DF-2229-4B36-8815-26DE84DC125C}" type="parTrans" cxnId="{42388DAA-5862-458D-9723-78A2685B43D2}">
      <dgm:prSet/>
      <dgm:spPr/>
      <dgm:t>
        <a:bodyPr/>
        <a:lstStyle/>
        <a:p>
          <a:endParaRPr lang="en-US"/>
        </a:p>
      </dgm:t>
    </dgm:pt>
    <dgm:pt modelId="{88B91780-A0B6-4FB3-89DF-ED6E2F392BAC}" type="sibTrans" cxnId="{42388DAA-5862-458D-9723-78A2685B43D2}">
      <dgm:prSet/>
      <dgm:spPr/>
      <dgm:t>
        <a:bodyPr/>
        <a:lstStyle/>
        <a:p>
          <a:endParaRPr lang="en-US"/>
        </a:p>
      </dgm:t>
    </dgm:pt>
    <dgm:pt modelId="{05B08425-4C5B-4DD0-9D91-714406E657D4}">
      <dgm:prSet/>
      <dgm:spPr/>
      <dgm:t>
        <a:bodyPr/>
        <a:lstStyle/>
        <a:p>
          <a:r>
            <a:rPr lang="en-US" dirty="0">
              <a:solidFill>
                <a:srgbClr val="000000"/>
              </a:solidFill>
              <a:sym typeface="Calibri" pitchFamily="34" charset="0"/>
            </a:rPr>
            <a:t>2. Stakeholder register</a:t>
          </a:r>
        </a:p>
      </dgm:t>
    </dgm:pt>
    <dgm:pt modelId="{86667E15-8226-4CA7-B70B-C7E2E1FA7462}" type="parTrans" cxnId="{B55DE290-123D-4AC9-8D1C-81CB492891C0}">
      <dgm:prSet/>
      <dgm:spPr/>
      <dgm:t>
        <a:bodyPr/>
        <a:lstStyle/>
        <a:p>
          <a:endParaRPr lang="en-US"/>
        </a:p>
      </dgm:t>
    </dgm:pt>
    <dgm:pt modelId="{49F2D70E-5378-478E-9EE6-80D3E33F8C2C}" type="sibTrans" cxnId="{B55DE290-123D-4AC9-8D1C-81CB492891C0}">
      <dgm:prSet/>
      <dgm:spPr/>
      <dgm:t>
        <a:bodyPr/>
        <a:lstStyle/>
        <a:p>
          <a:endParaRPr lang="en-US"/>
        </a:p>
      </dgm:t>
    </dgm:pt>
    <dgm:pt modelId="{2626CB31-DBD0-465A-8E92-5E0A98C91F00}">
      <dgm:prSet/>
      <dgm:spPr/>
      <dgm:t>
        <a:bodyPr/>
        <a:lstStyle/>
        <a:p>
          <a:r>
            <a:rPr lang="en-US" dirty="0">
              <a:solidFill>
                <a:srgbClr val="000000"/>
              </a:solidFill>
              <a:sym typeface="Calibri" pitchFamily="34" charset="0"/>
            </a:rPr>
            <a:t>3. Enterprise environmental factors</a:t>
          </a:r>
        </a:p>
      </dgm:t>
    </dgm:pt>
    <dgm:pt modelId="{731121E6-0EE2-4396-8DA9-4555377060D5}" type="parTrans" cxnId="{288A15BC-4FA4-41EB-992C-F7FAB4764A86}">
      <dgm:prSet/>
      <dgm:spPr/>
      <dgm:t>
        <a:bodyPr/>
        <a:lstStyle/>
        <a:p>
          <a:endParaRPr lang="en-US"/>
        </a:p>
      </dgm:t>
    </dgm:pt>
    <dgm:pt modelId="{42AB9A3A-ACF0-41C0-861A-4C2B8EA3029F}" type="sibTrans" cxnId="{288A15BC-4FA4-41EB-992C-F7FAB4764A86}">
      <dgm:prSet/>
      <dgm:spPr/>
      <dgm:t>
        <a:bodyPr/>
        <a:lstStyle/>
        <a:p>
          <a:endParaRPr lang="en-US"/>
        </a:p>
      </dgm:t>
    </dgm:pt>
    <dgm:pt modelId="{6B5D35BA-B1D0-48A9-856C-7D0F5B05CC4A}">
      <dgm:prSet/>
      <dgm:spPr/>
      <dgm:t>
        <a:bodyPr/>
        <a:lstStyle/>
        <a:p>
          <a:r>
            <a:rPr lang="en-US" dirty="0">
              <a:solidFill>
                <a:srgbClr val="000000"/>
              </a:solidFill>
              <a:sym typeface="Calibri" pitchFamily="34" charset="0"/>
            </a:rPr>
            <a:t>4. Organizational process assets</a:t>
          </a:r>
        </a:p>
      </dgm:t>
    </dgm:pt>
    <dgm:pt modelId="{0BB7A20B-A39D-46DA-9A29-BD1A6BFD4ACE}" type="parTrans" cxnId="{F4CD1E90-C4AC-4614-BCE0-9EFE0E4C4EDA}">
      <dgm:prSet/>
      <dgm:spPr/>
      <dgm:t>
        <a:bodyPr/>
        <a:lstStyle/>
        <a:p>
          <a:endParaRPr lang="en-US"/>
        </a:p>
      </dgm:t>
    </dgm:pt>
    <dgm:pt modelId="{7878E2B5-2B35-4ABC-8FBF-B37A6D0E6C79}" type="sibTrans" cxnId="{F4CD1E90-C4AC-4614-BCE0-9EFE0E4C4EDA}">
      <dgm:prSet/>
      <dgm:spPr/>
      <dgm:t>
        <a:bodyPr/>
        <a:lstStyle/>
        <a:p>
          <a:endParaRPr lang="en-US"/>
        </a:p>
      </dgm:t>
    </dgm:pt>
    <dgm:pt modelId="{5338FD75-F2AC-4F9C-A9AB-A70E3A877629}">
      <dgm:prSet/>
      <dgm:spPr/>
      <dgm:t>
        <a:bodyPr/>
        <a:lstStyle/>
        <a:p>
          <a:r>
            <a:rPr lang="en-US" dirty="0">
              <a:solidFill>
                <a:srgbClr val="000000"/>
              </a:solidFill>
              <a:sym typeface="Calibri" pitchFamily="34" charset="0"/>
            </a:rPr>
            <a:t>2. Communication technology</a:t>
          </a:r>
        </a:p>
      </dgm:t>
    </dgm:pt>
    <dgm:pt modelId="{8D88680C-BB21-414A-9EED-9C100FD7624D}" type="parTrans" cxnId="{10D2239C-628B-4791-9317-B0F6127DCB49}">
      <dgm:prSet/>
      <dgm:spPr/>
      <dgm:t>
        <a:bodyPr/>
        <a:lstStyle/>
        <a:p>
          <a:endParaRPr lang="en-US"/>
        </a:p>
      </dgm:t>
    </dgm:pt>
    <dgm:pt modelId="{FB53BA2B-7275-4E57-9418-5DF99335B61C}" type="sibTrans" cxnId="{10D2239C-628B-4791-9317-B0F6127DCB49}">
      <dgm:prSet/>
      <dgm:spPr/>
      <dgm:t>
        <a:bodyPr/>
        <a:lstStyle/>
        <a:p>
          <a:endParaRPr lang="en-US"/>
        </a:p>
      </dgm:t>
    </dgm:pt>
    <dgm:pt modelId="{D269D557-533B-4778-8BF5-FDBF9F564439}">
      <dgm:prSet/>
      <dgm:spPr/>
      <dgm:t>
        <a:bodyPr/>
        <a:lstStyle/>
        <a:p>
          <a:r>
            <a:rPr lang="en-US" dirty="0">
              <a:solidFill>
                <a:srgbClr val="000000"/>
              </a:solidFill>
              <a:sym typeface="Calibri" pitchFamily="34" charset="0"/>
            </a:rPr>
            <a:t>3. Communication models</a:t>
          </a:r>
        </a:p>
      </dgm:t>
    </dgm:pt>
    <dgm:pt modelId="{C3E7FB9A-4374-4735-A9B9-DD0A21ED347E}" type="parTrans" cxnId="{4F45C816-C9E4-4E15-B7C7-3A6411FCA4ED}">
      <dgm:prSet/>
      <dgm:spPr/>
      <dgm:t>
        <a:bodyPr/>
        <a:lstStyle/>
        <a:p>
          <a:endParaRPr lang="en-US"/>
        </a:p>
      </dgm:t>
    </dgm:pt>
    <dgm:pt modelId="{E858B33F-CFB7-4B45-8B8A-509F0845A83A}" type="sibTrans" cxnId="{4F45C816-C9E4-4E15-B7C7-3A6411FCA4ED}">
      <dgm:prSet/>
      <dgm:spPr/>
      <dgm:t>
        <a:bodyPr/>
        <a:lstStyle/>
        <a:p>
          <a:endParaRPr lang="en-US"/>
        </a:p>
      </dgm:t>
    </dgm:pt>
    <dgm:pt modelId="{BC198449-6E66-4413-9B8A-1C626BE2F2FC}">
      <dgm:prSet/>
      <dgm:spPr/>
      <dgm:t>
        <a:bodyPr/>
        <a:lstStyle/>
        <a:p>
          <a:r>
            <a:rPr lang="en-US" dirty="0">
              <a:solidFill>
                <a:srgbClr val="000000"/>
              </a:solidFill>
              <a:sym typeface="Calibri" pitchFamily="34" charset="0"/>
            </a:rPr>
            <a:t>4. Communication methods</a:t>
          </a:r>
        </a:p>
      </dgm:t>
    </dgm:pt>
    <dgm:pt modelId="{6283D525-D2C7-44DD-B0A9-7E9D632F2C8B}" type="parTrans" cxnId="{E44EEC94-B717-4D03-8662-D550E0BFEE64}">
      <dgm:prSet/>
      <dgm:spPr/>
      <dgm:t>
        <a:bodyPr/>
        <a:lstStyle/>
        <a:p>
          <a:endParaRPr lang="en-US"/>
        </a:p>
      </dgm:t>
    </dgm:pt>
    <dgm:pt modelId="{03AD9C00-3C21-4A0B-A90E-903D587EC053}" type="sibTrans" cxnId="{E44EEC94-B717-4D03-8662-D550E0BFEE64}">
      <dgm:prSet/>
      <dgm:spPr/>
      <dgm:t>
        <a:bodyPr/>
        <a:lstStyle/>
        <a:p>
          <a:endParaRPr lang="en-US"/>
        </a:p>
      </dgm:t>
    </dgm:pt>
    <dgm:pt modelId="{65110B39-BDE5-470D-BD6D-C466B7C570A6}">
      <dgm:prSet/>
      <dgm:spPr/>
      <dgm:t>
        <a:bodyPr/>
        <a:lstStyle/>
        <a:p>
          <a:r>
            <a:rPr lang="en-US" dirty="0">
              <a:solidFill>
                <a:srgbClr val="000000"/>
              </a:solidFill>
              <a:sym typeface="Calibri" pitchFamily="34" charset="0"/>
            </a:rPr>
            <a:t>5. Meetings</a:t>
          </a:r>
        </a:p>
      </dgm:t>
    </dgm:pt>
    <dgm:pt modelId="{A5E23ADF-8A80-4662-BDD6-0E365E57026C}" type="parTrans" cxnId="{21C33B5D-C4F2-4B7B-9704-CAA9E9AE90C5}">
      <dgm:prSet/>
      <dgm:spPr/>
      <dgm:t>
        <a:bodyPr/>
        <a:lstStyle/>
        <a:p>
          <a:endParaRPr lang="en-US"/>
        </a:p>
      </dgm:t>
    </dgm:pt>
    <dgm:pt modelId="{300F960C-B5B5-47DD-B795-55D0011C49F5}" type="sibTrans" cxnId="{21C33B5D-C4F2-4B7B-9704-CAA9E9AE90C5}">
      <dgm:prSet/>
      <dgm:spPr/>
      <dgm:t>
        <a:bodyPr/>
        <a:lstStyle/>
        <a:p>
          <a:endParaRPr lang="en-US"/>
        </a:p>
      </dgm:t>
    </dgm:pt>
    <dgm:pt modelId="{9904A1AA-AC56-45CC-8FDC-D753EF532E01}">
      <dgm:prSet/>
      <dgm:spPr/>
      <dgm:t>
        <a:bodyPr/>
        <a:lstStyle/>
        <a:p>
          <a:r>
            <a:rPr lang="en-US" dirty="0">
              <a:solidFill>
                <a:srgbClr val="000000"/>
              </a:solidFill>
              <a:sym typeface="Calibri" pitchFamily="34" charset="0"/>
            </a:rPr>
            <a:t>2. Project documents updates</a:t>
          </a:r>
        </a:p>
      </dgm:t>
    </dgm:pt>
    <dgm:pt modelId="{3DB0C655-94E9-456C-9E8A-0AC8B0A5CFB9}" type="parTrans" cxnId="{FB942312-E867-41D3-9E93-84D857E938B9}">
      <dgm:prSet/>
      <dgm:spPr/>
      <dgm:t>
        <a:bodyPr/>
        <a:lstStyle/>
        <a:p>
          <a:endParaRPr lang="en-US"/>
        </a:p>
      </dgm:t>
    </dgm:pt>
    <dgm:pt modelId="{5B969A5F-67D4-4F52-A102-3977CE4B6755}" type="sibTrans" cxnId="{FB942312-E867-41D3-9E93-84D857E938B9}">
      <dgm:prSet/>
      <dgm:spPr/>
      <dgm:t>
        <a:bodyPr/>
        <a:lstStyle/>
        <a:p>
          <a:endParaRPr lang="en-US"/>
        </a:p>
      </dgm:t>
    </dgm:pt>
    <dgm:pt modelId="{CFB89EA6-C3C1-4C11-929A-BF5E499DCA62}" type="pres">
      <dgm:prSet presAssocID="{8EE04F92-FD28-464D-89AA-77BFA59995AB}" presName="linearFlow" presStyleCnt="0">
        <dgm:presLayoutVars>
          <dgm:dir/>
          <dgm:animLvl val="lvl"/>
          <dgm:resizeHandles val="exact"/>
        </dgm:presLayoutVars>
      </dgm:prSet>
      <dgm:spPr/>
    </dgm:pt>
    <dgm:pt modelId="{0AE91B55-7731-411B-8E3E-9BF8DA5630DE}" type="pres">
      <dgm:prSet presAssocID="{8094AF4D-0B3A-4C99-BD6E-BDCE1E4FAF42}" presName="composite" presStyleCnt="0"/>
      <dgm:spPr/>
    </dgm:pt>
    <dgm:pt modelId="{06801CD9-DACF-401C-8820-2478FE0CD8E9}" type="pres">
      <dgm:prSet presAssocID="{8094AF4D-0B3A-4C99-BD6E-BDCE1E4FAF42}" presName="parTx" presStyleLbl="node1" presStyleIdx="0" presStyleCnt="3">
        <dgm:presLayoutVars>
          <dgm:chMax val="0"/>
          <dgm:chPref val="0"/>
          <dgm:bulletEnabled val="1"/>
        </dgm:presLayoutVars>
      </dgm:prSet>
      <dgm:spPr/>
    </dgm:pt>
    <dgm:pt modelId="{5BC0E88B-BDAE-486A-84B9-DC4D56DB0215}" type="pres">
      <dgm:prSet presAssocID="{8094AF4D-0B3A-4C99-BD6E-BDCE1E4FAF42}" presName="parSh" presStyleLbl="node1" presStyleIdx="0" presStyleCnt="3"/>
      <dgm:spPr/>
    </dgm:pt>
    <dgm:pt modelId="{6393A725-404C-43BE-B2A3-41A8645FCEC1}" type="pres">
      <dgm:prSet presAssocID="{8094AF4D-0B3A-4C99-BD6E-BDCE1E4FAF42}" presName="desTx" presStyleLbl="fgAcc1" presStyleIdx="0" presStyleCnt="3" custLinFactNeighborY="683">
        <dgm:presLayoutVars>
          <dgm:bulletEnabled val="1"/>
        </dgm:presLayoutVars>
      </dgm:prSet>
      <dgm:spPr/>
    </dgm:pt>
    <dgm:pt modelId="{F03A484C-F809-464D-AB38-50710EBD6CDC}" type="pres">
      <dgm:prSet presAssocID="{AD2CD03A-FB16-4778-B388-0E6713F1F251}" presName="sibTrans" presStyleLbl="sibTrans2D1" presStyleIdx="0" presStyleCnt="2"/>
      <dgm:spPr/>
    </dgm:pt>
    <dgm:pt modelId="{B9D6688F-9862-469F-A4B7-A31E01DF16C1}" type="pres">
      <dgm:prSet presAssocID="{AD2CD03A-FB16-4778-B388-0E6713F1F251}" presName="connTx" presStyleLbl="sibTrans2D1" presStyleIdx="0" presStyleCnt="2"/>
      <dgm:spPr/>
    </dgm:pt>
    <dgm:pt modelId="{F26E9E08-94C6-4EC9-A481-525B36E105F9}" type="pres">
      <dgm:prSet presAssocID="{3A2D715D-3895-45BC-B47B-06448DC70445}" presName="composite" presStyleCnt="0"/>
      <dgm:spPr/>
    </dgm:pt>
    <dgm:pt modelId="{C38EA4BF-58BE-4920-99B5-434064201AC3}" type="pres">
      <dgm:prSet presAssocID="{3A2D715D-3895-45BC-B47B-06448DC70445}" presName="parTx" presStyleLbl="node1" presStyleIdx="0" presStyleCnt="3">
        <dgm:presLayoutVars>
          <dgm:chMax val="0"/>
          <dgm:chPref val="0"/>
          <dgm:bulletEnabled val="1"/>
        </dgm:presLayoutVars>
      </dgm:prSet>
      <dgm:spPr/>
    </dgm:pt>
    <dgm:pt modelId="{3F508ED5-0CC1-48A7-858B-9430E1B8F23E}" type="pres">
      <dgm:prSet presAssocID="{3A2D715D-3895-45BC-B47B-06448DC70445}" presName="parSh" presStyleLbl="node1" presStyleIdx="1" presStyleCnt="3"/>
      <dgm:spPr/>
    </dgm:pt>
    <dgm:pt modelId="{93849C52-3A8C-48CB-828E-783881352CC1}" type="pres">
      <dgm:prSet presAssocID="{3A2D715D-3895-45BC-B47B-06448DC70445}" presName="desTx" presStyleLbl="fgAcc1" presStyleIdx="1" presStyleCnt="3">
        <dgm:presLayoutVars>
          <dgm:bulletEnabled val="1"/>
        </dgm:presLayoutVars>
      </dgm:prSet>
      <dgm:spPr/>
    </dgm:pt>
    <dgm:pt modelId="{8A326388-BC30-47B3-926E-258600F61DDF}" type="pres">
      <dgm:prSet presAssocID="{FCF5CE12-A2EC-429D-B2E0-6DBA8747C300}" presName="sibTrans" presStyleLbl="sibTrans2D1" presStyleIdx="1" presStyleCnt="2"/>
      <dgm:spPr/>
    </dgm:pt>
    <dgm:pt modelId="{838DBE00-A3FE-4307-A5F7-59EF83BDDE2A}" type="pres">
      <dgm:prSet presAssocID="{FCF5CE12-A2EC-429D-B2E0-6DBA8747C300}" presName="connTx" presStyleLbl="sibTrans2D1" presStyleIdx="1" presStyleCnt="2"/>
      <dgm:spPr/>
    </dgm:pt>
    <dgm:pt modelId="{838926B4-5D3B-464F-B127-0023D26D35E2}" type="pres">
      <dgm:prSet presAssocID="{645B2E93-097F-4390-A8AE-2C1045749F8A}" presName="composite" presStyleCnt="0"/>
      <dgm:spPr/>
    </dgm:pt>
    <dgm:pt modelId="{F6DCB491-798F-4572-A106-219A7F5E6490}" type="pres">
      <dgm:prSet presAssocID="{645B2E93-097F-4390-A8AE-2C1045749F8A}" presName="parTx" presStyleLbl="node1" presStyleIdx="1" presStyleCnt="3">
        <dgm:presLayoutVars>
          <dgm:chMax val="0"/>
          <dgm:chPref val="0"/>
          <dgm:bulletEnabled val="1"/>
        </dgm:presLayoutVars>
      </dgm:prSet>
      <dgm:spPr/>
    </dgm:pt>
    <dgm:pt modelId="{B6F94264-5B6A-4BCA-A4EE-E30EC9C7C97A}" type="pres">
      <dgm:prSet presAssocID="{645B2E93-097F-4390-A8AE-2C1045749F8A}" presName="parSh" presStyleLbl="node1" presStyleIdx="2" presStyleCnt="3"/>
      <dgm:spPr/>
    </dgm:pt>
    <dgm:pt modelId="{586AB443-70A9-4BA1-9E98-E314067C0B91}" type="pres">
      <dgm:prSet presAssocID="{645B2E93-097F-4390-A8AE-2C1045749F8A}" presName="desTx" presStyleLbl="fgAcc1" presStyleIdx="2" presStyleCnt="3">
        <dgm:presLayoutVars>
          <dgm:bulletEnabled val="1"/>
        </dgm:presLayoutVars>
      </dgm:prSet>
      <dgm:spPr/>
    </dgm:pt>
  </dgm:ptLst>
  <dgm:cxnLst>
    <dgm:cxn modelId="{74A83111-8742-40B7-BDB0-517883EA3281}" srcId="{3A2D715D-3895-45BC-B47B-06448DC70445}" destId="{C9D3C6B1-A63C-4619-B5B0-2485E042BE80}" srcOrd="0" destOrd="0" parTransId="{13EA442E-1D68-4FDC-84C4-63690CD7FFFD}" sibTransId="{60B9232F-5F06-43DD-97B7-E699757DD82F}"/>
    <dgm:cxn modelId="{FB942312-E867-41D3-9E93-84D857E938B9}" srcId="{645B2E93-097F-4390-A8AE-2C1045749F8A}" destId="{9904A1AA-AC56-45CC-8FDC-D753EF532E01}" srcOrd="1" destOrd="0" parTransId="{3DB0C655-94E9-456C-9E8A-0AC8B0A5CFB9}" sibTransId="{5B969A5F-67D4-4F52-A102-3977CE4B6755}"/>
    <dgm:cxn modelId="{4F45C816-C9E4-4E15-B7C7-3A6411FCA4ED}" srcId="{3A2D715D-3895-45BC-B47B-06448DC70445}" destId="{D269D557-533B-4778-8BF5-FDBF9F564439}" srcOrd="2" destOrd="0" parTransId="{C3E7FB9A-4374-4735-A9B9-DD0A21ED347E}" sibTransId="{E858B33F-CFB7-4B45-8B8A-509F0845A83A}"/>
    <dgm:cxn modelId="{34A2DD25-34C4-4666-93B5-19723768583A}" type="presOf" srcId="{AD2CD03A-FB16-4778-B388-0E6713F1F251}" destId="{F03A484C-F809-464D-AB38-50710EBD6CDC}" srcOrd="0" destOrd="0" presId="urn:microsoft.com/office/officeart/2005/8/layout/process3"/>
    <dgm:cxn modelId="{AC349027-5DDA-4BAE-9ADC-D05AFD694635}" srcId="{8EE04F92-FD28-464D-89AA-77BFA59995AB}" destId="{645B2E93-097F-4390-A8AE-2C1045749F8A}" srcOrd="2" destOrd="0" parTransId="{EF52D8D0-2230-4896-8FBA-FB71B018A2C5}" sibTransId="{476ECB86-E1AB-4A1B-9D3F-68CB60D09686}"/>
    <dgm:cxn modelId="{E38BA032-B90A-45F1-9464-E8E3A5CB5913}" type="presOf" srcId="{C9D3C6B1-A63C-4619-B5B0-2485E042BE80}" destId="{93849C52-3A8C-48CB-828E-783881352CC1}" srcOrd="0" destOrd="0" presId="urn:microsoft.com/office/officeart/2005/8/layout/process3"/>
    <dgm:cxn modelId="{21C33B5D-C4F2-4B7B-9704-CAA9E9AE90C5}" srcId="{3A2D715D-3895-45BC-B47B-06448DC70445}" destId="{65110B39-BDE5-470D-BD6D-C466B7C570A6}" srcOrd="4" destOrd="0" parTransId="{A5E23ADF-8A80-4662-BDD6-0E365E57026C}" sibTransId="{300F960C-B5B5-47DD-B795-55D0011C49F5}"/>
    <dgm:cxn modelId="{4DA18541-5AD7-40FA-9D15-466DED10C05B}" type="presOf" srcId="{FCF5CE12-A2EC-429D-B2E0-6DBA8747C300}" destId="{838DBE00-A3FE-4307-A5F7-59EF83BDDE2A}" srcOrd="1" destOrd="0" presId="urn:microsoft.com/office/officeart/2005/8/layout/process3"/>
    <dgm:cxn modelId="{1C85D141-7E8E-47F0-95E5-752A3886A1FD}" type="presOf" srcId="{FCF5CE12-A2EC-429D-B2E0-6DBA8747C300}" destId="{8A326388-BC30-47B3-926E-258600F61DDF}" srcOrd="0" destOrd="0" presId="urn:microsoft.com/office/officeart/2005/8/layout/process3"/>
    <dgm:cxn modelId="{A4757A4C-A13D-4091-A032-535719E6AF26}" type="presOf" srcId="{05B08425-4C5B-4DD0-9D91-714406E657D4}" destId="{6393A725-404C-43BE-B2A3-41A8645FCEC1}" srcOrd="0" destOrd="1" presId="urn:microsoft.com/office/officeart/2005/8/layout/process3"/>
    <dgm:cxn modelId="{5852386E-26C6-42F2-82C8-8C65822E7870}" type="presOf" srcId="{E909C48C-FEA5-463D-A540-45181B501653}" destId="{586AB443-70A9-4BA1-9E98-E314067C0B91}" srcOrd="0" destOrd="0" presId="urn:microsoft.com/office/officeart/2005/8/layout/process3"/>
    <dgm:cxn modelId="{85C23371-1A86-4163-84C4-FA0857A7CA64}" type="presOf" srcId="{645B2E93-097F-4390-A8AE-2C1045749F8A}" destId="{F6DCB491-798F-4572-A106-219A7F5E6490}" srcOrd="0" destOrd="0" presId="urn:microsoft.com/office/officeart/2005/8/layout/process3"/>
    <dgm:cxn modelId="{C4769D53-0583-4059-A6FF-0AB07E9EB4F8}" type="presOf" srcId="{BC198449-6E66-4413-9B8A-1C626BE2F2FC}" destId="{93849C52-3A8C-48CB-828E-783881352CC1}" srcOrd="0" destOrd="3" presId="urn:microsoft.com/office/officeart/2005/8/layout/process3"/>
    <dgm:cxn modelId="{8F844C56-7ABB-4BB1-AE11-81EDFDBD10D6}" type="presOf" srcId="{3A2D715D-3895-45BC-B47B-06448DC70445}" destId="{C38EA4BF-58BE-4920-99B5-434064201AC3}" srcOrd="0" destOrd="0" presId="urn:microsoft.com/office/officeart/2005/8/layout/process3"/>
    <dgm:cxn modelId="{2FC1607A-7A86-42EB-BB96-C5077494573B}" srcId="{8094AF4D-0B3A-4C99-BD6E-BDCE1E4FAF42}" destId="{8B671806-DC2F-4207-99C6-58A6FB3663E2}" srcOrd="0" destOrd="0" parTransId="{4412D633-6D11-4743-B874-D34F053B21DC}" sibTransId="{1ABE8CC7-87B1-4917-81AD-C299A49BC462}"/>
    <dgm:cxn modelId="{6A41D77B-E48B-408C-A6DE-182037BC4550}" type="presOf" srcId="{8094AF4D-0B3A-4C99-BD6E-BDCE1E4FAF42}" destId="{5BC0E88B-BDAE-486A-84B9-DC4D56DB0215}" srcOrd="1" destOrd="0" presId="urn:microsoft.com/office/officeart/2005/8/layout/process3"/>
    <dgm:cxn modelId="{F3720C80-660B-4957-97E7-DCBD1DDE43E5}" type="presOf" srcId="{9904A1AA-AC56-45CC-8FDC-D753EF532E01}" destId="{586AB443-70A9-4BA1-9E98-E314067C0B91}" srcOrd="0" destOrd="1" presId="urn:microsoft.com/office/officeart/2005/8/layout/process3"/>
    <dgm:cxn modelId="{F184A58A-895C-46C8-964D-DC63D986E711}" srcId="{8EE04F92-FD28-464D-89AA-77BFA59995AB}" destId="{3A2D715D-3895-45BC-B47B-06448DC70445}" srcOrd="1" destOrd="0" parTransId="{E1D919CD-7EF6-42F0-AAE6-E748A06D6BAA}" sibTransId="{FCF5CE12-A2EC-429D-B2E0-6DBA8747C300}"/>
    <dgm:cxn modelId="{F4CD1E90-C4AC-4614-BCE0-9EFE0E4C4EDA}" srcId="{8094AF4D-0B3A-4C99-BD6E-BDCE1E4FAF42}" destId="{6B5D35BA-B1D0-48A9-856C-7D0F5B05CC4A}" srcOrd="3" destOrd="0" parTransId="{0BB7A20B-A39D-46DA-9A29-BD1A6BFD4ACE}" sibTransId="{7878E2B5-2B35-4ABC-8FBF-B37A6D0E6C79}"/>
    <dgm:cxn modelId="{B55DE290-123D-4AC9-8D1C-81CB492891C0}" srcId="{8094AF4D-0B3A-4C99-BD6E-BDCE1E4FAF42}" destId="{05B08425-4C5B-4DD0-9D91-714406E657D4}" srcOrd="1" destOrd="0" parTransId="{86667E15-8226-4CA7-B70B-C7E2E1FA7462}" sibTransId="{49F2D70E-5378-478E-9EE6-80D3E33F8C2C}"/>
    <dgm:cxn modelId="{E44EEC94-B717-4D03-8662-D550E0BFEE64}" srcId="{3A2D715D-3895-45BC-B47B-06448DC70445}" destId="{BC198449-6E66-4413-9B8A-1C626BE2F2FC}" srcOrd="3" destOrd="0" parTransId="{6283D525-D2C7-44DD-B0A9-7E9D632F2C8B}" sibTransId="{03AD9C00-3C21-4A0B-A90E-903D587EC053}"/>
    <dgm:cxn modelId="{2E476A95-2FD0-4ED0-B22F-B0A40A4EC384}" type="presOf" srcId="{6B5D35BA-B1D0-48A9-856C-7D0F5B05CC4A}" destId="{6393A725-404C-43BE-B2A3-41A8645FCEC1}" srcOrd="0" destOrd="3" presId="urn:microsoft.com/office/officeart/2005/8/layout/process3"/>
    <dgm:cxn modelId="{A6A50C9C-40E5-4472-B436-F03C997D095C}" type="presOf" srcId="{645B2E93-097F-4390-A8AE-2C1045749F8A}" destId="{B6F94264-5B6A-4BCA-A4EE-E30EC9C7C97A}" srcOrd="1" destOrd="0" presId="urn:microsoft.com/office/officeart/2005/8/layout/process3"/>
    <dgm:cxn modelId="{10D2239C-628B-4791-9317-B0F6127DCB49}" srcId="{3A2D715D-3895-45BC-B47B-06448DC70445}" destId="{5338FD75-F2AC-4F9C-A9AB-A70E3A877629}" srcOrd="1" destOrd="0" parTransId="{8D88680C-BB21-414A-9EED-9C100FD7624D}" sibTransId="{FB53BA2B-7275-4E57-9418-5DF99335B61C}"/>
    <dgm:cxn modelId="{574A219F-29B4-4832-9887-B185370E6A54}" srcId="{8EE04F92-FD28-464D-89AA-77BFA59995AB}" destId="{8094AF4D-0B3A-4C99-BD6E-BDCE1E4FAF42}" srcOrd="0" destOrd="0" parTransId="{A56FA7BF-6BF0-4AC1-A2D8-DB8DDF9016C3}" sibTransId="{AD2CD03A-FB16-4778-B388-0E6713F1F251}"/>
    <dgm:cxn modelId="{E35030A3-3C4F-45D3-A241-D29C94378C88}" type="presOf" srcId="{D269D557-533B-4778-8BF5-FDBF9F564439}" destId="{93849C52-3A8C-48CB-828E-783881352CC1}" srcOrd="0" destOrd="2" presId="urn:microsoft.com/office/officeart/2005/8/layout/process3"/>
    <dgm:cxn modelId="{2FF592A6-053E-499B-AB76-91E36CC0CC08}" type="presOf" srcId="{AD2CD03A-FB16-4778-B388-0E6713F1F251}" destId="{B9D6688F-9862-469F-A4B7-A31E01DF16C1}" srcOrd="1" destOrd="0" presId="urn:microsoft.com/office/officeart/2005/8/layout/process3"/>
    <dgm:cxn modelId="{42388DAA-5862-458D-9723-78A2685B43D2}" srcId="{645B2E93-097F-4390-A8AE-2C1045749F8A}" destId="{E909C48C-FEA5-463D-A540-45181B501653}" srcOrd="0" destOrd="0" parTransId="{B36322DF-2229-4B36-8815-26DE84DC125C}" sibTransId="{88B91780-A0B6-4FB3-89DF-ED6E2F392BAC}"/>
    <dgm:cxn modelId="{529DC1AC-ED35-41E9-8A11-794A77863370}" type="presOf" srcId="{3A2D715D-3895-45BC-B47B-06448DC70445}" destId="{3F508ED5-0CC1-48A7-858B-9430E1B8F23E}" srcOrd="1" destOrd="0" presId="urn:microsoft.com/office/officeart/2005/8/layout/process3"/>
    <dgm:cxn modelId="{7A0A5FB4-A460-4959-B92B-45F9EB3A51A2}" type="presOf" srcId="{65110B39-BDE5-470D-BD6D-C466B7C570A6}" destId="{93849C52-3A8C-48CB-828E-783881352CC1}" srcOrd="0" destOrd="4" presId="urn:microsoft.com/office/officeart/2005/8/layout/process3"/>
    <dgm:cxn modelId="{288A15BC-4FA4-41EB-992C-F7FAB4764A86}" srcId="{8094AF4D-0B3A-4C99-BD6E-BDCE1E4FAF42}" destId="{2626CB31-DBD0-465A-8E92-5E0A98C91F00}" srcOrd="2" destOrd="0" parTransId="{731121E6-0EE2-4396-8DA9-4555377060D5}" sibTransId="{42AB9A3A-ACF0-41C0-861A-4C2B8EA3029F}"/>
    <dgm:cxn modelId="{63B717BC-E370-41B2-ADF8-5A499D411984}" type="presOf" srcId="{2626CB31-DBD0-465A-8E92-5E0A98C91F00}" destId="{6393A725-404C-43BE-B2A3-41A8645FCEC1}" srcOrd="0" destOrd="2" presId="urn:microsoft.com/office/officeart/2005/8/layout/process3"/>
    <dgm:cxn modelId="{EAABF8E5-B5B2-4C49-B9A2-13EA9159BAFF}" type="presOf" srcId="{8EE04F92-FD28-464D-89AA-77BFA59995AB}" destId="{CFB89EA6-C3C1-4C11-929A-BF5E499DCA62}" srcOrd="0" destOrd="0" presId="urn:microsoft.com/office/officeart/2005/8/layout/process3"/>
    <dgm:cxn modelId="{08963CE6-9101-4B2C-96C3-8CE7A9DD113F}" type="presOf" srcId="{5338FD75-F2AC-4F9C-A9AB-A70E3A877629}" destId="{93849C52-3A8C-48CB-828E-783881352CC1}" srcOrd="0" destOrd="1" presId="urn:microsoft.com/office/officeart/2005/8/layout/process3"/>
    <dgm:cxn modelId="{5A6E9EF8-5290-4A6C-9ACD-9BCC91D4872B}" type="presOf" srcId="{8094AF4D-0B3A-4C99-BD6E-BDCE1E4FAF42}" destId="{06801CD9-DACF-401C-8820-2478FE0CD8E9}" srcOrd="0" destOrd="0" presId="urn:microsoft.com/office/officeart/2005/8/layout/process3"/>
    <dgm:cxn modelId="{D40782FF-76DE-4E0C-8D8E-04E034BE200A}" type="presOf" srcId="{8B671806-DC2F-4207-99C6-58A6FB3663E2}" destId="{6393A725-404C-43BE-B2A3-41A8645FCEC1}" srcOrd="0" destOrd="0" presId="urn:microsoft.com/office/officeart/2005/8/layout/process3"/>
    <dgm:cxn modelId="{B219FC55-EFA2-4B9D-9795-1F608B89905D}" type="presParOf" srcId="{CFB89EA6-C3C1-4C11-929A-BF5E499DCA62}" destId="{0AE91B55-7731-411B-8E3E-9BF8DA5630DE}" srcOrd="0" destOrd="0" presId="urn:microsoft.com/office/officeart/2005/8/layout/process3"/>
    <dgm:cxn modelId="{2DEEA505-3E5A-4C51-9062-88C8A2E4247A}" type="presParOf" srcId="{0AE91B55-7731-411B-8E3E-9BF8DA5630DE}" destId="{06801CD9-DACF-401C-8820-2478FE0CD8E9}" srcOrd="0" destOrd="0" presId="urn:microsoft.com/office/officeart/2005/8/layout/process3"/>
    <dgm:cxn modelId="{C85A4C47-4AEB-49FF-8C2B-66FF803D3F79}" type="presParOf" srcId="{0AE91B55-7731-411B-8E3E-9BF8DA5630DE}" destId="{5BC0E88B-BDAE-486A-84B9-DC4D56DB0215}" srcOrd="1" destOrd="0" presId="urn:microsoft.com/office/officeart/2005/8/layout/process3"/>
    <dgm:cxn modelId="{8FCF437E-1358-49C0-A321-9C932CE42C84}" type="presParOf" srcId="{0AE91B55-7731-411B-8E3E-9BF8DA5630DE}" destId="{6393A725-404C-43BE-B2A3-41A8645FCEC1}" srcOrd="2" destOrd="0" presId="urn:microsoft.com/office/officeart/2005/8/layout/process3"/>
    <dgm:cxn modelId="{0C0F7FE8-599E-4725-B02C-31031B8F11A3}" type="presParOf" srcId="{CFB89EA6-C3C1-4C11-929A-BF5E499DCA62}" destId="{F03A484C-F809-464D-AB38-50710EBD6CDC}" srcOrd="1" destOrd="0" presId="urn:microsoft.com/office/officeart/2005/8/layout/process3"/>
    <dgm:cxn modelId="{EA7783D3-974F-4397-864A-F2059414A762}" type="presParOf" srcId="{F03A484C-F809-464D-AB38-50710EBD6CDC}" destId="{B9D6688F-9862-469F-A4B7-A31E01DF16C1}" srcOrd="0" destOrd="0" presId="urn:microsoft.com/office/officeart/2005/8/layout/process3"/>
    <dgm:cxn modelId="{3DC976DD-E7F0-4400-BA67-3C8EF4C03DA8}" type="presParOf" srcId="{CFB89EA6-C3C1-4C11-929A-BF5E499DCA62}" destId="{F26E9E08-94C6-4EC9-A481-525B36E105F9}" srcOrd="2" destOrd="0" presId="urn:microsoft.com/office/officeart/2005/8/layout/process3"/>
    <dgm:cxn modelId="{92C85F59-AD4C-4F85-B38E-8ECB918A1AD4}" type="presParOf" srcId="{F26E9E08-94C6-4EC9-A481-525B36E105F9}" destId="{C38EA4BF-58BE-4920-99B5-434064201AC3}" srcOrd="0" destOrd="0" presId="urn:microsoft.com/office/officeart/2005/8/layout/process3"/>
    <dgm:cxn modelId="{FEBE9E50-E6B8-4741-8414-61C38A1537E1}" type="presParOf" srcId="{F26E9E08-94C6-4EC9-A481-525B36E105F9}" destId="{3F508ED5-0CC1-48A7-858B-9430E1B8F23E}" srcOrd="1" destOrd="0" presId="urn:microsoft.com/office/officeart/2005/8/layout/process3"/>
    <dgm:cxn modelId="{727EEEDF-93D5-43BB-86BE-F63B606CB02C}" type="presParOf" srcId="{F26E9E08-94C6-4EC9-A481-525B36E105F9}" destId="{93849C52-3A8C-48CB-828E-783881352CC1}" srcOrd="2" destOrd="0" presId="urn:microsoft.com/office/officeart/2005/8/layout/process3"/>
    <dgm:cxn modelId="{0163AA64-6B9D-4B69-B748-DBE6D7E2CD6F}" type="presParOf" srcId="{CFB89EA6-C3C1-4C11-929A-BF5E499DCA62}" destId="{8A326388-BC30-47B3-926E-258600F61DDF}" srcOrd="3" destOrd="0" presId="urn:microsoft.com/office/officeart/2005/8/layout/process3"/>
    <dgm:cxn modelId="{075CC576-C46F-4E25-B6B7-0216FA796169}" type="presParOf" srcId="{8A326388-BC30-47B3-926E-258600F61DDF}" destId="{838DBE00-A3FE-4307-A5F7-59EF83BDDE2A}" srcOrd="0" destOrd="0" presId="urn:microsoft.com/office/officeart/2005/8/layout/process3"/>
    <dgm:cxn modelId="{5FBBB5B5-DDED-4167-9494-8591AF083D33}" type="presParOf" srcId="{CFB89EA6-C3C1-4C11-929A-BF5E499DCA62}" destId="{838926B4-5D3B-464F-B127-0023D26D35E2}" srcOrd="4" destOrd="0" presId="urn:microsoft.com/office/officeart/2005/8/layout/process3"/>
    <dgm:cxn modelId="{781465DA-7AF2-454D-8221-E66B1C3BE1E5}" type="presParOf" srcId="{838926B4-5D3B-464F-B127-0023D26D35E2}" destId="{F6DCB491-798F-4572-A106-219A7F5E6490}" srcOrd="0" destOrd="0" presId="urn:microsoft.com/office/officeart/2005/8/layout/process3"/>
    <dgm:cxn modelId="{77BBF3C2-71F2-41D3-97E7-64AFD1278CB6}" type="presParOf" srcId="{838926B4-5D3B-464F-B127-0023D26D35E2}" destId="{B6F94264-5B6A-4BCA-A4EE-E30EC9C7C97A}" srcOrd="1" destOrd="0" presId="urn:microsoft.com/office/officeart/2005/8/layout/process3"/>
    <dgm:cxn modelId="{7A7FCEF8-7D3C-48AE-80DF-B4D2066B01B8}" type="presParOf" srcId="{838926B4-5D3B-464F-B127-0023D26D35E2}" destId="{586AB443-70A9-4BA1-9E98-E314067C0B9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042" y="432710"/>
          <a:ext cx="1838086" cy="99922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dirty="0">
              <a:latin typeface="+mn-lt"/>
            </a:rPr>
            <a:t>Input</a:t>
          </a:r>
        </a:p>
      </dsp:txBody>
      <dsp:txXfrm>
        <a:off x="4042" y="432710"/>
        <a:ext cx="1838086" cy="666149"/>
      </dsp:txXfrm>
    </dsp:sp>
    <dsp:sp modelId="{6393A725-404C-43BE-B2A3-41A8645FCEC1}">
      <dsp:nvSpPr>
        <dsp:cNvPr id="0" name=""/>
        <dsp:cNvSpPr/>
      </dsp:nvSpPr>
      <dsp:spPr>
        <a:xfrm>
          <a:off x="380518" y="1121013"/>
          <a:ext cx="1838086" cy="324360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Project charter</a:t>
          </a:r>
          <a:endParaRPr lang="en-US" sz="1700" b="0" kern="1200" dirty="0">
            <a:latin typeface="+mn-lt"/>
          </a:endParaRPr>
        </a:p>
        <a:p>
          <a:pPr marL="171450" lvl="1" indent="-171450" algn="l" defTabSz="755650">
            <a:lnSpc>
              <a:spcPct val="90000"/>
            </a:lnSpc>
            <a:spcBef>
              <a:spcPct val="0"/>
            </a:spcBef>
            <a:spcAft>
              <a:spcPct val="15000"/>
            </a:spcAft>
            <a:buChar char="•"/>
          </a:pPr>
          <a:endParaRPr lang="en-US" altLang="en-US" sz="1700" kern="1200" dirty="0">
            <a:solidFill>
              <a:srgbClr val="000000"/>
            </a:solidFill>
            <a:cs typeface="Calibri" pitchFamily="34" charset="0"/>
            <a:sym typeface="Calibri" pitchFamily="34" charset="0"/>
          </a:endParaRPr>
        </a:p>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Procurement documents</a:t>
          </a:r>
        </a:p>
        <a:p>
          <a:pPr marL="171450" lvl="1" indent="-171450" algn="l" defTabSz="755650">
            <a:lnSpc>
              <a:spcPct val="90000"/>
            </a:lnSpc>
            <a:spcBef>
              <a:spcPct val="0"/>
            </a:spcBef>
            <a:spcAft>
              <a:spcPct val="15000"/>
            </a:spcAft>
            <a:buChar char="•"/>
          </a:pPr>
          <a:endParaRPr lang="en-US" altLang="en-US" sz="1700" kern="1200" dirty="0">
            <a:solidFill>
              <a:srgbClr val="000000"/>
            </a:solidFill>
            <a:cs typeface="Calibri" pitchFamily="34" charset="0"/>
            <a:sym typeface="Calibri" pitchFamily="34" charset="0"/>
          </a:endParaRPr>
        </a:p>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Enterprise environmental factors</a:t>
          </a:r>
        </a:p>
        <a:p>
          <a:pPr marL="171450" lvl="1" indent="-171450" algn="l" defTabSz="755650">
            <a:lnSpc>
              <a:spcPct val="90000"/>
            </a:lnSpc>
            <a:spcBef>
              <a:spcPct val="0"/>
            </a:spcBef>
            <a:spcAft>
              <a:spcPct val="15000"/>
            </a:spcAft>
            <a:buChar char="•"/>
          </a:pPr>
          <a:endParaRPr lang="en-US" altLang="en-US" sz="1700" kern="1200" dirty="0">
            <a:solidFill>
              <a:srgbClr val="000000"/>
            </a:solidFill>
            <a:cs typeface="Calibri" pitchFamily="34" charset="0"/>
            <a:sym typeface="Calibri" pitchFamily="34" charset="0"/>
          </a:endParaRPr>
        </a:p>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Organizational process assets</a:t>
          </a:r>
        </a:p>
      </dsp:txBody>
      <dsp:txXfrm>
        <a:off x="434354" y="1174849"/>
        <a:ext cx="1730414" cy="3135928"/>
      </dsp:txXfrm>
    </dsp:sp>
    <dsp:sp modelId="{F03A484C-F809-464D-AB38-50710EBD6CDC}">
      <dsp:nvSpPr>
        <dsp:cNvPr id="0" name=""/>
        <dsp:cNvSpPr/>
      </dsp:nvSpPr>
      <dsp:spPr>
        <a:xfrm>
          <a:off x="2120776" y="536969"/>
          <a:ext cx="590732" cy="45763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20776" y="628495"/>
        <a:ext cx="453443" cy="274578"/>
      </dsp:txXfrm>
    </dsp:sp>
    <dsp:sp modelId="{3F508ED5-0CC1-48A7-858B-9430E1B8F23E}">
      <dsp:nvSpPr>
        <dsp:cNvPr id="0" name=""/>
        <dsp:cNvSpPr/>
      </dsp:nvSpPr>
      <dsp:spPr>
        <a:xfrm>
          <a:off x="2956718" y="432710"/>
          <a:ext cx="1838086" cy="999224"/>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Tools &amp; Techniques</a:t>
          </a:r>
          <a:endParaRPr lang="en-US" sz="1700" b="0" kern="1200" dirty="0">
            <a:latin typeface="+mn-lt"/>
          </a:endParaRPr>
        </a:p>
      </dsp:txBody>
      <dsp:txXfrm>
        <a:off x="2956718" y="432710"/>
        <a:ext cx="1838086" cy="666149"/>
      </dsp:txXfrm>
    </dsp:sp>
    <dsp:sp modelId="{93849C52-3A8C-48CB-828E-783881352CC1}">
      <dsp:nvSpPr>
        <dsp:cNvPr id="0" name=""/>
        <dsp:cNvSpPr/>
      </dsp:nvSpPr>
      <dsp:spPr>
        <a:xfrm>
          <a:off x="3333194" y="1098859"/>
          <a:ext cx="1838086" cy="324360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Stakeholder analysis</a:t>
          </a:r>
          <a:endParaRPr lang="en-US" sz="1700" b="0" kern="1200" dirty="0">
            <a:latin typeface="+mn-lt"/>
          </a:endParaRPr>
        </a:p>
        <a:p>
          <a:pPr marL="171450" lvl="1" indent="-171450" algn="l" defTabSz="755650">
            <a:lnSpc>
              <a:spcPct val="90000"/>
            </a:lnSpc>
            <a:spcBef>
              <a:spcPct val="0"/>
            </a:spcBef>
            <a:spcAft>
              <a:spcPct val="15000"/>
            </a:spcAft>
            <a:buChar char="•"/>
          </a:pPr>
          <a:endParaRPr lang="en-US" altLang="en-US" sz="1700" kern="1200" dirty="0">
            <a:solidFill>
              <a:srgbClr val="000000"/>
            </a:solidFill>
            <a:cs typeface="Calibri" pitchFamily="34" charset="0"/>
            <a:sym typeface="Calibri" pitchFamily="34" charset="0"/>
          </a:endParaRPr>
        </a:p>
        <a:p>
          <a:pPr marL="171450" lvl="1" indent="-171450" algn="l" defTabSz="755650">
            <a:lnSpc>
              <a:spcPct val="90000"/>
            </a:lnSpc>
            <a:spcBef>
              <a:spcPct val="0"/>
            </a:spcBef>
            <a:spcAft>
              <a:spcPct val="15000"/>
            </a:spcAft>
            <a:buChar char="•"/>
          </a:pPr>
          <a:r>
            <a:rPr lang="en-US" sz="1700" kern="1200">
              <a:solidFill>
                <a:srgbClr val="000000"/>
              </a:solidFill>
              <a:cs typeface="Calibri" pitchFamily="34" charset="0"/>
              <a:sym typeface="Calibri" pitchFamily="34" charset="0"/>
            </a:rPr>
            <a:t>Expert judgment</a:t>
          </a:r>
          <a:endParaRPr lang="en-US" sz="1700" kern="1200" dirty="0">
            <a:solidFill>
              <a:srgbClr val="000000"/>
            </a:solidFill>
            <a:cs typeface="Calibri" pitchFamily="34" charset="0"/>
            <a:sym typeface="Calibri" pitchFamily="34" charset="0"/>
          </a:endParaRPr>
        </a:p>
        <a:p>
          <a:pPr marL="171450" lvl="1" indent="-171450" algn="l" defTabSz="755650">
            <a:lnSpc>
              <a:spcPct val="90000"/>
            </a:lnSpc>
            <a:spcBef>
              <a:spcPct val="0"/>
            </a:spcBef>
            <a:spcAft>
              <a:spcPct val="15000"/>
            </a:spcAft>
            <a:buChar char="•"/>
          </a:pPr>
          <a:endParaRPr lang="en-US" altLang="en-US" sz="1700" kern="1200" dirty="0">
            <a:solidFill>
              <a:srgbClr val="000000"/>
            </a:solidFill>
            <a:cs typeface="Calibri" pitchFamily="34" charset="0"/>
            <a:sym typeface="Calibri" pitchFamily="34" charset="0"/>
          </a:endParaRPr>
        </a:p>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Meetings</a:t>
          </a:r>
        </a:p>
      </dsp:txBody>
      <dsp:txXfrm>
        <a:off x="3387030" y="1152695"/>
        <a:ext cx="1730414" cy="3135928"/>
      </dsp:txXfrm>
    </dsp:sp>
    <dsp:sp modelId="{8A326388-BC30-47B3-926E-258600F61DDF}">
      <dsp:nvSpPr>
        <dsp:cNvPr id="0" name=""/>
        <dsp:cNvSpPr/>
      </dsp:nvSpPr>
      <dsp:spPr>
        <a:xfrm>
          <a:off x="5073452" y="536969"/>
          <a:ext cx="590732" cy="45763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073452" y="628495"/>
        <a:ext cx="453443" cy="274578"/>
      </dsp:txXfrm>
    </dsp:sp>
    <dsp:sp modelId="{B6F94264-5B6A-4BCA-A4EE-E30EC9C7C97A}">
      <dsp:nvSpPr>
        <dsp:cNvPr id="0" name=""/>
        <dsp:cNvSpPr/>
      </dsp:nvSpPr>
      <dsp:spPr>
        <a:xfrm>
          <a:off x="5909394" y="432710"/>
          <a:ext cx="1838086" cy="999224"/>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Outputs</a:t>
          </a:r>
          <a:endParaRPr lang="en-US" sz="1700" b="0" kern="1200" dirty="0">
            <a:latin typeface="+mn-lt"/>
          </a:endParaRPr>
        </a:p>
      </dsp:txBody>
      <dsp:txXfrm>
        <a:off x="5909394" y="432710"/>
        <a:ext cx="1838086" cy="666149"/>
      </dsp:txXfrm>
    </dsp:sp>
    <dsp:sp modelId="{586AB443-70A9-4BA1-9E98-E314067C0B91}">
      <dsp:nvSpPr>
        <dsp:cNvPr id="0" name=""/>
        <dsp:cNvSpPr/>
      </dsp:nvSpPr>
      <dsp:spPr>
        <a:xfrm>
          <a:off x="6285870" y="1098859"/>
          <a:ext cx="1838086" cy="324360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rgbClr val="000000"/>
              </a:solidFill>
              <a:cs typeface="Calibri" pitchFamily="34" charset="0"/>
              <a:sym typeface="Calibri" pitchFamily="34" charset="0"/>
            </a:rPr>
            <a:t>Stakeholder register</a:t>
          </a:r>
          <a:endParaRPr lang="en-US" sz="1700" b="0" kern="1200" dirty="0">
            <a:latin typeface="+mn-lt"/>
          </a:endParaRPr>
        </a:p>
      </dsp:txBody>
      <dsp:txXfrm>
        <a:off x="6339706" y="1152695"/>
        <a:ext cx="1730414" cy="31359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E76A7-8EC8-443C-BB80-435F964A815E}">
      <dsp:nvSpPr>
        <dsp:cNvPr id="0" name=""/>
        <dsp:cNvSpPr/>
      </dsp:nvSpPr>
      <dsp:spPr>
        <a:xfrm>
          <a:off x="1904254" y="596571"/>
          <a:ext cx="3975730" cy="3975730"/>
        </a:xfrm>
        <a:prstGeom prst="blockArc">
          <a:avLst>
            <a:gd name="adj1" fmla="val 11880000"/>
            <a:gd name="adj2" fmla="val 16200000"/>
            <a:gd name="adj3" fmla="val 4643"/>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41EB294-D20D-4028-91EA-1A83E1D3E2FF}">
      <dsp:nvSpPr>
        <dsp:cNvPr id="0" name=""/>
        <dsp:cNvSpPr/>
      </dsp:nvSpPr>
      <dsp:spPr>
        <a:xfrm>
          <a:off x="1904254" y="596571"/>
          <a:ext cx="3975730" cy="3975730"/>
        </a:xfrm>
        <a:prstGeom prst="blockArc">
          <a:avLst>
            <a:gd name="adj1" fmla="val 7560000"/>
            <a:gd name="adj2" fmla="val 11880000"/>
            <a:gd name="adj3" fmla="val 4643"/>
          </a:avLst>
        </a:prstGeom>
        <a:gradFill rotWithShape="0">
          <a:gsLst>
            <a:gs pos="0">
              <a:schemeClr val="accent3">
                <a:hueOff val="2032949"/>
                <a:satOff val="75000"/>
                <a:lumOff val="-11029"/>
                <a:alphaOff val="0"/>
                <a:satMod val="103000"/>
                <a:lumMod val="102000"/>
                <a:tint val="94000"/>
              </a:schemeClr>
            </a:gs>
            <a:gs pos="50000">
              <a:schemeClr val="accent3">
                <a:hueOff val="2032949"/>
                <a:satOff val="75000"/>
                <a:lumOff val="-11029"/>
                <a:alphaOff val="0"/>
                <a:satMod val="110000"/>
                <a:lumMod val="100000"/>
                <a:shade val="100000"/>
              </a:schemeClr>
            </a:gs>
            <a:gs pos="100000">
              <a:schemeClr val="accent3">
                <a:hueOff val="2032949"/>
                <a:satOff val="75000"/>
                <a:lumOff val="-11029"/>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53EF975-431B-446D-B059-4C5F27169B7E}">
      <dsp:nvSpPr>
        <dsp:cNvPr id="0" name=""/>
        <dsp:cNvSpPr/>
      </dsp:nvSpPr>
      <dsp:spPr>
        <a:xfrm>
          <a:off x="1904254" y="596571"/>
          <a:ext cx="3975730" cy="3975730"/>
        </a:xfrm>
        <a:prstGeom prst="blockArc">
          <a:avLst>
            <a:gd name="adj1" fmla="val 3240000"/>
            <a:gd name="adj2" fmla="val 7560000"/>
            <a:gd name="adj3" fmla="val 4643"/>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69FF3A0-3817-4EBF-A35A-1A271B7FAA71}">
      <dsp:nvSpPr>
        <dsp:cNvPr id="0" name=""/>
        <dsp:cNvSpPr/>
      </dsp:nvSpPr>
      <dsp:spPr>
        <a:xfrm>
          <a:off x="1904254" y="596571"/>
          <a:ext cx="3975730" cy="3975730"/>
        </a:xfrm>
        <a:prstGeom prst="blockArc">
          <a:avLst>
            <a:gd name="adj1" fmla="val 20520000"/>
            <a:gd name="adj2" fmla="val 3240000"/>
            <a:gd name="adj3" fmla="val 4643"/>
          </a:avLst>
        </a:prstGeom>
        <a:gradFill rotWithShape="0">
          <a:gsLst>
            <a:gs pos="0">
              <a:schemeClr val="accent3">
                <a:hueOff val="677650"/>
                <a:satOff val="25000"/>
                <a:lumOff val="-3676"/>
                <a:alphaOff val="0"/>
                <a:satMod val="103000"/>
                <a:lumMod val="102000"/>
                <a:tint val="94000"/>
              </a:schemeClr>
            </a:gs>
            <a:gs pos="50000">
              <a:schemeClr val="accent3">
                <a:hueOff val="677650"/>
                <a:satOff val="25000"/>
                <a:lumOff val="-3676"/>
                <a:alphaOff val="0"/>
                <a:satMod val="110000"/>
                <a:lumMod val="100000"/>
                <a:shade val="100000"/>
              </a:schemeClr>
            </a:gs>
            <a:gs pos="100000">
              <a:schemeClr val="accent3">
                <a:hueOff val="677650"/>
                <a:satOff val="25000"/>
                <a:lumOff val="-367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A3E97F3-737A-47E5-898B-9B1B6C3124B9}">
      <dsp:nvSpPr>
        <dsp:cNvPr id="0" name=""/>
        <dsp:cNvSpPr/>
      </dsp:nvSpPr>
      <dsp:spPr>
        <a:xfrm>
          <a:off x="1904254" y="596571"/>
          <a:ext cx="3975730" cy="3975730"/>
        </a:xfrm>
        <a:prstGeom prst="blockArc">
          <a:avLst>
            <a:gd name="adj1" fmla="val 16200000"/>
            <a:gd name="adj2" fmla="val 20520000"/>
            <a:gd name="adj3" fmla="val 4643"/>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D13516-DAD4-4B31-8626-563354503913}">
      <dsp:nvSpPr>
        <dsp:cNvPr id="0" name=""/>
        <dsp:cNvSpPr/>
      </dsp:nvSpPr>
      <dsp:spPr>
        <a:xfrm>
          <a:off x="2748547" y="1539874"/>
          <a:ext cx="2287144" cy="183134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Tools and Techniques</a:t>
          </a:r>
        </a:p>
      </dsp:txBody>
      <dsp:txXfrm>
        <a:off x="3083491" y="1808068"/>
        <a:ext cx="1617256" cy="1294953"/>
      </dsp:txXfrm>
    </dsp:sp>
    <dsp:sp modelId="{80CC5646-B9A9-450B-8069-CBFC12C6AD76}">
      <dsp:nvSpPr>
        <dsp:cNvPr id="0" name=""/>
        <dsp:cNvSpPr/>
      </dsp:nvSpPr>
      <dsp:spPr>
        <a:xfrm>
          <a:off x="3074268" y="1751"/>
          <a:ext cx="1635703" cy="128193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(1)</a:t>
          </a:r>
        </a:p>
        <a:p>
          <a:pPr marL="0" lvl="0" indent="0" algn="ctr" defTabSz="622300">
            <a:lnSpc>
              <a:spcPct val="90000"/>
            </a:lnSpc>
            <a:spcBef>
              <a:spcPct val="0"/>
            </a:spcBef>
            <a:spcAft>
              <a:spcPct val="35000"/>
            </a:spcAft>
            <a:buNone/>
          </a:pPr>
          <a:r>
            <a:rPr lang="en-US" sz="1400" kern="1200" dirty="0">
              <a:solidFill>
                <a:srgbClr val="000000"/>
              </a:solidFill>
              <a:sym typeface="Calibri" pitchFamily="34" charset="0"/>
            </a:rPr>
            <a:t>Communication requirements analysis</a:t>
          </a:r>
          <a:endParaRPr lang="en-US" sz="1400" b="0" kern="1200" dirty="0"/>
        </a:p>
      </dsp:txBody>
      <dsp:txXfrm>
        <a:off x="3313811" y="189487"/>
        <a:ext cx="1156617" cy="906467"/>
      </dsp:txXfrm>
    </dsp:sp>
    <dsp:sp modelId="{7D0218AE-DA82-47C5-8A4B-B85B1A7D337A}">
      <dsp:nvSpPr>
        <dsp:cNvPr id="0" name=""/>
        <dsp:cNvSpPr/>
      </dsp:nvSpPr>
      <dsp:spPr>
        <a:xfrm>
          <a:off x="4952709" y="1343443"/>
          <a:ext cx="1572183" cy="1281939"/>
        </a:xfrm>
        <a:prstGeom prst="ellipse">
          <a:avLst/>
        </a:prstGeom>
        <a:gradFill rotWithShape="0">
          <a:gsLst>
            <a:gs pos="0">
              <a:schemeClr val="accent3">
                <a:hueOff val="677650"/>
                <a:satOff val="25000"/>
                <a:lumOff val="-3676"/>
                <a:alphaOff val="0"/>
                <a:satMod val="103000"/>
                <a:lumMod val="102000"/>
                <a:tint val="94000"/>
              </a:schemeClr>
            </a:gs>
            <a:gs pos="50000">
              <a:schemeClr val="accent3">
                <a:hueOff val="677650"/>
                <a:satOff val="25000"/>
                <a:lumOff val="-3676"/>
                <a:alphaOff val="0"/>
                <a:satMod val="110000"/>
                <a:lumMod val="100000"/>
                <a:shade val="100000"/>
              </a:schemeClr>
            </a:gs>
            <a:gs pos="100000">
              <a:schemeClr val="accent3">
                <a:hueOff val="677650"/>
                <a:satOff val="25000"/>
                <a:lumOff val="-367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(2)</a:t>
          </a:r>
        </a:p>
        <a:p>
          <a:pPr marL="0" lvl="0" indent="0" algn="ctr" defTabSz="622300">
            <a:lnSpc>
              <a:spcPct val="90000"/>
            </a:lnSpc>
            <a:spcBef>
              <a:spcPct val="0"/>
            </a:spcBef>
            <a:spcAft>
              <a:spcPct val="35000"/>
            </a:spcAft>
            <a:buNone/>
          </a:pPr>
          <a:r>
            <a:rPr lang="en-US" sz="1400" kern="1200" dirty="0">
              <a:solidFill>
                <a:srgbClr val="000000"/>
              </a:solidFill>
              <a:sym typeface="Calibri" pitchFamily="34" charset="0"/>
            </a:rPr>
            <a:t>Communication technology</a:t>
          </a:r>
          <a:endParaRPr lang="en-US" sz="1400" b="0" kern="1200" dirty="0"/>
        </a:p>
      </dsp:txBody>
      <dsp:txXfrm>
        <a:off x="5182950" y="1531179"/>
        <a:ext cx="1111701" cy="906467"/>
      </dsp:txXfrm>
    </dsp:sp>
    <dsp:sp modelId="{31F656AF-1EF9-4108-90E6-FBEEEEB8EF8A}">
      <dsp:nvSpPr>
        <dsp:cNvPr id="0" name=""/>
        <dsp:cNvSpPr/>
      </dsp:nvSpPr>
      <dsp:spPr>
        <a:xfrm>
          <a:off x="4202837" y="3514348"/>
          <a:ext cx="1661188" cy="1281939"/>
        </a:xfrm>
        <a:prstGeom prst="ellipse">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(3)</a:t>
          </a:r>
        </a:p>
        <a:p>
          <a:pPr marL="0" lvl="0" indent="0" algn="ctr" defTabSz="622300">
            <a:lnSpc>
              <a:spcPct val="90000"/>
            </a:lnSpc>
            <a:spcBef>
              <a:spcPct val="0"/>
            </a:spcBef>
            <a:spcAft>
              <a:spcPct val="35000"/>
            </a:spcAft>
            <a:buNone/>
          </a:pPr>
          <a:r>
            <a:rPr lang="en-US" sz="1400" kern="1200" dirty="0">
              <a:solidFill>
                <a:srgbClr val="000000"/>
              </a:solidFill>
              <a:sym typeface="Calibri" pitchFamily="34" charset="0"/>
            </a:rPr>
            <a:t>Communication models</a:t>
          </a:r>
          <a:endParaRPr lang="en-US" sz="1400" b="0" kern="1200" dirty="0"/>
        </a:p>
      </dsp:txBody>
      <dsp:txXfrm>
        <a:off x="4446112" y="3702084"/>
        <a:ext cx="1174638" cy="906467"/>
      </dsp:txXfrm>
    </dsp:sp>
    <dsp:sp modelId="{9E26ECD3-6AE9-4616-A907-BBE694D6CC03}">
      <dsp:nvSpPr>
        <dsp:cNvPr id="0" name=""/>
        <dsp:cNvSpPr/>
      </dsp:nvSpPr>
      <dsp:spPr>
        <a:xfrm>
          <a:off x="2109838" y="3514348"/>
          <a:ext cx="1281939" cy="1281939"/>
        </a:xfrm>
        <a:prstGeom prst="ellipse">
          <a:avLst/>
        </a:prstGeom>
        <a:gradFill rotWithShape="0">
          <a:gsLst>
            <a:gs pos="0">
              <a:schemeClr val="accent3">
                <a:hueOff val="2032949"/>
                <a:satOff val="75000"/>
                <a:lumOff val="-11029"/>
                <a:alphaOff val="0"/>
                <a:satMod val="103000"/>
                <a:lumMod val="102000"/>
                <a:tint val="94000"/>
              </a:schemeClr>
            </a:gs>
            <a:gs pos="50000">
              <a:schemeClr val="accent3">
                <a:hueOff val="2032949"/>
                <a:satOff val="75000"/>
                <a:lumOff val="-11029"/>
                <a:alphaOff val="0"/>
                <a:satMod val="110000"/>
                <a:lumMod val="100000"/>
                <a:shade val="100000"/>
              </a:schemeClr>
            </a:gs>
            <a:gs pos="100000">
              <a:schemeClr val="accent3">
                <a:hueOff val="2032949"/>
                <a:satOff val="75000"/>
                <a:lumOff val="-11029"/>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(4)</a:t>
          </a:r>
        </a:p>
        <a:p>
          <a:pPr marL="0" lvl="0" indent="0" algn="ctr" defTabSz="622300">
            <a:lnSpc>
              <a:spcPct val="90000"/>
            </a:lnSpc>
            <a:spcBef>
              <a:spcPct val="0"/>
            </a:spcBef>
            <a:spcAft>
              <a:spcPct val="35000"/>
            </a:spcAft>
            <a:buNone/>
          </a:pPr>
          <a:r>
            <a:rPr lang="en-US" sz="1400" kern="1200" dirty="0">
              <a:solidFill>
                <a:srgbClr val="000000"/>
              </a:solidFill>
              <a:sym typeface="Calibri" pitchFamily="34" charset="0"/>
            </a:rPr>
            <a:t>Communication methods</a:t>
          </a:r>
          <a:endParaRPr lang="en-US" sz="1400" b="0" kern="1200" dirty="0"/>
        </a:p>
      </dsp:txBody>
      <dsp:txXfrm>
        <a:off x="2297574" y="3702084"/>
        <a:ext cx="906467" cy="906467"/>
      </dsp:txXfrm>
    </dsp:sp>
    <dsp:sp modelId="{D30872FF-7DBE-47C7-8D65-FC375C310E7D}">
      <dsp:nvSpPr>
        <dsp:cNvPr id="0" name=""/>
        <dsp:cNvSpPr/>
      </dsp:nvSpPr>
      <dsp:spPr>
        <a:xfrm>
          <a:off x="1404469" y="1343443"/>
          <a:ext cx="1281939" cy="1281939"/>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(5)</a:t>
          </a:r>
        </a:p>
        <a:p>
          <a:pPr marL="0" lvl="0" indent="0" algn="ctr" defTabSz="622300">
            <a:lnSpc>
              <a:spcPct val="90000"/>
            </a:lnSpc>
            <a:spcBef>
              <a:spcPct val="0"/>
            </a:spcBef>
            <a:spcAft>
              <a:spcPct val="35000"/>
            </a:spcAft>
            <a:buNone/>
          </a:pPr>
          <a:r>
            <a:rPr lang="en-US" sz="1400" kern="1200" dirty="0">
              <a:solidFill>
                <a:srgbClr val="000000"/>
              </a:solidFill>
              <a:sym typeface="Calibri" pitchFamily="34" charset="0"/>
            </a:rPr>
            <a:t>Meetings</a:t>
          </a:r>
          <a:endParaRPr lang="en-US" sz="1400" b="0" kern="1200" dirty="0"/>
        </a:p>
      </dsp:txBody>
      <dsp:txXfrm>
        <a:off x="1592205" y="1531179"/>
        <a:ext cx="906467" cy="9064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840" y="621454"/>
          <a:ext cx="2201082" cy="77759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a:latin typeface="+mn-lt"/>
            </a:rPr>
            <a:t>Input</a:t>
          </a:r>
          <a:endParaRPr lang="en-US" sz="1800" b="0" kern="1200" dirty="0">
            <a:latin typeface="+mn-lt"/>
          </a:endParaRPr>
        </a:p>
      </dsp:txBody>
      <dsp:txXfrm>
        <a:off x="4840" y="621454"/>
        <a:ext cx="2201082" cy="518400"/>
      </dsp:txXfrm>
    </dsp:sp>
    <dsp:sp modelId="{6393A725-404C-43BE-B2A3-41A8645FCEC1}">
      <dsp:nvSpPr>
        <dsp:cNvPr id="0" name=""/>
        <dsp:cNvSpPr/>
      </dsp:nvSpPr>
      <dsp:spPr>
        <a:xfrm>
          <a:off x="414724" y="1122052"/>
          <a:ext cx="2201082" cy="4120875"/>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latin typeface="+mn-lt"/>
            </a:rPr>
            <a:t>1. Communications management plan</a:t>
          </a:r>
        </a:p>
        <a:p>
          <a:pPr marL="171450" lvl="1" indent="-171450" algn="l" defTabSz="800100">
            <a:lnSpc>
              <a:spcPct val="90000"/>
            </a:lnSpc>
            <a:spcBef>
              <a:spcPct val="0"/>
            </a:spcBef>
            <a:spcAft>
              <a:spcPct val="15000"/>
            </a:spcAft>
            <a:buChar char="•"/>
          </a:pPr>
          <a:r>
            <a:rPr lang="en-US" sz="1800" b="0" kern="1200" dirty="0">
              <a:latin typeface="+mn-lt"/>
            </a:rPr>
            <a:t>2. Work performance reports</a:t>
          </a:r>
        </a:p>
        <a:p>
          <a:pPr marL="171450" lvl="1" indent="-171450" algn="l" defTabSz="800100">
            <a:lnSpc>
              <a:spcPct val="90000"/>
            </a:lnSpc>
            <a:spcBef>
              <a:spcPct val="0"/>
            </a:spcBef>
            <a:spcAft>
              <a:spcPct val="15000"/>
            </a:spcAft>
            <a:buChar char="•"/>
          </a:pPr>
          <a:r>
            <a:rPr lang="en-US" sz="1800" b="0" kern="1200" dirty="0">
              <a:latin typeface="+mn-lt"/>
            </a:rPr>
            <a:t>3. Enterprise environmental factors</a:t>
          </a:r>
        </a:p>
        <a:p>
          <a:pPr marL="171450" lvl="1" indent="-171450" algn="l" defTabSz="800100">
            <a:lnSpc>
              <a:spcPct val="90000"/>
            </a:lnSpc>
            <a:spcBef>
              <a:spcPct val="0"/>
            </a:spcBef>
            <a:spcAft>
              <a:spcPct val="15000"/>
            </a:spcAft>
            <a:buChar char="•"/>
          </a:pPr>
          <a:r>
            <a:rPr lang="en-US" sz="1800" b="0" kern="1200" dirty="0">
              <a:latin typeface="+mn-lt"/>
            </a:rPr>
            <a:t>4. Organizational process assets</a:t>
          </a:r>
        </a:p>
      </dsp:txBody>
      <dsp:txXfrm>
        <a:off x="479191" y="1186519"/>
        <a:ext cx="2072148" cy="3991941"/>
      </dsp:txXfrm>
    </dsp:sp>
    <dsp:sp modelId="{F03A484C-F809-464D-AB38-50710EBD6CDC}">
      <dsp:nvSpPr>
        <dsp:cNvPr id="0" name=""/>
        <dsp:cNvSpPr/>
      </dsp:nvSpPr>
      <dsp:spPr>
        <a:xfrm>
          <a:off x="2539599" y="606652"/>
          <a:ext cx="707393" cy="548005"/>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39599" y="716253"/>
        <a:ext cx="542992" cy="328803"/>
      </dsp:txXfrm>
    </dsp:sp>
    <dsp:sp modelId="{3F508ED5-0CC1-48A7-858B-9430E1B8F23E}">
      <dsp:nvSpPr>
        <dsp:cNvPr id="0" name=""/>
        <dsp:cNvSpPr/>
      </dsp:nvSpPr>
      <dsp:spPr>
        <a:xfrm>
          <a:off x="3540628" y="621454"/>
          <a:ext cx="2201082" cy="777599"/>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Tools &amp; Techniques</a:t>
          </a:r>
        </a:p>
      </dsp:txBody>
      <dsp:txXfrm>
        <a:off x="3540628" y="621454"/>
        <a:ext cx="2201082" cy="518400"/>
      </dsp:txXfrm>
    </dsp:sp>
    <dsp:sp modelId="{93849C52-3A8C-48CB-828E-783881352CC1}">
      <dsp:nvSpPr>
        <dsp:cNvPr id="0" name=""/>
        <dsp:cNvSpPr/>
      </dsp:nvSpPr>
      <dsp:spPr>
        <a:xfrm>
          <a:off x="3991452" y="1139855"/>
          <a:ext cx="2201082" cy="4120875"/>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1. Communication technology</a:t>
          </a:r>
          <a:endParaRPr lang="en-US" sz="1800" b="0" kern="1200" dirty="0">
            <a:latin typeface="+mn-lt"/>
          </a:endParaRP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2. Communication models</a:t>
          </a: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3. Communication methods</a:t>
          </a: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4. Information management systems</a:t>
          </a:r>
        </a:p>
        <a:p>
          <a:pPr marL="171450" lvl="1" indent="-171450" algn="l" defTabSz="800100">
            <a:lnSpc>
              <a:spcPct val="90000"/>
            </a:lnSpc>
            <a:spcBef>
              <a:spcPct val="0"/>
            </a:spcBef>
            <a:spcAft>
              <a:spcPct val="15000"/>
            </a:spcAft>
            <a:buChar char="•"/>
          </a:pPr>
          <a:r>
            <a:rPr kumimoji="0" lang="en-US" sz="1800" b="0" i="0" u="none" strike="noStrike" kern="1200" cap="none" spc="-4" normalizeH="0" baseline="0" noProof="0" dirty="0">
              <a:ln/>
              <a:effectLst/>
              <a:uLnTx/>
              <a:uFillTx/>
              <a:latin typeface="+mn-lt"/>
              <a:ea typeface="+mn-ea"/>
            </a:rPr>
            <a:t>5. Performance reporting</a:t>
          </a:r>
        </a:p>
      </dsp:txBody>
      <dsp:txXfrm>
        <a:off x="4055919" y="1204322"/>
        <a:ext cx="2072148" cy="3991941"/>
      </dsp:txXfrm>
    </dsp:sp>
    <dsp:sp modelId="{8A326388-BC30-47B3-926E-258600F61DDF}">
      <dsp:nvSpPr>
        <dsp:cNvPr id="0" name=""/>
        <dsp:cNvSpPr/>
      </dsp:nvSpPr>
      <dsp:spPr>
        <a:xfrm>
          <a:off x="6075386" y="606652"/>
          <a:ext cx="707393" cy="548005"/>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75386" y="716253"/>
        <a:ext cx="542992" cy="328803"/>
      </dsp:txXfrm>
    </dsp:sp>
    <dsp:sp modelId="{B6F94264-5B6A-4BCA-A4EE-E30EC9C7C97A}">
      <dsp:nvSpPr>
        <dsp:cNvPr id="0" name=""/>
        <dsp:cNvSpPr/>
      </dsp:nvSpPr>
      <dsp:spPr>
        <a:xfrm>
          <a:off x="7076415" y="621454"/>
          <a:ext cx="2201082" cy="777599"/>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b="0" kern="1200" dirty="0">
              <a:latin typeface="+mn-lt"/>
            </a:rPr>
            <a:t>Outputs</a:t>
          </a:r>
        </a:p>
      </dsp:txBody>
      <dsp:txXfrm>
        <a:off x="7076415" y="621454"/>
        <a:ext cx="2201082" cy="518400"/>
      </dsp:txXfrm>
    </dsp:sp>
    <dsp:sp modelId="{586AB443-70A9-4BA1-9E98-E314067C0B91}">
      <dsp:nvSpPr>
        <dsp:cNvPr id="0" name=""/>
        <dsp:cNvSpPr/>
      </dsp:nvSpPr>
      <dsp:spPr>
        <a:xfrm>
          <a:off x="7527239" y="1139855"/>
          <a:ext cx="2201082" cy="4120875"/>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0" kern="1200" dirty="0">
              <a:latin typeface="+mn-lt"/>
            </a:rPr>
            <a:t>1. Project communications</a:t>
          </a:r>
        </a:p>
        <a:p>
          <a:pPr marL="171450" lvl="1" indent="-171450" algn="l" defTabSz="800100">
            <a:lnSpc>
              <a:spcPct val="90000"/>
            </a:lnSpc>
            <a:spcBef>
              <a:spcPct val="0"/>
            </a:spcBef>
            <a:spcAft>
              <a:spcPct val="15000"/>
            </a:spcAft>
            <a:buChar char="•"/>
          </a:pPr>
          <a:r>
            <a:rPr lang="en-US" sz="1800" b="0" kern="1200" dirty="0">
              <a:latin typeface="+mn-lt"/>
            </a:rPr>
            <a:t>2. Project management plan updates</a:t>
          </a:r>
        </a:p>
        <a:p>
          <a:pPr marL="171450" lvl="1" indent="-171450" algn="l" defTabSz="800100">
            <a:lnSpc>
              <a:spcPct val="90000"/>
            </a:lnSpc>
            <a:spcBef>
              <a:spcPct val="0"/>
            </a:spcBef>
            <a:spcAft>
              <a:spcPct val="15000"/>
            </a:spcAft>
            <a:buChar char="•"/>
          </a:pPr>
          <a:r>
            <a:rPr lang="en-US" sz="1800" b="0" kern="1200" dirty="0">
              <a:latin typeface="+mn-lt"/>
            </a:rPr>
            <a:t>3. Project documents updates</a:t>
          </a:r>
        </a:p>
        <a:p>
          <a:pPr marL="171450" lvl="1" indent="-171450" algn="l" defTabSz="800100">
            <a:lnSpc>
              <a:spcPct val="90000"/>
            </a:lnSpc>
            <a:spcBef>
              <a:spcPct val="0"/>
            </a:spcBef>
            <a:spcAft>
              <a:spcPct val="15000"/>
            </a:spcAft>
            <a:buChar char="•"/>
          </a:pPr>
          <a:r>
            <a:rPr lang="en-US" sz="1800" b="0" kern="1200" dirty="0">
              <a:latin typeface="+mn-lt"/>
            </a:rPr>
            <a:t>4. Organizational process assets updates</a:t>
          </a:r>
        </a:p>
      </dsp:txBody>
      <dsp:txXfrm>
        <a:off x="7591706" y="1204322"/>
        <a:ext cx="2072148" cy="39919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042" y="470585"/>
          <a:ext cx="1838086" cy="648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a:latin typeface="+mn-lt"/>
            </a:rPr>
            <a:t>Input</a:t>
          </a:r>
          <a:endParaRPr lang="en-US" sz="1500" b="0" kern="1200" dirty="0">
            <a:latin typeface="+mn-lt"/>
          </a:endParaRPr>
        </a:p>
      </dsp:txBody>
      <dsp:txXfrm>
        <a:off x="4042" y="470585"/>
        <a:ext cx="1838086" cy="432000"/>
      </dsp:txXfrm>
    </dsp:sp>
    <dsp:sp modelId="{6393A725-404C-43BE-B2A3-41A8645FCEC1}">
      <dsp:nvSpPr>
        <dsp:cNvPr id="0" name=""/>
        <dsp:cNvSpPr/>
      </dsp:nvSpPr>
      <dsp:spPr>
        <a:xfrm>
          <a:off x="380518" y="925820"/>
          <a:ext cx="1838086" cy="340200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latin typeface="+mn-lt"/>
            </a:rPr>
            <a:t>1. Project management plan</a:t>
          </a:r>
        </a:p>
        <a:p>
          <a:pPr marL="114300" lvl="1" indent="-114300" algn="l" defTabSz="666750">
            <a:lnSpc>
              <a:spcPct val="90000"/>
            </a:lnSpc>
            <a:spcBef>
              <a:spcPct val="0"/>
            </a:spcBef>
            <a:spcAft>
              <a:spcPct val="15000"/>
            </a:spcAft>
            <a:buChar char="•"/>
          </a:pPr>
          <a:r>
            <a:rPr lang="en-US" sz="1500" b="0" kern="1200" dirty="0">
              <a:latin typeface="+mn-lt"/>
            </a:rPr>
            <a:t>2. Project communications</a:t>
          </a:r>
        </a:p>
        <a:p>
          <a:pPr marL="114300" lvl="1" indent="-114300" algn="l" defTabSz="666750">
            <a:lnSpc>
              <a:spcPct val="90000"/>
            </a:lnSpc>
            <a:spcBef>
              <a:spcPct val="0"/>
            </a:spcBef>
            <a:spcAft>
              <a:spcPct val="15000"/>
            </a:spcAft>
            <a:buChar char="•"/>
          </a:pPr>
          <a:r>
            <a:rPr lang="en-US" sz="1500" b="0" kern="1200" dirty="0">
              <a:latin typeface="+mn-lt"/>
            </a:rPr>
            <a:t>3. Issue log</a:t>
          </a:r>
        </a:p>
        <a:p>
          <a:pPr marL="114300" lvl="1" indent="-114300" algn="l" defTabSz="666750">
            <a:lnSpc>
              <a:spcPct val="90000"/>
            </a:lnSpc>
            <a:spcBef>
              <a:spcPct val="0"/>
            </a:spcBef>
            <a:spcAft>
              <a:spcPct val="15000"/>
            </a:spcAft>
            <a:buChar char="•"/>
          </a:pPr>
          <a:r>
            <a:rPr lang="en-US" sz="1500" b="0" kern="1200" dirty="0">
              <a:latin typeface="+mn-lt"/>
            </a:rPr>
            <a:t>4. Work performance data</a:t>
          </a:r>
        </a:p>
        <a:p>
          <a:pPr marL="114300" lvl="1" indent="-114300" algn="l" defTabSz="666750">
            <a:lnSpc>
              <a:spcPct val="90000"/>
            </a:lnSpc>
            <a:spcBef>
              <a:spcPct val="0"/>
            </a:spcBef>
            <a:spcAft>
              <a:spcPct val="15000"/>
            </a:spcAft>
            <a:buChar char="•"/>
          </a:pPr>
          <a:r>
            <a:rPr lang="en-US" sz="1500" b="0" kern="1200" dirty="0">
              <a:latin typeface="+mn-lt"/>
            </a:rPr>
            <a:t>5. Organizational process assets</a:t>
          </a:r>
        </a:p>
      </dsp:txBody>
      <dsp:txXfrm>
        <a:off x="434354" y="979656"/>
        <a:ext cx="1730414" cy="3294328"/>
      </dsp:txXfrm>
    </dsp:sp>
    <dsp:sp modelId="{F03A484C-F809-464D-AB38-50710EBD6CDC}">
      <dsp:nvSpPr>
        <dsp:cNvPr id="0" name=""/>
        <dsp:cNvSpPr/>
      </dsp:nvSpPr>
      <dsp:spPr>
        <a:xfrm>
          <a:off x="2120776" y="457769"/>
          <a:ext cx="590732" cy="45763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20776" y="549295"/>
        <a:ext cx="453443" cy="274578"/>
      </dsp:txXfrm>
    </dsp:sp>
    <dsp:sp modelId="{3F508ED5-0CC1-48A7-858B-9430E1B8F23E}">
      <dsp:nvSpPr>
        <dsp:cNvPr id="0" name=""/>
        <dsp:cNvSpPr/>
      </dsp:nvSpPr>
      <dsp:spPr>
        <a:xfrm>
          <a:off x="2956718" y="470585"/>
          <a:ext cx="1838086" cy="648000"/>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mn-lt"/>
            </a:rPr>
            <a:t>Tools &amp; Techniques</a:t>
          </a:r>
        </a:p>
      </dsp:txBody>
      <dsp:txXfrm>
        <a:off x="2956718" y="470585"/>
        <a:ext cx="1838086" cy="432000"/>
      </dsp:txXfrm>
    </dsp:sp>
    <dsp:sp modelId="{93849C52-3A8C-48CB-828E-783881352CC1}">
      <dsp:nvSpPr>
        <dsp:cNvPr id="0" name=""/>
        <dsp:cNvSpPr/>
      </dsp:nvSpPr>
      <dsp:spPr>
        <a:xfrm>
          <a:off x="3333194" y="902585"/>
          <a:ext cx="1838086" cy="340200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kumimoji="0" lang="en-US" sz="1500" b="0" i="0" u="none" strike="noStrike" kern="1200" cap="none" spc="-4" normalizeH="0" baseline="0" noProof="0" dirty="0">
              <a:ln/>
              <a:effectLst/>
              <a:uLnTx/>
              <a:uFillTx/>
              <a:latin typeface="+mn-lt"/>
              <a:ea typeface="+mn-ea"/>
            </a:rPr>
            <a:t>1. Information management systems</a:t>
          </a:r>
          <a:endParaRPr lang="en-US" sz="1500" b="0" kern="1200" dirty="0">
            <a:latin typeface="+mn-lt"/>
          </a:endParaRPr>
        </a:p>
        <a:p>
          <a:pPr marL="114300" lvl="1" indent="-114300" algn="l" defTabSz="666750">
            <a:lnSpc>
              <a:spcPct val="90000"/>
            </a:lnSpc>
            <a:spcBef>
              <a:spcPct val="0"/>
            </a:spcBef>
            <a:spcAft>
              <a:spcPct val="15000"/>
            </a:spcAft>
            <a:buChar char="•"/>
          </a:pPr>
          <a:r>
            <a:rPr kumimoji="0" lang="en-US" sz="1500" b="0" i="0" u="none" strike="noStrike" kern="1200" cap="none" spc="-4" normalizeH="0" baseline="0" noProof="0" dirty="0">
              <a:ln/>
              <a:effectLst/>
              <a:uLnTx/>
              <a:uFillTx/>
              <a:latin typeface="+mn-lt"/>
              <a:ea typeface="+mn-ea"/>
            </a:rPr>
            <a:t>2. Expert judgment</a:t>
          </a:r>
        </a:p>
        <a:p>
          <a:pPr marL="114300" lvl="1" indent="-114300" algn="l" defTabSz="666750">
            <a:lnSpc>
              <a:spcPct val="90000"/>
            </a:lnSpc>
            <a:spcBef>
              <a:spcPct val="0"/>
            </a:spcBef>
            <a:spcAft>
              <a:spcPct val="15000"/>
            </a:spcAft>
            <a:buChar char="•"/>
          </a:pPr>
          <a:r>
            <a:rPr kumimoji="0" lang="en-US" sz="1500" b="0" i="0" u="none" strike="noStrike" kern="1200" cap="none" spc="-4" normalizeH="0" baseline="0" noProof="0" dirty="0">
              <a:ln/>
              <a:effectLst/>
              <a:uLnTx/>
              <a:uFillTx/>
              <a:latin typeface="+mn-lt"/>
              <a:ea typeface="+mn-ea"/>
            </a:rPr>
            <a:t>3. Meetings</a:t>
          </a:r>
        </a:p>
      </dsp:txBody>
      <dsp:txXfrm>
        <a:off x="3387030" y="956421"/>
        <a:ext cx="1730414" cy="3294328"/>
      </dsp:txXfrm>
    </dsp:sp>
    <dsp:sp modelId="{8A326388-BC30-47B3-926E-258600F61DDF}">
      <dsp:nvSpPr>
        <dsp:cNvPr id="0" name=""/>
        <dsp:cNvSpPr/>
      </dsp:nvSpPr>
      <dsp:spPr>
        <a:xfrm>
          <a:off x="5073452" y="457769"/>
          <a:ext cx="590732" cy="45763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073452" y="549295"/>
        <a:ext cx="453443" cy="274578"/>
      </dsp:txXfrm>
    </dsp:sp>
    <dsp:sp modelId="{B6F94264-5B6A-4BCA-A4EE-E30EC9C7C97A}">
      <dsp:nvSpPr>
        <dsp:cNvPr id="0" name=""/>
        <dsp:cNvSpPr/>
      </dsp:nvSpPr>
      <dsp:spPr>
        <a:xfrm>
          <a:off x="5909394" y="470585"/>
          <a:ext cx="1838086" cy="648000"/>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a:latin typeface="+mn-lt"/>
            </a:rPr>
            <a:t>Outputs</a:t>
          </a:r>
          <a:endParaRPr lang="en-US" sz="1500" b="0" kern="1200" dirty="0">
            <a:latin typeface="+mn-lt"/>
          </a:endParaRPr>
        </a:p>
      </dsp:txBody>
      <dsp:txXfrm>
        <a:off x="5909394" y="470585"/>
        <a:ext cx="1838086" cy="432000"/>
      </dsp:txXfrm>
    </dsp:sp>
    <dsp:sp modelId="{586AB443-70A9-4BA1-9E98-E314067C0B91}">
      <dsp:nvSpPr>
        <dsp:cNvPr id="0" name=""/>
        <dsp:cNvSpPr/>
      </dsp:nvSpPr>
      <dsp:spPr>
        <a:xfrm>
          <a:off x="6285870" y="902585"/>
          <a:ext cx="1838086" cy="340200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latin typeface="+mn-lt"/>
            </a:rPr>
            <a:t>1. Work performance information</a:t>
          </a:r>
        </a:p>
        <a:p>
          <a:pPr marL="114300" lvl="1" indent="-114300" algn="l" defTabSz="666750">
            <a:lnSpc>
              <a:spcPct val="90000"/>
            </a:lnSpc>
            <a:spcBef>
              <a:spcPct val="0"/>
            </a:spcBef>
            <a:spcAft>
              <a:spcPct val="15000"/>
            </a:spcAft>
            <a:buChar char="•"/>
          </a:pPr>
          <a:r>
            <a:rPr lang="en-US" sz="1500" b="0" kern="1200" dirty="0">
              <a:latin typeface="+mn-lt"/>
            </a:rPr>
            <a:t>2 Change requests</a:t>
          </a:r>
        </a:p>
        <a:p>
          <a:pPr marL="114300" lvl="1" indent="-114300" algn="l" defTabSz="666750">
            <a:lnSpc>
              <a:spcPct val="90000"/>
            </a:lnSpc>
            <a:spcBef>
              <a:spcPct val="0"/>
            </a:spcBef>
            <a:spcAft>
              <a:spcPct val="15000"/>
            </a:spcAft>
            <a:buChar char="•"/>
          </a:pPr>
          <a:r>
            <a:rPr lang="en-US" sz="1500" b="0" kern="1200" dirty="0">
              <a:latin typeface="+mn-lt"/>
            </a:rPr>
            <a:t>3. Project management plan updates</a:t>
          </a:r>
        </a:p>
        <a:p>
          <a:pPr marL="114300" lvl="1" indent="-114300" algn="l" defTabSz="666750">
            <a:lnSpc>
              <a:spcPct val="90000"/>
            </a:lnSpc>
            <a:spcBef>
              <a:spcPct val="0"/>
            </a:spcBef>
            <a:spcAft>
              <a:spcPct val="15000"/>
            </a:spcAft>
            <a:buChar char="•"/>
          </a:pPr>
          <a:r>
            <a:rPr lang="en-US" sz="1500" b="0" kern="1200" dirty="0">
              <a:latin typeface="+mn-lt"/>
            </a:rPr>
            <a:t>4. Project documents updates</a:t>
          </a:r>
        </a:p>
        <a:p>
          <a:pPr marL="114300" lvl="1" indent="-114300" algn="l" defTabSz="666750">
            <a:lnSpc>
              <a:spcPct val="90000"/>
            </a:lnSpc>
            <a:spcBef>
              <a:spcPct val="0"/>
            </a:spcBef>
            <a:spcAft>
              <a:spcPct val="15000"/>
            </a:spcAft>
            <a:buChar char="•"/>
          </a:pPr>
          <a:r>
            <a:rPr lang="en-US" sz="1500" b="0" kern="1200" dirty="0">
              <a:latin typeface="+mn-lt"/>
            </a:rPr>
            <a:t>5. Organizational process assets updates</a:t>
          </a:r>
        </a:p>
      </dsp:txBody>
      <dsp:txXfrm>
        <a:off x="6339706" y="956421"/>
        <a:ext cx="1730414" cy="329432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05C5B-30BE-4F7C-871A-F093F92C3D76}">
      <dsp:nvSpPr>
        <dsp:cNvPr id="0" name=""/>
        <dsp:cNvSpPr/>
      </dsp:nvSpPr>
      <dsp:spPr>
        <a:xfrm>
          <a:off x="0" y="43877"/>
          <a:ext cx="9239533"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1. Work performance information</a:t>
          </a:r>
        </a:p>
      </dsp:txBody>
      <dsp:txXfrm>
        <a:off x="22246" y="66123"/>
        <a:ext cx="9195041" cy="411223"/>
      </dsp:txXfrm>
    </dsp:sp>
    <dsp:sp modelId="{AE5B8570-D313-4F24-9DA9-B2A79E9D0B5A}">
      <dsp:nvSpPr>
        <dsp:cNvPr id="0" name=""/>
        <dsp:cNvSpPr/>
      </dsp:nvSpPr>
      <dsp:spPr>
        <a:xfrm>
          <a:off x="0" y="499592"/>
          <a:ext cx="9239533"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5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dirty="0"/>
            <a:t>Work </a:t>
          </a:r>
          <a:r>
            <a:rPr lang="en-US" sz="1500" i="1" kern="1200" dirty="0" err="1"/>
            <a:t>Perfomance</a:t>
          </a:r>
          <a:r>
            <a:rPr lang="en-US" sz="1500" i="1" kern="1200" dirty="0"/>
            <a:t> Information</a:t>
          </a:r>
          <a:r>
            <a:rPr lang="en-US" sz="1500" kern="1200" dirty="0"/>
            <a:t>  </a:t>
          </a:r>
          <a:r>
            <a:rPr lang="en-US" sz="1500" kern="1200" dirty="0" err="1"/>
            <a:t>adalah</a:t>
          </a:r>
          <a:r>
            <a:rPr lang="en-US" sz="1500" kern="1200" dirty="0"/>
            <a:t> data </a:t>
          </a:r>
          <a:r>
            <a:rPr lang="en-US" sz="1500" kern="1200" dirty="0" err="1"/>
            <a:t>kinerja</a:t>
          </a:r>
          <a:r>
            <a:rPr lang="en-US" sz="1500" kern="1200" dirty="0"/>
            <a:t> </a:t>
          </a:r>
          <a:r>
            <a:rPr lang="en-US" sz="1500" kern="1200" dirty="0" err="1"/>
            <a:t>dikumpulkan</a:t>
          </a:r>
          <a:r>
            <a:rPr lang="en-US" sz="1500" kern="1200" dirty="0"/>
            <a:t> </a:t>
          </a:r>
          <a:r>
            <a:rPr lang="en-US" sz="1500" kern="1200" dirty="0" err="1"/>
            <a:t>dari</a:t>
          </a:r>
          <a:r>
            <a:rPr lang="en-US" sz="1500" kern="1200" dirty="0"/>
            <a:t> </a:t>
          </a:r>
          <a:r>
            <a:rPr lang="en-US" sz="1500" kern="1200" dirty="0" err="1"/>
            <a:t>berbagai</a:t>
          </a:r>
          <a:r>
            <a:rPr lang="en-US" sz="1500" kern="1200" dirty="0"/>
            <a:t> proses </a:t>
          </a:r>
          <a:r>
            <a:rPr lang="en-US" sz="1500" kern="1200" dirty="0" err="1"/>
            <a:t>pengendalian</a:t>
          </a:r>
          <a:r>
            <a:rPr lang="en-US" sz="1500" kern="1200" dirty="0"/>
            <a:t>, </a:t>
          </a:r>
          <a:r>
            <a:rPr lang="en-US" sz="1500" kern="1200" dirty="0" err="1"/>
            <a:t>dianalisis</a:t>
          </a:r>
          <a:r>
            <a:rPr lang="en-US" sz="1500" kern="1200" dirty="0"/>
            <a:t> </a:t>
          </a:r>
          <a:r>
            <a:rPr lang="en-US" sz="1500" kern="1200" dirty="0" err="1"/>
            <a:t>dalam</a:t>
          </a:r>
          <a:r>
            <a:rPr lang="en-US" sz="1500" kern="1200" dirty="0"/>
            <a:t> </a:t>
          </a:r>
          <a:r>
            <a:rPr lang="en-US" sz="1500" kern="1200" dirty="0" err="1"/>
            <a:t>konteks</a:t>
          </a:r>
          <a:r>
            <a:rPr lang="en-US" sz="1500" kern="1200" dirty="0"/>
            <a:t>, </a:t>
          </a:r>
          <a:r>
            <a:rPr lang="en-US" sz="1500" kern="1200" dirty="0" err="1"/>
            <a:t>dan</a:t>
          </a:r>
          <a:r>
            <a:rPr lang="en-US" sz="1500" kern="1200" dirty="0"/>
            <a:t> </a:t>
          </a:r>
          <a:r>
            <a:rPr lang="en-US" sz="1500" kern="1200" dirty="0" err="1"/>
            <a:t>terintegrasi</a:t>
          </a:r>
          <a:r>
            <a:rPr lang="en-US" sz="1500" kern="1200" dirty="0"/>
            <a:t> </a:t>
          </a:r>
          <a:r>
            <a:rPr lang="en-US" sz="1500" kern="1200" dirty="0" err="1"/>
            <a:t>berdasarkan</a:t>
          </a:r>
          <a:r>
            <a:rPr lang="en-US" sz="1500" kern="1200" dirty="0"/>
            <a:t> </a:t>
          </a:r>
          <a:r>
            <a:rPr lang="en-US" sz="1500" kern="1200" dirty="0" err="1"/>
            <a:t>hubungan</a:t>
          </a:r>
          <a:r>
            <a:rPr lang="en-US" sz="1500" kern="1200" dirty="0"/>
            <a:t> di </a:t>
          </a:r>
          <a:r>
            <a:rPr lang="en-US" sz="1500" kern="1200" dirty="0" err="1"/>
            <a:t>seluruh</a:t>
          </a:r>
          <a:r>
            <a:rPr lang="en-US" sz="1500" kern="1200" dirty="0"/>
            <a:t> </a:t>
          </a:r>
          <a:r>
            <a:rPr lang="en-US" sz="1500" kern="1200" dirty="0" err="1"/>
            <a:t>wilayah</a:t>
          </a:r>
          <a:r>
            <a:rPr lang="en-US" sz="1500" kern="1200" dirty="0"/>
            <a:t>. </a:t>
          </a:r>
          <a:r>
            <a:rPr lang="en-US" sz="1500" kern="1200" dirty="0" err="1"/>
            <a:t>Jadi</a:t>
          </a:r>
          <a:r>
            <a:rPr lang="en-US" sz="1500" kern="1200" dirty="0"/>
            <a:t> data </a:t>
          </a:r>
          <a:r>
            <a:rPr lang="en-US" sz="1500" kern="1200" dirty="0" err="1"/>
            <a:t>kinerja</a:t>
          </a:r>
          <a:r>
            <a:rPr lang="en-US" sz="1500" kern="1200" dirty="0"/>
            <a:t> </a:t>
          </a:r>
          <a:r>
            <a:rPr lang="en-US" sz="1500" kern="1200" dirty="0" err="1"/>
            <a:t>kerja</a:t>
          </a:r>
          <a:r>
            <a:rPr lang="en-US" sz="1500" kern="1200" dirty="0"/>
            <a:t> </a:t>
          </a:r>
          <a:r>
            <a:rPr lang="en-US" sz="1500" kern="1200" dirty="0" err="1"/>
            <a:t>telah</a:t>
          </a:r>
          <a:r>
            <a:rPr lang="en-US" sz="1500" kern="1200" dirty="0"/>
            <a:t> </a:t>
          </a:r>
          <a:r>
            <a:rPr lang="en-US" sz="1500" kern="1200" dirty="0" err="1"/>
            <a:t>berubah</a:t>
          </a:r>
          <a:r>
            <a:rPr lang="en-US" sz="1500" kern="1200" dirty="0"/>
            <a:t> </a:t>
          </a:r>
          <a:r>
            <a:rPr lang="en-US" sz="1500" kern="1200" dirty="0" err="1"/>
            <a:t>menjadi</a:t>
          </a:r>
          <a:r>
            <a:rPr lang="en-US" sz="1500" kern="1200" dirty="0"/>
            <a:t> </a:t>
          </a:r>
          <a:r>
            <a:rPr lang="en-US" sz="1500" kern="1200" dirty="0" err="1"/>
            <a:t>informasi</a:t>
          </a:r>
          <a:r>
            <a:rPr lang="en-US" sz="1500" kern="1200" dirty="0"/>
            <a:t> </a:t>
          </a:r>
          <a:r>
            <a:rPr lang="en-US" sz="1500" kern="1200" dirty="0" err="1"/>
            <a:t>kinerja</a:t>
          </a:r>
          <a:r>
            <a:rPr lang="en-US" sz="1500" kern="1200" dirty="0"/>
            <a:t>. </a:t>
          </a:r>
        </a:p>
      </dsp:txBody>
      <dsp:txXfrm>
        <a:off x="0" y="499592"/>
        <a:ext cx="9239533" cy="688274"/>
      </dsp:txXfrm>
    </dsp:sp>
    <dsp:sp modelId="{D48FA9D3-E782-49E4-931E-83A82148F35B}">
      <dsp:nvSpPr>
        <dsp:cNvPr id="0" name=""/>
        <dsp:cNvSpPr/>
      </dsp:nvSpPr>
      <dsp:spPr>
        <a:xfrm>
          <a:off x="0" y="1187867"/>
          <a:ext cx="9239533"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2. Change requests</a:t>
          </a:r>
        </a:p>
      </dsp:txBody>
      <dsp:txXfrm>
        <a:off x="22246" y="1210113"/>
        <a:ext cx="9195041" cy="411223"/>
      </dsp:txXfrm>
    </dsp:sp>
    <dsp:sp modelId="{65FDF72D-9AD4-4931-977F-1F761E7287A9}">
      <dsp:nvSpPr>
        <dsp:cNvPr id="0" name=""/>
        <dsp:cNvSpPr/>
      </dsp:nvSpPr>
      <dsp:spPr>
        <a:xfrm>
          <a:off x="0" y="1643582"/>
          <a:ext cx="9239533" cy="361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5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dirty="0"/>
            <a:t>Change Request</a:t>
          </a:r>
          <a:r>
            <a:rPr lang="en-US" sz="1500" kern="1200" dirty="0"/>
            <a:t> </a:t>
          </a:r>
          <a:r>
            <a:rPr lang="en-US" sz="1500" kern="1200" dirty="0" err="1"/>
            <a:t>adalah</a:t>
          </a:r>
          <a:r>
            <a:rPr lang="en-US" sz="1500" kern="1200" dirty="0"/>
            <a:t> proposal </a:t>
          </a:r>
          <a:r>
            <a:rPr lang="en-US" sz="1500" kern="1200" dirty="0" err="1"/>
            <a:t>resmi</a:t>
          </a:r>
          <a:r>
            <a:rPr lang="en-US" sz="1500" kern="1200" dirty="0"/>
            <a:t> </a:t>
          </a:r>
          <a:r>
            <a:rPr lang="en-US" sz="1500" kern="1200" dirty="0" err="1"/>
            <a:t>untuk</a:t>
          </a:r>
          <a:r>
            <a:rPr lang="en-US" sz="1500" kern="1200" dirty="0"/>
            <a:t> </a:t>
          </a:r>
          <a:r>
            <a:rPr lang="en-US" sz="1500" kern="1200" dirty="0" err="1"/>
            <a:t>memodifikasi</a:t>
          </a:r>
          <a:r>
            <a:rPr lang="en-US" sz="1500" kern="1200" dirty="0"/>
            <a:t> </a:t>
          </a:r>
          <a:r>
            <a:rPr lang="en-US" sz="1500" kern="1200" dirty="0" err="1"/>
            <a:t>dokumen</a:t>
          </a:r>
          <a:r>
            <a:rPr lang="en-US" sz="1500" kern="1200" dirty="0"/>
            <a:t>, </a:t>
          </a:r>
          <a:r>
            <a:rPr lang="en-US" sz="1500" kern="1200" dirty="0" err="1"/>
            <a:t>penyampaian</a:t>
          </a:r>
          <a:r>
            <a:rPr lang="en-US" sz="1500" kern="1200" dirty="0"/>
            <a:t>, </a:t>
          </a:r>
          <a:r>
            <a:rPr lang="en-US" sz="1500" kern="1200" dirty="0" err="1"/>
            <a:t>atau</a:t>
          </a:r>
          <a:r>
            <a:rPr lang="en-US" sz="1500" kern="1200" dirty="0"/>
            <a:t> </a:t>
          </a:r>
          <a:r>
            <a:rPr lang="en-US" sz="1500" kern="1200" dirty="0" err="1"/>
            <a:t>dasar</a:t>
          </a:r>
          <a:r>
            <a:rPr lang="en-US" sz="1500" kern="1200" dirty="0"/>
            <a:t>. </a:t>
          </a:r>
          <a:r>
            <a:rPr lang="en-US" sz="1500" kern="1200" dirty="0" err="1"/>
            <a:t>Perubahan</a:t>
          </a:r>
          <a:r>
            <a:rPr lang="en-US" sz="1500" kern="1200" dirty="0"/>
            <a:t> </a:t>
          </a:r>
          <a:r>
            <a:rPr lang="en-US" sz="1500" kern="1200" dirty="0" err="1"/>
            <a:t>disetujui</a:t>
          </a:r>
          <a:r>
            <a:rPr lang="en-US" sz="1500" kern="1200" dirty="0"/>
            <a:t> </a:t>
          </a:r>
          <a:r>
            <a:rPr lang="en-US" sz="1500" kern="1200" dirty="0" err="1"/>
            <a:t>permintaan</a:t>
          </a:r>
          <a:r>
            <a:rPr lang="en-US" sz="1500" kern="1200" dirty="0"/>
            <a:t> </a:t>
          </a:r>
          <a:r>
            <a:rPr lang="en-US" sz="1500" kern="1200" dirty="0" err="1"/>
            <a:t>akan</a:t>
          </a:r>
          <a:r>
            <a:rPr lang="en-US" sz="1500" kern="1200" dirty="0"/>
            <a:t> </a:t>
          </a:r>
          <a:r>
            <a:rPr lang="en-US" sz="1500" kern="1200" dirty="0" err="1"/>
            <a:t>menggantikan</a:t>
          </a:r>
          <a:r>
            <a:rPr lang="en-US" sz="1500" kern="1200" dirty="0"/>
            <a:t> </a:t>
          </a:r>
          <a:r>
            <a:rPr lang="en-US" sz="1500" kern="1200" dirty="0" err="1"/>
            <a:t>dokumen</a:t>
          </a:r>
          <a:r>
            <a:rPr lang="en-US" sz="1500" kern="1200" dirty="0"/>
            <a:t> </a:t>
          </a:r>
          <a:r>
            <a:rPr lang="en-US" sz="1500" kern="1200" dirty="0" err="1"/>
            <a:t>terkait</a:t>
          </a:r>
          <a:r>
            <a:rPr lang="en-US" sz="1500" kern="1200" dirty="0"/>
            <a:t>, </a:t>
          </a:r>
          <a:r>
            <a:rPr lang="en-US" sz="1500" kern="1200" dirty="0" err="1"/>
            <a:t>penyampaian</a:t>
          </a:r>
          <a:r>
            <a:rPr lang="en-US" sz="1500" kern="1200" dirty="0"/>
            <a:t>, </a:t>
          </a:r>
          <a:r>
            <a:rPr lang="en-US" sz="1500" kern="1200" dirty="0" err="1"/>
            <a:t>atau</a:t>
          </a:r>
          <a:r>
            <a:rPr lang="en-US" sz="1500" kern="1200" dirty="0"/>
            <a:t> baseline </a:t>
          </a:r>
          <a:r>
            <a:rPr lang="en-US" sz="1500" kern="1200" dirty="0" err="1"/>
            <a:t>dan</a:t>
          </a:r>
          <a:r>
            <a:rPr lang="en-US" sz="1500" kern="1200" dirty="0"/>
            <a:t> </a:t>
          </a:r>
          <a:r>
            <a:rPr lang="en-US" sz="1500" kern="1200" dirty="0" err="1"/>
            <a:t>dapat</a:t>
          </a:r>
          <a:r>
            <a:rPr lang="en-US" sz="1500" kern="1200" dirty="0"/>
            <a:t> </a:t>
          </a:r>
          <a:r>
            <a:rPr lang="en-US" sz="1500" kern="1200" dirty="0" err="1"/>
            <a:t>mengakibatkan</a:t>
          </a:r>
          <a:r>
            <a:rPr lang="en-US" sz="1500" kern="1200" dirty="0"/>
            <a:t> update </a:t>
          </a:r>
          <a:r>
            <a:rPr lang="en-US" sz="1500" kern="1200" dirty="0" err="1"/>
            <a:t>ke</a:t>
          </a:r>
          <a:r>
            <a:rPr lang="en-US" sz="1500" kern="1200" dirty="0"/>
            <a:t> </a:t>
          </a:r>
          <a:r>
            <a:rPr lang="en-US" sz="1500" kern="1200" dirty="0" err="1"/>
            <a:t>bagian</a:t>
          </a:r>
          <a:r>
            <a:rPr lang="en-US" sz="1500" kern="1200" dirty="0"/>
            <a:t> lain </a:t>
          </a:r>
          <a:r>
            <a:rPr lang="en-US" sz="1500" kern="1200" dirty="0" err="1"/>
            <a:t>dari</a:t>
          </a:r>
          <a:r>
            <a:rPr lang="en-US" sz="1500" kern="1200" dirty="0"/>
            <a:t> </a:t>
          </a:r>
          <a:r>
            <a:rPr lang="en-US" sz="1500" kern="1200" dirty="0" err="1"/>
            <a:t>rencana</a:t>
          </a:r>
          <a:r>
            <a:rPr lang="en-US" sz="1500" kern="1200" dirty="0"/>
            <a:t> </a:t>
          </a:r>
          <a:r>
            <a:rPr lang="en-US" sz="1500" kern="1200" dirty="0" err="1"/>
            <a:t>manajemen</a:t>
          </a:r>
          <a:r>
            <a:rPr lang="en-US" sz="1500" kern="1200" dirty="0"/>
            <a:t> </a:t>
          </a:r>
          <a:r>
            <a:rPr lang="en-US" sz="1500" kern="1200" dirty="0" err="1"/>
            <a:t>proyek</a:t>
          </a:r>
          <a:r>
            <a:rPr lang="en-US" sz="1500" kern="1200" dirty="0"/>
            <a:t>. </a:t>
          </a:r>
          <a:r>
            <a:rPr lang="en-US" sz="1500" kern="1200" dirty="0" err="1"/>
            <a:t>Permintaan</a:t>
          </a:r>
          <a:r>
            <a:rPr lang="en-US" sz="1500" kern="1200" dirty="0"/>
            <a:t> </a:t>
          </a:r>
          <a:r>
            <a:rPr lang="en-US" sz="1500" kern="1200" dirty="0" err="1"/>
            <a:t>perubahan</a:t>
          </a:r>
          <a:r>
            <a:rPr lang="en-US" sz="1500" kern="1200" dirty="0"/>
            <a:t> </a:t>
          </a:r>
          <a:r>
            <a:rPr lang="en-US" sz="1500" kern="1200" dirty="0" err="1"/>
            <a:t>ini</a:t>
          </a:r>
          <a:r>
            <a:rPr lang="en-US" sz="1500" kern="1200" dirty="0"/>
            <a:t> </a:t>
          </a:r>
          <a:r>
            <a:rPr lang="en-US" sz="1500" kern="1200" dirty="0" err="1"/>
            <a:t>diproses</a:t>
          </a:r>
          <a:r>
            <a:rPr lang="en-US" sz="1500" kern="1200" dirty="0"/>
            <a:t> </a:t>
          </a:r>
          <a:r>
            <a:rPr lang="en-US" sz="1500" kern="1200" dirty="0" err="1"/>
            <a:t>melalui</a:t>
          </a:r>
          <a:r>
            <a:rPr lang="en-US" sz="1500" kern="1200" dirty="0"/>
            <a:t>  </a:t>
          </a:r>
          <a:r>
            <a:rPr lang="en-US" sz="1500" i="1" kern="1200" dirty="0"/>
            <a:t>integrated change control</a:t>
          </a:r>
          <a:r>
            <a:rPr lang="en-US" sz="1500" kern="1200" dirty="0"/>
            <a:t>  </a:t>
          </a:r>
          <a:r>
            <a:rPr lang="en-US" sz="1500" kern="1200" dirty="0" err="1"/>
            <a:t>dan</a:t>
          </a:r>
          <a:r>
            <a:rPr lang="en-US" sz="1500" kern="1200" dirty="0"/>
            <a:t> </a:t>
          </a:r>
          <a:r>
            <a:rPr lang="en-US" sz="1500" kern="1200" dirty="0" err="1"/>
            <a:t>dapat</a:t>
          </a:r>
          <a:r>
            <a:rPr lang="en-US" sz="1500" kern="1200" dirty="0"/>
            <a:t> </a:t>
          </a:r>
          <a:r>
            <a:rPr lang="en-US" sz="1500" kern="1200" dirty="0" err="1"/>
            <a:t>mengakibatkan</a:t>
          </a:r>
          <a:r>
            <a:rPr lang="en-US" sz="1500" kern="1200" dirty="0"/>
            <a:t> :</a:t>
          </a:r>
        </a:p>
        <a:p>
          <a:pPr marL="114300" lvl="1" indent="-114300" algn="l" defTabSz="666750">
            <a:lnSpc>
              <a:spcPct val="90000"/>
            </a:lnSpc>
            <a:spcBef>
              <a:spcPct val="0"/>
            </a:spcBef>
            <a:spcAft>
              <a:spcPct val="20000"/>
            </a:spcAft>
            <a:buChar char="•"/>
          </a:pPr>
          <a:endParaRPr lang="en-US" sz="1500" kern="1200" dirty="0"/>
        </a:p>
        <a:p>
          <a:pPr marL="228600" lvl="2" indent="-114300" algn="l" defTabSz="666750">
            <a:lnSpc>
              <a:spcPct val="90000"/>
            </a:lnSpc>
            <a:spcBef>
              <a:spcPct val="0"/>
            </a:spcBef>
            <a:spcAft>
              <a:spcPct val="20000"/>
            </a:spcAft>
            <a:buChar char="•"/>
          </a:pPr>
          <a:r>
            <a:rPr lang="en-US" sz="1500" kern="1200" dirty="0" err="1"/>
            <a:t>perkiraan</a:t>
          </a:r>
          <a:r>
            <a:rPr lang="en-US" sz="1500" kern="1200" dirty="0"/>
            <a:t> </a:t>
          </a:r>
          <a:r>
            <a:rPr lang="en-US" sz="1500" kern="1200" dirty="0" err="1"/>
            <a:t>baru</a:t>
          </a:r>
          <a:r>
            <a:rPr lang="en-US" sz="1500" kern="1200" dirty="0"/>
            <a:t> </a:t>
          </a:r>
          <a:r>
            <a:rPr lang="en-US" sz="1500" kern="1200" dirty="0" err="1"/>
            <a:t>atau</a:t>
          </a:r>
          <a:r>
            <a:rPr lang="en-US" sz="1500" kern="1200" dirty="0"/>
            <a:t> </a:t>
          </a:r>
          <a:r>
            <a:rPr lang="en-US" sz="1500" kern="1200" dirty="0" err="1"/>
            <a:t>revisi</a:t>
          </a:r>
          <a:r>
            <a:rPr lang="en-US" sz="1500" kern="1200" dirty="0"/>
            <a:t> </a:t>
          </a:r>
          <a:r>
            <a:rPr lang="en-US" sz="1500" kern="1200" dirty="0" err="1"/>
            <a:t>biaya</a:t>
          </a:r>
          <a:r>
            <a:rPr lang="en-US" sz="1500" kern="1200" dirty="0"/>
            <a:t>, </a:t>
          </a:r>
          <a:r>
            <a:rPr lang="en-US" sz="1500" kern="1200" dirty="0" err="1"/>
            <a:t>urutan</a:t>
          </a:r>
          <a:r>
            <a:rPr lang="en-US" sz="1500" kern="1200" dirty="0"/>
            <a:t> </a:t>
          </a:r>
          <a:r>
            <a:rPr lang="en-US" sz="1500" kern="1200" dirty="0" err="1"/>
            <a:t>kegiatan</a:t>
          </a:r>
          <a:r>
            <a:rPr lang="en-US" sz="1500" kern="1200" dirty="0"/>
            <a:t>, </a:t>
          </a:r>
          <a:r>
            <a:rPr lang="en-US" sz="1500" kern="1200" dirty="0" err="1"/>
            <a:t>tanggal</a:t>
          </a:r>
          <a:r>
            <a:rPr lang="en-US" sz="1500" kern="1200" dirty="0"/>
            <a:t> </a:t>
          </a:r>
          <a:r>
            <a:rPr lang="en-US" sz="1500" kern="1200" dirty="0" err="1"/>
            <a:t>jadwal</a:t>
          </a:r>
          <a:r>
            <a:rPr lang="en-US" sz="1500" kern="1200" dirty="0"/>
            <a:t>, </a:t>
          </a:r>
          <a:r>
            <a:rPr lang="en-US" sz="1500" kern="1200" dirty="0" err="1"/>
            <a:t>kebutuhan</a:t>
          </a:r>
          <a:r>
            <a:rPr lang="en-US" sz="1500" kern="1200" dirty="0"/>
            <a:t> </a:t>
          </a:r>
          <a:r>
            <a:rPr lang="en-US" sz="1500" kern="1200" dirty="0" err="1"/>
            <a:t>sumber</a:t>
          </a:r>
          <a:r>
            <a:rPr lang="en-US" sz="1500" kern="1200" dirty="0"/>
            <a:t> </a:t>
          </a:r>
          <a:r>
            <a:rPr lang="en-US" sz="1500" kern="1200" dirty="0" err="1"/>
            <a:t>daya</a:t>
          </a:r>
          <a:r>
            <a:rPr lang="en-US" sz="1500" kern="1200" dirty="0"/>
            <a:t>, </a:t>
          </a:r>
          <a:r>
            <a:rPr lang="en-US" sz="1500" kern="1200" dirty="0" err="1"/>
            <a:t>dan</a:t>
          </a:r>
          <a:r>
            <a:rPr lang="en-US" sz="1500" kern="1200" dirty="0"/>
            <a:t> </a:t>
          </a:r>
          <a:r>
            <a:rPr lang="en-US" sz="1500" kern="1200" dirty="0" err="1"/>
            <a:t>analisis</a:t>
          </a:r>
          <a:r>
            <a:rPr lang="en-US" sz="1500" kern="1200" dirty="0"/>
            <a:t> </a:t>
          </a:r>
          <a:r>
            <a:rPr lang="en-US" sz="1500" kern="1200" dirty="0" err="1"/>
            <a:t>alternatif</a:t>
          </a:r>
          <a:r>
            <a:rPr lang="en-US" sz="1500" kern="1200" dirty="0"/>
            <a:t> </a:t>
          </a:r>
          <a:r>
            <a:rPr lang="en-US" sz="1500" kern="1200" dirty="0" err="1"/>
            <a:t>respon</a:t>
          </a:r>
          <a:r>
            <a:rPr lang="en-US" sz="1500" kern="1200" dirty="0"/>
            <a:t> </a:t>
          </a:r>
          <a:r>
            <a:rPr lang="en-US" sz="1500" kern="1200" dirty="0" err="1"/>
            <a:t>risiko</a:t>
          </a:r>
          <a:r>
            <a:rPr lang="en-US" sz="1500" kern="1200" dirty="0"/>
            <a:t>.</a:t>
          </a:r>
        </a:p>
        <a:p>
          <a:pPr marL="228600" lvl="2" indent="-114300" algn="l" defTabSz="666750">
            <a:lnSpc>
              <a:spcPct val="90000"/>
            </a:lnSpc>
            <a:spcBef>
              <a:spcPct val="0"/>
            </a:spcBef>
            <a:spcAft>
              <a:spcPct val="20000"/>
            </a:spcAft>
            <a:buChar char="•"/>
          </a:pPr>
          <a:endParaRPr lang="en-US" sz="1500" kern="1200" dirty="0"/>
        </a:p>
        <a:p>
          <a:pPr marL="228600" lvl="2" indent="-114300" algn="l" defTabSz="666750">
            <a:lnSpc>
              <a:spcPct val="90000"/>
            </a:lnSpc>
            <a:spcBef>
              <a:spcPct val="0"/>
            </a:spcBef>
            <a:spcAft>
              <a:spcPct val="20000"/>
            </a:spcAft>
            <a:buChar char="•"/>
          </a:pPr>
          <a:r>
            <a:rPr lang="en-US" sz="1500" kern="1200"/>
            <a:t>Penyesuaian rencana manajemen proyek dan dokumen.</a:t>
          </a:r>
          <a:endParaRPr lang="en-US" sz="1500" kern="1200" dirty="0"/>
        </a:p>
        <a:p>
          <a:pPr marL="228600" lvl="2" indent="-114300" algn="l" defTabSz="666750">
            <a:lnSpc>
              <a:spcPct val="90000"/>
            </a:lnSpc>
            <a:spcBef>
              <a:spcPct val="0"/>
            </a:spcBef>
            <a:spcAft>
              <a:spcPct val="20000"/>
            </a:spcAft>
            <a:buChar char="•"/>
          </a:pPr>
          <a:endParaRPr lang="en-US" sz="1500" kern="1200" dirty="0"/>
        </a:p>
        <a:p>
          <a:pPr marL="228600" lvl="2" indent="-114300" algn="l" defTabSz="666750">
            <a:lnSpc>
              <a:spcPct val="90000"/>
            </a:lnSpc>
            <a:spcBef>
              <a:spcPct val="0"/>
            </a:spcBef>
            <a:spcAft>
              <a:spcPct val="20000"/>
            </a:spcAft>
            <a:buChar char="•"/>
          </a:pPr>
          <a:r>
            <a:rPr lang="en-US" sz="1500" kern="1200"/>
            <a:t>Rekomendasi dari tindakan perbaikan yang dapat membawa kinerja di masa mendatang dan diharapkan dari proyek, kembali sesuai dengan rencana manajemen proyek.</a:t>
          </a:r>
          <a:endParaRPr lang="en-US" sz="1500" kern="1200" dirty="0"/>
        </a:p>
        <a:p>
          <a:pPr marL="228600" lvl="2" indent="-114300" algn="l" defTabSz="666750">
            <a:lnSpc>
              <a:spcPct val="90000"/>
            </a:lnSpc>
            <a:spcBef>
              <a:spcPct val="0"/>
            </a:spcBef>
            <a:spcAft>
              <a:spcPct val="20000"/>
            </a:spcAft>
            <a:buChar char="•"/>
          </a:pPr>
          <a:endParaRPr lang="en-US" sz="1500" kern="1200" dirty="0"/>
        </a:p>
        <a:p>
          <a:pPr marL="228600" lvl="2" indent="-114300" algn="l" defTabSz="666750">
            <a:lnSpc>
              <a:spcPct val="90000"/>
            </a:lnSpc>
            <a:spcBef>
              <a:spcPct val="0"/>
            </a:spcBef>
            <a:spcAft>
              <a:spcPct val="20000"/>
            </a:spcAft>
            <a:buChar char="•"/>
          </a:pPr>
          <a:r>
            <a:rPr lang="en-US" sz="1500" kern="1200" dirty="0" err="1"/>
            <a:t>Rekomendasi</a:t>
          </a:r>
          <a:r>
            <a:rPr lang="en-US" sz="1500" kern="1200" dirty="0"/>
            <a:t> </a:t>
          </a:r>
          <a:r>
            <a:rPr lang="en-US" sz="1500" kern="1200" dirty="0" err="1"/>
            <a:t>tindakan</a:t>
          </a:r>
          <a:r>
            <a:rPr lang="en-US" sz="1500" kern="1200" dirty="0"/>
            <a:t> </a:t>
          </a:r>
          <a:r>
            <a:rPr lang="en-US" sz="1500" kern="1200" dirty="0" err="1"/>
            <a:t>pencegahan</a:t>
          </a:r>
          <a:r>
            <a:rPr lang="en-US" sz="1500" kern="1200" dirty="0"/>
            <a:t> yang </a:t>
          </a:r>
          <a:r>
            <a:rPr lang="en-US" sz="1500" kern="1200" dirty="0" err="1"/>
            <a:t>dapat</a:t>
          </a:r>
          <a:r>
            <a:rPr lang="en-US" sz="1500" kern="1200" dirty="0"/>
            <a:t> </a:t>
          </a:r>
          <a:r>
            <a:rPr lang="en-US" sz="1500" kern="1200" dirty="0" err="1"/>
            <a:t>mengurangi</a:t>
          </a:r>
          <a:r>
            <a:rPr lang="en-US" sz="1500" kern="1200" dirty="0"/>
            <a:t> </a:t>
          </a:r>
          <a:r>
            <a:rPr lang="en-US" sz="1500" kern="1200" dirty="0" err="1"/>
            <a:t>probabilitas</a:t>
          </a:r>
          <a:r>
            <a:rPr lang="en-US" sz="1500" kern="1200" dirty="0"/>
            <a:t> </a:t>
          </a:r>
          <a:r>
            <a:rPr lang="en-US" sz="1500" kern="1200" dirty="0" err="1"/>
            <a:t>dari</a:t>
          </a:r>
          <a:r>
            <a:rPr lang="en-US" sz="1500" kern="1200" dirty="0"/>
            <a:t> </a:t>
          </a:r>
          <a:r>
            <a:rPr lang="en-US" sz="1500" kern="1200" dirty="0" err="1"/>
            <a:t>menimbulkan</a:t>
          </a:r>
          <a:r>
            <a:rPr lang="en-US" sz="1500" kern="1200" dirty="0"/>
            <a:t> </a:t>
          </a:r>
          <a:r>
            <a:rPr lang="en-US" sz="1500" kern="1200" dirty="0" err="1"/>
            <a:t>negatif</a:t>
          </a:r>
          <a:r>
            <a:rPr lang="en-US" sz="1500" kern="1200" dirty="0"/>
            <a:t> masa </a:t>
          </a:r>
          <a:r>
            <a:rPr lang="en-US" sz="1500" kern="1200" dirty="0" err="1"/>
            <a:t>depan</a:t>
          </a:r>
          <a:r>
            <a:rPr lang="en-US" sz="1500" kern="1200" dirty="0"/>
            <a:t> </a:t>
          </a:r>
          <a:r>
            <a:rPr lang="en-US" sz="1500" kern="1200" dirty="0" err="1"/>
            <a:t>kinerja</a:t>
          </a:r>
          <a:r>
            <a:rPr lang="en-US" sz="1500" kern="1200" dirty="0"/>
            <a:t> </a:t>
          </a:r>
          <a:r>
            <a:rPr lang="en-US" sz="1500" kern="1200" dirty="0" err="1"/>
            <a:t>proyek</a:t>
          </a:r>
          <a:r>
            <a:rPr lang="en-US" sz="1500" kern="1200" dirty="0"/>
            <a:t>.</a:t>
          </a:r>
        </a:p>
      </dsp:txBody>
      <dsp:txXfrm>
        <a:off x="0" y="1643582"/>
        <a:ext cx="9239533" cy="3618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05C5B-30BE-4F7C-871A-F093F92C3D76}">
      <dsp:nvSpPr>
        <dsp:cNvPr id="0" name=""/>
        <dsp:cNvSpPr/>
      </dsp:nvSpPr>
      <dsp:spPr>
        <a:xfrm>
          <a:off x="0" y="196539"/>
          <a:ext cx="923953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3. Project management plan updates</a:t>
          </a:r>
        </a:p>
      </dsp:txBody>
      <dsp:txXfrm>
        <a:off x="32784" y="229323"/>
        <a:ext cx="9173965" cy="606012"/>
      </dsp:txXfrm>
    </dsp:sp>
    <dsp:sp modelId="{AE5B8570-D313-4F24-9DA9-B2A79E9D0B5A}">
      <dsp:nvSpPr>
        <dsp:cNvPr id="0" name=""/>
        <dsp:cNvSpPr/>
      </dsp:nvSpPr>
      <dsp:spPr>
        <a:xfrm>
          <a:off x="0" y="868119"/>
          <a:ext cx="9239533"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5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Proses </a:t>
          </a:r>
          <a:r>
            <a:rPr lang="en-US" sz="2200" i="1" kern="1200" dirty="0"/>
            <a:t>Monitor Communications</a:t>
          </a:r>
          <a:r>
            <a:rPr lang="en-US" sz="2200" kern="1200" dirty="0"/>
            <a:t> </a:t>
          </a:r>
          <a:r>
            <a:rPr lang="en-US" sz="2200" kern="1200" dirty="0" err="1"/>
            <a:t>dapat</a:t>
          </a:r>
          <a:r>
            <a:rPr lang="en-US" sz="2200" kern="1200" dirty="0"/>
            <a:t> </a:t>
          </a:r>
          <a:r>
            <a:rPr lang="en-US" sz="2200" kern="1200" dirty="0" err="1"/>
            <a:t>memicu</a:t>
          </a:r>
          <a:r>
            <a:rPr lang="en-US" sz="2200" kern="1200" dirty="0"/>
            <a:t> update </a:t>
          </a:r>
          <a:r>
            <a:rPr lang="en-US" sz="2200" i="1" kern="1200" dirty="0"/>
            <a:t>communications management plan</a:t>
          </a:r>
          <a:r>
            <a:rPr lang="en-US" sz="2200" kern="1200" dirty="0"/>
            <a:t> </a:t>
          </a:r>
          <a:r>
            <a:rPr lang="en-US" sz="2200" kern="1200" dirty="0" err="1"/>
            <a:t>serta</a:t>
          </a:r>
          <a:r>
            <a:rPr lang="en-US" sz="2200" kern="1200" dirty="0"/>
            <a:t> </a:t>
          </a:r>
          <a:r>
            <a:rPr lang="en-US" sz="2200" kern="1200" dirty="0" err="1"/>
            <a:t>komponen</a:t>
          </a:r>
          <a:r>
            <a:rPr lang="en-US" sz="2200" kern="1200" dirty="0"/>
            <a:t> lain </a:t>
          </a:r>
          <a:r>
            <a:rPr lang="en-US" sz="2200" kern="1200" dirty="0" err="1"/>
            <a:t>dari</a:t>
          </a:r>
          <a:r>
            <a:rPr lang="en-US" sz="2200" kern="1200" dirty="0"/>
            <a:t> project management plan (</a:t>
          </a:r>
          <a:r>
            <a:rPr lang="en-US" sz="2200" kern="1200" dirty="0" err="1"/>
            <a:t>misalnya</a:t>
          </a:r>
          <a:r>
            <a:rPr lang="en-US" sz="2200" kern="1200" dirty="0"/>
            <a:t> </a:t>
          </a:r>
          <a:r>
            <a:rPr lang="en-US" sz="2200" i="1" kern="1200" dirty="0"/>
            <a:t>stakeholder</a:t>
          </a:r>
          <a:r>
            <a:rPr lang="en-US" sz="2200" kern="1200" dirty="0"/>
            <a:t>  </a:t>
          </a:r>
          <a:r>
            <a:rPr lang="en-US" sz="2200" kern="1200" dirty="0" err="1"/>
            <a:t>dan</a:t>
          </a:r>
          <a:r>
            <a:rPr lang="en-US" sz="2200" kern="1200" dirty="0"/>
            <a:t> </a:t>
          </a:r>
          <a:r>
            <a:rPr lang="en-US" sz="2200" i="1" kern="1200" dirty="0"/>
            <a:t>human resource management plan</a:t>
          </a:r>
          <a:r>
            <a:rPr lang="en-US" sz="2200" kern="1200" dirty="0"/>
            <a:t>).</a:t>
          </a:r>
        </a:p>
      </dsp:txBody>
      <dsp:txXfrm>
        <a:off x="0" y="868119"/>
        <a:ext cx="9239533" cy="1014300"/>
      </dsp:txXfrm>
    </dsp:sp>
    <dsp:sp modelId="{D48FA9D3-E782-49E4-931E-83A82148F35B}">
      <dsp:nvSpPr>
        <dsp:cNvPr id="0" name=""/>
        <dsp:cNvSpPr/>
      </dsp:nvSpPr>
      <dsp:spPr>
        <a:xfrm>
          <a:off x="0" y="1882419"/>
          <a:ext cx="923953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4. Project documents updates</a:t>
          </a:r>
        </a:p>
      </dsp:txBody>
      <dsp:txXfrm>
        <a:off x="32784" y="1915203"/>
        <a:ext cx="9173965" cy="606012"/>
      </dsp:txXfrm>
    </dsp:sp>
    <dsp:sp modelId="{65FDF72D-9AD4-4931-977F-1F761E7287A9}">
      <dsp:nvSpPr>
        <dsp:cNvPr id="0" name=""/>
        <dsp:cNvSpPr/>
      </dsp:nvSpPr>
      <dsp:spPr>
        <a:xfrm>
          <a:off x="0" y="2554000"/>
          <a:ext cx="9239533"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5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i="1" kern="1200" dirty="0"/>
            <a:t>Forecasts</a:t>
          </a:r>
          <a:endParaRPr lang="en-US" sz="2200" kern="1200" dirty="0"/>
        </a:p>
        <a:p>
          <a:pPr marL="228600" lvl="1" indent="-228600" algn="l" defTabSz="977900">
            <a:lnSpc>
              <a:spcPct val="90000"/>
            </a:lnSpc>
            <a:spcBef>
              <a:spcPct val="0"/>
            </a:spcBef>
            <a:spcAft>
              <a:spcPct val="20000"/>
            </a:spcAft>
            <a:buChar char="•"/>
          </a:pPr>
          <a:r>
            <a:rPr lang="en-US" sz="2200" i="1" kern="1200"/>
            <a:t>Performance reports</a:t>
          </a:r>
          <a:endParaRPr lang="en-US" sz="2200" i="1" kern="1200" dirty="0"/>
        </a:p>
        <a:p>
          <a:pPr marL="228600" lvl="1" indent="-228600" algn="l" defTabSz="977900">
            <a:lnSpc>
              <a:spcPct val="90000"/>
            </a:lnSpc>
            <a:spcBef>
              <a:spcPct val="0"/>
            </a:spcBef>
            <a:spcAft>
              <a:spcPct val="20000"/>
            </a:spcAft>
            <a:buChar char="•"/>
          </a:pPr>
          <a:r>
            <a:rPr lang="en-US" sz="2200" i="1" kern="1200" dirty="0"/>
            <a:t>Issue log</a:t>
          </a:r>
        </a:p>
      </dsp:txBody>
      <dsp:txXfrm>
        <a:off x="0" y="2554000"/>
        <a:ext cx="9239533" cy="1130220"/>
      </dsp:txXfrm>
    </dsp:sp>
    <dsp:sp modelId="{E2249B8B-D828-4375-A4D6-0006D0D71D69}">
      <dsp:nvSpPr>
        <dsp:cNvPr id="0" name=""/>
        <dsp:cNvSpPr/>
      </dsp:nvSpPr>
      <dsp:spPr>
        <a:xfrm>
          <a:off x="0" y="3684220"/>
          <a:ext cx="9239533" cy="671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1" kern="1200" dirty="0"/>
            <a:t>5. </a:t>
          </a:r>
          <a:r>
            <a:rPr lang="en-US" sz="2800" kern="1200" dirty="0"/>
            <a:t>Organizational Process Assets Updates</a:t>
          </a:r>
          <a:endParaRPr lang="en-US" sz="2800" i="1" kern="1200" dirty="0"/>
        </a:p>
      </dsp:txBody>
      <dsp:txXfrm>
        <a:off x="32784" y="3717004"/>
        <a:ext cx="9173965" cy="606012"/>
      </dsp:txXfrm>
    </dsp:sp>
    <dsp:sp modelId="{9FD1647A-9E81-4128-8BF4-A84FB135357B}">
      <dsp:nvSpPr>
        <dsp:cNvPr id="0" name=""/>
        <dsp:cNvSpPr/>
      </dsp:nvSpPr>
      <dsp:spPr>
        <a:xfrm>
          <a:off x="0" y="4355800"/>
          <a:ext cx="9239533"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5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i="1" kern="1200"/>
            <a:t>Report formats </a:t>
          </a:r>
          <a:endParaRPr lang="en-US" sz="2200" i="1" kern="1200" dirty="0"/>
        </a:p>
        <a:p>
          <a:pPr marL="228600" lvl="1" indent="-228600" algn="l" defTabSz="977900">
            <a:lnSpc>
              <a:spcPct val="90000"/>
            </a:lnSpc>
            <a:spcBef>
              <a:spcPct val="0"/>
            </a:spcBef>
            <a:spcAft>
              <a:spcPct val="20000"/>
            </a:spcAft>
            <a:buChar char="•"/>
          </a:pPr>
          <a:r>
            <a:rPr lang="en-US" sz="2200" i="1" kern="1200"/>
            <a:t>Lessons learned documentation</a:t>
          </a:r>
          <a:endParaRPr lang="en-US" sz="2200" i="1" kern="1200" dirty="0"/>
        </a:p>
      </dsp:txBody>
      <dsp:txXfrm>
        <a:off x="0" y="4355800"/>
        <a:ext cx="9239533" cy="753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3EF975-431B-446D-B059-4C5F27169B7E}">
      <dsp:nvSpPr>
        <dsp:cNvPr id="0" name=""/>
        <dsp:cNvSpPr/>
      </dsp:nvSpPr>
      <dsp:spPr>
        <a:xfrm>
          <a:off x="1999066" y="596571"/>
          <a:ext cx="3975730" cy="3975730"/>
        </a:xfrm>
        <a:prstGeom prst="blockArc">
          <a:avLst>
            <a:gd name="adj1" fmla="val 9000000"/>
            <a:gd name="adj2" fmla="val 16200000"/>
            <a:gd name="adj3" fmla="val 4643"/>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69FF3A0-3817-4EBF-A35A-1A271B7FAA71}">
      <dsp:nvSpPr>
        <dsp:cNvPr id="0" name=""/>
        <dsp:cNvSpPr/>
      </dsp:nvSpPr>
      <dsp:spPr>
        <a:xfrm>
          <a:off x="1999066" y="596571"/>
          <a:ext cx="3975730" cy="3975730"/>
        </a:xfrm>
        <a:prstGeom prst="blockArc">
          <a:avLst>
            <a:gd name="adj1" fmla="val 1800000"/>
            <a:gd name="adj2" fmla="val 9000000"/>
            <a:gd name="adj3" fmla="val 4643"/>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9A3E97F3-737A-47E5-898B-9B1B6C3124B9}">
      <dsp:nvSpPr>
        <dsp:cNvPr id="0" name=""/>
        <dsp:cNvSpPr/>
      </dsp:nvSpPr>
      <dsp:spPr>
        <a:xfrm>
          <a:off x="1999066" y="596571"/>
          <a:ext cx="3975730" cy="3975730"/>
        </a:xfrm>
        <a:prstGeom prst="blockArc">
          <a:avLst>
            <a:gd name="adj1" fmla="val 16200000"/>
            <a:gd name="adj2" fmla="val 1800000"/>
            <a:gd name="adj3" fmla="val 4643"/>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3D13516-DAD4-4B31-8626-563354503913}">
      <dsp:nvSpPr>
        <dsp:cNvPr id="0" name=""/>
        <dsp:cNvSpPr/>
      </dsp:nvSpPr>
      <dsp:spPr>
        <a:xfrm>
          <a:off x="2843359" y="1539874"/>
          <a:ext cx="2287144" cy="183134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Tools and Techniques</a:t>
          </a:r>
        </a:p>
      </dsp:txBody>
      <dsp:txXfrm>
        <a:off x="3178303" y="1808068"/>
        <a:ext cx="1617256" cy="1294953"/>
      </dsp:txXfrm>
    </dsp:sp>
    <dsp:sp modelId="{80CC5646-B9A9-450B-8069-CBFC12C6AD76}">
      <dsp:nvSpPr>
        <dsp:cNvPr id="0" name=""/>
        <dsp:cNvSpPr/>
      </dsp:nvSpPr>
      <dsp:spPr>
        <a:xfrm>
          <a:off x="3169080" y="1751"/>
          <a:ext cx="1635703" cy="1281939"/>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(1)</a:t>
          </a:r>
        </a:p>
        <a:p>
          <a:pPr marL="0" lvl="0" indent="0" algn="ctr" defTabSz="622300">
            <a:lnSpc>
              <a:spcPct val="90000"/>
            </a:lnSpc>
            <a:spcBef>
              <a:spcPct val="0"/>
            </a:spcBef>
            <a:spcAft>
              <a:spcPct val="35000"/>
            </a:spcAft>
            <a:buNone/>
          </a:pPr>
          <a:r>
            <a:rPr lang="en-US" sz="1400" b="1" kern="1200" dirty="0">
              <a:solidFill>
                <a:srgbClr val="000000"/>
              </a:solidFill>
              <a:latin typeface="Comic Sans MS" pitchFamily="66" charset="0"/>
              <a:sym typeface="Comic Sans MS" pitchFamily="66" charset="0"/>
            </a:rPr>
            <a:t>Stakeholder Analysis</a:t>
          </a:r>
          <a:endParaRPr lang="en-US" sz="1400" b="0" kern="1200" dirty="0"/>
        </a:p>
      </dsp:txBody>
      <dsp:txXfrm>
        <a:off x="3408623" y="189487"/>
        <a:ext cx="1156617" cy="906467"/>
      </dsp:txXfrm>
    </dsp:sp>
    <dsp:sp modelId="{7D0218AE-DA82-47C5-8A4B-B85B1A7D337A}">
      <dsp:nvSpPr>
        <dsp:cNvPr id="0" name=""/>
        <dsp:cNvSpPr/>
      </dsp:nvSpPr>
      <dsp:spPr>
        <a:xfrm>
          <a:off x="4882415" y="2914324"/>
          <a:ext cx="1572183" cy="1281939"/>
        </a:xfrm>
        <a:prstGeom prst="ellipse">
          <a:avLst/>
        </a:prstGeom>
        <a:gradFill rotWithShape="0">
          <a:gsLst>
            <a:gs pos="0">
              <a:schemeClr val="accent3">
                <a:hueOff val="1355300"/>
                <a:satOff val="50000"/>
                <a:lumOff val="-7353"/>
                <a:alphaOff val="0"/>
                <a:satMod val="103000"/>
                <a:lumMod val="102000"/>
                <a:tint val="94000"/>
              </a:schemeClr>
            </a:gs>
            <a:gs pos="50000">
              <a:schemeClr val="accent3">
                <a:hueOff val="1355300"/>
                <a:satOff val="50000"/>
                <a:lumOff val="-7353"/>
                <a:alphaOff val="0"/>
                <a:satMod val="110000"/>
                <a:lumMod val="100000"/>
                <a:shade val="100000"/>
              </a:schemeClr>
            </a:gs>
            <a:gs pos="100000">
              <a:schemeClr val="accent3">
                <a:hueOff val="1355300"/>
                <a:satOff val="50000"/>
                <a:lumOff val="-7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(2)</a:t>
          </a:r>
        </a:p>
        <a:p>
          <a:pPr marL="0" lvl="0" indent="0" algn="ctr" defTabSz="622300">
            <a:lnSpc>
              <a:spcPct val="90000"/>
            </a:lnSpc>
            <a:spcBef>
              <a:spcPct val="0"/>
            </a:spcBef>
            <a:spcAft>
              <a:spcPct val="35000"/>
            </a:spcAft>
            <a:buNone/>
          </a:pPr>
          <a:r>
            <a:rPr lang="en-US" sz="1400" b="0" kern="1200" dirty="0"/>
            <a:t>Expert Judgment</a:t>
          </a:r>
        </a:p>
      </dsp:txBody>
      <dsp:txXfrm>
        <a:off x="5112656" y="3102060"/>
        <a:ext cx="1111701" cy="906467"/>
      </dsp:txXfrm>
    </dsp:sp>
    <dsp:sp modelId="{31F656AF-1EF9-4108-90E6-FBEEEEB8EF8A}">
      <dsp:nvSpPr>
        <dsp:cNvPr id="0" name=""/>
        <dsp:cNvSpPr/>
      </dsp:nvSpPr>
      <dsp:spPr>
        <a:xfrm>
          <a:off x="1474763" y="2914324"/>
          <a:ext cx="1661188" cy="1281939"/>
        </a:xfrm>
        <a:prstGeom prst="ellipse">
          <a:avLst/>
        </a:prstGeom>
        <a:gradFill rotWithShape="0">
          <a:gsLst>
            <a:gs pos="0">
              <a:schemeClr val="accent3">
                <a:hueOff val="2710599"/>
                <a:satOff val="100000"/>
                <a:lumOff val="-14706"/>
                <a:alphaOff val="0"/>
                <a:satMod val="103000"/>
                <a:lumMod val="102000"/>
                <a:tint val="94000"/>
              </a:schemeClr>
            </a:gs>
            <a:gs pos="50000">
              <a:schemeClr val="accent3">
                <a:hueOff val="2710599"/>
                <a:satOff val="100000"/>
                <a:lumOff val="-14706"/>
                <a:alphaOff val="0"/>
                <a:satMod val="110000"/>
                <a:lumMod val="100000"/>
                <a:shade val="100000"/>
              </a:schemeClr>
            </a:gs>
            <a:gs pos="100000">
              <a:schemeClr val="accent3">
                <a:hueOff val="2710599"/>
                <a:satOff val="100000"/>
                <a:lumOff val="-1470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t>(3)</a:t>
          </a:r>
        </a:p>
        <a:p>
          <a:pPr marL="0" lvl="0" indent="0" algn="ctr" defTabSz="622300">
            <a:lnSpc>
              <a:spcPct val="90000"/>
            </a:lnSpc>
            <a:spcBef>
              <a:spcPct val="0"/>
            </a:spcBef>
            <a:spcAft>
              <a:spcPct val="35000"/>
            </a:spcAft>
            <a:buNone/>
          </a:pPr>
          <a:r>
            <a:rPr lang="en-US" sz="1400" b="0" kern="1200" dirty="0"/>
            <a:t>Meetings</a:t>
          </a:r>
        </a:p>
      </dsp:txBody>
      <dsp:txXfrm>
        <a:off x="1718038" y="3102060"/>
        <a:ext cx="1174638" cy="9064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840" y="712443"/>
          <a:ext cx="2201082" cy="117794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sz="2000" b="0" kern="1200">
              <a:latin typeface="+mn-lt"/>
            </a:rPr>
            <a:t>Input</a:t>
          </a:r>
          <a:endParaRPr lang="en-US" sz="2000" b="0" kern="1200" dirty="0">
            <a:latin typeface="+mn-lt"/>
          </a:endParaRPr>
        </a:p>
      </dsp:txBody>
      <dsp:txXfrm>
        <a:off x="4840" y="712443"/>
        <a:ext cx="2201082" cy="785297"/>
      </dsp:txXfrm>
    </dsp:sp>
    <dsp:sp modelId="{6393A725-404C-43BE-B2A3-41A8645FCEC1}">
      <dsp:nvSpPr>
        <dsp:cNvPr id="0" name=""/>
        <dsp:cNvSpPr/>
      </dsp:nvSpPr>
      <dsp:spPr>
        <a:xfrm>
          <a:off x="455665" y="1522821"/>
          <a:ext cx="2201082" cy="3672000"/>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latin typeface="+mn-lt"/>
            </a:rPr>
            <a:t>1. Project management plan</a:t>
          </a:r>
        </a:p>
        <a:p>
          <a:pPr marL="228600" lvl="1" indent="-228600" algn="l" defTabSz="889000">
            <a:lnSpc>
              <a:spcPct val="90000"/>
            </a:lnSpc>
            <a:spcBef>
              <a:spcPct val="0"/>
            </a:spcBef>
            <a:spcAft>
              <a:spcPct val="15000"/>
            </a:spcAft>
            <a:buChar char="•"/>
          </a:pPr>
          <a:r>
            <a:rPr lang="en-US" sz="2000" b="0" kern="1200" dirty="0">
              <a:latin typeface="+mn-lt"/>
            </a:rPr>
            <a:t>2. Stakeholder register</a:t>
          </a:r>
        </a:p>
        <a:p>
          <a:pPr marL="228600" lvl="1" indent="-228600" algn="l" defTabSz="889000">
            <a:lnSpc>
              <a:spcPct val="90000"/>
            </a:lnSpc>
            <a:spcBef>
              <a:spcPct val="0"/>
            </a:spcBef>
            <a:spcAft>
              <a:spcPct val="15000"/>
            </a:spcAft>
            <a:buChar char="•"/>
          </a:pPr>
          <a:r>
            <a:rPr lang="en-US" sz="2000" b="0" kern="1200" dirty="0">
              <a:latin typeface="+mn-lt"/>
            </a:rPr>
            <a:t>3. Enterprise environmental factors</a:t>
          </a:r>
        </a:p>
        <a:p>
          <a:pPr marL="228600" lvl="1" indent="-228600" algn="l" defTabSz="889000">
            <a:lnSpc>
              <a:spcPct val="90000"/>
            </a:lnSpc>
            <a:spcBef>
              <a:spcPct val="0"/>
            </a:spcBef>
            <a:spcAft>
              <a:spcPct val="15000"/>
            </a:spcAft>
            <a:buChar char="•"/>
          </a:pPr>
          <a:r>
            <a:rPr lang="en-US" sz="2000" b="0" kern="1200" dirty="0">
              <a:latin typeface="+mn-lt"/>
            </a:rPr>
            <a:t>4. Organizational process assets</a:t>
          </a:r>
        </a:p>
      </dsp:txBody>
      <dsp:txXfrm>
        <a:off x="520132" y="1587288"/>
        <a:ext cx="2072148" cy="3543066"/>
      </dsp:txXfrm>
    </dsp:sp>
    <dsp:sp modelId="{F03A484C-F809-464D-AB38-50710EBD6CDC}">
      <dsp:nvSpPr>
        <dsp:cNvPr id="0" name=""/>
        <dsp:cNvSpPr/>
      </dsp:nvSpPr>
      <dsp:spPr>
        <a:xfrm>
          <a:off x="2539599" y="831089"/>
          <a:ext cx="707393" cy="548005"/>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539599" y="940690"/>
        <a:ext cx="542992" cy="328803"/>
      </dsp:txXfrm>
    </dsp:sp>
    <dsp:sp modelId="{3F508ED5-0CC1-48A7-858B-9430E1B8F23E}">
      <dsp:nvSpPr>
        <dsp:cNvPr id="0" name=""/>
        <dsp:cNvSpPr/>
      </dsp:nvSpPr>
      <dsp:spPr>
        <a:xfrm>
          <a:off x="3540628" y="712443"/>
          <a:ext cx="2201082" cy="1177946"/>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mn-lt"/>
            </a:rPr>
            <a:t>Tools &amp; Techniques</a:t>
          </a:r>
        </a:p>
      </dsp:txBody>
      <dsp:txXfrm>
        <a:off x="3540628" y="712443"/>
        <a:ext cx="2201082" cy="785297"/>
      </dsp:txXfrm>
    </dsp:sp>
    <dsp:sp modelId="{93849C52-3A8C-48CB-828E-783881352CC1}">
      <dsp:nvSpPr>
        <dsp:cNvPr id="0" name=""/>
        <dsp:cNvSpPr/>
      </dsp:nvSpPr>
      <dsp:spPr>
        <a:xfrm>
          <a:off x="3991452" y="1497741"/>
          <a:ext cx="2201082" cy="3672000"/>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kumimoji="0" lang="en-US" sz="2000" b="0" i="0" u="none" strike="noStrike" kern="1200" cap="none" spc="-4" normalizeH="0" baseline="0" noProof="0" dirty="0">
              <a:ln/>
              <a:effectLst/>
              <a:uLnTx/>
              <a:uFillTx/>
              <a:latin typeface="+mn-lt"/>
              <a:ea typeface="+mn-ea"/>
            </a:rPr>
            <a:t>1. Expert judgment</a:t>
          </a:r>
          <a:endParaRPr lang="en-US" sz="2000" b="0" kern="1200" dirty="0">
            <a:latin typeface="+mn-lt"/>
          </a:endParaRPr>
        </a:p>
        <a:p>
          <a:pPr marL="228600" lvl="1" indent="-228600" algn="l" defTabSz="889000">
            <a:lnSpc>
              <a:spcPct val="90000"/>
            </a:lnSpc>
            <a:spcBef>
              <a:spcPct val="0"/>
            </a:spcBef>
            <a:spcAft>
              <a:spcPct val="15000"/>
            </a:spcAft>
            <a:buChar char="•"/>
          </a:pPr>
          <a:r>
            <a:rPr kumimoji="0" lang="en-US" sz="2000" b="0" i="0" u="none" strike="noStrike" kern="1200" cap="none" spc="-4" normalizeH="0" baseline="0" noProof="0" dirty="0">
              <a:ln/>
              <a:effectLst/>
              <a:uLnTx/>
              <a:uFillTx/>
              <a:latin typeface="+mn-lt"/>
              <a:ea typeface="+mn-ea"/>
            </a:rPr>
            <a:t>2. Meetings</a:t>
          </a:r>
        </a:p>
        <a:p>
          <a:pPr marL="228600" lvl="1" indent="-228600" algn="l" defTabSz="889000">
            <a:lnSpc>
              <a:spcPct val="90000"/>
            </a:lnSpc>
            <a:spcBef>
              <a:spcPct val="0"/>
            </a:spcBef>
            <a:spcAft>
              <a:spcPct val="15000"/>
            </a:spcAft>
            <a:buChar char="•"/>
          </a:pPr>
          <a:r>
            <a:rPr kumimoji="0" lang="en-US" sz="2000" b="0" i="0" u="none" strike="noStrike" kern="1200" cap="none" spc="-4" normalizeH="0" baseline="0" noProof="0" dirty="0">
              <a:ln/>
              <a:effectLst/>
              <a:uLnTx/>
              <a:uFillTx/>
              <a:latin typeface="+mn-lt"/>
              <a:ea typeface="+mn-ea"/>
            </a:rPr>
            <a:t>3. Analytical techniques</a:t>
          </a:r>
        </a:p>
      </dsp:txBody>
      <dsp:txXfrm>
        <a:off x="4055919" y="1562208"/>
        <a:ext cx="2072148" cy="3543066"/>
      </dsp:txXfrm>
    </dsp:sp>
    <dsp:sp modelId="{8A326388-BC30-47B3-926E-258600F61DDF}">
      <dsp:nvSpPr>
        <dsp:cNvPr id="0" name=""/>
        <dsp:cNvSpPr/>
      </dsp:nvSpPr>
      <dsp:spPr>
        <a:xfrm>
          <a:off x="6075386" y="831089"/>
          <a:ext cx="707393" cy="548005"/>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075386" y="940690"/>
        <a:ext cx="542992" cy="328803"/>
      </dsp:txXfrm>
    </dsp:sp>
    <dsp:sp modelId="{B6F94264-5B6A-4BCA-A4EE-E30EC9C7C97A}">
      <dsp:nvSpPr>
        <dsp:cNvPr id="0" name=""/>
        <dsp:cNvSpPr/>
      </dsp:nvSpPr>
      <dsp:spPr>
        <a:xfrm>
          <a:off x="7076415" y="712443"/>
          <a:ext cx="2201082" cy="1177946"/>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en-US" sz="2000" b="0" kern="1200" dirty="0">
              <a:latin typeface="+mn-lt"/>
            </a:rPr>
            <a:t>Outputs</a:t>
          </a:r>
        </a:p>
      </dsp:txBody>
      <dsp:txXfrm>
        <a:off x="7076415" y="712443"/>
        <a:ext cx="2201082" cy="785297"/>
      </dsp:txXfrm>
    </dsp:sp>
    <dsp:sp modelId="{586AB443-70A9-4BA1-9E98-E314067C0B91}">
      <dsp:nvSpPr>
        <dsp:cNvPr id="0" name=""/>
        <dsp:cNvSpPr/>
      </dsp:nvSpPr>
      <dsp:spPr>
        <a:xfrm>
          <a:off x="7527239" y="1497741"/>
          <a:ext cx="2201082" cy="3672000"/>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latin typeface="+mn-lt"/>
            </a:rPr>
            <a:t>1. Stakeholder management plan</a:t>
          </a:r>
        </a:p>
        <a:p>
          <a:pPr marL="228600" lvl="1" indent="-228600" algn="l" defTabSz="889000">
            <a:lnSpc>
              <a:spcPct val="90000"/>
            </a:lnSpc>
            <a:spcBef>
              <a:spcPct val="0"/>
            </a:spcBef>
            <a:spcAft>
              <a:spcPct val="15000"/>
            </a:spcAft>
            <a:buChar char="•"/>
          </a:pPr>
          <a:r>
            <a:rPr lang="en-US" sz="2000" b="0" kern="1200" dirty="0">
              <a:latin typeface="+mn-lt"/>
            </a:rPr>
            <a:t>2. Project documents updates</a:t>
          </a:r>
        </a:p>
      </dsp:txBody>
      <dsp:txXfrm>
        <a:off x="7591706" y="1562208"/>
        <a:ext cx="2072148" cy="3543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042" y="664647"/>
          <a:ext cx="1838086" cy="648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a:latin typeface="+mn-lt"/>
            </a:rPr>
            <a:t>Input</a:t>
          </a:r>
          <a:endParaRPr lang="en-US" sz="1500" b="0" kern="1200" dirty="0">
            <a:latin typeface="+mn-lt"/>
          </a:endParaRPr>
        </a:p>
      </dsp:txBody>
      <dsp:txXfrm>
        <a:off x="4042" y="664647"/>
        <a:ext cx="1838086" cy="432000"/>
      </dsp:txXfrm>
    </dsp:sp>
    <dsp:sp modelId="{6393A725-404C-43BE-B2A3-41A8645FCEC1}">
      <dsp:nvSpPr>
        <dsp:cNvPr id="0" name=""/>
        <dsp:cNvSpPr/>
      </dsp:nvSpPr>
      <dsp:spPr>
        <a:xfrm>
          <a:off x="380518" y="1117232"/>
          <a:ext cx="1838086" cy="3013875"/>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latin typeface="+mn-lt"/>
            </a:rPr>
            <a:t>1. Stakeholder management plan</a:t>
          </a:r>
        </a:p>
        <a:p>
          <a:pPr marL="114300" lvl="1" indent="-114300" algn="l" defTabSz="666750">
            <a:lnSpc>
              <a:spcPct val="90000"/>
            </a:lnSpc>
            <a:spcBef>
              <a:spcPct val="0"/>
            </a:spcBef>
            <a:spcAft>
              <a:spcPct val="15000"/>
            </a:spcAft>
            <a:buChar char="•"/>
          </a:pPr>
          <a:r>
            <a:rPr lang="en-US" sz="1500" b="0" kern="1200" dirty="0">
              <a:latin typeface="+mn-lt"/>
            </a:rPr>
            <a:t>2. Communications management plan</a:t>
          </a:r>
        </a:p>
        <a:p>
          <a:pPr marL="114300" lvl="1" indent="-114300" algn="l" defTabSz="666750">
            <a:lnSpc>
              <a:spcPct val="90000"/>
            </a:lnSpc>
            <a:spcBef>
              <a:spcPct val="0"/>
            </a:spcBef>
            <a:spcAft>
              <a:spcPct val="15000"/>
            </a:spcAft>
            <a:buChar char="•"/>
          </a:pPr>
          <a:r>
            <a:rPr lang="en-US" sz="1500" b="0" kern="1200" dirty="0">
              <a:latin typeface="+mn-lt"/>
            </a:rPr>
            <a:t>3. Change log</a:t>
          </a:r>
        </a:p>
        <a:p>
          <a:pPr marL="114300" lvl="1" indent="-114300" algn="l" defTabSz="666750">
            <a:lnSpc>
              <a:spcPct val="90000"/>
            </a:lnSpc>
            <a:spcBef>
              <a:spcPct val="0"/>
            </a:spcBef>
            <a:spcAft>
              <a:spcPct val="15000"/>
            </a:spcAft>
            <a:buChar char="•"/>
          </a:pPr>
          <a:r>
            <a:rPr lang="en-US" sz="1500" b="0" kern="1200" dirty="0">
              <a:latin typeface="+mn-lt"/>
            </a:rPr>
            <a:t>4. Organizational process assets</a:t>
          </a:r>
        </a:p>
      </dsp:txBody>
      <dsp:txXfrm>
        <a:off x="434354" y="1171068"/>
        <a:ext cx="1730414" cy="2906203"/>
      </dsp:txXfrm>
    </dsp:sp>
    <dsp:sp modelId="{F03A484C-F809-464D-AB38-50710EBD6CDC}">
      <dsp:nvSpPr>
        <dsp:cNvPr id="0" name=""/>
        <dsp:cNvSpPr/>
      </dsp:nvSpPr>
      <dsp:spPr>
        <a:xfrm>
          <a:off x="2120776" y="651832"/>
          <a:ext cx="590732" cy="45763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20776" y="743358"/>
        <a:ext cx="453443" cy="274578"/>
      </dsp:txXfrm>
    </dsp:sp>
    <dsp:sp modelId="{3F508ED5-0CC1-48A7-858B-9430E1B8F23E}">
      <dsp:nvSpPr>
        <dsp:cNvPr id="0" name=""/>
        <dsp:cNvSpPr/>
      </dsp:nvSpPr>
      <dsp:spPr>
        <a:xfrm>
          <a:off x="2956718" y="664647"/>
          <a:ext cx="1838086" cy="648000"/>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mn-lt"/>
            </a:rPr>
            <a:t>Tools &amp; Techniques</a:t>
          </a:r>
        </a:p>
      </dsp:txBody>
      <dsp:txXfrm>
        <a:off x="2956718" y="664647"/>
        <a:ext cx="1838086" cy="432000"/>
      </dsp:txXfrm>
    </dsp:sp>
    <dsp:sp modelId="{93849C52-3A8C-48CB-828E-783881352CC1}">
      <dsp:nvSpPr>
        <dsp:cNvPr id="0" name=""/>
        <dsp:cNvSpPr/>
      </dsp:nvSpPr>
      <dsp:spPr>
        <a:xfrm>
          <a:off x="3333194" y="1096647"/>
          <a:ext cx="1838086" cy="3013875"/>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kumimoji="0" lang="en-US" sz="1500" b="0" i="0" u="none" strike="noStrike" kern="1200" cap="none" spc="-4" normalizeH="0" baseline="0" noProof="0" dirty="0">
              <a:ln/>
              <a:effectLst/>
              <a:uLnTx/>
              <a:uFillTx/>
              <a:latin typeface="+mn-lt"/>
              <a:ea typeface="+mn-ea"/>
            </a:rPr>
            <a:t>1. Communication methods</a:t>
          </a:r>
          <a:endParaRPr lang="en-US" sz="1500" b="0" kern="1200" dirty="0">
            <a:latin typeface="+mn-lt"/>
          </a:endParaRPr>
        </a:p>
        <a:p>
          <a:pPr marL="114300" lvl="1" indent="-114300" algn="l" defTabSz="666750">
            <a:lnSpc>
              <a:spcPct val="90000"/>
            </a:lnSpc>
            <a:spcBef>
              <a:spcPct val="0"/>
            </a:spcBef>
            <a:spcAft>
              <a:spcPct val="15000"/>
            </a:spcAft>
            <a:buChar char="•"/>
          </a:pPr>
          <a:r>
            <a:rPr kumimoji="0" lang="en-US" sz="1500" b="0" i="0" u="none" strike="noStrike" kern="1200" cap="none" spc="-4" normalizeH="0" baseline="0" noProof="0" dirty="0">
              <a:ln/>
              <a:effectLst/>
              <a:uLnTx/>
              <a:uFillTx/>
              <a:latin typeface="+mn-lt"/>
              <a:ea typeface="+mn-ea"/>
            </a:rPr>
            <a:t>2. Interpersonal skills</a:t>
          </a:r>
        </a:p>
        <a:p>
          <a:pPr marL="114300" lvl="1" indent="-114300" algn="l" defTabSz="666750">
            <a:lnSpc>
              <a:spcPct val="90000"/>
            </a:lnSpc>
            <a:spcBef>
              <a:spcPct val="0"/>
            </a:spcBef>
            <a:spcAft>
              <a:spcPct val="15000"/>
            </a:spcAft>
            <a:buChar char="•"/>
          </a:pPr>
          <a:r>
            <a:rPr kumimoji="0" lang="en-US" sz="1500" b="0" i="0" u="none" strike="noStrike" kern="1200" cap="none" spc="-4" normalizeH="0" baseline="0" noProof="0" dirty="0">
              <a:ln/>
              <a:effectLst/>
              <a:uLnTx/>
              <a:uFillTx/>
              <a:latin typeface="+mn-lt"/>
              <a:ea typeface="+mn-ea"/>
            </a:rPr>
            <a:t>3. Management skills</a:t>
          </a:r>
        </a:p>
      </dsp:txBody>
      <dsp:txXfrm>
        <a:off x="3387030" y="1150483"/>
        <a:ext cx="1730414" cy="2906203"/>
      </dsp:txXfrm>
    </dsp:sp>
    <dsp:sp modelId="{8A326388-BC30-47B3-926E-258600F61DDF}">
      <dsp:nvSpPr>
        <dsp:cNvPr id="0" name=""/>
        <dsp:cNvSpPr/>
      </dsp:nvSpPr>
      <dsp:spPr>
        <a:xfrm>
          <a:off x="5073452" y="651832"/>
          <a:ext cx="590732" cy="45763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073452" y="743358"/>
        <a:ext cx="453443" cy="274578"/>
      </dsp:txXfrm>
    </dsp:sp>
    <dsp:sp modelId="{B6F94264-5B6A-4BCA-A4EE-E30EC9C7C97A}">
      <dsp:nvSpPr>
        <dsp:cNvPr id="0" name=""/>
        <dsp:cNvSpPr/>
      </dsp:nvSpPr>
      <dsp:spPr>
        <a:xfrm>
          <a:off x="5909394" y="664647"/>
          <a:ext cx="1838086" cy="648000"/>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a:latin typeface="+mn-lt"/>
            </a:rPr>
            <a:t>Outputs</a:t>
          </a:r>
          <a:endParaRPr lang="en-US" sz="1500" b="0" kern="1200" dirty="0">
            <a:latin typeface="+mn-lt"/>
          </a:endParaRPr>
        </a:p>
      </dsp:txBody>
      <dsp:txXfrm>
        <a:off x="5909394" y="664647"/>
        <a:ext cx="1838086" cy="432000"/>
      </dsp:txXfrm>
    </dsp:sp>
    <dsp:sp modelId="{586AB443-70A9-4BA1-9E98-E314067C0B91}">
      <dsp:nvSpPr>
        <dsp:cNvPr id="0" name=""/>
        <dsp:cNvSpPr/>
      </dsp:nvSpPr>
      <dsp:spPr>
        <a:xfrm>
          <a:off x="6285870" y="1096647"/>
          <a:ext cx="1838086" cy="3013875"/>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latin typeface="+mn-lt"/>
            </a:rPr>
            <a:t>1. Issue log</a:t>
          </a:r>
        </a:p>
        <a:p>
          <a:pPr marL="114300" lvl="1" indent="-114300" algn="l" defTabSz="666750">
            <a:lnSpc>
              <a:spcPct val="90000"/>
            </a:lnSpc>
            <a:spcBef>
              <a:spcPct val="0"/>
            </a:spcBef>
            <a:spcAft>
              <a:spcPct val="15000"/>
            </a:spcAft>
            <a:buChar char="•"/>
          </a:pPr>
          <a:r>
            <a:rPr lang="en-US" sz="1500" b="0" kern="1200" dirty="0">
              <a:latin typeface="+mn-lt"/>
            </a:rPr>
            <a:t>2. Change requests</a:t>
          </a:r>
        </a:p>
        <a:p>
          <a:pPr marL="114300" lvl="1" indent="-114300" algn="l" defTabSz="666750">
            <a:lnSpc>
              <a:spcPct val="90000"/>
            </a:lnSpc>
            <a:spcBef>
              <a:spcPct val="0"/>
            </a:spcBef>
            <a:spcAft>
              <a:spcPct val="15000"/>
            </a:spcAft>
            <a:buChar char="•"/>
          </a:pPr>
          <a:r>
            <a:rPr lang="en-US" sz="1500" b="0" kern="1200" dirty="0">
              <a:latin typeface="+mn-lt"/>
            </a:rPr>
            <a:t>3. Project management plan updates</a:t>
          </a:r>
        </a:p>
        <a:p>
          <a:pPr marL="114300" lvl="1" indent="-114300" algn="l" defTabSz="666750">
            <a:lnSpc>
              <a:spcPct val="90000"/>
            </a:lnSpc>
            <a:spcBef>
              <a:spcPct val="0"/>
            </a:spcBef>
            <a:spcAft>
              <a:spcPct val="15000"/>
            </a:spcAft>
            <a:buChar char="•"/>
          </a:pPr>
          <a:r>
            <a:rPr lang="en-US" sz="1500" b="0" kern="1200" dirty="0">
              <a:latin typeface="+mn-lt"/>
            </a:rPr>
            <a:t>4. Project documents updates</a:t>
          </a:r>
        </a:p>
        <a:p>
          <a:pPr marL="114300" lvl="1" indent="-114300" algn="l" defTabSz="666750">
            <a:lnSpc>
              <a:spcPct val="90000"/>
            </a:lnSpc>
            <a:spcBef>
              <a:spcPct val="0"/>
            </a:spcBef>
            <a:spcAft>
              <a:spcPct val="15000"/>
            </a:spcAft>
            <a:buChar char="•"/>
          </a:pPr>
          <a:r>
            <a:rPr lang="en-US" sz="1500" b="0" kern="1200" dirty="0">
              <a:latin typeface="+mn-lt"/>
            </a:rPr>
            <a:t>5. Organizational process assets updates</a:t>
          </a:r>
        </a:p>
      </dsp:txBody>
      <dsp:txXfrm>
        <a:off x="6339706" y="1150483"/>
        <a:ext cx="1730414" cy="29062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05C5B-30BE-4F7C-871A-F093F92C3D76}">
      <dsp:nvSpPr>
        <dsp:cNvPr id="0" name=""/>
        <dsp:cNvSpPr/>
      </dsp:nvSpPr>
      <dsp:spPr>
        <a:xfrm>
          <a:off x="0" y="158846"/>
          <a:ext cx="81280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1. Issue Log</a:t>
          </a:r>
        </a:p>
      </dsp:txBody>
      <dsp:txXfrm>
        <a:off x="38638" y="197484"/>
        <a:ext cx="8050724" cy="714229"/>
      </dsp:txXfrm>
    </dsp:sp>
    <dsp:sp modelId="{AE5B8570-D313-4F24-9DA9-B2A79E9D0B5A}">
      <dsp:nvSpPr>
        <dsp:cNvPr id="0" name=""/>
        <dsp:cNvSpPr/>
      </dsp:nvSpPr>
      <dsp:spPr>
        <a:xfrm>
          <a:off x="0" y="950351"/>
          <a:ext cx="8128000" cy="1195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altLang="zh-CN" sz="2600" kern="1200" dirty="0" err="1"/>
            <a:t>Mengatur</a:t>
          </a:r>
          <a:r>
            <a:rPr lang="en-US" altLang="zh-CN" sz="2600" kern="1200" dirty="0"/>
            <a:t> </a:t>
          </a:r>
          <a:r>
            <a:rPr lang="en-US" altLang="zh-CN" sz="2600" kern="1200" dirty="0" err="1"/>
            <a:t>keterlibatan</a:t>
          </a:r>
          <a:r>
            <a:rPr lang="en-US" altLang="zh-CN" sz="2600" kern="1200" dirty="0"/>
            <a:t> stakeholder </a:t>
          </a:r>
          <a:r>
            <a:rPr lang="en-US" altLang="zh-CN" sz="2600" kern="1200" dirty="0" err="1"/>
            <a:t>dapat</a:t>
          </a:r>
          <a:r>
            <a:rPr lang="en-US" altLang="zh-CN" sz="2600" kern="1200" dirty="0"/>
            <a:t> </a:t>
          </a:r>
          <a:r>
            <a:rPr lang="en-US" altLang="zh-CN" sz="2600" kern="1200" dirty="0" err="1"/>
            <a:t>mengakibatkan</a:t>
          </a:r>
          <a:r>
            <a:rPr lang="en-US" altLang="zh-CN" sz="2600" kern="1200" dirty="0"/>
            <a:t> </a:t>
          </a:r>
          <a:r>
            <a:rPr lang="en-US" altLang="zh-CN" sz="2600" kern="1200" dirty="0" err="1"/>
            <a:t>berbagai</a:t>
          </a:r>
          <a:r>
            <a:rPr lang="en-US" altLang="zh-CN" sz="2600" kern="1200" dirty="0"/>
            <a:t> </a:t>
          </a:r>
          <a:r>
            <a:rPr lang="en-US" altLang="zh-CN" sz="2600" kern="1200" dirty="0" err="1"/>
            <a:t>isu</a:t>
          </a:r>
          <a:r>
            <a:rPr lang="en-US" altLang="zh-CN" sz="2600" kern="1200" dirty="0"/>
            <a:t>. </a:t>
          </a:r>
          <a:r>
            <a:rPr lang="en-US" altLang="zh-CN" sz="2600" kern="1200" dirty="0" err="1"/>
            <a:t>Dimana</a:t>
          </a:r>
          <a:r>
            <a:rPr lang="en-US" altLang="zh-CN" sz="2600" kern="1200" dirty="0"/>
            <a:t> </a:t>
          </a:r>
          <a:r>
            <a:rPr lang="en-US" altLang="zh-CN" sz="2600" kern="1200" dirty="0" err="1"/>
            <a:t>isu</a:t>
          </a:r>
          <a:r>
            <a:rPr lang="en-US" altLang="zh-CN" sz="2600" kern="1200" dirty="0"/>
            <a:t> </a:t>
          </a:r>
          <a:r>
            <a:rPr lang="en-US" altLang="zh-CN" sz="2600" kern="1200" dirty="0" err="1"/>
            <a:t>tersebut</a:t>
          </a:r>
          <a:r>
            <a:rPr lang="en-US" altLang="zh-CN" sz="2600" kern="1200" dirty="0"/>
            <a:t> </a:t>
          </a:r>
          <a:r>
            <a:rPr lang="en-US" altLang="zh-CN" sz="2600" kern="1200" dirty="0" err="1"/>
            <a:t>diidentifikasi</a:t>
          </a:r>
          <a:r>
            <a:rPr lang="en-US" altLang="zh-CN" sz="2600" kern="1200" dirty="0"/>
            <a:t> </a:t>
          </a:r>
          <a:r>
            <a:rPr lang="en-US" altLang="zh-CN" sz="2600" kern="1200" dirty="0" err="1"/>
            <a:t>dan</a:t>
          </a:r>
          <a:r>
            <a:rPr lang="en-US" altLang="zh-CN" sz="2600" kern="1200" dirty="0"/>
            <a:t> </a:t>
          </a:r>
          <a:r>
            <a:rPr lang="en-US" altLang="zh-CN" sz="2600" kern="1200" dirty="0" err="1"/>
            <a:t>isu</a:t>
          </a:r>
          <a:r>
            <a:rPr lang="en-US" altLang="zh-CN" sz="2600" kern="1200" dirty="0"/>
            <a:t> </a:t>
          </a:r>
          <a:r>
            <a:rPr lang="en-US" altLang="zh-CN" sz="2600" kern="1200" dirty="0" err="1"/>
            <a:t>isu</a:t>
          </a:r>
          <a:r>
            <a:rPr lang="en-US" altLang="zh-CN" sz="2600" kern="1200" dirty="0"/>
            <a:t> </a:t>
          </a:r>
          <a:r>
            <a:rPr lang="en-US" altLang="zh-CN" sz="2600" kern="1200" dirty="0" err="1"/>
            <a:t>saat</a:t>
          </a:r>
          <a:r>
            <a:rPr lang="en-US" altLang="zh-CN" sz="2600" kern="1200" dirty="0"/>
            <a:t> </a:t>
          </a:r>
          <a:r>
            <a:rPr lang="en-US" altLang="zh-CN" sz="2600" kern="1200" dirty="0" err="1"/>
            <a:t>itu</a:t>
          </a:r>
          <a:r>
            <a:rPr lang="en-US" altLang="zh-CN" sz="2600" kern="1200" dirty="0"/>
            <a:t> </a:t>
          </a:r>
          <a:r>
            <a:rPr lang="en-US" altLang="zh-CN" sz="2600" kern="1200" dirty="0" err="1"/>
            <a:t>diselesaikan</a:t>
          </a:r>
          <a:r>
            <a:rPr lang="en-US" altLang="zh-CN" sz="2600" kern="1200" dirty="0"/>
            <a:t>.</a:t>
          </a:r>
          <a:endParaRPr lang="en-US" sz="2600" kern="1200" dirty="0"/>
        </a:p>
      </dsp:txBody>
      <dsp:txXfrm>
        <a:off x="0" y="950351"/>
        <a:ext cx="8128000" cy="1195424"/>
      </dsp:txXfrm>
    </dsp:sp>
    <dsp:sp modelId="{D48FA9D3-E782-49E4-931E-83A82148F35B}">
      <dsp:nvSpPr>
        <dsp:cNvPr id="0" name=""/>
        <dsp:cNvSpPr/>
      </dsp:nvSpPr>
      <dsp:spPr>
        <a:xfrm>
          <a:off x="0" y="2145776"/>
          <a:ext cx="81280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2. Change requests</a:t>
          </a:r>
        </a:p>
      </dsp:txBody>
      <dsp:txXfrm>
        <a:off x="38638" y="2184414"/>
        <a:ext cx="8050724" cy="714229"/>
      </dsp:txXfrm>
    </dsp:sp>
    <dsp:sp modelId="{65FDF72D-9AD4-4931-977F-1F761E7287A9}">
      <dsp:nvSpPr>
        <dsp:cNvPr id="0" name=""/>
        <dsp:cNvSpPr/>
      </dsp:nvSpPr>
      <dsp:spPr>
        <a:xfrm>
          <a:off x="0" y="2937281"/>
          <a:ext cx="8128000"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err="1"/>
            <a:t>Mengelola</a:t>
          </a:r>
          <a:r>
            <a:rPr lang="en-US" sz="2600" kern="1200" dirty="0"/>
            <a:t> </a:t>
          </a:r>
          <a:r>
            <a:rPr lang="en-US" sz="2600" kern="1200" dirty="0" err="1"/>
            <a:t>pelibatan</a:t>
          </a:r>
          <a:r>
            <a:rPr lang="en-US" sz="2600" kern="1200" dirty="0"/>
            <a:t> </a:t>
          </a:r>
          <a:r>
            <a:rPr lang="en-US" sz="2600" kern="1200" dirty="0" err="1"/>
            <a:t>pemangku</a:t>
          </a:r>
          <a:r>
            <a:rPr lang="en-US" sz="2600" kern="1200" dirty="0"/>
            <a:t> </a:t>
          </a:r>
          <a:r>
            <a:rPr lang="en-US" sz="2600" kern="1200" dirty="0" err="1"/>
            <a:t>kepentingan</a:t>
          </a:r>
          <a:r>
            <a:rPr lang="en-US" sz="2600" kern="1200" dirty="0"/>
            <a:t> </a:t>
          </a:r>
          <a:r>
            <a:rPr lang="en-US" sz="2600" kern="1200" dirty="0" err="1"/>
            <a:t>dapat</a:t>
          </a:r>
          <a:r>
            <a:rPr lang="en-US" sz="2600" kern="1200" dirty="0"/>
            <a:t> </a:t>
          </a:r>
          <a:r>
            <a:rPr lang="en-US" sz="2600" kern="1200" dirty="0" err="1"/>
            <a:t>mengakibatkan</a:t>
          </a:r>
          <a:r>
            <a:rPr lang="en-US" sz="2600" kern="1200" dirty="0"/>
            <a:t> </a:t>
          </a:r>
          <a:r>
            <a:rPr lang="en-US" sz="2600" kern="1200" dirty="0" err="1"/>
            <a:t>permintaan</a:t>
          </a:r>
          <a:r>
            <a:rPr lang="en-US" sz="2600" kern="1200" dirty="0"/>
            <a:t> </a:t>
          </a:r>
          <a:r>
            <a:rPr lang="en-US" sz="2600" kern="1200" dirty="0" err="1"/>
            <a:t>perubahan</a:t>
          </a:r>
          <a:r>
            <a:rPr lang="en-US" sz="2600" kern="1200" dirty="0"/>
            <a:t> </a:t>
          </a:r>
          <a:r>
            <a:rPr lang="en-US" sz="2600" kern="1200" dirty="0" err="1"/>
            <a:t>terhadap</a:t>
          </a:r>
          <a:r>
            <a:rPr lang="en-US" sz="2600" kern="1200" dirty="0"/>
            <a:t> </a:t>
          </a:r>
          <a:r>
            <a:rPr lang="en-US" sz="2600" kern="1200" dirty="0" err="1"/>
            <a:t>produk</a:t>
          </a:r>
          <a:r>
            <a:rPr lang="en-US" sz="2600" kern="1200" dirty="0"/>
            <a:t> </a:t>
          </a:r>
          <a:r>
            <a:rPr lang="en-US" sz="2600" kern="1200" dirty="0" err="1"/>
            <a:t>atau</a:t>
          </a:r>
          <a:r>
            <a:rPr lang="en-US" sz="2600" kern="1200" dirty="0"/>
            <a:t> </a:t>
          </a:r>
          <a:r>
            <a:rPr lang="en-US" sz="2600" kern="1200" dirty="0" err="1"/>
            <a:t>proyek</a:t>
          </a:r>
          <a:r>
            <a:rPr lang="en-US" sz="2600" kern="1200" dirty="0"/>
            <a:t>. </a:t>
          </a:r>
          <a:r>
            <a:rPr lang="en-US" sz="2600" kern="1200" dirty="0" err="1"/>
            <a:t>Mungkin</a:t>
          </a:r>
          <a:r>
            <a:rPr lang="en-US" sz="2600" kern="1200" dirty="0"/>
            <a:t> juga </a:t>
          </a:r>
          <a:r>
            <a:rPr lang="en-US" sz="2600" kern="1200" dirty="0" err="1"/>
            <a:t>termasuk</a:t>
          </a:r>
          <a:r>
            <a:rPr lang="en-US" sz="2600" kern="1200" dirty="0"/>
            <a:t> </a:t>
          </a:r>
          <a:r>
            <a:rPr lang="en-US" sz="2600" kern="1200" dirty="0" err="1"/>
            <a:t>tindakan</a:t>
          </a:r>
          <a:r>
            <a:rPr lang="en-US" sz="2600" kern="1200" dirty="0"/>
            <a:t> </a:t>
          </a:r>
          <a:r>
            <a:rPr lang="en-US" sz="2600" kern="1200" dirty="0" err="1"/>
            <a:t>korektif</a:t>
          </a:r>
          <a:r>
            <a:rPr lang="en-US" sz="2600" kern="1200" dirty="0"/>
            <a:t> </a:t>
          </a:r>
          <a:r>
            <a:rPr lang="en-US" sz="2600" kern="1200" dirty="0" err="1"/>
            <a:t>atau</a:t>
          </a:r>
          <a:r>
            <a:rPr lang="en-US" sz="2600" kern="1200" dirty="0"/>
            <a:t> </a:t>
          </a:r>
          <a:r>
            <a:rPr lang="en-US" sz="2600" kern="1200" dirty="0" err="1"/>
            <a:t>preventif</a:t>
          </a:r>
          <a:r>
            <a:rPr lang="en-US" sz="2600" kern="1200" dirty="0"/>
            <a:t> </a:t>
          </a:r>
          <a:r>
            <a:rPr lang="en-US" sz="2600" kern="1200" dirty="0" err="1"/>
            <a:t>terhadap</a:t>
          </a:r>
          <a:r>
            <a:rPr lang="en-US" sz="2600" kern="1200" dirty="0"/>
            <a:t> </a:t>
          </a:r>
          <a:r>
            <a:rPr lang="en-US" sz="2600" kern="1200" dirty="0" err="1"/>
            <a:t>proyek</a:t>
          </a:r>
          <a:r>
            <a:rPr lang="en-US" sz="2600" kern="1200" dirty="0"/>
            <a:t> </a:t>
          </a:r>
          <a:r>
            <a:rPr lang="en-US" sz="2600" kern="1200" dirty="0" err="1"/>
            <a:t>itu</a:t>
          </a:r>
          <a:r>
            <a:rPr lang="en-US" sz="2600" kern="1200" dirty="0"/>
            <a:t> </a:t>
          </a:r>
          <a:r>
            <a:rPr lang="en-US" sz="2600" kern="1200" dirty="0" err="1"/>
            <a:t>sendiri</a:t>
          </a:r>
          <a:r>
            <a:rPr lang="en-US" sz="2600" kern="1200" dirty="0"/>
            <a:t> </a:t>
          </a:r>
          <a:r>
            <a:rPr lang="en-US" sz="2600" kern="1200" dirty="0" err="1"/>
            <a:t>atau</a:t>
          </a:r>
          <a:r>
            <a:rPr lang="en-US" sz="2600" kern="1200" dirty="0"/>
            <a:t> </a:t>
          </a:r>
          <a:r>
            <a:rPr lang="en-US" sz="2600" kern="1200" dirty="0" err="1"/>
            <a:t>interaksi</a:t>
          </a:r>
          <a:r>
            <a:rPr lang="en-US" sz="2600" kern="1200" dirty="0"/>
            <a:t> </a:t>
          </a:r>
          <a:r>
            <a:rPr lang="en-US" sz="2600" kern="1200" dirty="0" err="1"/>
            <a:t>dengan</a:t>
          </a:r>
          <a:r>
            <a:rPr lang="en-US" sz="2600" kern="1200" dirty="0"/>
            <a:t> para </a:t>
          </a:r>
          <a:r>
            <a:rPr lang="en-US" sz="2600" kern="1200" dirty="0" err="1"/>
            <a:t>pemangku</a:t>
          </a:r>
          <a:r>
            <a:rPr lang="en-US" sz="2600" kern="1200" dirty="0"/>
            <a:t> </a:t>
          </a:r>
          <a:r>
            <a:rPr lang="en-US" sz="2600" kern="1200" dirty="0" err="1"/>
            <a:t>kepentingan</a:t>
          </a:r>
          <a:r>
            <a:rPr lang="en-US" sz="2600" kern="1200" dirty="0"/>
            <a:t> yang </a:t>
          </a:r>
          <a:r>
            <a:rPr lang="en-US" sz="2600" kern="1200" dirty="0" err="1"/>
            <a:t>terkena</a:t>
          </a:r>
          <a:r>
            <a:rPr lang="en-US" sz="2600" kern="1200" dirty="0"/>
            <a:t> </a:t>
          </a:r>
          <a:r>
            <a:rPr lang="en-US" sz="2600" kern="1200" dirty="0" err="1"/>
            <a:t>dampak</a:t>
          </a:r>
          <a:r>
            <a:rPr lang="en-US" sz="2600" kern="1200" dirty="0"/>
            <a:t>, </a:t>
          </a:r>
          <a:r>
            <a:rPr lang="en-US" sz="2600" kern="1200" dirty="0" err="1"/>
            <a:t>sebagaimana</a:t>
          </a:r>
          <a:r>
            <a:rPr lang="en-US" sz="2600" kern="1200" dirty="0"/>
            <a:t> </a:t>
          </a:r>
          <a:r>
            <a:rPr lang="en-US" sz="2600" kern="1200" dirty="0" err="1"/>
            <a:t>diperlukan</a:t>
          </a:r>
          <a:r>
            <a:rPr lang="en-US" sz="2600" kern="1200" dirty="0"/>
            <a:t>.</a:t>
          </a:r>
        </a:p>
      </dsp:txBody>
      <dsp:txXfrm>
        <a:off x="0" y="2937281"/>
        <a:ext cx="8128000" cy="2322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970" y="86847"/>
          <a:ext cx="1928658" cy="73439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a:latin typeface="+mn-lt"/>
            </a:rPr>
            <a:t>Input</a:t>
          </a:r>
          <a:endParaRPr lang="en-US" sz="1700" b="0" kern="1200" dirty="0">
            <a:latin typeface="+mn-lt"/>
          </a:endParaRPr>
        </a:p>
      </dsp:txBody>
      <dsp:txXfrm>
        <a:off x="970" y="86847"/>
        <a:ext cx="1928658" cy="489600"/>
      </dsp:txXfrm>
    </dsp:sp>
    <dsp:sp modelId="{6393A725-404C-43BE-B2A3-41A8645FCEC1}">
      <dsp:nvSpPr>
        <dsp:cNvPr id="0" name=""/>
        <dsp:cNvSpPr/>
      </dsp:nvSpPr>
      <dsp:spPr>
        <a:xfrm>
          <a:off x="229486" y="604531"/>
          <a:ext cx="2261680" cy="4111874"/>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Project management plan</a:t>
          </a:r>
        </a:p>
        <a:p>
          <a:pPr marL="171450" lvl="1" indent="-171450" algn="l" defTabSz="755650">
            <a:lnSpc>
              <a:spcPct val="90000"/>
            </a:lnSpc>
            <a:spcBef>
              <a:spcPct val="0"/>
            </a:spcBef>
            <a:spcAft>
              <a:spcPct val="15000"/>
            </a:spcAft>
            <a:buChar char="•"/>
          </a:pPr>
          <a:r>
            <a:rPr lang="en-US" sz="1700" b="0" kern="1200" dirty="0">
              <a:latin typeface="+mn-lt"/>
            </a:rPr>
            <a:t>2. Issue log</a:t>
          </a:r>
        </a:p>
        <a:p>
          <a:pPr marL="171450" lvl="1" indent="-171450" algn="l" defTabSz="755650">
            <a:lnSpc>
              <a:spcPct val="90000"/>
            </a:lnSpc>
            <a:spcBef>
              <a:spcPct val="0"/>
            </a:spcBef>
            <a:spcAft>
              <a:spcPct val="15000"/>
            </a:spcAft>
            <a:buChar char="•"/>
          </a:pPr>
          <a:r>
            <a:rPr lang="en-US" sz="1700" b="0" kern="1200" dirty="0">
              <a:latin typeface="+mn-lt"/>
            </a:rPr>
            <a:t>3. Work performance data</a:t>
          </a:r>
        </a:p>
        <a:p>
          <a:pPr marL="171450" lvl="1" indent="-171450" algn="l" defTabSz="755650">
            <a:lnSpc>
              <a:spcPct val="90000"/>
            </a:lnSpc>
            <a:spcBef>
              <a:spcPct val="0"/>
            </a:spcBef>
            <a:spcAft>
              <a:spcPct val="15000"/>
            </a:spcAft>
            <a:buChar char="•"/>
          </a:pPr>
          <a:r>
            <a:rPr lang="en-US" sz="1700" b="0" kern="1200" dirty="0">
              <a:latin typeface="+mn-lt"/>
            </a:rPr>
            <a:t>4. Project documents</a:t>
          </a:r>
        </a:p>
      </dsp:txBody>
      <dsp:txXfrm>
        <a:off x="295728" y="670773"/>
        <a:ext cx="2129196" cy="3979390"/>
      </dsp:txXfrm>
    </dsp:sp>
    <dsp:sp modelId="{F03A484C-F809-464D-AB38-50710EBD6CDC}">
      <dsp:nvSpPr>
        <dsp:cNvPr id="0" name=""/>
        <dsp:cNvSpPr/>
      </dsp:nvSpPr>
      <dsp:spPr>
        <a:xfrm>
          <a:off x="2263634" y="91557"/>
          <a:ext cx="708091" cy="48018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63634" y="187593"/>
        <a:ext cx="564037" cy="288108"/>
      </dsp:txXfrm>
    </dsp:sp>
    <dsp:sp modelId="{3F508ED5-0CC1-48A7-858B-9430E1B8F23E}">
      <dsp:nvSpPr>
        <dsp:cNvPr id="0" name=""/>
        <dsp:cNvSpPr/>
      </dsp:nvSpPr>
      <dsp:spPr>
        <a:xfrm>
          <a:off x="3265650" y="86847"/>
          <a:ext cx="1928658" cy="734399"/>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dirty="0">
              <a:latin typeface="+mn-lt"/>
            </a:rPr>
            <a:t>Tools &amp; Techniques</a:t>
          </a:r>
        </a:p>
      </dsp:txBody>
      <dsp:txXfrm>
        <a:off x="3265650" y="86847"/>
        <a:ext cx="1928658" cy="489600"/>
      </dsp:txXfrm>
    </dsp:sp>
    <dsp:sp modelId="{93849C52-3A8C-48CB-828E-783881352CC1}">
      <dsp:nvSpPr>
        <dsp:cNvPr id="0" name=""/>
        <dsp:cNvSpPr/>
      </dsp:nvSpPr>
      <dsp:spPr>
        <a:xfrm>
          <a:off x="3414358" y="576447"/>
          <a:ext cx="2421296" cy="4111874"/>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1. Information management systems</a:t>
          </a:r>
          <a:endParaRPr lang="en-US" sz="1700" b="0" kern="1200" dirty="0">
            <a:latin typeface="+mn-lt"/>
          </a:endParaRP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2. Expert judgment</a:t>
          </a:r>
        </a:p>
        <a:p>
          <a:pPr marL="171450" lvl="1" indent="-171450" algn="l" defTabSz="755650">
            <a:lnSpc>
              <a:spcPct val="90000"/>
            </a:lnSpc>
            <a:spcBef>
              <a:spcPct val="0"/>
            </a:spcBef>
            <a:spcAft>
              <a:spcPct val="15000"/>
            </a:spcAft>
            <a:buChar char="•"/>
          </a:pPr>
          <a:r>
            <a:rPr kumimoji="0" lang="en-US" sz="1700" b="0" i="0" u="none" strike="noStrike" kern="1200" cap="none" spc="-4" normalizeH="0" baseline="0" noProof="0" dirty="0">
              <a:ln/>
              <a:effectLst/>
              <a:uLnTx/>
              <a:uFillTx/>
              <a:latin typeface="+mn-lt"/>
              <a:ea typeface="+mn-ea"/>
            </a:rPr>
            <a:t>3. Meetings</a:t>
          </a:r>
        </a:p>
      </dsp:txBody>
      <dsp:txXfrm>
        <a:off x="3485275" y="647364"/>
        <a:ext cx="2279462" cy="3970040"/>
      </dsp:txXfrm>
    </dsp:sp>
    <dsp:sp modelId="{8A326388-BC30-47B3-926E-258600F61DDF}">
      <dsp:nvSpPr>
        <dsp:cNvPr id="0" name=""/>
        <dsp:cNvSpPr/>
      </dsp:nvSpPr>
      <dsp:spPr>
        <a:xfrm>
          <a:off x="5548267" y="91557"/>
          <a:ext cx="750389" cy="48018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548267" y="187593"/>
        <a:ext cx="606335" cy="288108"/>
      </dsp:txXfrm>
    </dsp:sp>
    <dsp:sp modelId="{B6F94264-5B6A-4BCA-A4EE-E30EC9C7C97A}">
      <dsp:nvSpPr>
        <dsp:cNvPr id="0" name=""/>
        <dsp:cNvSpPr/>
      </dsp:nvSpPr>
      <dsp:spPr>
        <a:xfrm>
          <a:off x="6610139" y="86847"/>
          <a:ext cx="1928658" cy="734399"/>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0" kern="1200" dirty="0">
              <a:latin typeface="+mn-lt"/>
            </a:rPr>
            <a:t>Outputs</a:t>
          </a:r>
        </a:p>
      </dsp:txBody>
      <dsp:txXfrm>
        <a:off x="6610139" y="86847"/>
        <a:ext cx="1928658" cy="489600"/>
      </dsp:txXfrm>
    </dsp:sp>
    <dsp:sp modelId="{586AB443-70A9-4BA1-9E98-E314067C0B91}">
      <dsp:nvSpPr>
        <dsp:cNvPr id="0" name=""/>
        <dsp:cNvSpPr/>
      </dsp:nvSpPr>
      <dsp:spPr>
        <a:xfrm>
          <a:off x="6805781" y="576447"/>
          <a:ext cx="2327428" cy="4111874"/>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dsp:txBody>
      <dsp:txXfrm>
        <a:off x="6873949" y="644615"/>
        <a:ext cx="2191092" cy="39755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4A104-BD45-4B01-832A-5D8E1CE5A084}">
      <dsp:nvSpPr>
        <dsp:cNvPr id="0" name=""/>
        <dsp:cNvSpPr/>
      </dsp:nvSpPr>
      <dsp:spPr>
        <a:xfrm>
          <a:off x="0" y="10519"/>
          <a:ext cx="9083343" cy="5996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1. Project management plan</a:t>
          </a:r>
        </a:p>
      </dsp:txBody>
      <dsp:txXfrm>
        <a:off x="29271" y="39790"/>
        <a:ext cx="9024801" cy="541083"/>
      </dsp:txXfrm>
    </dsp:sp>
    <dsp:sp modelId="{9C219F7B-B4DD-42B5-8120-D2A7CB779D59}">
      <dsp:nvSpPr>
        <dsp:cNvPr id="0" name=""/>
        <dsp:cNvSpPr/>
      </dsp:nvSpPr>
      <dsp:spPr>
        <a:xfrm>
          <a:off x="0" y="610144"/>
          <a:ext cx="9083343" cy="403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err="1"/>
            <a:t>Digunakan</a:t>
          </a:r>
          <a:r>
            <a:rPr lang="en-US" altLang="zh-CN" sz="2000" kern="1200" dirty="0"/>
            <a:t> </a:t>
          </a:r>
          <a:r>
            <a:rPr lang="en-US" altLang="zh-CN" sz="2000" kern="1200" dirty="0" err="1"/>
            <a:t>untuk</a:t>
          </a:r>
          <a:r>
            <a:rPr lang="en-US" altLang="zh-CN" sz="2000" kern="1200" dirty="0"/>
            <a:t> </a:t>
          </a:r>
          <a:r>
            <a:rPr lang="en-US" altLang="zh-CN" sz="2000" kern="1200" dirty="0" err="1"/>
            <a:t>mengembangkan</a:t>
          </a:r>
          <a:r>
            <a:rPr lang="en-US" altLang="zh-CN" sz="2000" kern="1200" dirty="0"/>
            <a:t> stakeholder management plan. </a:t>
          </a:r>
          <a:r>
            <a:rPr lang="en-US" altLang="zh-CN" sz="2000" kern="1200" dirty="0" err="1"/>
            <a:t>Informasi</a:t>
          </a:r>
          <a:r>
            <a:rPr lang="en-US" altLang="zh-CN" sz="2000" kern="1200" dirty="0"/>
            <a:t> yang </a:t>
          </a:r>
          <a:r>
            <a:rPr lang="en-US" altLang="zh-CN" sz="2000" kern="1200" dirty="0" err="1"/>
            <a:t>digunakan</a:t>
          </a:r>
          <a:r>
            <a:rPr lang="en-US" altLang="zh-CN" sz="2000" kern="1200" dirty="0"/>
            <a:t> </a:t>
          </a:r>
          <a:r>
            <a:rPr lang="en-US" altLang="zh-CN" sz="2000" kern="1200" dirty="0" err="1"/>
            <a:t>pada</a:t>
          </a:r>
          <a:r>
            <a:rPr lang="en-US" altLang="zh-CN" sz="2000" kern="1200" dirty="0"/>
            <a:t> stakeholder engagement </a:t>
          </a:r>
          <a:r>
            <a:rPr lang="en-US" altLang="zh-CN" sz="2000" kern="1200" dirty="0" err="1"/>
            <a:t>termasuk</a:t>
          </a:r>
          <a:r>
            <a:rPr lang="en-US" altLang="zh-CN" sz="2000" kern="1200" dirty="0"/>
            <a:t>, </a:t>
          </a:r>
          <a:r>
            <a:rPr lang="en-US" altLang="zh-CN" sz="2000" kern="1200" dirty="0" err="1"/>
            <a:t>tetapi</a:t>
          </a:r>
          <a:r>
            <a:rPr lang="en-US" altLang="zh-CN" sz="2000" kern="1200" dirty="0"/>
            <a:t> </a:t>
          </a:r>
          <a:r>
            <a:rPr lang="en-US" altLang="zh-CN" sz="2000" kern="1200" dirty="0" err="1"/>
            <a:t>tidak</a:t>
          </a:r>
          <a:r>
            <a:rPr lang="en-US" altLang="zh-CN" sz="2000" kern="1200" dirty="0"/>
            <a:t> </a:t>
          </a:r>
          <a:r>
            <a:rPr lang="en-US" altLang="zh-CN" sz="2000" kern="1200" dirty="0" err="1"/>
            <a:t>dibatasi</a:t>
          </a:r>
          <a:r>
            <a:rPr lang="en-US" altLang="zh-CN" sz="2000" kern="1200" dirty="0"/>
            <a:t> </a:t>
          </a:r>
          <a:r>
            <a:rPr lang="en-US" altLang="zh-CN" sz="2000" kern="1200" dirty="0" err="1"/>
            <a:t>dengan</a:t>
          </a:r>
          <a:r>
            <a:rPr lang="en-US" altLang="zh-CN" sz="2000" kern="1200" dirty="0"/>
            <a:t> :</a:t>
          </a:r>
          <a:endParaRPr lang="en-US" sz="2000" kern="1200" dirty="0"/>
        </a:p>
        <a:p>
          <a:pPr marL="457200" lvl="2" indent="-228600" algn="l" defTabSz="889000">
            <a:lnSpc>
              <a:spcPct val="90000"/>
            </a:lnSpc>
            <a:spcBef>
              <a:spcPct val="0"/>
            </a:spcBef>
            <a:spcAft>
              <a:spcPct val="20000"/>
            </a:spcAft>
            <a:buChar char="•"/>
          </a:pPr>
          <a:r>
            <a:rPr lang="en-US" altLang="zh-CN" sz="2000" kern="1200" dirty="0"/>
            <a:t>Life cycle yang </a:t>
          </a:r>
          <a:r>
            <a:rPr lang="en-US" altLang="zh-CN" sz="2000" kern="1200" dirty="0" err="1"/>
            <a:t>dipilih</a:t>
          </a:r>
          <a:r>
            <a:rPr lang="en-US" altLang="zh-CN" sz="2000" kern="1200" dirty="0"/>
            <a:t> </a:t>
          </a:r>
          <a:r>
            <a:rPr lang="en-US" altLang="zh-CN" sz="2000" kern="1200" dirty="0" err="1"/>
            <a:t>untuk</a:t>
          </a:r>
          <a:r>
            <a:rPr lang="en-US" altLang="zh-CN" sz="2000" kern="1200" dirty="0"/>
            <a:t> project </a:t>
          </a:r>
          <a:r>
            <a:rPr lang="en-US" altLang="zh-CN" sz="2000" kern="1200" dirty="0" err="1"/>
            <a:t>dan</a:t>
          </a:r>
          <a:r>
            <a:rPr lang="en-US" altLang="zh-CN" sz="2000" kern="1200" dirty="0"/>
            <a:t> proses-proses yang </a:t>
          </a:r>
          <a:r>
            <a:rPr lang="en-US" altLang="zh-CN" sz="2000" kern="1200" dirty="0" err="1"/>
            <a:t>akan</a:t>
          </a:r>
          <a:r>
            <a:rPr lang="en-US" altLang="zh-CN" sz="2000" kern="1200" dirty="0"/>
            <a:t> </a:t>
          </a:r>
          <a:r>
            <a:rPr lang="en-US" altLang="zh-CN" sz="2000" kern="1200" dirty="0" err="1"/>
            <a:t>diaplikasikan</a:t>
          </a:r>
          <a:r>
            <a:rPr lang="en-US" altLang="zh-CN" sz="2000" kern="1200" dirty="0"/>
            <a:t> </a:t>
          </a:r>
          <a:r>
            <a:rPr lang="en-US" altLang="zh-CN" sz="2000" kern="1200" dirty="0" err="1"/>
            <a:t>ke</a:t>
          </a:r>
          <a:r>
            <a:rPr lang="en-US" altLang="zh-CN" sz="2000" kern="1200" dirty="0"/>
            <a:t> </a:t>
          </a:r>
          <a:r>
            <a:rPr lang="en-US" altLang="zh-CN" sz="2000" kern="1200" dirty="0" err="1"/>
            <a:t>dalam</a:t>
          </a:r>
          <a:r>
            <a:rPr lang="en-US" altLang="zh-CN" sz="2000" kern="1200" dirty="0"/>
            <a:t> </a:t>
          </a:r>
          <a:r>
            <a:rPr lang="en-US" altLang="zh-CN" sz="2000" kern="1200" dirty="0" err="1"/>
            <a:t>tiap</a:t>
          </a:r>
          <a:r>
            <a:rPr lang="en-US" altLang="zh-CN" sz="2000" kern="1200" dirty="0"/>
            <a:t> </a:t>
          </a:r>
          <a:r>
            <a:rPr lang="en-US" altLang="zh-CN" sz="2000" kern="1200" dirty="0" err="1"/>
            <a:t>fase</a:t>
          </a:r>
          <a:r>
            <a:rPr lang="en-US" altLang="zh-CN" sz="2000" kern="1200" dirty="0"/>
            <a:t> </a:t>
          </a:r>
          <a:r>
            <a:rPr lang="en-US" altLang="zh-CN" sz="2000" kern="1200" dirty="0" err="1"/>
            <a:t>nya</a:t>
          </a:r>
          <a:r>
            <a:rPr lang="en-US" altLang="zh-CN" sz="2000" kern="1200" dirty="0"/>
            <a:t>.</a:t>
          </a:r>
        </a:p>
        <a:p>
          <a:pPr marL="457200" lvl="2" indent="-228600" algn="l" defTabSz="889000">
            <a:lnSpc>
              <a:spcPct val="90000"/>
            </a:lnSpc>
            <a:spcBef>
              <a:spcPct val="0"/>
            </a:spcBef>
            <a:spcAft>
              <a:spcPct val="20000"/>
            </a:spcAft>
            <a:buChar char="•"/>
          </a:pPr>
          <a:r>
            <a:rPr lang="en-US" altLang="zh-CN" sz="2000" kern="1200" dirty="0" err="1"/>
            <a:t>Bagaimana</a:t>
          </a:r>
          <a:r>
            <a:rPr lang="en-US" altLang="zh-CN" sz="2000" kern="1200" dirty="0"/>
            <a:t> </a:t>
          </a:r>
          <a:r>
            <a:rPr lang="en-US" altLang="zh-CN" sz="2000" kern="1200" dirty="0" err="1"/>
            <a:t>pekerjaan</a:t>
          </a:r>
          <a:r>
            <a:rPr lang="en-US" altLang="zh-CN" sz="2000" kern="1200" dirty="0"/>
            <a:t> </a:t>
          </a:r>
          <a:r>
            <a:rPr lang="en-US" altLang="zh-CN" sz="2000" kern="1200" dirty="0" err="1"/>
            <a:t>akan</a:t>
          </a:r>
          <a:r>
            <a:rPr lang="en-US" altLang="zh-CN" sz="2000" kern="1200" dirty="0"/>
            <a:t> </a:t>
          </a:r>
          <a:r>
            <a:rPr lang="en-US" altLang="zh-CN" sz="2000" kern="1200" dirty="0" err="1"/>
            <a:t>dieksekusi</a:t>
          </a:r>
          <a:r>
            <a:rPr lang="en-US" altLang="zh-CN" sz="2000" kern="1200" dirty="0"/>
            <a:t> </a:t>
          </a:r>
          <a:r>
            <a:rPr lang="en-US" altLang="zh-CN" sz="2000" kern="1200" dirty="0" err="1"/>
            <a:t>untuk</a:t>
          </a:r>
          <a:r>
            <a:rPr lang="en-US" altLang="zh-CN" sz="2000" kern="1200" dirty="0"/>
            <a:t> </a:t>
          </a:r>
          <a:r>
            <a:rPr lang="en-US" altLang="zh-CN" sz="2000" kern="1200" dirty="0" err="1"/>
            <a:t>mencapai</a:t>
          </a:r>
          <a:r>
            <a:rPr lang="en-US" altLang="zh-CN" sz="2000" kern="1200" dirty="0"/>
            <a:t> </a:t>
          </a:r>
          <a:r>
            <a:rPr lang="en-US" altLang="zh-CN" sz="2000" kern="1200" dirty="0" err="1"/>
            <a:t>tujuan</a:t>
          </a:r>
          <a:r>
            <a:rPr lang="en-US" altLang="zh-CN" sz="2000" kern="1200" dirty="0"/>
            <a:t> project</a:t>
          </a:r>
        </a:p>
        <a:p>
          <a:pPr marL="457200" lvl="2" indent="-228600" algn="l" defTabSz="889000">
            <a:lnSpc>
              <a:spcPct val="90000"/>
            </a:lnSpc>
            <a:spcBef>
              <a:spcPct val="0"/>
            </a:spcBef>
            <a:spcAft>
              <a:spcPct val="20000"/>
            </a:spcAft>
            <a:buChar char="•"/>
          </a:pPr>
          <a:r>
            <a:rPr lang="en-US" altLang="zh-CN" sz="2000" kern="1200" dirty="0" err="1"/>
            <a:t>Bagaimana</a:t>
          </a:r>
          <a:r>
            <a:rPr lang="en-US" altLang="zh-CN" sz="2000" kern="1200" dirty="0"/>
            <a:t> </a:t>
          </a:r>
          <a:r>
            <a:rPr lang="en-US" altLang="zh-CN" sz="2000" kern="1200" dirty="0" err="1"/>
            <a:t>persyaratan</a:t>
          </a:r>
          <a:r>
            <a:rPr lang="en-US" altLang="zh-CN" sz="2000" kern="1200" dirty="0"/>
            <a:t> </a:t>
          </a:r>
          <a:r>
            <a:rPr lang="en-US" altLang="zh-CN" sz="2000" kern="1200" dirty="0" err="1"/>
            <a:t>sumber</a:t>
          </a:r>
          <a:r>
            <a:rPr lang="en-US" altLang="zh-CN" sz="2000" kern="1200" dirty="0"/>
            <a:t> </a:t>
          </a:r>
          <a:r>
            <a:rPr lang="en-US" altLang="zh-CN" sz="2000" kern="1200" dirty="0" err="1"/>
            <a:t>daya</a:t>
          </a:r>
          <a:r>
            <a:rPr lang="en-US" altLang="zh-CN" sz="2000" kern="1200" dirty="0"/>
            <a:t> </a:t>
          </a:r>
          <a:r>
            <a:rPr lang="en-US" altLang="zh-CN" sz="2000" kern="1200" dirty="0" err="1"/>
            <a:t>manusia</a:t>
          </a:r>
          <a:r>
            <a:rPr lang="en-US" altLang="zh-CN" sz="2000" kern="1200" dirty="0"/>
            <a:t> </a:t>
          </a:r>
          <a:r>
            <a:rPr lang="en-US" altLang="zh-CN" sz="2000" kern="1200" dirty="0" err="1"/>
            <a:t>akan</a:t>
          </a:r>
          <a:r>
            <a:rPr lang="en-US" altLang="zh-CN" sz="2000" kern="1200" dirty="0"/>
            <a:t> </a:t>
          </a:r>
          <a:r>
            <a:rPr lang="en-US" altLang="zh-CN" sz="2000" kern="1200" dirty="0" err="1"/>
            <a:t>dipenuhi</a:t>
          </a:r>
          <a:r>
            <a:rPr lang="en-US" altLang="zh-CN" sz="2000" kern="1200" dirty="0"/>
            <a:t>, </a:t>
          </a:r>
          <a:r>
            <a:rPr lang="en-US" altLang="zh-CN" sz="2000" kern="1200" dirty="0" err="1"/>
            <a:t>bagaimana</a:t>
          </a:r>
          <a:r>
            <a:rPr lang="en-US" altLang="zh-CN" sz="2000" kern="1200" dirty="0"/>
            <a:t> </a:t>
          </a:r>
          <a:r>
            <a:rPr lang="en-US" altLang="zh-CN" sz="2000" kern="1200" dirty="0" err="1"/>
            <a:t>peran</a:t>
          </a:r>
          <a:r>
            <a:rPr lang="en-US" altLang="zh-CN" sz="2000" kern="1200" dirty="0"/>
            <a:t> </a:t>
          </a:r>
          <a:r>
            <a:rPr lang="en-US" altLang="zh-CN" sz="2000" kern="1200" dirty="0" err="1"/>
            <a:t>dan</a:t>
          </a:r>
          <a:r>
            <a:rPr lang="en-US" altLang="zh-CN" sz="2000" kern="1200" dirty="0"/>
            <a:t> </a:t>
          </a:r>
          <a:r>
            <a:rPr lang="en-US" altLang="zh-CN" sz="2000" kern="1200" dirty="0" err="1"/>
            <a:t>tanggung</a:t>
          </a:r>
          <a:r>
            <a:rPr lang="en-US" altLang="zh-CN" sz="2000" kern="1200" dirty="0"/>
            <a:t> </a:t>
          </a:r>
          <a:r>
            <a:rPr lang="en-US" altLang="zh-CN" sz="2000" kern="1200" dirty="0" err="1"/>
            <a:t>jawabnya</a:t>
          </a:r>
          <a:r>
            <a:rPr lang="en-US" altLang="zh-CN" sz="2000" kern="1200" dirty="0"/>
            <a:t>, </a:t>
          </a:r>
          <a:r>
            <a:rPr lang="en-US" altLang="zh-CN" sz="2000" kern="1200" dirty="0" err="1"/>
            <a:t>pelaporan</a:t>
          </a:r>
          <a:r>
            <a:rPr lang="en-US" altLang="zh-CN" sz="2000" kern="1200" dirty="0"/>
            <a:t> </a:t>
          </a:r>
          <a:r>
            <a:rPr lang="en-US" altLang="zh-CN" sz="2000" kern="1200" dirty="0" err="1"/>
            <a:t>hubungan-hubungan</a:t>
          </a:r>
          <a:r>
            <a:rPr lang="en-US" altLang="zh-CN" sz="2000" kern="1200" dirty="0"/>
            <a:t>, </a:t>
          </a:r>
          <a:r>
            <a:rPr lang="en-US" altLang="zh-CN" sz="2000" kern="1200" dirty="0" err="1"/>
            <a:t>dan</a:t>
          </a:r>
          <a:r>
            <a:rPr lang="en-US" altLang="zh-CN" sz="2000" kern="1200" dirty="0"/>
            <a:t> </a:t>
          </a:r>
          <a:r>
            <a:rPr lang="en-US" altLang="zh-CN" sz="2000" kern="1200" dirty="0" err="1"/>
            <a:t>manajemen</a:t>
          </a:r>
          <a:r>
            <a:rPr lang="en-US" altLang="zh-CN" sz="2000" kern="1200" dirty="0"/>
            <a:t> </a:t>
          </a:r>
          <a:r>
            <a:rPr lang="en-US" altLang="zh-CN" sz="2000" kern="1200" dirty="0" err="1"/>
            <a:t>susunan</a:t>
          </a:r>
          <a:r>
            <a:rPr lang="en-US" altLang="zh-CN" sz="2000" kern="1200" dirty="0"/>
            <a:t> </a:t>
          </a:r>
          <a:r>
            <a:rPr lang="en-US" altLang="zh-CN" sz="2000" kern="1200" dirty="0" err="1"/>
            <a:t>kepegawaian</a:t>
          </a:r>
          <a:r>
            <a:rPr lang="en-US" altLang="zh-CN" sz="2000" kern="1200" dirty="0"/>
            <a:t> yang </a:t>
          </a:r>
          <a:r>
            <a:rPr lang="en-US" altLang="zh-CN" sz="2000" kern="1200" dirty="0" err="1"/>
            <a:t>akan</a:t>
          </a:r>
          <a:r>
            <a:rPr lang="en-US" altLang="zh-CN" sz="2000" kern="1200" dirty="0"/>
            <a:t> </a:t>
          </a:r>
          <a:r>
            <a:rPr lang="en-US" altLang="zh-CN" sz="2000" kern="1200" dirty="0" err="1"/>
            <a:t>ditempatkan</a:t>
          </a:r>
          <a:r>
            <a:rPr lang="en-US" altLang="zh-CN" sz="2000" kern="1200" dirty="0"/>
            <a:t> </a:t>
          </a:r>
          <a:r>
            <a:rPr lang="en-US" altLang="zh-CN" sz="2000" kern="1200" dirty="0" err="1"/>
            <a:t>dan</a:t>
          </a:r>
          <a:r>
            <a:rPr lang="en-US" altLang="zh-CN" sz="2000" kern="1200" dirty="0"/>
            <a:t> </a:t>
          </a:r>
          <a:r>
            <a:rPr lang="en-US" altLang="zh-CN" sz="2000" kern="1200" dirty="0" err="1"/>
            <a:t>distrukturkan</a:t>
          </a:r>
          <a:r>
            <a:rPr lang="en-US" altLang="zh-CN" sz="2000" kern="1200" dirty="0"/>
            <a:t> </a:t>
          </a:r>
          <a:r>
            <a:rPr lang="en-US" altLang="zh-CN" sz="2000" kern="1200" dirty="0" err="1"/>
            <a:t>dalam</a:t>
          </a:r>
          <a:r>
            <a:rPr lang="en-US" altLang="zh-CN" sz="2000" kern="1200" dirty="0"/>
            <a:t> project</a:t>
          </a:r>
        </a:p>
        <a:p>
          <a:pPr marL="457200" lvl="2" indent="-228600" algn="l" defTabSz="889000">
            <a:lnSpc>
              <a:spcPct val="90000"/>
            </a:lnSpc>
            <a:spcBef>
              <a:spcPct val="0"/>
            </a:spcBef>
            <a:spcAft>
              <a:spcPct val="20000"/>
            </a:spcAft>
            <a:buChar char="•"/>
          </a:pPr>
          <a:r>
            <a:rPr lang="en-US" altLang="zh-CN" sz="2000" kern="1200" dirty="0" err="1"/>
            <a:t>Sebuah</a:t>
          </a:r>
          <a:r>
            <a:rPr lang="en-US" altLang="zh-CN" sz="2000" kern="1200" dirty="0"/>
            <a:t> </a:t>
          </a:r>
          <a:r>
            <a:rPr lang="en-US" altLang="zh-CN" sz="2000" kern="1200" dirty="0" err="1"/>
            <a:t>perubahan</a:t>
          </a:r>
          <a:r>
            <a:rPr lang="en-US" altLang="zh-CN" sz="2000" kern="1200" dirty="0"/>
            <a:t> </a:t>
          </a:r>
          <a:r>
            <a:rPr lang="en-US" altLang="zh-CN" sz="2000" kern="1200" dirty="0" err="1"/>
            <a:t>rencana</a:t>
          </a:r>
          <a:r>
            <a:rPr lang="en-US" altLang="zh-CN" sz="2000" kern="1200" dirty="0"/>
            <a:t> </a:t>
          </a:r>
          <a:r>
            <a:rPr lang="en-US" altLang="zh-CN" sz="2000" kern="1200" dirty="0" err="1"/>
            <a:t>manajemen</a:t>
          </a:r>
          <a:r>
            <a:rPr lang="en-US" altLang="zh-CN" sz="2000" kern="1200" dirty="0"/>
            <a:t> yang </a:t>
          </a:r>
          <a:r>
            <a:rPr lang="en-US" altLang="zh-CN" sz="2000" kern="1200" dirty="0" err="1"/>
            <a:t>mendokumentasikan</a:t>
          </a:r>
          <a:r>
            <a:rPr lang="en-US" altLang="zh-CN" sz="2000" kern="1200" dirty="0"/>
            <a:t> </a:t>
          </a:r>
          <a:r>
            <a:rPr lang="en-US" altLang="zh-CN" sz="2000" kern="1200" dirty="0" err="1"/>
            <a:t>bagaimana</a:t>
          </a:r>
          <a:r>
            <a:rPr lang="en-US" altLang="zh-CN" sz="2000" kern="1200" dirty="0"/>
            <a:t> </a:t>
          </a:r>
          <a:r>
            <a:rPr lang="en-US" altLang="zh-CN" sz="2000" kern="1200" dirty="0" err="1"/>
            <a:t>perubahan</a:t>
          </a:r>
          <a:r>
            <a:rPr lang="en-US" altLang="zh-CN" sz="2000" kern="1200" dirty="0"/>
            <a:t> </a:t>
          </a:r>
          <a:r>
            <a:rPr lang="en-US" altLang="zh-CN" sz="2000" kern="1200" dirty="0" err="1"/>
            <a:t>akan</a:t>
          </a:r>
          <a:r>
            <a:rPr lang="en-US" altLang="zh-CN" sz="2000" kern="1200" dirty="0"/>
            <a:t> </a:t>
          </a:r>
          <a:r>
            <a:rPr lang="en-US" altLang="zh-CN" sz="2000" kern="1200" dirty="0" err="1"/>
            <a:t>dipantau</a:t>
          </a:r>
          <a:r>
            <a:rPr lang="en-US" altLang="zh-CN" sz="2000" kern="1200" dirty="0"/>
            <a:t> </a:t>
          </a:r>
          <a:r>
            <a:rPr lang="en-US" altLang="zh-CN" sz="2000" kern="1200" dirty="0" err="1"/>
            <a:t>dan</a:t>
          </a:r>
          <a:r>
            <a:rPr lang="en-US" altLang="zh-CN" sz="2000" kern="1200" dirty="0"/>
            <a:t> </a:t>
          </a:r>
          <a:r>
            <a:rPr lang="en-US" altLang="zh-CN" sz="2000" kern="1200" dirty="0" err="1"/>
            <a:t>dikendalikan</a:t>
          </a:r>
          <a:endParaRPr lang="en-US" altLang="zh-CN" sz="2000" kern="1200" dirty="0"/>
        </a:p>
        <a:p>
          <a:pPr marL="457200" lvl="2" indent="-228600" algn="l" defTabSz="889000">
            <a:lnSpc>
              <a:spcPct val="90000"/>
            </a:lnSpc>
            <a:spcBef>
              <a:spcPct val="0"/>
            </a:spcBef>
            <a:spcAft>
              <a:spcPct val="20000"/>
            </a:spcAft>
            <a:buChar char="•"/>
          </a:pPr>
          <a:r>
            <a:rPr lang="en-US" altLang="zh-CN" sz="2000" kern="1200" dirty="0"/>
            <a:t>Serta </a:t>
          </a:r>
          <a:r>
            <a:rPr lang="en-US" altLang="zh-CN" sz="2000" kern="1200" dirty="0" err="1"/>
            <a:t>kebutuhan-kebutuhan</a:t>
          </a:r>
          <a:r>
            <a:rPr lang="en-US" altLang="zh-CN" sz="2000" kern="1200" dirty="0"/>
            <a:t> </a:t>
          </a:r>
          <a:r>
            <a:rPr lang="en-US" altLang="zh-CN" sz="2000" kern="1200" dirty="0" err="1"/>
            <a:t>dan</a:t>
          </a:r>
          <a:r>
            <a:rPr lang="en-US" altLang="zh-CN" sz="2000" kern="1200" dirty="0"/>
            <a:t> </a:t>
          </a:r>
          <a:r>
            <a:rPr lang="en-US" altLang="zh-CN" sz="2000" kern="1200" dirty="0" err="1"/>
            <a:t>teknik-teknik</a:t>
          </a:r>
          <a:r>
            <a:rPr lang="en-US" altLang="zh-CN" sz="2000" kern="1200" dirty="0"/>
            <a:t> </a:t>
          </a:r>
          <a:r>
            <a:rPr lang="en-US" altLang="zh-CN" sz="2000" kern="1200" dirty="0" err="1"/>
            <a:t>untuk</a:t>
          </a:r>
          <a:r>
            <a:rPr lang="en-US" altLang="zh-CN" sz="2000" kern="1200" dirty="0"/>
            <a:t> </a:t>
          </a:r>
          <a:r>
            <a:rPr lang="en-US" altLang="zh-CN" sz="2000" kern="1200" dirty="0" err="1"/>
            <a:t>berkomunikasi</a:t>
          </a:r>
          <a:r>
            <a:rPr lang="en-US" altLang="zh-CN" sz="2000" kern="1200" dirty="0"/>
            <a:t> </a:t>
          </a:r>
          <a:r>
            <a:rPr lang="en-US" altLang="zh-CN" sz="2000" kern="1200" dirty="0" err="1"/>
            <a:t>antar</a:t>
          </a:r>
          <a:r>
            <a:rPr lang="en-US" altLang="zh-CN" sz="2000" kern="1200" dirty="0"/>
            <a:t> stakeholder</a:t>
          </a:r>
        </a:p>
      </dsp:txBody>
      <dsp:txXfrm>
        <a:off x="0" y="610144"/>
        <a:ext cx="9083343" cy="4036500"/>
      </dsp:txXfrm>
    </dsp:sp>
    <dsp:sp modelId="{FF51D4FC-83E3-42AB-8B97-5C08A8D443F1}">
      <dsp:nvSpPr>
        <dsp:cNvPr id="0" name=""/>
        <dsp:cNvSpPr/>
      </dsp:nvSpPr>
      <dsp:spPr>
        <a:xfrm>
          <a:off x="0" y="4646644"/>
          <a:ext cx="9083343" cy="59962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0" lang="en-US" sz="2500" b="1" i="0" u="none" strike="noStrike" kern="1200" cap="none" spc="0" normalizeH="0" baseline="0" noProof="0" dirty="0">
              <a:ln>
                <a:noFill/>
              </a:ln>
              <a:solidFill>
                <a:srgbClr val="800000"/>
              </a:solidFill>
              <a:effectLst/>
              <a:uLnTx/>
              <a:uFillTx/>
              <a:latin typeface="Cambria"/>
              <a:ea typeface="+mn-ea"/>
              <a:cs typeface="+mn-cs"/>
            </a:rPr>
            <a:t>2. </a:t>
          </a:r>
          <a:r>
            <a:rPr lang="en-US" sz="2500" kern="1200" dirty="0"/>
            <a:t>Issue log</a:t>
          </a:r>
        </a:p>
      </dsp:txBody>
      <dsp:txXfrm>
        <a:off x="29271" y="4675915"/>
        <a:ext cx="9024801" cy="541083"/>
      </dsp:txXfrm>
    </dsp:sp>
    <dsp:sp modelId="{A3EE3EDA-C1EE-4D1E-948D-2DA52AA35FFB}">
      <dsp:nvSpPr>
        <dsp:cNvPr id="0" name=""/>
        <dsp:cNvSpPr/>
      </dsp:nvSpPr>
      <dsp:spPr>
        <a:xfrm>
          <a:off x="0" y="5246269"/>
          <a:ext cx="9083343"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a:t>Issue log </a:t>
          </a:r>
          <a:r>
            <a:rPr lang="en-US" altLang="zh-CN" sz="2000" kern="1200" dirty="0" err="1"/>
            <a:t>diperbarui</a:t>
          </a:r>
          <a:r>
            <a:rPr lang="en-US" altLang="zh-CN" sz="2000" kern="1200" dirty="0"/>
            <a:t> </a:t>
          </a:r>
          <a:r>
            <a:rPr lang="en-US" altLang="zh-CN" sz="2000" kern="1200" dirty="0" err="1"/>
            <a:t>sebagai</a:t>
          </a:r>
          <a:r>
            <a:rPr lang="en-US" altLang="zh-CN" sz="2000" kern="1200" dirty="0"/>
            <a:t> </a:t>
          </a:r>
          <a:r>
            <a:rPr lang="en-US" altLang="zh-CN" sz="2000" kern="1200" dirty="0" err="1"/>
            <a:t>persoalan</a:t>
          </a:r>
          <a:r>
            <a:rPr lang="en-US" altLang="zh-CN" sz="2000" kern="1200" dirty="0"/>
            <a:t> </a:t>
          </a:r>
          <a:r>
            <a:rPr lang="en-US" altLang="zh-CN" sz="2000" kern="1200" dirty="0" err="1"/>
            <a:t>baru</a:t>
          </a:r>
          <a:r>
            <a:rPr lang="en-US" altLang="zh-CN" sz="2000" kern="1200" dirty="0"/>
            <a:t> yang </a:t>
          </a:r>
          <a:r>
            <a:rPr lang="en-US" altLang="zh-CN" sz="2000" kern="1200" dirty="0" err="1"/>
            <a:t>teridentifikasi</a:t>
          </a:r>
          <a:r>
            <a:rPr lang="en-US" altLang="zh-CN" sz="2000" kern="1200" dirty="0"/>
            <a:t> </a:t>
          </a:r>
          <a:r>
            <a:rPr lang="en-US" altLang="zh-CN" sz="2000" kern="1200" dirty="0" err="1"/>
            <a:t>dan</a:t>
          </a:r>
          <a:r>
            <a:rPr lang="en-US" altLang="zh-CN" sz="2000" kern="1200" dirty="0"/>
            <a:t> </a:t>
          </a:r>
          <a:r>
            <a:rPr lang="en-US" altLang="zh-CN" sz="2000" kern="1200" dirty="0" err="1"/>
            <a:t>persoalan</a:t>
          </a:r>
          <a:r>
            <a:rPr lang="en-US" altLang="zh-CN" sz="2000" kern="1200" dirty="0"/>
            <a:t> </a:t>
          </a:r>
          <a:r>
            <a:rPr lang="en-US" altLang="zh-CN" sz="2000" kern="1200" dirty="0" err="1"/>
            <a:t>sekarang</a:t>
          </a:r>
          <a:r>
            <a:rPr lang="en-US" altLang="zh-CN" sz="2000" kern="1200" dirty="0"/>
            <a:t> </a:t>
          </a:r>
          <a:r>
            <a:rPr lang="en-US" altLang="zh-CN" sz="2000" kern="1200" dirty="0" err="1"/>
            <a:t>terselesaikan</a:t>
          </a:r>
          <a:r>
            <a:rPr lang="en-US" altLang="zh-CN" sz="2000" kern="1200" dirty="0"/>
            <a:t>.</a:t>
          </a:r>
          <a:endParaRPr lang="en-US" sz="2000" kern="1200" dirty="0"/>
        </a:p>
      </dsp:txBody>
      <dsp:txXfrm>
        <a:off x="0" y="5246269"/>
        <a:ext cx="9083343" cy="633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FC9E2-42B0-4E0D-BF58-352656835E99}">
      <dsp:nvSpPr>
        <dsp:cNvPr id="0" name=""/>
        <dsp:cNvSpPr/>
      </dsp:nvSpPr>
      <dsp:spPr>
        <a:xfrm>
          <a:off x="0" y="118383"/>
          <a:ext cx="9260765" cy="6475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kumimoji="0" lang="en-US" sz="2700" b="1" i="0" u="none" strike="noStrike" kern="1200" cap="none" spc="0" normalizeH="0" baseline="0" noProof="0" dirty="0">
              <a:ln>
                <a:noFill/>
              </a:ln>
              <a:solidFill>
                <a:srgbClr val="800000"/>
              </a:solidFill>
              <a:effectLst/>
              <a:uLnTx/>
              <a:uFillTx/>
              <a:latin typeface="Cambria"/>
              <a:ea typeface="+mn-ea"/>
              <a:cs typeface="+mn-cs"/>
            </a:rPr>
            <a:t>3. </a:t>
          </a:r>
          <a:r>
            <a:rPr lang="en-US" sz="2700" kern="1200" dirty="0"/>
            <a:t>Work performance data</a:t>
          </a:r>
        </a:p>
      </dsp:txBody>
      <dsp:txXfrm>
        <a:off x="31613" y="149996"/>
        <a:ext cx="9197539" cy="584369"/>
      </dsp:txXfrm>
    </dsp:sp>
    <dsp:sp modelId="{2DB83A3D-A700-4D12-AFEA-3481225D662D}">
      <dsp:nvSpPr>
        <dsp:cNvPr id="0" name=""/>
        <dsp:cNvSpPr/>
      </dsp:nvSpPr>
      <dsp:spPr>
        <a:xfrm>
          <a:off x="0" y="765978"/>
          <a:ext cx="9260765"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29"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altLang="zh-CN" sz="2100" kern="1200" dirty="0"/>
            <a:t>Work Performance Data </a:t>
          </a:r>
          <a:r>
            <a:rPr lang="en-US" altLang="zh-CN" sz="2100" kern="1200" dirty="0" err="1"/>
            <a:t>adalah</a:t>
          </a:r>
          <a:r>
            <a:rPr lang="en-US" altLang="zh-CN" sz="2100" kern="1200" dirty="0"/>
            <a:t> </a:t>
          </a:r>
          <a:r>
            <a:rPr lang="en-US" altLang="zh-CN" sz="2100" kern="1200" dirty="0" err="1"/>
            <a:t>obersvasi</a:t>
          </a:r>
          <a:r>
            <a:rPr lang="en-US" altLang="zh-CN" sz="2100" kern="1200" dirty="0"/>
            <a:t> </a:t>
          </a:r>
          <a:r>
            <a:rPr lang="en-US" altLang="zh-CN" sz="2100" kern="1200" dirty="0" err="1"/>
            <a:t>utama</a:t>
          </a:r>
          <a:r>
            <a:rPr lang="en-US" altLang="zh-CN" sz="2100" kern="1200" dirty="0"/>
            <a:t> </a:t>
          </a:r>
          <a:r>
            <a:rPr lang="en-US" altLang="zh-CN" sz="2100" kern="1200" dirty="0" err="1"/>
            <a:t>dan</a:t>
          </a:r>
          <a:r>
            <a:rPr lang="en-US" altLang="zh-CN" sz="2100" kern="1200" dirty="0"/>
            <a:t> </a:t>
          </a:r>
          <a:r>
            <a:rPr lang="en-US" altLang="zh-CN" sz="2100" kern="1200" dirty="0" err="1"/>
            <a:t>pengukuran</a:t>
          </a:r>
          <a:r>
            <a:rPr lang="en-US" altLang="zh-CN" sz="2100" kern="1200" dirty="0"/>
            <a:t> yang </a:t>
          </a:r>
          <a:r>
            <a:rPr lang="en-US" altLang="zh-CN" sz="2100" kern="1200" dirty="0" err="1"/>
            <a:t>diidentifikasi</a:t>
          </a:r>
          <a:r>
            <a:rPr lang="en-US" altLang="zh-CN" sz="2100" kern="1200" dirty="0"/>
            <a:t> </a:t>
          </a:r>
          <a:r>
            <a:rPr lang="en-US" altLang="zh-CN" sz="2100" kern="1200" dirty="0" err="1"/>
            <a:t>selama</a:t>
          </a:r>
          <a:r>
            <a:rPr lang="en-US" altLang="zh-CN" sz="2100" kern="1200" dirty="0"/>
            <a:t> </a:t>
          </a:r>
          <a:r>
            <a:rPr lang="en-US" altLang="zh-CN" sz="2100" kern="1200" dirty="0" err="1"/>
            <a:t>kegiatan</a:t>
          </a:r>
          <a:r>
            <a:rPr lang="en-US" altLang="zh-CN" sz="2100" kern="1200" dirty="0"/>
            <a:t> yang </a:t>
          </a:r>
          <a:r>
            <a:rPr lang="en-US" altLang="zh-CN" sz="2100" kern="1200" dirty="0" err="1"/>
            <a:t>dilakukan</a:t>
          </a:r>
          <a:r>
            <a:rPr lang="en-US" altLang="zh-CN" sz="2100" kern="1200" dirty="0"/>
            <a:t> </a:t>
          </a:r>
          <a:r>
            <a:rPr lang="en-US" altLang="zh-CN" sz="2100" kern="1200" dirty="0" err="1"/>
            <a:t>untuk</a:t>
          </a:r>
          <a:r>
            <a:rPr lang="en-US" altLang="zh-CN" sz="2100" kern="1200" dirty="0"/>
            <a:t> </a:t>
          </a:r>
          <a:r>
            <a:rPr lang="en-US" altLang="zh-CN" sz="2100" kern="1200" dirty="0" err="1"/>
            <a:t>melaksanakan</a:t>
          </a:r>
          <a:r>
            <a:rPr lang="en-US" altLang="zh-CN" sz="2100" kern="1200" dirty="0"/>
            <a:t> </a:t>
          </a:r>
          <a:r>
            <a:rPr lang="en-US" altLang="zh-CN" sz="2100" kern="1200" dirty="0" err="1"/>
            <a:t>pekerjaan</a:t>
          </a:r>
          <a:r>
            <a:rPr lang="en-US" altLang="zh-CN" sz="2100" kern="1200" dirty="0"/>
            <a:t> </a:t>
          </a:r>
          <a:r>
            <a:rPr lang="en-US" altLang="zh-CN" sz="2100" kern="1200" dirty="0" err="1"/>
            <a:t>proyek</a:t>
          </a:r>
          <a:r>
            <a:rPr lang="en-US" altLang="zh-CN" sz="2100" kern="1200" dirty="0"/>
            <a:t>. </a:t>
          </a:r>
          <a:r>
            <a:rPr lang="en-US" altLang="zh-CN" sz="2100" kern="1200" dirty="0" err="1"/>
            <a:t>Contoh</a:t>
          </a:r>
          <a:r>
            <a:rPr lang="en-US" altLang="zh-CN" sz="2100" kern="1200" dirty="0"/>
            <a:t> </a:t>
          </a:r>
          <a:r>
            <a:rPr lang="en-US" altLang="zh-CN" sz="2100" kern="1200" dirty="0" err="1"/>
            <a:t>dari</a:t>
          </a:r>
          <a:r>
            <a:rPr lang="en-US" altLang="zh-CN" sz="2100" kern="1200" dirty="0"/>
            <a:t> work performance data </a:t>
          </a:r>
          <a:r>
            <a:rPr lang="en-US" altLang="zh-CN" sz="2100" kern="1200" dirty="0" err="1"/>
            <a:t>diantaranya</a:t>
          </a:r>
          <a:r>
            <a:rPr lang="en-US" altLang="zh-CN" sz="2100" kern="1200" dirty="0"/>
            <a:t> </a:t>
          </a:r>
          <a:r>
            <a:rPr lang="en-US" altLang="zh-CN" sz="2100" kern="1200" dirty="0" err="1"/>
            <a:t>laporan</a:t>
          </a:r>
          <a:r>
            <a:rPr lang="en-US" altLang="zh-CN" sz="2100" kern="1200" dirty="0"/>
            <a:t> </a:t>
          </a:r>
          <a:r>
            <a:rPr lang="en-US" altLang="zh-CN" sz="2100" kern="1200" dirty="0" err="1"/>
            <a:t>persentase</a:t>
          </a:r>
          <a:r>
            <a:rPr lang="en-US" altLang="zh-CN" sz="2100" kern="1200" dirty="0"/>
            <a:t> </a:t>
          </a:r>
          <a:r>
            <a:rPr lang="en-US" altLang="zh-CN" sz="2100" kern="1200" dirty="0" err="1"/>
            <a:t>penyelesaian</a:t>
          </a:r>
          <a:r>
            <a:rPr lang="en-US" altLang="zh-CN" sz="2100" kern="1200" dirty="0"/>
            <a:t> </a:t>
          </a:r>
          <a:r>
            <a:rPr lang="en-US" altLang="zh-CN" sz="2100" kern="1200" dirty="0" err="1"/>
            <a:t>pekerjaan</a:t>
          </a:r>
          <a:r>
            <a:rPr lang="en-US" altLang="zh-CN" sz="2100" kern="1200" dirty="0"/>
            <a:t>, </a:t>
          </a:r>
          <a:r>
            <a:rPr lang="en-US" altLang="zh-CN" sz="2100" kern="1200" dirty="0" err="1"/>
            <a:t>jumlah</a:t>
          </a:r>
          <a:r>
            <a:rPr lang="en-US" altLang="zh-CN" sz="2100" kern="1200" dirty="0"/>
            <a:t> defect, </a:t>
          </a:r>
          <a:r>
            <a:rPr lang="en-US" altLang="zh-CN" sz="2100" i="1" kern="1200" dirty="0"/>
            <a:t>actual cost</a:t>
          </a:r>
          <a:r>
            <a:rPr lang="en-US" altLang="zh-CN" sz="2100" kern="1200" dirty="0"/>
            <a:t>, </a:t>
          </a:r>
          <a:r>
            <a:rPr lang="en-US" altLang="zh-CN" sz="2100" kern="1200" dirty="0" err="1"/>
            <a:t>durasi</a:t>
          </a:r>
          <a:r>
            <a:rPr lang="en-US" altLang="zh-CN" sz="2100" kern="1200" dirty="0"/>
            <a:t> </a:t>
          </a:r>
          <a:r>
            <a:rPr lang="en-US" altLang="zh-CN" sz="2100" kern="1200" dirty="0" err="1"/>
            <a:t>aktual</a:t>
          </a:r>
          <a:r>
            <a:rPr lang="en-US" altLang="zh-CN" sz="2100" kern="1200" dirty="0"/>
            <a:t> </a:t>
          </a:r>
          <a:r>
            <a:rPr lang="en-US" altLang="zh-CN" sz="2100" kern="1200" dirty="0" err="1"/>
            <a:t>dan</a:t>
          </a:r>
          <a:r>
            <a:rPr lang="en-US" altLang="zh-CN" sz="2100" kern="1200" dirty="0"/>
            <a:t> lain-lain.</a:t>
          </a:r>
          <a:endParaRPr lang="en-US" sz="2100" kern="1200" dirty="0"/>
        </a:p>
      </dsp:txBody>
      <dsp:txXfrm>
        <a:off x="0" y="765978"/>
        <a:ext cx="9260765" cy="1257525"/>
      </dsp:txXfrm>
    </dsp:sp>
    <dsp:sp modelId="{A3061DE9-0DB7-4F16-BBA3-8BBE035A9410}">
      <dsp:nvSpPr>
        <dsp:cNvPr id="0" name=""/>
        <dsp:cNvSpPr/>
      </dsp:nvSpPr>
      <dsp:spPr>
        <a:xfrm>
          <a:off x="0" y="2023503"/>
          <a:ext cx="9260765" cy="64759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kumimoji="0" lang="id-ID" sz="2700" b="1" i="0" u="none" strike="noStrike" kern="1200" cap="none" spc="0" normalizeH="0" baseline="0" noProof="0" dirty="0">
              <a:ln>
                <a:noFill/>
              </a:ln>
              <a:solidFill>
                <a:srgbClr val="800000"/>
              </a:solidFill>
              <a:effectLst/>
              <a:uLnTx/>
              <a:uFillTx/>
              <a:latin typeface="Cambria"/>
              <a:ea typeface="+mn-ea"/>
              <a:cs typeface="+mn-cs"/>
            </a:rPr>
            <a:t>4</a:t>
          </a:r>
          <a:r>
            <a:rPr kumimoji="0" lang="en-US" sz="2700" b="1" i="0" u="none" strike="noStrike" kern="1200" cap="none" spc="0" normalizeH="0" baseline="0" noProof="0" dirty="0">
              <a:ln>
                <a:noFill/>
              </a:ln>
              <a:solidFill>
                <a:srgbClr val="800000"/>
              </a:solidFill>
              <a:effectLst/>
              <a:uLnTx/>
              <a:uFillTx/>
              <a:latin typeface="Cambria"/>
              <a:ea typeface="+mn-ea"/>
              <a:cs typeface="+mn-cs"/>
            </a:rPr>
            <a:t>. </a:t>
          </a:r>
          <a:r>
            <a:rPr lang="en-US" sz="2700" kern="1200" dirty="0"/>
            <a:t>Project documents</a:t>
          </a:r>
        </a:p>
      </dsp:txBody>
      <dsp:txXfrm>
        <a:off x="31613" y="2055116"/>
        <a:ext cx="9197539" cy="584369"/>
      </dsp:txXfrm>
    </dsp:sp>
    <dsp:sp modelId="{E7881D97-6C6A-4D65-9865-C502EDD4CF36}">
      <dsp:nvSpPr>
        <dsp:cNvPr id="0" name=""/>
        <dsp:cNvSpPr/>
      </dsp:nvSpPr>
      <dsp:spPr>
        <a:xfrm>
          <a:off x="0" y="2671098"/>
          <a:ext cx="9260765" cy="307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029"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altLang="zh-CN" sz="2100" kern="1200" dirty="0" err="1"/>
            <a:t>Berbagai</a:t>
          </a:r>
          <a:r>
            <a:rPr lang="en-US" altLang="zh-CN" sz="2100" kern="1200" dirty="0"/>
            <a:t> </a:t>
          </a:r>
          <a:r>
            <a:rPr lang="en-US" altLang="zh-CN" sz="2100" kern="1200" dirty="0" err="1"/>
            <a:t>dokumen-dokumen</a:t>
          </a:r>
          <a:r>
            <a:rPr lang="en-US" altLang="zh-CN" sz="2100" kern="1200" dirty="0"/>
            <a:t> </a:t>
          </a:r>
          <a:r>
            <a:rPr lang="en-US" altLang="zh-CN" sz="2100" kern="1200" dirty="0" err="1"/>
            <a:t>proyek</a:t>
          </a:r>
          <a:r>
            <a:rPr lang="en-US" altLang="zh-CN" sz="2100" kern="1200" dirty="0"/>
            <a:t> </a:t>
          </a:r>
          <a:r>
            <a:rPr lang="en-US" altLang="zh-CN" sz="2100" kern="1200" dirty="0" err="1"/>
            <a:t>mulai</a:t>
          </a:r>
          <a:r>
            <a:rPr lang="en-US" altLang="zh-CN" sz="2100" kern="1200" dirty="0"/>
            <a:t> </a:t>
          </a:r>
          <a:r>
            <a:rPr lang="en-US" altLang="zh-CN" sz="2100" kern="1200" dirty="0" err="1"/>
            <a:t>dari</a:t>
          </a:r>
          <a:r>
            <a:rPr lang="en-US" altLang="zh-CN" sz="2100" kern="1200" dirty="0"/>
            <a:t> </a:t>
          </a:r>
          <a:r>
            <a:rPr lang="en-US" altLang="zh-CN" sz="2100" kern="1200" dirty="0" err="1"/>
            <a:t>tahap</a:t>
          </a:r>
          <a:r>
            <a:rPr lang="en-US" altLang="zh-CN" sz="2100" kern="1200" dirty="0"/>
            <a:t> </a:t>
          </a:r>
          <a:r>
            <a:rPr lang="en-US" altLang="zh-CN" sz="2100" i="1" kern="1200" dirty="0"/>
            <a:t>initiation</a:t>
          </a:r>
          <a:r>
            <a:rPr lang="en-US" altLang="zh-CN" sz="2100" kern="1200" dirty="0"/>
            <a:t>, </a:t>
          </a:r>
          <a:r>
            <a:rPr lang="en-US" altLang="zh-CN" sz="2100" i="1" kern="1200" dirty="0"/>
            <a:t>execution</a:t>
          </a:r>
          <a:r>
            <a:rPr lang="en-US" altLang="zh-CN" sz="2100" kern="1200" dirty="0"/>
            <a:t>, </a:t>
          </a:r>
          <a:r>
            <a:rPr lang="en-US" altLang="zh-CN" sz="2100" kern="1200" dirty="0" err="1"/>
            <a:t>atau</a:t>
          </a:r>
          <a:r>
            <a:rPr lang="en-US" altLang="zh-CN" sz="2100" kern="1200" dirty="0"/>
            <a:t> proses-proses </a:t>
          </a:r>
          <a:r>
            <a:rPr lang="en-US" altLang="zh-CN" sz="2100" kern="1200" dirty="0" err="1"/>
            <a:t>kontrol</a:t>
          </a:r>
          <a:r>
            <a:rPr lang="en-US" altLang="zh-CN" sz="2100" kern="1200" dirty="0"/>
            <a:t> </a:t>
          </a:r>
          <a:r>
            <a:rPr lang="en-US" altLang="zh-CN" sz="2100" kern="1200" dirty="0" err="1"/>
            <a:t>dapat</a:t>
          </a:r>
          <a:r>
            <a:rPr lang="en-US" altLang="zh-CN" sz="2100" kern="1200" dirty="0"/>
            <a:t> </a:t>
          </a:r>
          <a:r>
            <a:rPr lang="en-US" altLang="zh-CN" sz="2100" kern="1200" dirty="0" err="1"/>
            <a:t>digunakan</a:t>
          </a:r>
          <a:r>
            <a:rPr lang="en-US" altLang="zh-CN" sz="2100" kern="1200" dirty="0"/>
            <a:t> </a:t>
          </a:r>
          <a:r>
            <a:rPr lang="en-US" altLang="zh-CN" sz="2100" kern="1200" dirty="0" err="1"/>
            <a:t>sebagai</a:t>
          </a:r>
          <a:r>
            <a:rPr lang="en-US" altLang="zh-CN" sz="2100" kern="1200" dirty="0"/>
            <a:t> </a:t>
          </a:r>
          <a:r>
            <a:rPr lang="en-US" altLang="zh-CN" sz="2100" i="1" kern="1200" dirty="0"/>
            <a:t>supporting input</a:t>
          </a:r>
          <a:r>
            <a:rPr lang="en-US" altLang="zh-CN" sz="2100" kern="1200" dirty="0"/>
            <a:t> </a:t>
          </a:r>
          <a:r>
            <a:rPr lang="en-US" altLang="zh-CN" sz="2100" kern="1200" dirty="0" err="1"/>
            <a:t>untuk</a:t>
          </a:r>
          <a:r>
            <a:rPr lang="en-US" altLang="zh-CN" sz="2100" kern="1200" dirty="0"/>
            <a:t> </a:t>
          </a:r>
          <a:r>
            <a:rPr lang="en-US" altLang="zh-CN" sz="2100" i="1" kern="1200" dirty="0"/>
            <a:t>controlling stakeholder engagement</a:t>
          </a:r>
          <a:r>
            <a:rPr lang="en-US" altLang="zh-CN" sz="2100" kern="1200" dirty="0"/>
            <a:t>. Yang </a:t>
          </a:r>
          <a:r>
            <a:rPr lang="en-US" altLang="zh-CN" sz="2100" kern="1200" dirty="0" err="1"/>
            <a:t>termasuk</a:t>
          </a:r>
          <a:r>
            <a:rPr lang="en-US" altLang="zh-CN" sz="2100" kern="1200" dirty="0"/>
            <a:t> </a:t>
          </a:r>
          <a:r>
            <a:rPr lang="en-US" altLang="zh-CN" sz="2100" kern="1200" dirty="0" err="1"/>
            <a:t>kedalam</a:t>
          </a:r>
          <a:r>
            <a:rPr lang="en-US" altLang="zh-CN" sz="2100" i="1" kern="1200" dirty="0"/>
            <a:t> project document</a:t>
          </a:r>
          <a:r>
            <a:rPr lang="en-US" altLang="zh-CN" sz="2100" kern="1200" dirty="0"/>
            <a:t> :</a:t>
          </a:r>
          <a:endParaRPr lang="en-US" sz="2100" kern="1200" dirty="0"/>
        </a:p>
        <a:p>
          <a:pPr marL="457200" lvl="2" indent="-228600" algn="l" defTabSz="933450">
            <a:lnSpc>
              <a:spcPct val="90000"/>
            </a:lnSpc>
            <a:spcBef>
              <a:spcPct val="0"/>
            </a:spcBef>
            <a:spcAft>
              <a:spcPct val="20000"/>
            </a:spcAft>
            <a:buChar char="•"/>
          </a:pPr>
          <a:r>
            <a:rPr lang="en-US" altLang="zh-CN" sz="2100" kern="1200" dirty="0"/>
            <a:t>Project schedule</a:t>
          </a:r>
        </a:p>
        <a:p>
          <a:pPr marL="457200" lvl="2" indent="-228600" algn="l" defTabSz="933450">
            <a:lnSpc>
              <a:spcPct val="90000"/>
            </a:lnSpc>
            <a:spcBef>
              <a:spcPct val="0"/>
            </a:spcBef>
            <a:spcAft>
              <a:spcPct val="20000"/>
            </a:spcAft>
            <a:buChar char="•"/>
          </a:pPr>
          <a:r>
            <a:rPr lang="en-US" altLang="zh-CN" sz="2100" kern="1200" dirty="0"/>
            <a:t>Stakeholder register</a:t>
          </a:r>
        </a:p>
        <a:p>
          <a:pPr marL="457200" lvl="2" indent="-228600" algn="l" defTabSz="933450">
            <a:lnSpc>
              <a:spcPct val="90000"/>
            </a:lnSpc>
            <a:spcBef>
              <a:spcPct val="0"/>
            </a:spcBef>
            <a:spcAft>
              <a:spcPct val="20000"/>
            </a:spcAft>
            <a:buChar char="•"/>
          </a:pPr>
          <a:r>
            <a:rPr lang="en-US" altLang="zh-CN" sz="2100" kern="1200" dirty="0"/>
            <a:t>Issue log</a:t>
          </a:r>
        </a:p>
        <a:p>
          <a:pPr marL="457200" lvl="2" indent="-228600" algn="l" defTabSz="933450">
            <a:lnSpc>
              <a:spcPct val="90000"/>
            </a:lnSpc>
            <a:spcBef>
              <a:spcPct val="0"/>
            </a:spcBef>
            <a:spcAft>
              <a:spcPct val="20000"/>
            </a:spcAft>
            <a:buChar char="•"/>
          </a:pPr>
          <a:r>
            <a:rPr lang="en-US" altLang="zh-CN" sz="2100" kern="1200" dirty="0"/>
            <a:t>Change log, </a:t>
          </a:r>
          <a:r>
            <a:rPr lang="en-US" altLang="zh-CN" sz="2100" kern="1200" dirty="0" err="1"/>
            <a:t>dan</a:t>
          </a:r>
          <a:endParaRPr lang="en-US" altLang="zh-CN" sz="2100" kern="1200" dirty="0"/>
        </a:p>
        <a:p>
          <a:pPr marL="457200" lvl="2" indent="-228600" algn="l" defTabSz="933450">
            <a:lnSpc>
              <a:spcPct val="90000"/>
            </a:lnSpc>
            <a:spcBef>
              <a:spcPct val="0"/>
            </a:spcBef>
            <a:spcAft>
              <a:spcPct val="20000"/>
            </a:spcAft>
            <a:buChar char="•"/>
          </a:pPr>
          <a:r>
            <a:rPr lang="en-US" altLang="zh-CN" sz="2100" kern="1200" dirty="0"/>
            <a:t>Project communications</a:t>
          </a:r>
        </a:p>
      </dsp:txBody>
      <dsp:txXfrm>
        <a:off x="0" y="2671098"/>
        <a:ext cx="9260765" cy="30739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E88B-BDAE-486A-84B9-DC4D56DB0215}">
      <dsp:nvSpPr>
        <dsp:cNvPr id="0" name=""/>
        <dsp:cNvSpPr/>
      </dsp:nvSpPr>
      <dsp:spPr>
        <a:xfrm>
          <a:off x="4042" y="466366"/>
          <a:ext cx="1838086" cy="64800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dirty="0">
              <a:latin typeface="+mn-lt"/>
            </a:rPr>
            <a:t>Input</a:t>
          </a:r>
        </a:p>
      </dsp:txBody>
      <dsp:txXfrm>
        <a:off x="4042" y="466366"/>
        <a:ext cx="1838086" cy="432000"/>
      </dsp:txXfrm>
    </dsp:sp>
    <dsp:sp modelId="{6393A725-404C-43BE-B2A3-41A8645FCEC1}">
      <dsp:nvSpPr>
        <dsp:cNvPr id="0" name=""/>
        <dsp:cNvSpPr/>
      </dsp:nvSpPr>
      <dsp:spPr>
        <a:xfrm>
          <a:off x="380518" y="921659"/>
          <a:ext cx="1838086" cy="3410437"/>
        </a:xfrm>
        <a:prstGeom prst="roundRect">
          <a:avLst>
            <a:gd name="adj" fmla="val 10000"/>
          </a:avLst>
        </a:prstGeom>
        <a:solidFill>
          <a:schemeClr val="tx2">
            <a:lumMod val="20000"/>
            <a:lumOff val="80000"/>
            <a:alpha val="90000"/>
          </a:schemeClr>
        </a:solid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1. Project management plan</a:t>
          </a:r>
          <a:endParaRPr lang="en-US" sz="1500" b="0" kern="1200" dirty="0">
            <a:latin typeface="+mn-lt"/>
          </a:endParaRP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2. Stakeholder register</a:t>
          </a: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3. Enterprise environmental factors</a:t>
          </a: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4. Organizational process assets</a:t>
          </a:r>
        </a:p>
      </dsp:txBody>
      <dsp:txXfrm>
        <a:off x="434354" y="975495"/>
        <a:ext cx="1730414" cy="3302765"/>
      </dsp:txXfrm>
    </dsp:sp>
    <dsp:sp modelId="{F03A484C-F809-464D-AB38-50710EBD6CDC}">
      <dsp:nvSpPr>
        <dsp:cNvPr id="0" name=""/>
        <dsp:cNvSpPr/>
      </dsp:nvSpPr>
      <dsp:spPr>
        <a:xfrm>
          <a:off x="2120776" y="453551"/>
          <a:ext cx="590732" cy="457630"/>
        </a:xfrm>
        <a:prstGeom prst="rightArrow">
          <a:avLst>
            <a:gd name="adj1" fmla="val 60000"/>
            <a:gd name="adj2" fmla="val 50000"/>
          </a:avLst>
        </a:prstGeom>
        <a:solidFill>
          <a:schemeClr val="accent4">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120776" y="545077"/>
        <a:ext cx="453443" cy="274578"/>
      </dsp:txXfrm>
    </dsp:sp>
    <dsp:sp modelId="{3F508ED5-0CC1-48A7-858B-9430E1B8F23E}">
      <dsp:nvSpPr>
        <dsp:cNvPr id="0" name=""/>
        <dsp:cNvSpPr/>
      </dsp:nvSpPr>
      <dsp:spPr>
        <a:xfrm>
          <a:off x="2956718" y="466366"/>
          <a:ext cx="1838086" cy="648000"/>
        </a:xfrm>
        <a:prstGeom prst="roundRect">
          <a:avLst>
            <a:gd name="adj" fmla="val 10000"/>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a:latin typeface="+mn-lt"/>
            </a:rPr>
            <a:t>Tools &amp; Techniques</a:t>
          </a:r>
          <a:endParaRPr lang="en-US" sz="1500" b="0" kern="1200" dirty="0">
            <a:latin typeface="+mn-lt"/>
          </a:endParaRPr>
        </a:p>
      </dsp:txBody>
      <dsp:txXfrm>
        <a:off x="2956718" y="466366"/>
        <a:ext cx="1838086" cy="432000"/>
      </dsp:txXfrm>
    </dsp:sp>
    <dsp:sp modelId="{93849C52-3A8C-48CB-828E-783881352CC1}">
      <dsp:nvSpPr>
        <dsp:cNvPr id="0" name=""/>
        <dsp:cNvSpPr/>
      </dsp:nvSpPr>
      <dsp:spPr>
        <a:xfrm>
          <a:off x="3333194" y="898366"/>
          <a:ext cx="1838086" cy="3410437"/>
        </a:xfrm>
        <a:prstGeom prst="roundRect">
          <a:avLst>
            <a:gd name="adj" fmla="val 10000"/>
          </a:avLst>
        </a:prstGeom>
        <a:solidFill>
          <a:schemeClr val="bg2">
            <a:alpha val="9000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1. Communication requirements analysis</a:t>
          </a:r>
          <a:endParaRPr lang="en-US" sz="1500" b="0" kern="1200" dirty="0">
            <a:latin typeface="+mn-lt"/>
          </a:endParaRP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2. Communication technology</a:t>
          </a: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3. Communication models</a:t>
          </a: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4. Communication methods</a:t>
          </a: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5. Meetings</a:t>
          </a:r>
        </a:p>
      </dsp:txBody>
      <dsp:txXfrm>
        <a:off x="3387030" y="952202"/>
        <a:ext cx="1730414" cy="3302765"/>
      </dsp:txXfrm>
    </dsp:sp>
    <dsp:sp modelId="{8A326388-BC30-47B3-926E-258600F61DDF}">
      <dsp:nvSpPr>
        <dsp:cNvPr id="0" name=""/>
        <dsp:cNvSpPr/>
      </dsp:nvSpPr>
      <dsp:spPr>
        <a:xfrm>
          <a:off x="5073452" y="453551"/>
          <a:ext cx="590732" cy="457630"/>
        </a:xfrm>
        <a:prstGeom prst="rightArrow">
          <a:avLst>
            <a:gd name="adj1" fmla="val 60000"/>
            <a:gd name="adj2" fmla="val 50000"/>
          </a:avLst>
        </a:prstGeom>
        <a:solidFill>
          <a:schemeClr val="accent4">
            <a:hueOff val="10395692"/>
            <a:satOff val="-47968"/>
            <a:lumOff val="176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073452" y="545077"/>
        <a:ext cx="453443" cy="274578"/>
      </dsp:txXfrm>
    </dsp:sp>
    <dsp:sp modelId="{B6F94264-5B6A-4BCA-A4EE-E30EC9C7C97A}">
      <dsp:nvSpPr>
        <dsp:cNvPr id="0" name=""/>
        <dsp:cNvSpPr/>
      </dsp:nvSpPr>
      <dsp:spPr>
        <a:xfrm>
          <a:off x="5909394" y="466366"/>
          <a:ext cx="1838086" cy="648000"/>
        </a:xfrm>
        <a:prstGeom prst="roundRect">
          <a:avLst>
            <a:gd name="adj" fmla="val 10000"/>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b="0" kern="1200">
              <a:latin typeface="+mn-lt"/>
            </a:rPr>
            <a:t>Outputs</a:t>
          </a:r>
          <a:endParaRPr lang="en-US" sz="1500" b="0" kern="1200" dirty="0">
            <a:latin typeface="+mn-lt"/>
          </a:endParaRPr>
        </a:p>
      </dsp:txBody>
      <dsp:txXfrm>
        <a:off x="5909394" y="466366"/>
        <a:ext cx="1838086" cy="432000"/>
      </dsp:txXfrm>
    </dsp:sp>
    <dsp:sp modelId="{586AB443-70A9-4BA1-9E98-E314067C0B91}">
      <dsp:nvSpPr>
        <dsp:cNvPr id="0" name=""/>
        <dsp:cNvSpPr/>
      </dsp:nvSpPr>
      <dsp:spPr>
        <a:xfrm>
          <a:off x="6285870" y="898366"/>
          <a:ext cx="1838086" cy="3410437"/>
        </a:xfrm>
        <a:prstGeom prst="roundRect">
          <a:avLst>
            <a:gd name="adj" fmla="val 10000"/>
          </a:avLst>
        </a:prstGeom>
        <a:solidFill>
          <a:schemeClr val="bg2">
            <a:alpha val="9000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1. Communications management plan</a:t>
          </a:r>
          <a:endParaRPr lang="en-US" sz="1500" b="0" kern="1200" dirty="0">
            <a:latin typeface="+mn-lt"/>
          </a:endParaRPr>
        </a:p>
        <a:p>
          <a:pPr marL="114300" lvl="1" indent="-114300" algn="l" defTabSz="666750">
            <a:lnSpc>
              <a:spcPct val="90000"/>
            </a:lnSpc>
            <a:spcBef>
              <a:spcPct val="0"/>
            </a:spcBef>
            <a:spcAft>
              <a:spcPct val="15000"/>
            </a:spcAft>
            <a:buChar char="•"/>
          </a:pPr>
          <a:r>
            <a:rPr lang="en-US" sz="1500" kern="1200" dirty="0">
              <a:solidFill>
                <a:srgbClr val="000000"/>
              </a:solidFill>
              <a:sym typeface="Calibri" pitchFamily="34" charset="0"/>
            </a:rPr>
            <a:t>2. Project documents updates</a:t>
          </a:r>
        </a:p>
      </dsp:txBody>
      <dsp:txXfrm>
        <a:off x="6339706" y="952202"/>
        <a:ext cx="1730414" cy="33027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395EB5-41D1-42C2-8EB6-CF8245268830}" type="datetimeFigureOut">
              <a:rPr lang="en-US" smtClean="0"/>
              <a:t>12/19/2021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4B926D-8B09-4C31-840C-3F1424711ED9}" type="slidenum">
              <a:rPr lang="en-US" smtClean="0"/>
              <a:t>‹#›</a:t>
            </a:fld>
            <a:endParaRPr lang="en-US"/>
          </a:p>
        </p:txBody>
      </p:sp>
    </p:spTree>
    <p:extLst>
      <p:ext uri="{BB962C8B-B14F-4D97-AF65-F5344CB8AC3E}">
        <p14:creationId xmlns:p14="http://schemas.microsoft.com/office/powerpoint/2010/main" val="3516198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3E3B2-D08E-49A8-A231-580C7767B511}" type="datetimeFigureOut">
              <a:rPr lang="en-US" smtClean="0"/>
              <a:t>12/19/2021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8B0F6-635B-4D13-B0A1-AAE46661B9C4}" type="slidenum">
              <a:rPr lang="en-US" smtClean="0"/>
              <a:t>‹#›</a:t>
            </a:fld>
            <a:endParaRPr lang="en-US"/>
          </a:p>
        </p:txBody>
      </p:sp>
    </p:spTree>
    <p:extLst>
      <p:ext uri="{BB962C8B-B14F-4D97-AF65-F5344CB8AC3E}">
        <p14:creationId xmlns:p14="http://schemas.microsoft.com/office/powerpoint/2010/main" val="350095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FA433B-D5AA-4B2C-B583-C4E6EE42F2B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42551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830122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127670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FA433B-D5AA-4B2C-B583-C4E6EE42F2B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8274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FA433B-D5AA-4B2C-B583-C4E6EE42F2BE}"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7089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FA433B-D5AA-4B2C-B583-C4E6EE42F2B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09165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FA433B-D5AA-4B2C-B583-C4E6EE42F2BE}"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70157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FA433B-D5AA-4B2C-B583-C4E6EE42F2BE}"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2381F8-FA25-47C5-9C3A-9CD7BCCC37B5}" type="slidenum">
              <a:rPr lang="en-US" smtClean="0"/>
              <a:t>‹#›</a:t>
            </a:fld>
            <a:endParaRPr lang="en-US"/>
          </a:p>
        </p:txBody>
      </p:sp>
      <p:pic>
        <p:nvPicPr>
          <p:cNvPr id="7" name="Picture 6"/>
          <p:cNvPicPr/>
          <p:nvPr userDrawn="1"/>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Tree>
    <p:extLst>
      <p:ext uri="{BB962C8B-B14F-4D97-AF65-F5344CB8AC3E}">
        <p14:creationId xmlns:p14="http://schemas.microsoft.com/office/powerpoint/2010/main" val="298514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A433B-D5AA-4B2C-B583-C4E6EE42F2BE}"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258831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372827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FA433B-D5AA-4B2C-B583-C4E6EE42F2BE}"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2381F8-FA25-47C5-9C3A-9CD7BCCC37B5}" type="slidenum">
              <a:rPr lang="en-US" smtClean="0"/>
              <a:t>‹#›</a:t>
            </a:fld>
            <a:endParaRPr lang="en-US"/>
          </a:p>
        </p:txBody>
      </p:sp>
    </p:spTree>
    <p:extLst>
      <p:ext uri="{BB962C8B-B14F-4D97-AF65-F5344CB8AC3E}">
        <p14:creationId xmlns:p14="http://schemas.microsoft.com/office/powerpoint/2010/main" val="4546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A433B-D5AA-4B2C-B583-C4E6EE42F2BE}" type="datetimeFigureOut">
              <a:rPr lang="en-US" smtClean="0"/>
              <a:t>12/19/2021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2381F8-FA25-47C5-9C3A-9CD7BCCC37B5}" type="slidenum">
              <a:rPr lang="en-US" smtClean="0"/>
              <a:t>‹#›</a:t>
            </a:fld>
            <a:endParaRPr lang="en-US"/>
          </a:p>
        </p:txBody>
      </p:sp>
    </p:spTree>
    <p:extLst>
      <p:ext uri="{BB962C8B-B14F-4D97-AF65-F5344CB8AC3E}">
        <p14:creationId xmlns:p14="http://schemas.microsoft.com/office/powerpoint/2010/main" val="252142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niusproject.co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0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_rels/slide8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86" y="0"/>
            <a:ext cx="12194086" cy="6689557"/>
          </a:xfrm>
          <a:prstGeom prst="rect">
            <a:avLst/>
          </a:prstGeom>
        </p:spPr>
      </p:pic>
      <p:sp>
        <p:nvSpPr>
          <p:cNvPr id="10" name="Rectangle 9"/>
          <p:cNvSpPr/>
          <p:nvPr/>
        </p:nvSpPr>
        <p:spPr>
          <a:xfrm>
            <a:off x="0" y="6689558"/>
            <a:ext cx="12192000" cy="168442"/>
          </a:xfrm>
          <a:prstGeom prst="rect">
            <a:avLst/>
          </a:prstGeom>
          <a:ln>
            <a:noFill/>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 Diagonal Corner Rectangle 8"/>
          <p:cNvSpPr/>
          <p:nvPr/>
        </p:nvSpPr>
        <p:spPr bwMode="auto">
          <a:xfrm>
            <a:off x="9592816" y="4765224"/>
            <a:ext cx="2599184" cy="776913"/>
          </a:xfrm>
          <a:prstGeom prst="round2DiagRect">
            <a:avLst>
              <a:gd name="adj1" fmla="val 26047"/>
              <a:gd name="adj2" fmla="val 0"/>
            </a:avLst>
          </a:prstGeom>
          <a:solidFill>
            <a:srgbClr val="000000">
              <a:alpha val="50196"/>
            </a:srgbClr>
          </a:solidFill>
        </p:spPr>
        <p:txBody>
          <a:bodyPr wrap="square">
            <a:spAutoFit/>
          </a:bodyPr>
          <a:lstStyle/>
          <a:p>
            <a:pPr algn="r">
              <a:defRPr/>
            </a:pPr>
            <a:r>
              <a:rPr lang="en-US" sz="1200" b="1" i="1" dirty="0">
                <a:solidFill>
                  <a:srgbClr val="FFFFFF"/>
                </a:solidFill>
              </a:rPr>
              <a:t>Telkom University</a:t>
            </a:r>
            <a:r>
              <a:rPr lang="id-ID" sz="1200" b="1" i="1" dirty="0">
                <a:solidFill>
                  <a:srgbClr val="FFFFFF"/>
                </a:solidFill>
              </a:rPr>
              <a:t> </a:t>
            </a:r>
          </a:p>
          <a:p>
            <a:pPr algn="r">
              <a:defRPr/>
            </a:pPr>
            <a:r>
              <a:rPr lang="en-US" sz="1100" b="1" dirty="0">
                <a:solidFill>
                  <a:srgbClr val="FFFFFF"/>
                </a:solidFill>
              </a:rPr>
              <a:t>Bandung</a:t>
            </a:r>
            <a:endParaRPr lang="id-ID" sz="1100" b="1" dirty="0">
              <a:solidFill>
                <a:srgbClr val="FFFFFF"/>
              </a:solidFill>
            </a:endParaRPr>
          </a:p>
          <a:p>
            <a:pPr>
              <a:defRPr/>
            </a:pPr>
            <a:r>
              <a:rPr lang="id-ID" sz="1400" b="1" dirty="0">
                <a:solidFill>
                  <a:srgbClr val="FFFFFF"/>
                </a:solidFill>
              </a:rPr>
              <a:t>        </a:t>
            </a:r>
            <a:endParaRPr lang="id-ID" b="1" dirty="0">
              <a:solidFill>
                <a:srgbClr val="FFFFFF"/>
              </a:solidFill>
            </a:endParaRPr>
          </a:p>
        </p:txBody>
      </p:sp>
      <p:sp>
        <p:nvSpPr>
          <p:cNvPr id="11" name="TextBox 1"/>
          <p:cNvSpPr txBox="1">
            <a:spLocks noChangeArrowheads="1"/>
          </p:cNvSpPr>
          <p:nvPr/>
        </p:nvSpPr>
        <p:spPr bwMode="auto">
          <a:xfrm>
            <a:off x="6742712" y="5509128"/>
            <a:ext cx="5449288" cy="1335107"/>
          </a:xfrm>
          <a:prstGeom prst="round2DiagRect">
            <a:avLst>
              <a:gd name="adj1" fmla="val 10544"/>
              <a:gd name="adj2" fmla="val 0"/>
            </a:avLst>
          </a:prstGeom>
          <a:solidFill>
            <a:srgbClr val="FF0000">
              <a:alpha val="69804"/>
            </a:srgb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FFFFFF"/>
                </a:solidFill>
                <a:effectLst>
                  <a:outerShdw blurRad="38100" dist="38100" dir="2700000" algn="tl">
                    <a:srgbClr val="000000">
                      <a:alpha val="43137"/>
                    </a:srgbClr>
                  </a:outerShdw>
                </a:effectLst>
              </a:rPr>
              <a:t>Project Stakeholder Management</a:t>
            </a:r>
            <a:r>
              <a:rPr lang="id-ID" sz="2000" b="1" dirty="0">
                <a:solidFill>
                  <a:srgbClr val="FFFFFF"/>
                </a:solidFill>
                <a:effectLst>
                  <a:outerShdw blurRad="38100" dist="38100" dir="2700000" algn="tl">
                    <a:srgbClr val="000000">
                      <a:alpha val="43137"/>
                    </a:srgbClr>
                  </a:outerShdw>
                </a:effectLst>
              </a:rPr>
              <a:t> </a:t>
            </a:r>
            <a:r>
              <a:rPr lang="id-ID" sz="2000" b="1" dirty="0" err="1">
                <a:solidFill>
                  <a:srgbClr val="FFFFFF"/>
                </a:solidFill>
                <a:effectLst>
                  <a:outerShdw blurRad="38100" dist="38100" dir="2700000" algn="tl">
                    <a:srgbClr val="000000">
                      <a:alpha val="43137"/>
                    </a:srgbClr>
                  </a:outerShdw>
                </a:effectLst>
              </a:rPr>
              <a:t>And</a:t>
            </a:r>
            <a:r>
              <a:rPr lang="id-ID" sz="2000" b="1" dirty="0">
                <a:solidFill>
                  <a:srgbClr val="FFFFFF"/>
                </a:solidFill>
                <a:effectLst>
                  <a:outerShdw blurRad="38100" dist="38100" dir="2700000" algn="tl">
                    <a:srgbClr val="000000">
                      <a:alpha val="43137"/>
                    </a:srgbClr>
                  </a:outerShdw>
                </a:effectLst>
              </a:rPr>
              <a:t> </a:t>
            </a:r>
            <a:r>
              <a:rPr lang="id-ID" sz="2000" b="1" dirty="0" err="1">
                <a:solidFill>
                  <a:srgbClr val="FFFFFF"/>
                </a:solidFill>
                <a:effectLst>
                  <a:outerShdw blurRad="38100" dist="38100" dir="2700000" algn="tl">
                    <a:srgbClr val="000000">
                      <a:alpha val="43137"/>
                    </a:srgbClr>
                  </a:outerShdw>
                </a:effectLst>
              </a:rPr>
              <a:t>Communication</a:t>
            </a:r>
            <a:r>
              <a:rPr lang="id-ID" sz="2000" b="1" dirty="0">
                <a:solidFill>
                  <a:srgbClr val="FFFFFF"/>
                </a:solidFill>
                <a:effectLst>
                  <a:outerShdw blurRad="38100" dist="38100" dir="2700000" algn="tl">
                    <a:srgbClr val="000000">
                      <a:alpha val="43137"/>
                    </a:srgbClr>
                  </a:outerShdw>
                </a:effectLst>
              </a:rPr>
              <a:t> </a:t>
            </a:r>
            <a:r>
              <a:rPr lang="id-ID" sz="2000" b="1" dirty="0" err="1">
                <a:solidFill>
                  <a:srgbClr val="FFFFFF"/>
                </a:solidFill>
                <a:effectLst>
                  <a:outerShdw blurRad="38100" dist="38100" dir="2700000" algn="tl">
                    <a:srgbClr val="000000">
                      <a:alpha val="43137"/>
                    </a:srgbClr>
                  </a:outerShdw>
                </a:effectLst>
              </a:rPr>
              <a:t>Management</a:t>
            </a:r>
            <a:endParaRPr lang="en-US" sz="2000" b="1" dirty="0">
              <a:solidFill>
                <a:srgbClr val="FFFFFF"/>
              </a:solidFill>
              <a:effectLst>
                <a:outerShdw blurRad="38100" dist="38100" dir="2700000" algn="tl">
                  <a:srgbClr val="000000">
                    <a:alpha val="43137"/>
                  </a:srgbClr>
                </a:outerShdw>
              </a:effectLst>
            </a:endParaRPr>
          </a:p>
          <a:p>
            <a:pPr eaLnBrk="1" hangingPunct="1"/>
            <a:endParaRPr lang="id-ID" sz="2000" b="1" dirty="0">
              <a:solidFill>
                <a:srgbClr val="FFFFFF"/>
              </a:solidFill>
              <a:effectLst>
                <a:outerShdw blurRad="38100" dist="38100" dir="2700000" algn="tl">
                  <a:srgbClr val="000000">
                    <a:alpha val="43137"/>
                  </a:srgbClr>
                </a:outerShdw>
              </a:effectLst>
            </a:endParaRPr>
          </a:p>
          <a:p>
            <a:pPr eaLnBrk="1" hangingPunct="1"/>
            <a:r>
              <a:rPr lang="en-US" sz="1600" b="1" dirty="0">
                <a:solidFill>
                  <a:srgbClr val="FFFFFF"/>
                </a:solidFill>
                <a:effectLst>
                  <a:outerShdw blurRad="38100" dist="38100" dir="2700000" algn="tl">
                    <a:srgbClr val="000000">
                      <a:alpha val="43137"/>
                    </a:srgbClr>
                  </a:outerShdw>
                </a:effectLst>
              </a:rPr>
              <a:t>FEH3C3</a:t>
            </a:r>
            <a:endParaRPr lang="id-ID" sz="1400" dirty="0">
              <a:solidFill>
                <a:srgbClr val="FFFFFF"/>
              </a:solidFill>
            </a:endParaRPr>
          </a:p>
        </p:txBody>
      </p:sp>
      <p:sp>
        <p:nvSpPr>
          <p:cNvPr id="5" name="Rectangle 4"/>
          <p:cNvSpPr/>
          <p:nvPr/>
        </p:nvSpPr>
        <p:spPr>
          <a:xfrm>
            <a:off x="91536" y="95535"/>
            <a:ext cx="3183372" cy="369332"/>
          </a:xfrm>
          <a:prstGeom prst="rect">
            <a:avLst/>
          </a:prstGeom>
        </p:spPr>
        <p:txBody>
          <a:bodyPr wrap="none">
            <a:spAutoFit/>
          </a:bodyPr>
          <a:lstStyle/>
          <a:p>
            <a:r>
              <a:rPr lang="en-US" dirty="0">
                <a:hlinkClick r:id="rId3"/>
              </a:rPr>
              <a:t>https://www.geniusproject.com</a:t>
            </a:r>
            <a:endParaRPr lang="en-US" dirty="0">
              <a:solidFill>
                <a:schemeClr val="accent6"/>
              </a:solidFill>
            </a:endParaRPr>
          </a:p>
        </p:txBody>
      </p:sp>
    </p:spTree>
    <p:extLst>
      <p:ext uri="{BB962C8B-B14F-4D97-AF65-F5344CB8AC3E}">
        <p14:creationId xmlns:p14="http://schemas.microsoft.com/office/powerpoint/2010/main" val="416291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Stakeholder: Data Flow</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1978925" y="814387"/>
            <a:ext cx="7417487" cy="5876191"/>
          </a:xfrm>
          <a:prstGeom prst="rect">
            <a:avLst/>
          </a:prstGeom>
        </p:spPr>
      </p:pic>
    </p:spTree>
    <p:extLst>
      <p:ext uri="{BB962C8B-B14F-4D97-AF65-F5344CB8AC3E}">
        <p14:creationId xmlns:p14="http://schemas.microsoft.com/office/powerpoint/2010/main" val="29043550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2" name="Rectangle 1"/>
          <p:cNvSpPr/>
          <p:nvPr/>
        </p:nvSpPr>
        <p:spPr>
          <a:xfrm>
            <a:off x="878005" y="1193126"/>
            <a:ext cx="9714967" cy="1200329"/>
          </a:xfrm>
          <a:prstGeom prst="rect">
            <a:avLst/>
          </a:prstGeom>
          <a:solidFill>
            <a:schemeClr val="accent1">
              <a:lumMod val="60000"/>
              <a:lumOff val="4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Calibri" panose="020F0502020204030204"/>
                <a:ea typeface="+mn-ea"/>
                <a:cs typeface="+mn-cs"/>
              </a:rPr>
              <a:t>Proses pemantauan dan pengendalian komunikasi sepanjang seluruh masa proyek untuk memastikan kebutuhan informasi dari para stakeholder proyek terpenuhi. </a:t>
            </a:r>
          </a:p>
        </p:txBody>
      </p:sp>
      <p:sp>
        <p:nvSpPr>
          <p:cNvPr id="3" name="Rectangle 2"/>
          <p:cNvSpPr/>
          <p:nvPr/>
        </p:nvSpPr>
        <p:spPr>
          <a:xfrm>
            <a:off x="878004" y="3690012"/>
            <a:ext cx="9714967"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Calibri" panose="020F0502020204030204"/>
                <a:ea typeface="+mn-ea"/>
                <a:cs typeface="+mn-cs"/>
              </a:rPr>
              <a:t>Manfaat utama dari proses ini adalah menjamin aliran informasi yang optimal antara semua peserta komunikasi , setiap saat dan tepat waktu .</a:t>
            </a:r>
          </a:p>
        </p:txBody>
      </p:sp>
    </p:spTree>
    <p:extLst>
      <p:ext uri="{BB962C8B-B14F-4D97-AF65-F5344CB8AC3E}">
        <p14:creationId xmlns:p14="http://schemas.microsoft.com/office/powerpoint/2010/main" val="26987081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7" name="Subtitle 2"/>
          <p:cNvSpPr txBox="1">
            <a:spLocks/>
          </p:cNvSpPr>
          <p:nvPr/>
        </p:nvSpPr>
        <p:spPr>
          <a:xfrm>
            <a:off x="809883" y="1526275"/>
            <a:ext cx="9783090" cy="3581400"/>
          </a:xfrm>
          <a:prstGeom prst="rect">
            <a:avLst/>
          </a:prstGeom>
          <a:solidFill>
            <a:schemeClr val="accent3">
              <a:lumMod val="60000"/>
              <a:lumOff val="40000"/>
            </a:schemeClr>
          </a:solidFill>
        </p:spPr>
        <p:txBody>
          <a:bodyPr vert="horz" lIns="91440" tIns="45720" rIns="91440" bIns="45720" rtlCol="0">
            <a:noAutofit/>
          </a:bodyPr>
          <a:lstStyle/>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panose="020F0502020204030204"/>
                <a:ea typeface="+mn-ea"/>
                <a:cs typeface="+mn-cs"/>
              </a:rPr>
              <a:t>Proses Monitor Communication  dapat memicu iterasi  Rencana Pengelolaan Komunikasi dan / atau Mengelola proses Komunikasi. Iterasi ini menggambarkan sifat terus menerus dari proses Project communication management. </a:t>
            </a:r>
            <a:endParaRPr kumimoji="0" lang="en-US" sz="20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panose="020F0502020204030204"/>
                <a:ea typeface="+mn-ea"/>
                <a:cs typeface="+mn-cs"/>
              </a:rPr>
              <a:t>Elemen komunikasi tertentu, seperti masalah atau indikator kinerja utama (misalnya,</a:t>
            </a:r>
            <a:r>
              <a:rPr kumimoji="0" lang="en-US" sz="20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id-ID" sz="2000" b="0" i="0" u="none" strike="noStrike" kern="1200" cap="none" spc="0" normalizeH="0" baseline="0" noProof="0" dirty="0">
                <a:ln>
                  <a:noFill/>
                </a:ln>
                <a:solidFill>
                  <a:srgbClr val="2F2B20"/>
                </a:solidFill>
                <a:effectLst/>
                <a:uLnTx/>
                <a:uFillTx/>
                <a:latin typeface="Calibri" panose="020F0502020204030204"/>
                <a:ea typeface="+mn-ea"/>
                <a:cs typeface="+mn-cs"/>
              </a:rPr>
              <a:t>aktual vs jadwal yang direncanakan, biaya, dan kualitas), dapat memicu revisi langsung, sementara yang lain mungkin tidak.</a:t>
            </a:r>
            <a:r>
              <a:rPr kumimoji="0" lang="en-US" sz="2000" b="0" i="0" u="none" strike="noStrike" kern="1200" cap="none" spc="0" normalizeH="0" baseline="0" noProof="0" dirty="0">
                <a:ln>
                  <a:noFill/>
                </a:ln>
                <a:solidFill>
                  <a:srgbClr val="2F2B20"/>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ct val="20000"/>
              </a:spcBef>
              <a:spcAft>
                <a:spcPts val="0"/>
              </a:spcAft>
              <a:buClrTx/>
              <a:buSzTx/>
              <a:buFontTx/>
              <a:buNone/>
              <a:tabLst/>
              <a:defRPr/>
            </a:pPr>
            <a:r>
              <a:rPr kumimoji="0" lang="id-ID" sz="2000" b="0" i="0" u="none" strike="noStrike" kern="1200" cap="none" spc="0" normalizeH="0" baseline="0" noProof="0" dirty="0">
                <a:ln>
                  <a:noFill/>
                </a:ln>
                <a:solidFill>
                  <a:srgbClr val="2F2B20"/>
                </a:solidFill>
                <a:effectLst/>
                <a:uLnTx/>
                <a:uFillTx/>
                <a:latin typeface="Calibri" panose="020F0502020204030204"/>
                <a:ea typeface="+mn-ea"/>
                <a:cs typeface="+mn-cs"/>
              </a:rPr>
              <a:t>Dampak dari komunikasi proyek harus hati-hati dievaluasi dan dikontrol untuk memastikan bahwa pesan dikirim pada orang dan pada waktu yang tepat</a:t>
            </a:r>
            <a:endParaRPr kumimoji="0" lang="id-ID" sz="2000" b="0" i="0" u="none" strike="noStrike" kern="1200" cap="none" spc="0" normalizeH="0" baseline="0" noProof="0" dirty="0">
              <a:ln>
                <a:noFill/>
              </a:ln>
              <a:solidFill>
                <a:srgbClr val="2F2B20">
                  <a:tint val="7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2389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062666" y="867572"/>
            <a:ext cx="8066667" cy="5870952"/>
          </a:xfrm>
          <a:prstGeom prst="rect">
            <a:avLst/>
          </a:prstGeom>
        </p:spPr>
      </p:pic>
    </p:spTree>
    <p:extLst>
      <p:ext uri="{BB962C8B-B14F-4D97-AF65-F5344CB8AC3E}">
        <p14:creationId xmlns:p14="http://schemas.microsoft.com/office/powerpoint/2010/main" val="1178079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nvGraphicFramePr>
        <p:xfrm>
          <a:off x="1458794" y="1269242"/>
          <a:ext cx="812800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6288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INPUT</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1925186"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Input</a:t>
              </a:r>
            </a:p>
          </p:txBody>
        </p:sp>
      </p:grpSp>
      <p:grpSp>
        <p:nvGrpSpPr>
          <p:cNvPr id="16" name="Group 15"/>
          <p:cNvGrpSpPr/>
          <p:nvPr/>
        </p:nvGrpSpPr>
        <p:grpSpPr>
          <a:xfrm>
            <a:off x="162921" y="1385971"/>
            <a:ext cx="1925186" cy="3668082"/>
            <a:chOff x="2825750" y="528329"/>
            <a:chExt cx="1925186" cy="5663727"/>
          </a:xfrm>
          <a:scene3d>
            <a:camera prst="orthographicFront"/>
            <a:lightRig rig="threePt" dir="t">
              <a:rot lat="0" lon="0" rev="7500000"/>
            </a:lightRig>
          </a:scene3d>
        </p:grpSpPr>
        <p:sp>
          <p:nvSpPr>
            <p:cNvPr id="17" name="Rectangle 16"/>
            <p:cNvSpPr/>
            <p:nvPr/>
          </p:nvSpPr>
          <p:spPr>
            <a:xfrm>
              <a:off x="2825750" y="528331"/>
              <a:ext cx="1925186" cy="484248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1925186" cy="566372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Project management plan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Project 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Issue 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Work performance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5. Organizational process assets</a:t>
              </a:r>
            </a:p>
          </p:txBody>
        </p:sp>
      </p:grpSp>
      <p:sp>
        <p:nvSpPr>
          <p:cNvPr id="11" name="Rectangle 10"/>
          <p:cNvSpPr/>
          <p:nvPr/>
        </p:nvSpPr>
        <p:spPr>
          <a:xfrm>
            <a:off x="2470245" y="801474"/>
            <a:ext cx="438093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800000"/>
                </a:solidFill>
                <a:effectLst/>
                <a:uLnTx/>
                <a:uFillTx/>
                <a:latin typeface="Cambria"/>
                <a:ea typeface="+mn-ea"/>
                <a:cs typeface="+mn-cs"/>
              </a:rPr>
              <a:t>1.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Project management plan</a:t>
            </a:r>
          </a:p>
        </p:txBody>
      </p:sp>
      <p:sp>
        <p:nvSpPr>
          <p:cNvPr id="12" name="Rectangle 11"/>
          <p:cNvSpPr/>
          <p:nvPr/>
        </p:nvSpPr>
        <p:spPr>
          <a:xfrm>
            <a:off x="2470245" y="1280071"/>
            <a:ext cx="9170429" cy="230832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menggambarkan bagaimana proyek akan dijalankan,dipantau,dikendalikan,dan ditutup.Ini menyediakan informasi berharga untuk proses Kontrol Komunikasi seperti, namun tidak terbatas pada: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 kebutuhan komunikasi Stakeholder,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 Alasan untuk distribusi informasi,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 Bingkai Waktu dan frekuensi untuk distribusi informasi yang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diperlukan,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 Individu atau kelompok yang bertanggung jawab untuk komunikasi   informasi, dan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 Individu atau kelompok yang menerima informasi tersebut.</a:t>
            </a:r>
          </a:p>
        </p:txBody>
      </p:sp>
      <p:sp>
        <p:nvSpPr>
          <p:cNvPr id="14" name="Rectangle 13"/>
          <p:cNvSpPr/>
          <p:nvPr/>
        </p:nvSpPr>
        <p:spPr>
          <a:xfrm>
            <a:off x="2470245" y="4315389"/>
            <a:ext cx="9170429"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melibatkan kegiatan yang diperlukan untuk informasi dan komunikasi yang akan dimonitor, ditindaklanjuti, dan dirilis ke stakeholder. Proyek komunikasi berasal dari berbagai sumber dan dapat bervariasi secara signifikan dalam format mereka, tingkat detail, tingkat formalitas dan kerahasiaan. Komunikasi proyek termasuk tetapi tidak terbatas pada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kiriman status,</a:t>
            </a:r>
            <a:b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Jadwal proses, dan</a:t>
            </a:r>
            <a:b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Biaya yang dikeluarkan.</a:t>
            </a:r>
          </a:p>
        </p:txBody>
      </p:sp>
      <p:sp>
        <p:nvSpPr>
          <p:cNvPr id="21" name="Rectangle 20"/>
          <p:cNvSpPr/>
          <p:nvPr/>
        </p:nvSpPr>
        <p:spPr>
          <a:xfrm>
            <a:off x="2470245" y="3742879"/>
            <a:ext cx="436641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000" b="1" i="0" u="none" strike="noStrike" kern="1200" cap="none" spc="0" normalizeH="0" baseline="0" noProof="0" dirty="0">
                <a:ln>
                  <a:noFill/>
                </a:ln>
                <a:solidFill>
                  <a:prstClr val="black"/>
                </a:solidFill>
                <a:effectLst/>
                <a:uLnTx/>
                <a:uFillTx/>
                <a:latin typeface="Cambria"/>
                <a:ea typeface="+mn-ea"/>
                <a:cs typeface="+mn-cs"/>
              </a:rPr>
              <a:t>2</a:t>
            </a:r>
            <a:r>
              <a:rPr kumimoji="0" lang="en-US" sz="2000" b="1" i="0" u="none" strike="noStrike" kern="1200" cap="none" spc="0" normalizeH="0" baseline="0" noProof="0" dirty="0">
                <a:ln>
                  <a:noFill/>
                </a:ln>
                <a:solidFill>
                  <a:prstClr val="black"/>
                </a:solidFill>
                <a:effectLst/>
                <a:uLnTx/>
                <a:uFillTx/>
                <a:latin typeface="Cambria"/>
                <a:ea typeface="+mn-ea"/>
                <a:cs typeface="+mn-cs"/>
              </a:rPr>
              <a:t>.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Project communications</a:t>
            </a:r>
            <a:endPar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6754504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INPUT</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1925186"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Input</a:t>
              </a:r>
            </a:p>
          </p:txBody>
        </p:sp>
      </p:grpSp>
      <p:grpSp>
        <p:nvGrpSpPr>
          <p:cNvPr id="16" name="Group 15"/>
          <p:cNvGrpSpPr/>
          <p:nvPr/>
        </p:nvGrpSpPr>
        <p:grpSpPr>
          <a:xfrm>
            <a:off x="162921" y="1385971"/>
            <a:ext cx="1925186" cy="3668082"/>
            <a:chOff x="2825750" y="528329"/>
            <a:chExt cx="1925186" cy="5663727"/>
          </a:xfrm>
          <a:scene3d>
            <a:camera prst="orthographicFront"/>
            <a:lightRig rig="threePt" dir="t">
              <a:rot lat="0" lon="0" rev="7500000"/>
            </a:lightRig>
          </a:scene3d>
        </p:grpSpPr>
        <p:sp>
          <p:nvSpPr>
            <p:cNvPr id="17" name="Rectangle 16"/>
            <p:cNvSpPr/>
            <p:nvPr/>
          </p:nvSpPr>
          <p:spPr>
            <a:xfrm>
              <a:off x="2825750" y="528331"/>
              <a:ext cx="1925186" cy="484248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1925186" cy="566372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Project management plan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Project 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Issue 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Work performance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5. Organizational process assets</a:t>
              </a:r>
            </a:p>
          </p:txBody>
        </p:sp>
      </p:grpSp>
      <p:sp>
        <p:nvSpPr>
          <p:cNvPr id="11" name="Rectangle 10"/>
          <p:cNvSpPr/>
          <p:nvPr/>
        </p:nvSpPr>
        <p:spPr>
          <a:xfrm>
            <a:off x="2470245" y="801474"/>
            <a:ext cx="4380931"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3. Issue log</a:t>
            </a:r>
          </a:p>
        </p:txBody>
      </p:sp>
      <p:sp>
        <p:nvSpPr>
          <p:cNvPr id="12" name="Rectangle 11"/>
          <p:cNvSpPr/>
          <p:nvPr/>
        </p:nvSpPr>
        <p:spPr>
          <a:xfrm>
            <a:off x="2470245" y="1280071"/>
            <a:ext cx="9170429"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Digunakan untuk mendokumentasikan dan memantau resolusi masalah.   digunakan untuk memfasilitasi komunikasi dan memastikan pemahaman umum dari masalah.</a:t>
            </a:r>
          </a:p>
        </p:txBody>
      </p:sp>
      <p:sp>
        <p:nvSpPr>
          <p:cNvPr id="14" name="Rectangle 13"/>
          <p:cNvSpPr/>
          <p:nvPr/>
        </p:nvSpPr>
        <p:spPr>
          <a:xfrm>
            <a:off x="2470244" y="2630909"/>
            <a:ext cx="9170429" cy="646331"/>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365760" marR="0" lvl="0" indent="-256032" algn="l" defTabSz="914400" rtl="0" eaLnBrk="1" fontAlgn="auto" latinLnBrk="0" hangingPunct="1">
              <a:lnSpc>
                <a:spcPct val="100000"/>
              </a:lnSpc>
              <a:spcBef>
                <a:spcPts val="300"/>
              </a:spcBef>
              <a:spcAft>
                <a:spcPts val="0"/>
              </a:spcAft>
              <a:buClr>
                <a:srgbClr val="D2CB6C"/>
              </a:buClr>
              <a:buSzTx/>
              <a:buFont typeface="Georgia"/>
              <a:buNone/>
              <a:tabLst/>
              <a:defRPr/>
            </a:pP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mengatur dan meringkas informasi yang dikumpulkan,dan menyajikan hasil analisis komparatif dengan dasar pengukuran kinerja.</a:t>
            </a:r>
          </a:p>
        </p:txBody>
      </p:sp>
      <p:sp>
        <p:nvSpPr>
          <p:cNvPr id="21" name="Rectangle 20"/>
          <p:cNvSpPr/>
          <p:nvPr/>
        </p:nvSpPr>
        <p:spPr>
          <a:xfrm>
            <a:off x="2470245" y="2138846"/>
            <a:ext cx="436641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4. Work performance data</a:t>
            </a:r>
          </a:p>
        </p:txBody>
      </p:sp>
      <p:sp>
        <p:nvSpPr>
          <p:cNvPr id="22" name="Rectangle 21"/>
          <p:cNvSpPr/>
          <p:nvPr/>
        </p:nvSpPr>
        <p:spPr>
          <a:xfrm>
            <a:off x="2470244" y="4060234"/>
            <a:ext cx="9170429" cy="230832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Aset proses organisasi yang dapat mempengaruhi Proses Komunikasi Kontrol meliputi, tetapi tidak terbatas pada :</a:t>
            </a:r>
            <a:b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 Laporan template ; </a:t>
            </a:r>
            <a:b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 Kebijakan , standar , dan prosedur yang mendefinisikan komunikasi ; </a:t>
            </a:r>
            <a:b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 teknologi komunikasi khusus yang tersedia ; </a:t>
            </a:r>
            <a:b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 Diizinkan Media komunikasi ; </a:t>
            </a:r>
            <a:b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 kebijakan penyimpanan Rekam ; dan </a:t>
            </a:r>
            <a:b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br>
            <a:r>
              <a:rPr kumimoji="0" lang="id-ID" sz="1800" b="0" i="0" u="none" strike="noStrike" kern="1200" cap="none" spc="0" normalizeH="0" baseline="0" noProof="0" dirty="0">
                <a:ln>
                  <a:noFill/>
                </a:ln>
                <a:solidFill>
                  <a:srgbClr val="2F2B20"/>
                </a:solidFill>
                <a:effectLst/>
                <a:uLnTx/>
                <a:uFillTx/>
                <a:latin typeface="Calibri" panose="020F0502020204030204"/>
                <a:ea typeface="+mn-ea"/>
                <a:cs typeface="+mn-cs"/>
              </a:rPr>
              <a:t>• persyaratan keamanan .</a:t>
            </a:r>
          </a:p>
        </p:txBody>
      </p:sp>
      <p:sp>
        <p:nvSpPr>
          <p:cNvPr id="23" name="Rectangle 22"/>
          <p:cNvSpPr/>
          <p:nvPr/>
        </p:nvSpPr>
        <p:spPr>
          <a:xfrm>
            <a:off x="2470245" y="3568171"/>
            <a:ext cx="4366417"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5. Organizational process assets</a:t>
            </a:r>
          </a:p>
        </p:txBody>
      </p:sp>
    </p:spTree>
    <p:extLst>
      <p:ext uri="{BB962C8B-B14F-4D97-AF65-F5344CB8AC3E}">
        <p14:creationId xmlns:p14="http://schemas.microsoft.com/office/powerpoint/2010/main" val="296663676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 </a:t>
            </a: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rPr>
              <a:t>Tools &amp; Techniques</a:t>
            </a:r>
            <a:endParaRPr kumimoji="0" lang="id-ID"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Tools &amp; Techniques</a:t>
              </a:r>
            </a:p>
          </p:txBody>
        </p:sp>
      </p:grpSp>
      <p:grpSp>
        <p:nvGrpSpPr>
          <p:cNvPr id="11" name="Group 10"/>
          <p:cNvGrpSpPr/>
          <p:nvPr/>
        </p:nvGrpSpPr>
        <p:grpSpPr>
          <a:xfrm>
            <a:off x="244807" y="1655678"/>
            <a:ext cx="2102608" cy="1933683"/>
            <a:chOff x="2540" y="614764"/>
            <a:chExt cx="2476500" cy="1933683"/>
          </a:xfrm>
          <a:scene3d>
            <a:camera prst="orthographicFront"/>
            <a:lightRig rig="threePt" dir="t">
              <a:rot lat="0" lon="0" rev="7500000"/>
            </a:lightRig>
          </a:scene3d>
        </p:grpSpPr>
        <p:sp>
          <p:nvSpPr>
            <p:cNvPr id="12" name="Rectangle 11"/>
            <p:cNvSpPr/>
            <p:nvPr/>
          </p:nvSpPr>
          <p:spPr>
            <a:xfrm>
              <a:off x="2540" y="614764"/>
              <a:ext cx="2476500" cy="1797206"/>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t>
              </a:r>
            </a:p>
          </p:txBody>
        </p:sp>
        <p:sp>
          <p:nvSpPr>
            <p:cNvPr id="15" name="Rectangle 14"/>
            <p:cNvSpPr/>
            <p:nvPr/>
          </p:nvSpPr>
          <p:spPr>
            <a:xfrm>
              <a:off x="2540" y="614764"/>
              <a:ext cx="2476500" cy="193368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1. Information management systems</a:t>
              </a: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2. Expert judgment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3. Meetings</a:t>
              </a:r>
            </a:p>
          </p:txBody>
        </p:sp>
      </p:grpSp>
      <p:sp>
        <p:nvSpPr>
          <p:cNvPr id="14" name="Rectangle 13"/>
          <p:cNvSpPr/>
          <p:nvPr/>
        </p:nvSpPr>
        <p:spPr>
          <a:xfrm>
            <a:off x="2634017" y="783028"/>
            <a:ext cx="6781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4" normalizeH="0" baseline="0" noProof="0" dirty="0">
                <a:ln/>
                <a:solidFill>
                  <a:prstClr val="black"/>
                </a:solidFill>
                <a:effectLst/>
                <a:uLnTx/>
                <a:uFillTx/>
                <a:latin typeface="Calibri" panose="020F0502020204030204"/>
                <a:ea typeface="+mn-ea"/>
                <a:cs typeface="+mn-cs"/>
              </a:rPr>
              <a:t>1. Information management systems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p:cNvSpPr/>
          <p:nvPr/>
        </p:nvSpPr>
        <p:spPr>
          <a:xfrm>
            <a:off x="2634017" y="1422690"/>
            <a:ext cx="9007523"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Menyediakan satu set alat standar untuk manajer proyek untuk menangkap, menyimpan dan mendistribusikan informasi kepada stakeholder tentang biaya proyek ,kemajuan jadwal,dan kinerja.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Contoh format distribusi dapat mencakup pelaporan meja , spreadsheet,analisis , dan presentasi . Kemampuan grafis dapat digunakan untuk membuat representasi visual kinerja informasi proyek</a:t>
            </a:r>
          </a:p>
        </p:txBody>
      </p:sp>
      <p:sp>
        <p:nvSpPr>
          <p:cNvPr id="19" name="Rectangle 18"/>
          <p:cNvSpPr/>
          <p:nvPr/>
        </p:nvSpPr>
        <p:spPr>
          <a:xfrm>
            <a:off x="2634017" y="3724800"/>
            <a:ext cx="6781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4" normalizeH="0" baseline="0" noProof="0" dirty="0">
                <a:ln/>
                <a:solidFill>
                  <a:prstClr val="black"/>
                </a:solidFill>
                <a:effectLst/>
                <a:uLnTx/>
                <a:uFillTx/>
                <a:latin typeface="Calibri" panose="020F0502020204030204"/>
                <a:ea typeface="+mn-ea"/>
                <a:cs typeface="+mn-cs"/>
              </a:rPr>
              <a:t>2. Expert judgment</a:t>
            </a:r>
          </a:p>
        </p:txBody>
      </p:sp>
      <p:sp>
        <p:nvSpPr>
          <p:cNvPr id="20" name="Rectangle 19"/>
          <p:cNvSpPr/>
          <p:nvPr/>
        </p:nvSpPr>
        <p:spPr>
          <a:xfrm>
            <a:off x="2634017" y="4364462"/>
            <a:ext cx="9007523" cy="2308324"/>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kern="1200" cap="none" spc="0" normalizeH="0" baseline="0" noProof="0" dirty="0">
                <a:ln>
                  <a:noFill/>
                </a:ln>
                <a:solidFill>
                  <a:prstClr val="black"/>
                </a:solidFill>
                <a:effectLst/>
                <a:uLnTx/>
                <a:uFillTx/>
                <a:latin typeface="Calibri" panose="020F0502020204030204"/>
                <a:ea typeface="+mn-ea"/>
                <a:cs typeface="+mn-cs"/>
              </a:rPr>
              <a:t>Penilaian ahli sering diandalkan oleh tim proyek untuk menilai dampak dari project communication,dibutuhkan untuk tindakan atau intervensi , tindakan yang harus diambil , tanggung jawab untuk mengambil tindakan tersebut , dan jangka waktu untuk mengambil tindakan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Beberapa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orang/</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lembaga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bisa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jadikan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expert judgment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unit lain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dalam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organisasi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Konsultan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Stakeholders,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termasuk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sponsor,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Profesional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teknis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asosiasi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kelompok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Industri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Ahli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Perihal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materi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Project management office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(PMO)</a:t>
            </a:r>
          </a:p>
        </p:txBody>
      </p:sp>
    </p:spTree>
    <p:extLst>
      <p:ext uri="{BB962C8B-B14F-4D97-AF65-F5344CB8AC3E}">
        <p14:creationId xmlns:p14="http://schemas.microsoft.com/office/powerpoint/2010/main" val="262909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 </a:t>
            </a: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rPr>
              <a:t>Tools &amp; Techniques</a:t>
            </a:r>
            <a:endParaRPr kumimoji="0" lang="id-ID"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Tools &amp; Techniques</a:t>
              </a:r>
            </a:p>
          </p:txBody>
        </p:sp>
      </p:grpSp>
      <p:grpSp>
        <p:nvGrpSpPr>
          <p:cNvPr id="11" name="Group 10"/>
          <p:cNvGrpSpPr/>
          <p:nvPr/>
        </p:nvGrpSpPr>
        <p:grpSpPr>
          <a:xfrm>
            <a:off x="244807" y="1655678"/>
            <a:ext cx="2102608" cy="1933683"/>
            <a:chOff x="2540" y="614764"/>
            <a:chExt cx="2476500" cy="1933683"/>
          </a:xfrm>
          <a:scene3d>
            <a:camera prst="orthographicFront"/>
            <a:lightRig rig="threePt" dir="t">
              <a:rot lat="0" lon="0" rev="7500000"/>
            </a:lightRig>
          </a:scene3d>
        </p:grpSpPr>
        <p:sp>
          <p:nvSpPr>
            <p:cNvPr id="12" name="Rectangle 11"/>
            <p:cNvSpPr/>
            <p:nvPr/>
          </p:nvSpPr>
          <p:spPr>
            <a:xfrm>
              <a:off x="2540" y="614764"/>
              <a:ext cx="2476500" cy="1797206"/>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t>
              </a:r>
            </a:p>
          </p:txBody>
        </p:sp>
        <p:sp>
          <p:nvSpPr>
            <p:cNvPr id="15" name="Rectangle 14"/>
            <p:cNvSpPr/>
            <p:nvPr/>
          </p:nvSpPr>
          <p:spPr>
            <a:xfrm>
              <a:off x="2540" y="614764"/>
              <a:ext cx="2476500" cy="1933683"/>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1. Information management systems</a:t>
              </a: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2. Expert judgment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3. Meetings</a:t>
              </a:r>
            </a:p>
          </p:txBody>
        </p:sp>
      </p:grpSp>
      <p:sp>
        <p:nvSpPr>
          <p:cNvPr id="14" name="Rectangle 13"/>
          <p:cNvSpPr/>
          <p:nvPr/>
        </p:nvSpPr>
        <p:spPr>
          <a:xfrm>
            <a:off x="2784142" y="985574"/>
            <a:ext cx="6781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4" normalizeH="0" baseline="0" noProof="0" dirty="0">
                <a:ln/>
                <a:solidFill>
                  <a:prstClr val="black"/>
                </a:solidFill>
                <a:effectLst/>
                <a:uLnTx/>
                <a:uFillTx/>
                <a:latin typeface="Calibri" panose="020F0502020204030204"/>
                <a:ea typeface="+mn-ea"/>
                <a:cs typeface="+mn-cs"/>
              </a:rPr>
              <a:t>3. Meetings</a:t>
            </a:r>
          </a:p>
        </p:txBody>
      </p:sp>
      <p:sp>
        <p:nvSpPr>
          <p:cNvPr id="18" name="Rectangle 17"/>
          <p:cNvSpPr/>
          <p:nvPr/>
        </p:nvSpPr>
        <p:spPr>
          <a:xfrm>
            <a:off x="2784142" y="1625236"/>
            <a:ext cx="9007523" cy="92333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Proses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Monitor Communications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memerlukan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diskusi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dialog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tim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menentukan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cara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paling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tepat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memperbarui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kinerja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menanggapi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permintaan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stakeholder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6428742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 </a:t>
            </a: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1911539"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Output</a:t>
              </a:r>
            </a:p>
          </p:txBody>
        </p:sp>
      </p:grpSp>
      <p:grpSp>
        <p:nvGrpSpPr>
          <p:cNvPr id="11" name="Group 10"/>
          <p:cNvGrpSpPr/>
          <p:nvPr/>
        </p:nvGrpSpPr>
        <p:grpSpPr>
          <a:xfrm>
            <a:off x="244807" y="1655678"/>
            <a:ext cx="1911539"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Work performance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Change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Project management plan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Project documents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5. Organizational process assets updates</a:t>
              </a:r>
            </a:p>
          </p:txBody>
        </p:sp>
      </p:grpSp>
      <p:graphicFrame>
        <p:nvGraphicFramePr>
          <p:cNvPr id="2" name="Diagram 1"/>
          <p:cNvGraphicFramePr/>
          <p:nvPr/>
        </p:nvGraphicFramePr>
        <p:xfrm>
          <a:off x="2483893" y="955343"/>
          <a:ext cx="9239534" cy="5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05331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 </a:t>
            </a:r>
            <a:r>
              <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1911539"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Output</a:t>
              </a:r>
            </a:p>
          </p:txBody>
        </p:sp>
      </p:grpSp>
      <p:grpSp>
        <p:nvGrpSpPr>
          <p:cNvPr id="11" name="Group 10"/>
          <p:cNvGrpSpPr/>
          <p:nvPr/>
        </p:nvGrpSpPr>
        <p:grpSpPr>
          <a:xfrm>
            <a:off x="244807" y="1655678"/>
            <a:ext cx="1911539"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Work performance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Change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Project management plan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Project documents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5. Organizational process assets updates</a:t>
              </a:r>
            </a:p>
          </p:txBody>
        </p:sp>
      </p:grpSp>
      <p:graphicFrame>
        <p:nvGraphicFramePr>
          <p:cNvPr id="2" name="Diagram 1"/>
          <p:cNvGraphicFramePr/>
          <p:nvPr/>
        </p:nvGraphicFramePr>
        <p:xfrm>
          <a:off x="2483893" y="955343"/>
          <a:ext cx="9239534" cy="5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53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Identify Stakeholder : Process</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382116953"/>
              </p:ext>
            </p:extLst>
          </p:nvPr>
        </p:nvGraphicFramePr>
        <p:xfrm>
          <a:off x="1458794" y="1269242"/>
          <a:ext cx="812800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16595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5727510" y="1451212"/>
            <a:ext cx="5105400" cy="5105400"/>
          </a:xfrm>
          <a:prstGeom prst="rect">
            <a:avLst/>
          </a:prstGeom>
        </p:spPr>
      </p:pic>
    </p:spTree>
    <p:extLst>
      <p:ext uri="{BB962C8B-B14F-4D97-AF65-F5344CB8AC3E}">
        <p14:creationId xmlns:p14="http://schemas.microsoft.com/office/powerpoint/2010/main" val="355214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Stakeholder: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584083"/>
          </a:xfrm>
          <a:prstGeom prst="rect">
            <a:avLst/>
          </a:prstGeom>
          <a:solidFill>
            <a:schemeClr val="bg2"/>
          </a:solidFill>
          <a:ln>
            <a:noFill/>
          </a:ln>
        </p:spPr>
        <p:txBody>
          <a:bodyPr lIns="91425" tIns="91425" rIns="91425" bIns="91425" anchor="t" anchorCtr="0">
            <a:normAutofit fontScale="92500" lnSpcReduction="1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Font typeface="Source Sans Pro"/>
              <a:buNone/>
            </a:pPr>
            <a:r>
              <a:rPr lang="en-GB" dirty="0">
                <a:solidFill>
                  <a:srgbClr val="2F2B20"/>
                </a:solidFill>
                <a:latin typeface="Cooper Black" pitchFamily="18" charset="0"/>
              </a:rPr>
              <a:t>1. Project Charter</a:t>
            </a:r>
            <a:endParaRPr lang="en-US" dirty="0">
              <a:solidFill>
                <a:srgbClr val="2F2B20"/>
              </a:solidFill>
              <a:latin typeface="Cooper Black" pitchFamily="18" charset="0"/>
            </a:endParaRPr>
          </a:p>
          <a:p>
            <a:pPr algn="just">
              <a:lnSpc>
                <a:spcPct val="150000"/>
              </a:lnSpc>
            </a:pPr>
            <a:r>
              <a:rPr lang="en-US" altLang="zh-CN" dirty="0" err="1">
                <a:solidFill>
                  <a:srgbClr val="000000"/>
                </a:solidFill>
                <a:latin typeface="Comic Sans MS" pitchFamily="66" charset="0"/>
                <a:sym typeface="Comic Sans MS" pitchFamily="66" charset="0"/>
              </a:rPr>
              <a:t>Proyek</a:t>
            </a:r>
            <a:r>
              <a:rPr lang="en-US" altLang="zh-CN" dirty="0">
                <a:solidFill>
                  <a:srgbClr val="000000"/>
                </a:solidFill>
                <a:latin typeface="Comic Sans MS" pitchFamily="66" charset="0"/>
                <a:sym typeface="Comic Sans MS" pitchFamily="66" charset="0"/>
              </a:rPr>
              <a:t> charter </a:t>
            </a:r>
            <a:r>
              <a:rPr lang="en-US" altLang="zh-CN" dirty="0" err="1">
                <a:solidFill>
                  <a:srgbClr val="000000"/>
                </a:solidFill>
                <a:latin typeface="Comic Sans MS" pitchFamily="66" charset="0"/>
                <a:sym typeface="Comic Sans MS" pitchFamily="66" charset="0"/>
              </a:rPr>
              <a:t>dapat</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memberikan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informasi</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tentang</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pihak</a:t>
            </a:r>
            <a:r>
              <a:rPr lang="en-US" altLang="zh-CN" dirty="0">
                <a:solidFill>
                  <a:srgbClr val="000000"/>
                </a:solidFill>
                <a:latin typeface="Comic Sans MS" pitchFamily="66" charset="0"/>
                <a:sym typeface="Comic Sans MS" pitchFamily="66" charset="0"/>
              </a:rPr>
              <a:t> internal </a:t>
            </a:r>
            <a:r>
              <a:rPr lang="en-US" altLang="zh-CN" dirty="0" err="1">
                <a:solidFill>
                  <a:srgbClr val="000000"/>
                </a:solidFill>
                <a:latin typeface="Comic Sans MS" pitchFamily="66" charset="0"/>
                <a:sym typeface="Comic Sans MS" pitchFamily="66" charset="0"/>
              </a:rPr>
              <a:t>dan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eksternal</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terkait</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dengan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proyek</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dan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dipengaruhi</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oleh</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hasil</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atau</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pelaksanaan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proyek</a:t>
            </a:r>
            <a:r>
              <a:rPr lang="en-US" altLang="zh-CN" dirty="0">
                <a:solidFill>
                  <a:srgbClr val="000000"/>
                </a:solidFill>
                <a:latin typeface="Comic Sans MS" pitchFamily="66" charset="0"/>
                <a:sym typeface="Comic Sans MS" pitchFamily="66" charset="0"/>
              </a:rPr>
              <a:t> , </a:t>
            </a:r>
            <a:r>
              <a:rPr lang="en-US" altLang="zh-CN" dirty="0" err="1">
                <a:solidFill>
                  <a:srgbClr val="000000"/>
                </a:solidFill>
                <a:latin typeface="Comic Sans MS" pitchFamily="66" charset="0"/>
                <a:sym typeface="Comic Sans MS" pitchFamily="66" charset="0"/>
              </a:rPr>
              <a:t>seperti</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proyek</a:t>
            </a:r>
            <a:r>
              <a:rPr lang="en-US" altLang="zh-CN" dirty="0">
                <a:solidFill>
                  <a:srgbClr val="000000"/>
                </a:solidFill>
                <a:latin typeface="Comic Sans MS" pitchFamily="66" charset="0"/>
                <a:sym typeface="Comic Sans MS" pitchFamily="66" charset="0"/>
              </a:rPr>
              <a:t> sponsor ,</a:t>
            </a:r>
          </a:p>
          <a:p>
            <a:pPr lvl="1" algn="just">
              <a:lnSpc>
                <a:spcPct val="150000"/>
              </a:lnSpc>
            </a:pPr>
            <a:r>
              <a:rPr lang="en-US" altLang="zh-CN" dirty="0" err="1">
                <a:solidFill>
                  <a:srgbClr val="000000"/>
                </a:solidFill>
                <a:latin typeface="Comic Sans MS" pitchFamily="66" charset="0"/>
                <a:sym typeface="Comic Sans MS" pitchFamily="66" charset="0"/>
              </a:rPr>
              <a:t>pelanggan</a:t>
            </a:r>
            <a:r>
              <a:rPr lang="en-US" altLang="zh-CN" dirty="0">
                <a:solidFill>
                  <a:srgbClr val="000000"/>
                </a:solidFill>
                <a:latin typeface="Comic Sans MS" pitchFamily="66" charset="0"/>
                <a:sym typeface="Comic Sans MS" pitchFamily="66" charset="0"/>
              </a:rPr>
              <a:t> , </a:t>
            </a:r>
          </a:p>
          <a:p>
            <a:pPr lvl="1" algn="just">
              <a:lnSpc>
                <a:spcPct val="150000"/>
              </a:lnSpc>
            </a:pPr>
            <a:r>
              <a:rPr lang="en-US" altLang="zh-CN" dirty="0" err="1">
                <a:solidFill>
                  <a:srgbClr val="000000"/>
                </a:solidFill>
                <a:latin typeface="Comic Sans MS" pitchFamily="66" charset="0"/>
                <a:sym typeface="Comic Sans MS" pitchFamily="66" charset="0"/>
              </a:rPr>
              <a:t>anggota</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tim</a:t>
            </a:r>
            <a:r>
              <a:rPr lang="en-US" altLang="zh-CN" dirty="0">
                <a:solidFill>
                  <a:srgbClr val="000000"/>
                </a:solidFill>
                <a:latin typeface="Comic Sans MS" pitchFamily="66" charset="0"/>
                <a:sym typeface="Comic Sans MS" pitchFamily="66" charset="0"/>
              </a:rPr>
              <a:t> , </a:t>
            </a:r>
          </a:p>
          <a:p>
            <a:pPr lvl="1" algn="just">
              <a:lnSpc>
                <a:spcPct val="150000"/>
              </a:lnSpc>
            </a:pPr>
            <a:r>
              <a:rPr lang="en-US" altLang="zh-CN" dirty="0" err="1">
                <a:solidFill>
                  <a:srgbClr val="000000"/>
                </a:solidFill>
                <a:latin typeface="Comic Sans MS" pitchFamily="66" charset="0"/>
                <a:sym typeface="Comic Sans MS" pitchFamily="66" charset="0"/>
              </a:rPr>
              <a:t>kelompok</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dan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departemen</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berpartisipasi</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dalam</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proyek</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ini</a:t>
            </a:r>
            <a:r>
              <a:rPr lang="en-US" altLang="zh-CN" dirty="0">
                <a:solidFill>
                  <a:srgbClr val="000000"/>
                </a:solidFill>
                <a:latin typeface="Comic Sans MS" pitchFamily="66" charset="0"/>
                <a:sym typeface="Comic Sans MS" pitchFamily="66" charset="0"/>
              </a:rPr>
              <a:t> ,</a:t>
            </a:r>
          </a:p>
          <a:p>
            <a:pPr lvl="1" algn="just">
              <a:lnSpc>
                <a:spcPct val="150000"/>
              </a:lnSpc>
            </a:pP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dan</a:t>
            </a:r>
            <a:r>
              <a:rPr lang="en-US" altLang="zh-CN" dirty="0">
                <a:solidFill>
                  <a:srgbClr val="000000"/>
                </a:solidFill>
                <a:latin typeface="Comic Sans MS" pitchFamily="66" charset="0"/>
                <a:sym typeface="Comic Sans MS" pitchFamily="66" charset="0"/>
              </a:rPr>
              <a:t> orang-orang </a:t>
            </a:r>
            <a:r>
              <a:rPr lang="en-US" altLang="zh-CN" dirty="0" err="1">
                <a:solidFill>
                  <a:srgbClr val="000000"/>
                </a:solidFill>
                <a:latin typeface="Comic Sans MS" pitchFamily="66" charset="0"/>
                <a:sym typeface="Comic Sans MS" pitchFamily="66" charset="0"/>
              </a:rPr>
              <a:t>atau</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organisasi</a:t>
            </a:r>
            <a:r>
              <a:rPr lang="en-US" altLang="zh-CN" dirty="0">
                <a:solidFill>
                  <a:srgbClr val="000000"/>
                </a:solidFill>
                <a:latin typeface="Comic Sans MS" pitchFamily="66" charset="0"/>
                <a:sym typeface="Comic Sans MS" pitchFamily="66" charset="0"/>
              </a:rPr>
              <a:t> lain yang </a:t>
            </a:r>
            <a:r>
              <a:rPr lang="en-US" altLang="zh-CN" dirty="0" err="1">
                <a:solidFill>
                  <a:srgbClr val="000000"/>
                </a:solidFill>
                <a:latin typeface="Comic Sans MS" pitchFamily="66" charset="0"/>
                <a:sym typeface="Comic Sans MS" pitchFamily="66" charset="0"/>
              </a:rPr>
              <a:t>berimpact</a:t>
            </a:r>
            <a:r>
              <a:rPr lang="en-US" altLang="zh-CN" dirty="0">
                <a:solidFill>
                  <a:srgbClr val="000000"/>
                </a:solidFill>
                <a:latin typeface="Comic Sans MS" pitchFamily="66" charset="0"/>
                <a:sym typeface="Comic Sans MS" pitchFamily="66" charset="0"/>
              </a:rPr>
              <a:t> </a:t>
            </a:r>
            <a:r>
              <a:rPr lang="en-US" altLang="zh-CN" dirty="0" err="1">
                <a:solidFill>
                  <a:srgbClr val="000000"/>
                </a:solidFill>
                <a:latin typeface="Comic Sans MS" pitchFamily="66" charset="0"/>
                <a:sym typeface="Comic Sans MS" pitchFamily="66" charset="0"/>
              </a:rPr>
              <a:t>proyek</a:t>
            </a:r>
            <a:endParaRPr lang="en-US" altLang="zh-CN" dirty="0">
              <a:solidFill>
                <a:srgbClr val="000000"/>
              </a:solidFill>
            </a:endParaRPr>
          </a:p>
          <a:p>
            <a:pPr marL="742950" lvl="1" indent="-285750" algn="just"/>
            <a:endParaRPr lang="en-US" dirty="0">
              <a:solidFill>
                <a:schemeClr val="tx1"/>
              </a:solidFill>
            </a:endParaRPr>
          </a:p>
          <a:p>
            <a:pPr marL="342900" indent="-342900">
              <a:buFont typeface="Calibri Light" charset="0"/>
              <a:buAutoNum type="arabicPeriod" startAt="2"/>
            </a:pPr>
            <a:r>
              <a:rPr lang="en-US" altLang="zh-CN" sz="2000" b="1" dirty="0">
                <a:solidFill>
                  <a:srgbClr val="000000"/>
                </a:solidFill>
                <a:latin typeface="Aharoni" panose="02010803020104030203" pitchFamily="2" charset="-79"/>
                <a:cs typeface="Aharoni" panose="02010803020104030203" pitchFamily="2" charset="-79"/>
                <a:sym typeface="Baskerville Old Face" pitchFamily="18" charset="0"/>
              </a:rPr>
              <a:t>Procurement Documents</a:t>
            </a:r>
          </a:p>
          <a:p>
            <a:pPr>
              <a:lnSpc>
                <a:spcPct val="200000"/>
              </a:lnSpc>
            </a:pPr>
            <a:r>
              <a:rPr lang="en-US" dirty="0" err="1">
                <a:solidFill>
                  <a:srgbClr val="000000"/>
                </a:solidFill>
                <a:latin typeface="Comic Sans MS" pitchFamily="66" charset="0"/>
                <a:sym typeface="Comic Sans MS" pitchFamily="66" charset="0"/>
              </a:rPr>
              <a:t>Jika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proyek</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adalah</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hasil</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dari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kegiatan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pengadaan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berdasar</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pada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kontrak</a:t>
            </a:r>
            <a:r>
              <a:rPr lang="en-US" dirty="0">
                <a:solidFill>
                  <a:srgbClr val="000000"/>
                </a:solidFill>
                <a:latin typeface="Comic Sans MS" pitchFamily="66" charset="0"/>
                <a:sym typeface="Comic Sans MS" pitchFamily="66" charset="0"/>
              </a:rPr>
              <a:t> yang </a:t>
            </a:r>
            <a:r>
              <a:rPr lang="en-US" dirty="0" err="1">
                <a:solidFill>
                  <a:srgbClr val="000000"/>
                </a:solidFill>
                <a:latin typeface="Comic Sans MS" pitchFamily="66" charset="0"/>
                <a:sym typeface="Comic Sans MS" pitchFamily="66" charset="0"/>
              </a:rPr>
              <a:t>telah</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ditentukan</a:t>
            </a:r>
            <a:r>
              <a:rPr lang="en-US" dirty="0">
                <a:solidFill>
                  <a:srgbClr val="000000"/>
                </a:solidFill>
                <a:latin typeface="Comic Sans MS" pitchFamily="66" charset="0"/>
                <a:sym typeface="Comic Sans MS" pitchFamily="66" charset="0"/>
              </a:rPr>
              <a:t>, para </a:t>
            </a:r>
            <a:r>
              <a:rPr lang="en-US" dirty="0" err="1">
                <a:solidFill>
                  <a:srgbClr val="000000"/>
                </a:solidFill>
                <a:latin typeface="Comic Sans MS" pitchFamily="66" charset="0"/>
                <a:sym typeface="Comic Sans MS" pitchFamily="66" charset="0"/>
              </a:rPr>
              <a:t>pihak</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dalam</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kontrak</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tersebut</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merupakan</a:t>
            </a:r>
            <a:r>
              <a:rPr lang="en-US" dirty="0">
                <a:solidFill>
                  <a:srgbClr val="000000"/>
                </a:solidFill>
                <a:latin typeface="Comic Sans MS" pitchFamily="66" charset="0"/>
                <a:sym typeface="Comic Sans MS" pitchFamily="66" charset="0"/>
              </a:rPr>
              <a:t> stakeholder </a:t>
            </a:r>
            <a:r>
              <a:rPr lang="en-US" dirty="0" err="1">
                <a:solidFill>
                  <a:srgbClr val="000000"/>
                </a:solidFill>
                <a:latin typeface="Comic Sans MS" pitchFamily="66" charset="0"/>
                <a:sym typeface="Comic Sans MS" pitchFamily="66" charset="0"/>
              </a:rPr>
              <a:t>utama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proyek</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Pihak-pihak</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terkait</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lainnya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seperti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pemasok</a:t>
            </a:r>
            <a:r>
              <a:rPr lang="en-US" dirty="0">
                <a:solidFill>
                  <a:srgbClr val="000000"/>
                </a:solidFill>
                <a:latin typeface="Comic Sans MS" pitchFamily="66" charset="0"/>
                <a:sym typeface="Comic Sans MS" pitchFamily="66" charset="0"/>
              </a:rPr>
              <a:t>, juga </a:t>
            </a:r>
            <a:r>
              <a:rPr lang="en-US" dirty="0" err="1">
                <a:solidFill>
                  <a:srgbClr val="000000"/>
                </a:solidFill>
                <a:latin typeface="Comic Sans MS" pitchFamily="66" charset="0"/>
                <a:sym typeface="Comic Sans MS" pitchFamily="66" charset="0"/>
              </a:rPr>
              <a:t>harus</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dianggap</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sebagai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bagian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dari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daftar</a:t>
            </a:r>
            <a:r>
              <a:rPr lang="en-US" dirty="0">
                <a:solidFill>
                  <a:srgbClr val="000000"/>
                </a:solidFill>
                <a:latin typeface="Comic Sans MS" pitchFamily="66" charset="0"/>
                <a:sym typeface="Comic Sans MS" pitchFamily="66" charset="0"/>
              </a:rPr>
              <a:t> stakeholder </a:t>
            </a:r>
            <a:r>
              <a:rPr lang="en-US" dirty="0" err="1">
                <a:solidFill>
                  <a:srgbClr val="000000"/>
                </a:solidFill>
                <a:latin typeface="Comic Sans MS" pitchFamily="66" charset="0"/>
                <a:sym typeface="Comic Sans MS" pitchFamily="66" charset="0"/>
              </a:rPr>
              <a:t>proyek</a:t>
            </a:r>
            <a:r>
              <a:rPr lang="en-US" dirty="0">
                <a:solidFill>
                  <a:srgbClr val="000000"/>
                </a:solidFill>
                <a:latin typeface="Comic Sans MS" pitchFamily="66" charset="0"/>
                <a:sym typeface="Comic Sans MS" pitchFamily="66" charset="0"/>
              </a:rPr>
              <a:t>.</a:t>
            </a:r>
          </a:p>
          <a:p>
            <a:pPr marL="742950" lvl="1" indent="-285750" algn="just"/>
            <a:endParaRPr lang="en-US" dirty="0">
              <a:solidFill>
                <a:srgbClr val="2F2B20"/>
              </a:solidFill>
            </a:endParaRPr>
          </a:p>
          <a:p>
            <a:pPr algn="just">
              <a:buNone/>
            </a:pPr>
            <a:endParaRPr lang="id-ID" dirty="0">
              <a:solidFill>
                <a:srgbClr val="800000"/>
              </a:solidFill>
            </a:endParaRPr>
          </a:p>
          <a:p>
            <a:pPr marL="285750" indent="-285750" algn="just"/>
            <a:endParaRPr lang="id-ID" dirty="0">
              <a:solidFill>
                <a:srgbClr val="2F2B20"/>
              </a:solidFill>
            </a:endParaRPr>
          </a:p>
          <a:p>
            <a:pPr algn="just">
              <a:buNone/>
            </a:pPr>
            <a:endParaRPr lang="id-ID" dirty="0">
              <a:solidFill>
                <a:srgbClr val="800000"/>
              </a:solidFill>
            </a:endParaRPr>
          </a:p>
          <a:p>
            <a:pPr marL="285750" indent="-285750" algn="just"/>
            <a:endParaRPr lang="id-ID" dirty="0">
              <a:solidFill>
                <a:schemeClr val="tx1"/>
              </a:solidFill>
            </a:endParaRPr>
          </a:p>
        </p:txBody>
      </p:sp>
      <p:grpSp>
        <p:nvGrpSpPr>
          <p:cNvPr id="12" name="Group 11"/>
          <p:cNvGrpSpPr/>
          <p:nvPr/>
        </p:nvGrpSpPr>
        <p:grpSpPr>
          <a:xfrm>
            <a:off x="220823" y="966841"/>
            <a:ext cx="2112943"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dirty="0">
                  <a:latin typeface="+mn-lt"/>
                </a:rPr>
                <a:t>Input</a:t>
              </a:r>
            </a:p>
          </p:txBody>
        </p:sp>
      </p:grpSp>
      <p:grpSp>
        <p:nvGrpSpPr>
          <p:cNvPr id="15" name="Group 14"/>
          <p:cNvGrpSpPr/>
          <p:nvPr/>
        </p:nvGrpSpPr>
        <p:grpSpPr>
          <a:xfrm>
            <a:off x="220824" y="1885042"/>
            <a:ext cx="2112942" cy="3610800"/>
            <a:chOff x="380518" y="939921"/>
            <a:chExt cx="2112942" cy="3610800"/>
          </a:xfrm>
          <a:scene3d>
            <a:camera prst="orthographicFront"/>
            <a:lightRig rig="threePt" dir="t">
              <a:rot lat="0" lon="0" rev="7500000"/>
            </a:lightRig>
          </a:scene3d>
        </p:grpSpPr>
        <p:sp>
          <p:nvSpPr>
            <p:cNvPr id="16" name="Rounded Rectangle 15"/>
            <p:cNvSpPr/>
            <p:nvPr/>
          </p:nvSpPr>
          <p:spPr>
            <a:xfrm>
              <a:off x="380518" y="939921"/>
              <a:ext cx="2112942"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1020943"/>
              <a:ext cx="2059106" cy="3475941"/>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Project charter</a:t>
              </a:r>
              <a:endParaRPr lang="en-US" dirty="0"/>
            </a:p>
            <a:p>
              <a:pPr marL="285750" lvl="0" indent="-285750">
                <a:buFont typeface="Arial" panose="020B0604020202020204" pitchFamily="34" charset="0"/>
                <a:buChar char="•"/>
              </a:pPr>
              <a:endParaRPr lang="en-US" altLang="en-US" dirty="0">
                <a:solidFill>
                  <a:srgbClr val="000000"/>
                </a:solidFill>
                <a:cs typeface="Calibri" pitchFamily="34" charset="0"/>
                <a:sym typeface="Calibri" pitchFamily="34" charset="0"/>
              </a:endParaRPr>
            </a:p>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Procurement documents</a:t>
              </a:r>
            </a:p>
            <a:p>
              <a:pPr marL="285750" lvl="0" indent="-285750">
                <a:buFont typeface="Arial" panose="020B0604020202020204" pitchFamily="34" charset="0"/>
                <a:buChar char="•"/>
              </a:pPr>
              <a:endParaRPr lang="en-US" altLang="en-US" dirty="0">
                <a:solidFill>
                  <a:srgbClr val="000000"/>
                </a:solidFill>
                <a:cs typeface="Calibri" pitchFamily="34" charset="0"/>
                <a:sym typeface="Calibri" pitchFamily="34" charset="0"/>
              </a:endParaRPr>
            </a:p>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Enterprise environmental factors</a:t>
              </a:r>
            </a:p>
            <a:p>
              <a:pPr marL="285750" lvl="0" indent="-285750">
                <a:buFont typeface="Arial" panose="020B0604020202020204" pitchFamily="34" charset="0"/>
                <a:buChar char="•"/>
              </a:pPr>
              <a:endParaRPr lang="en-US" altLang="en-US" dirty="0">
                <a:solidFill>
                  <a:srgbClr val="000000"/>
                </a:solidFill>
                <a:cs typeface="Calibri" pitchFamily="34" charset="0"/>
                <a:sym typeface="Calibri" pitchFamily="34" charset="0"/>
              </a:endParaRPr>
            </a:p>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Organizational process assets</a:t>
              </a:r>
            </a:p>
          </p:txBody>
        </p:sp>
      </p:grpSp>
    </p:spTree>
    <p:extLst>
      <p:ext uri="{BB962C8B-B14F-4D97-AF65-F5344CB8AC3E}">
        <p14:creationId xmlns:p14="http://schemas.microsoft.com/office/powerpoint/2010/main" val="249919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Stakeholder: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584083"/>
          </a:xfrm>
          <a:prstGeom prst="rect">
            <a:avLst/>
          </a:prstGeom>
          <a:solidFill>
            <a:schemeClr val="bg2"/>
          </a:solidFill>
          <a:ln>
            <a:noFill/>
          </a:ln>
        </p:spPr>
        <p:txBody>
          <a:bodyPr lIns="91425" tIns="91425" rIns="91425" bIns="91425" anchor="t" anchorCtr="0">
            <a:normAutofit fontScale="92500"/>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marL="342900" indent="-342900">
              <a:buFont typeface="Calibri Light" charset="0"/>
              <a:buAutoNum type="arabicPeriod" startAt="3"/>
            </a:pPr>
            <a:r>
              <a:rPr lang="en-US" altLang="zh-CN" b="1" dirty="0">
                <a:solidFill>
                  <a:srgbClr val="000000"/>
                </a:solidFill>
                <a:latin typeface="Baskerville Old Face" pitchFamily="18" charset="0"/>
                <a:sym typeface="Baskerville Old Face" pitchFamily="18" charset="0"/>
              </a:rPr>
              <a:t>Enterprise Environmental Factors</a:t>
            </a:r>
          </a:p>
          <a:p>
            <a:pPr marL="285750" indent="-285750">
              <a:lnSpc>
                <a:spcPct val="200000"/>
              </a:lnSpc>
              <a:buFont typeface="Arial" pitchFamily="34" charset="0"/>
              <a:buChar char="•"/>
            </a:pPr>
            <a:r>
              <a:rPr lang="en-US" altLang="en-US" dirty="0" err="1">
                <a:solidFill>
                  <a:srgbClr val="000000"/>
                </a:solidFill>
                <a:latin typeface="Comic Sans MS" pitchFamily="66" charset="0"/>
                <a:sym typeface="Comic Sans MS" pitchFamily="66" charset="0"/>
              </a:rPr>
              <a:t>Faktor</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lingkungan</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perusahaan</a:t>
            </a:r>
            <a:r>
              <a:rPr lang="en-US" altLang="en-US" dirty="0">
                <a:solidFill>
                  <a:srgbClr val="000000"/>
                </a:solidFill>
                <a:latin typeface="Comic Sans MS" pitchFamily="66" charset="0"/>
                <a:sym typeface="Comic Sans MS" pitchFamily="66" charset="0"/>
              </a:rPr>
              <a:t> yang</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dapat</a:t>
            </a:r>
            <a:r>
              <a:rPr 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mempengaruhi</a:t>
            </a:r>
            <a:r>
              <a:rPr lang="en-US" altLang="en-US" dirty="0">
                <a:solidFill>
                  <a:srgbClr val="000000"/>
                </a:solidFill>
                <a:latin typeface="Comic Sans MS" pitchFamily="66" charset="0"/>
                <a:sym typeface="Comic Sans MS" pitchFamily="66" charset="0"/>
              </a:rPr>
              <a:t> </a:t>
            </a:r>
            <a:r>
              <a:rPr lang="en-US" dirty="0">
                <a:solidFill>
                  <a:srgbClr val="000000"/>
                </a:solidFill>
                <a:latin typeface="Comic Sans MS" pitchFamily="66" charset="0"/>
                <a:sym typeface="Comic Sans MS" pitchFamily="66" charset="0"/>
              </a:rPr>
              <a:t>proses </a:t>
            </a:r>
            <a:r>
              <a:rPr lang="en-US" dirty="0" err="1">
                <a:solidFill>
                  <a:srgbClr val="000000"/>
                </a:solidFill>
                <a:latin typeface="Comic Sans MS" pitchFamily="66" charset="0"/>
                <a:sym typeface="Comic Sans MS" pitchFamily="66" charset="0"/>
              </a:rPr>
              <a:t>Identifikasi</a:t>
            </a:r>
            <a:r>
              <a:rPr lang="en-US" dirty="0">
                <a:solidFill>
                  <a:srgbClr val="000000"/>
                </a:solidFill>
                <a:latin typeface="Comic Sans MS" pitchFamily="66" charset="0"/>
                <a:sym typeface="Comic Sans MS" pitchFamily="66" charset="0"/>
              </a:rPr>
              <a:t> Stakeholder.</a:t>
            </a:r>
            <a:endParaRPr lang="en-US" altLang="en-US" dirty="0">
              <a:solidFill>
                <a:srgbClr val="000000"/>
              </a:solidFill>
              <a:latin typeface="Comic Sans MS" pitchFamily="66" charset="0"/>
              <a:sym typeface="Comic Sans MS" pitchFamily="66" charset="0"/>
            </a:endParaRPr>
          </a:p>
          <a:p>
            <a:pPr marL="285750" indent="-285750">
              <a:lnSpc>
                <a:spcPct val="200000"/>
              </a:lnSpc>
              <a:buFont typeface="Arial" pitchFamily="34" charset="0"/>
              <a:buChar char="•"/>
            </a:pPr>
            <a:r>
              <a:rPr lang="en-US" altLang="en-US" dirty="0" err="1">
                <a:solidFill>
                  <a:srgbClr val="000000"/>
                </a:solidFill>
                <a:latin typeface="Comic Sans MS" pitchFamily="66" charset="0"/>
                <a:sym typeface="Comic Sans MS" pitchFamily="66" charset="0"/>
              </a:rPr>
              <a:t>Faktor</a:t>
            </a:r>
            <a:r>
              <a:rPr lang="en-US" dirty="0" err="1">
                <a:solidFill>
                  <a:srgbClr val="000000"/>
                </a:solidFill>
                <a:latin typeface="Comic Sans MS" pitchFamily="66" charset="0"/>
                <a:sym typeface="Comic Sans MS" pitchFamily="66" charset="0"/>
              </a:rPr>
              <a:t>-faktor</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tersebut</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bisa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dari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Budaya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organisasi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struktur</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Standar</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Pemerintah</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atau</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industri</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misalnya</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peraturan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standar</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produk</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tren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dan</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kebiasaan</a:t>
            </a:r>
            <a:r>
              <a:rPr lang="en-US" dirty="0">
                <a:solidFill>
                  <a:srgbClr val="000000"/>
                </a:solidFill>
                <a:latin typeface="Comic Sans MS" pitchFamily="66" charset="0"/>
                <a:sym typeface="Comic Sans MS" pitchFamily="66" charset="0"/>
              </a:rPr>
              <a:t>..</a:t>
            </a:r>
          </a:p>
          <a:p>
            <a:pPr marL="742950" lvl="1" indent="-285750" algn="just"/>
            <a:endParaRPr lang="en-US" dirty="0">
              <a:solidFill>
                <a:schemeClr val="tx1"/>
              </a:solidFill>
            </a:endParaRPr>
          </a:p>
          <a:p>
            <a:pPr marL="342900" indent="-342900">
              <a:buFont typeface="Calibri Light" charset="0"/>
              <a:buAutoNum type="arabicPeriod" startAt="4"/>
            </a:pPr>
            <a:r>
              <a:rPr lang="en-US" altLang="zh-CN" sz="2000" b="1" dirty="0">
                <a:solidFill>
                  <a:srgbClr val="000000"/>
                </a:solidFill>
                <a:latin typeface="Baskerville Old Face" pitchFamily="18" charset="0"/>
                <a:sym typeface="Baskerville Old Face" pitchFamily="18" charset="0"/>
              </a:rPr>
              <a:t>Organizational Process Assets</a:t>
            </a:r>
          </a:p>
          <a:p>
            <a:pPr>
              <a:lnSpc>
                <a:spcPct val="150000"/>
              </a:lnSpc>
            </a:pPr>
            <a:r>
              <a:rPr lang="en-US" dirty="0" err="1">
                <a:solidFill>
                  <a:srgbClr val="000000"/>
                </a:solidFill>
                <a:latin typeface="Comic Sans MS" pitchFamily="66" charset="0"/>
                <a:sym typeface="Comic Sans MS" pitchFamily="66" charset="0"/>
              </a:rPr>
              <a:t>Aset</a:t>
            </a:r>
            <a:r>
              <a:rPr lang="en-US" dirty="0">
                <a:solidFill>
                  <a:srgbClr val="000000"/>
                </a:solidFill>
                <a:latin typeface="Comic Sans MS" pitchFamily="66" charset="0"/>
                <a:sym typeface="Comic Sans MS" pitchFamily="66" charset="0"/>
              </a:rPr>
              <a:t> proses </a:t>
            </a:r>
            <a:r>
              <a:rPr lang="en-US" dirty="0" err="1">
                <a:solidFill>
                  <a:srgbClr val="000000"/>
                </a:solidFill>
                <a:latin typeface="Comic Sans MS" pitchFamily="66" charset="0"/>
                <a:sym typeface="Comic Sans MS" pitchFamily="66" charset="0"/>
              </a:rPr>
              <a:t>organisasi</a:t>
            </a:r>
            <a:r>
              <a:rPr lang="en-US" dirty="0">
                <a:solidFill>
                  <a:srgbClr val="000000"/>
                </a:solidFill>
                <a:latin typeface="Comic Sans MS" pitchFamily="66" charset="0"/>
                <a:sym typeface="Comic Sans MS" pitchFamily="66" charset="0"/>
              </a:rPr>
              <a:t> yang </a:t>
            </a:r>
            <a:r>
              <a:rPr lang="en-US" dirty="0" err="1">
                <a:solidFill>
                  <a:srgbClr val="000000"/>
                </a:solidFill>
                <a:latin typeface="Comic Sans MS" pitchFamily="66" charset="0"/>
                <a:sym typeface="Comic Sans MS" pitchFamily="66" charset="0"/>
              </a:rPr>
              <a:t>dapat</a:t>
            </a:r>
            <a:r>
              <a:rPr lang="en-US" dirty="0">
                <a:solidFill>
                  <a:srgbClr val="000000"/>
                </a:solidFill>
                <a:latin typeface="Comic Sans MS" pitchFamily="66" charset="0"/>
                <a:sym typeface="Comic Sans MS" pitchFamily="66" charset="0"/>
              </a:rPr>
              <a:t> </a:t>
            </a:r>
            <a:r>
              <a:rPr lang="en-US" dirty="0" err="1">
                <a:solidFill>
                  <a:srgbClr val="000000"/>
                </a:solidFill>
                <a:latin typeface="Comic Sans MS" pitchFamily="66" charset="0"/>
                <a:sym typeface="Comic Sans MS" pitchFamily="66" charset="0"/>
              </a:rPr>
              <a:t>mempengaruhi</a:t>
            </a:r>
            <a:r>
              <a:rPr lang="en-US" dirty="0">
                <a:solidFill>
                  <a:srgbClr val="000000"/>
                </a:solidFill>
                <a:latin typeface="Comic Sans MS" pitchFamily="66" charset="0"/>
                <a:sym typeface="Comic Sans MS" pitchFamily="66" charset="0"/>
              </a:rPr>
              <a:t> proses </a:t>
            </a:r>
            <a:r>
              <a:rPr lang="en-US" dirty="0" err="1">
                <a:solidFill>
                  <a:srgbClr val="000000"/>
                </a:solidFill>
                <a:latin typeface="Comic Sans MS" pitchFamily="66" charset="0"/>
                <a:sym typeface="Comic Sans MS" pitchFamily="66" charset="0"/>
              </a:rPr>
              <a:t>Identifikasi</a:t>
            </a:r>
            <a:r>
              <a:rPr lang="en-US" dirty="0">
                <a:solidFill>
                  <a:srgbClr val="000000"/>
                </a:solidFill>
                <a:latin typeface="Comic Sans MS" pitchFamily="66" charset="0"/>
                <a:sym typeface="Comic Sans MS" pitchFamily="66" charset="0"/>
              </a:rPr>
              <a:t> Stakeholder. Yang </a:t>
            </a:r>
            <a:r>
              <a:rPr lang="en-US" dirty="0" err="1">
                <a:solidFill>
                  <a:srgbClr val="000000"/>
                </a:solidFill>
                <a:latin typeface="Comic Sans MS" pitchFamily="66" charset="0"/>
                <a:sym typeface="Comic Sans MS" pitchFamily="66" charset="0"/>
              </a:rPr>
              <a:t>meliputi</a:t>
            </a:r>
            <a:r>
              <a:rPr lang="en-US" dirty="0">
                <a:solidFill>
                  <a:srgbClr val="000000"/>
                </a:solidFill>
                <a:latin typeface="Comic Sans MS" pitchFamily="66" charset="0"/>
                <a:sym typeface="Comic Sans MS" pitchFamily="66" charset="0"/>
              </a:rPr>
              <a:t> </a:t>
            </a:r>
          </a:p>
          <a:p>
            <a:pPr>
              <a:lnSpc>
                <a:spcPct val="150000"/>
              </a:lnSpc>
            </a:pPr>
            <a:r>
              <a:rPr lang="en-US" dirty="0">
                <a:solidFill>
                  <a:srgbClr val="000000"/>
                </a:solidFill>
                <a:latin typeface="Comic Sans MS" pitchFamily="66" charset="0"/>
                <a:sym typeface="Comic Sans MS" pitchFamily="66" charset="0"/>
              </a:rPr>
              <a:t>Dafter </a:t>
            </a:r>
            <a:r>
              <a:rPr lang="en-US" altLang="en-US" dirty="0">
                <a:solidFill>
                  <a:srgbClr val="000000"/>
                </a:solidFill>
                <a:latin typeface="Comic Sans MS" pitchFamily="66" charset="0"/>
                <a:sym typeface="Comic Sans MS" pitchFamily="66" charset="0"/>
              </a:rPr>
              <a:t>Stakeholder </a:t>
            </a:r>
          </a:p>
          <a:p>
            <a:pPr>
              <a:lnSpc>
                <a:spcPct val="150000"/>
              </a:lnSpc>
            </a:pPr>
            <a:r>
              <a:rPr lang="en-US" altLang="en-US" dirty="0" err="1">
                <a:solidFill>
                  <a:srgbClr val="000000"/>
                </a:solidFill>
                <a:latin typeface="Comic Sans MS" pitchFamily="66" charset="0"/>
                <a:sym typeface="Comic Sans MS" pitchFamily="66" charset="0"/>
              </a:rPr>
              <a:t>daftar</a:t>
            </a:r>
            <a:r>
              <a:rPr lang="en-US" altLang="en-US" dirty="0">
                <a:solidFill>
                  <a:srgbClr val="000000"/>
                </a:solidFill>
                <a:latin typeface="Comic Sans MS" pitchFamily="66" charset="0"/>
                <a:sym typeface="Comic Sans MS" pitchFamily="66" charset="0"/>
              </a:rPr>
              <a:t> template,</a:t>
            </a:r>
          </a:p>
          <a:p>
            <a:pPr>
              <a:lnSpc>
                <a:spcPct val="150000"/>
              </a:lnSpc>
            </a:pP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Pelajaran</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dari</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proyek-proyek</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sebelumnya</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atau</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fase</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dan</a:t>
            </a:r>
            <a:r>
              <a:rPr lang="en-US" altLang="en-US" dirty="0">
                <a:solidFill>
                  <a:srgbClr val="000000"/>
                </a:solidFill>
                <a:latin typeface="Comic Sans MS" pitchFamily="66" charset="0"/>
                <a:sym typeface="Comic Sans MS" pitchFamily="66" charset="0"/>
              </a:rPr>
              <a:t> Stakeholder register </a:t>
            </a:r>
            <a:r>
              <a:rPr lang="en-US" altLang="en-US" dirty="0" err="1">
                <a:solidFill>
                  <a:srgbClr val="000000"/>
                </a:solidFill>
                <a:latin typeface="Comic Sans MS" pitchFamily="66" charset="0"/>
                <a:sym typeface="Comic Sans MS" pitchFamily="66" charset="0"/>
              </a:rPr>
              <a:t>dari</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proyek-proyek</a:t>
            </a:r>
            <a:r>
              <a:rPr lang="en-US" altLang="en-US" dirty="0">
                <a:solidFill>
                  <a:srgbClr val="000000"/>
                </a:solidFill>
                <a:latin typeface="Comic Sans MS" pitchFamily="66" charset="0"/>
                <a:sym typeface="Comic Sans MS" pitchFamily="66" charset="0"/>
              </a:rPr>
              <a:t> </a:t>
            </a:r>
            <a:r>
              <a:rPr lang="en-US" altLang="en-US" dirty="0" err="1">
                <a:solidFill>
                  <a:srgbClr val="000000"/>
                </a:solidFill>
                <a:latin typeface="Comic Sans MS" pitchFamily="66" charset="0"/>
                <a:sym typeface="Comic Sans MS" pitchFamily="66" charset="0"/>
              </a:rPr>
              <a:t>sebelumnya</a:t>
            </a:r>
            <a:endParaRPr lang="en-US" dirty="0">
              <a:solidFill>
                <a:srgbClr val="000000"/>
              </a:solidFill>
              <a:latin typeface="Comic Sans MS" pitchFamily="66" charset="0"/>
              <a:sym typeface="Comic Sans MS" pitchFamily="66" charset="0"/>
            </a:endParaRPr>
          </a:p>
          <a:p>
            <a:pPr marL="742950" lvl="1" indent="-285750" algn="just"/>
            <a:endParaRPr lang="en-US" dirty="0">
              <a:solidFill>
                <a:srgbClr val="2F2B20"/>
              </a:solidFill>
            </a:endParaRPr>
          </a:p>
          <a:p>
            <a:pPr algn="just">
              <a:buNone/>
            </a:pPr>
            <a:endParaRPr lang="id-ID" dirty="0">
              <a:solidFill>
                <a:srgbClr val="800000"/>
              </a:solidFill>
            </a:endParaRPr>
          </a:p>
          <a:p>
            <a:pPr marL="285750" indent="-285750" algn="just"/>
            <a:endParaRPr lang="id-ID" dirty="0">
              <a:solidFill>
                <a:srgbClr val="2F2B20"/>
              </a:solidFill>
            </a:endParaRPr>
          </a:p>
          <a:p>
            <a:pPr algn="just">
              <a:buNone/>
            </a:pPr>
            <a:endParaRPr lang="id-ID" dirty="0">
              <a:solidFill>
                <a:srgbClr val="800000"/>
              </a:solidFill>
            </a:endParaRPr>
          </a:p>
          <a:p>
            <a:pPr marL="285750" indent="-285750" algn="just"/>
            <a:endParaRPr lang="id-ID" dirty="0">
              <a:solidFill>
                <a:schemeClr val="tx1"/>
              </a:solidFill>
            </a:endParaRPr>
          </a:p>
        </p:txBody>
      </p:sp>
      <p:grpSp>
        <p:nvGrpSpPr>
          <p:cNvPr id="12" name="Group 11"/>
          <p:cNvGrpSpPr/>
          <p:nvPr/>
        </p:nvGrpSpPr>
        <p:grpSpPr>
          <a:xfrm>
            <a:off x="220823" y="966841"/>
            <a:ext cx="2112943"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dirty="0">
                  <a:latin typeface="+mn-lt"/>
                </a:rPr>
                <a:t>Input</a:t>
              </a:r>
            </a:p>
          </p:txBody>
        </p:sp>
      </p:grpSp>
      <p:grpSp>
        <p:nvGrpSpPr>
          <p:cNvPr id="15" name="Group 14"/>
          <p:cNvGrpSpPr/>
          <p:nvPr/>
        </p:nvGrpSpPr>
        <p:grpSpPr>
          <a:xfrm>
            <a:off x="220824" y="1885042"/>
            <a:ext cx="2112942" cy="3610800"/>
            <a:chOff x="380518" y="939921"/>
            <a:chExt cx="2112942" cy="3610800"/>
          </a:xfrm>
          <a:scene3d>
            <a:camera prst="orthographicFront"/>
            <a:lightRig rig="threePt" dir="t">
              <a:rot lat="0" lon="0" rev="7500000"/>
            </a:lightRig>
          </a:scene3d>
        </p:grpSpPr>
        <p:sp>
          <p:nvSpPr>
            <p:cNvPr id="16" name="Rounded Rectangle 15"/>
            <p:cNvSpPr/>
            <p:nvPr/>
          </p:nvSpPr>
          <p:spPr>
            <a:xfrm>
              <a:off x="380518" y="939921"/>
              <a:ext cx="2112942"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1020943"/>
              <a:ext cx="2059106" cy="3475941"/>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Project charter</a:t>
              </a:r>
              <a:endParaRPr lang="en-US" dirty="0"/>
            </a:p>
            <a:p>
              <a:pPr marL="285750" lvl="0" indent="-285750">
                <a:buFont typeface="Arial" panose="020B0604020202020204" pitchFamily="34" charset="0"/>
                <a:buChar char="•"/>
              </a:pPr>
              <a:endParaRPr lang="en-US" altLang="en-US" dirty="0">
                <a:solidFill>
                  <a:srgbClr val="000000"/>
                </a:solidFill>
                <a:cs typeface="Calibri" pitchFamily="34" charset="0"/>
                <a:sym typeface="Calibri" pitchFamily="34" charset="0"/>
              </a:endParaRPr>
            </a:p>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Procurement documents</a:t>
              </a:r>
            </a:p>
            <a:p>
              <a:pPr marL="285750" lvl="0" indent="-285750">
                <a:buFont typeface="Arial" panose="020B0604020202020204" pitchFamily="34" charset="0"/>
                <a:buChar char="•"/>
              </a:pPr>
              <a:endParaRPr lang="en-US" altLang="en-US" dirty="0">
                <a:solidFill>
                  <a:srgbClr val="000000"/>
                </a:solidFill>
                <a:cs typeface="Calibri" pitchFamily="34" charset="0"/>
                <a:sym typeface="Calibri" pitchFamily="34" charset="0"/>
              </a:endParaRPr>
            </a:p>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Enterprise environmental factors</a:t>
              </a:r>
            </a:p>
            <a:p>
              <a:pPr marL="285750" lvl="0" indent="-285750">
                <a:buFont typeface="Arial" panose="020B0604020202020204" pitchFamily="34" charset="0"/>
                <a:buChar char="•"/>
              </a:pPr>
              <a:endParaRPr lang="en-US" altLang="en-US" dirty="0">
                <a:solidFill>
                  <a:srgbClr val="000000"/>
                </a:solidFill>
                <a:cs typeface="Calibri" pitchFamily="34" charset="0"/>
                <a:sym typeface="Calibri" pitchFamily="34" charset="0"/>
              </a:endParaRPr>
            </a:p>
            <a:p>
              <a:pPr marL="285750" lvl="0" indent="-285750">
                <a:buFont typeface="Arial" panose="020B0604020202020204" pitchFamily="34" charset="0"/>
                <a:buChar char="•"/>
              </a:pPr>
              <a:r>
                <a:rPr lang="en-US" dirty="0">
                  <a:solidFill>
                    <a:srgbClr val="000000"/>
                  </a:solidFill>
                  <a:cs typeface="Calibri" pitchFamily="34" charset="0"/>
                  <a:sym typeface="Calibri" pitchFamily="34" charset="0"/>
                </a:rPr>
                <a:t>Organizational process assets</a:t>
              </a:r>
            </a:p>
          </p:txBody>
        </p:sp>
      </p:grpSp>
    </p:spTree>
    <p:extLst>
      <p:ext uri="{BB962C8B-B14F-4D97-AF65-F5344CB8AC3E}">
        <p14:creationId xmlns:p14="http://schemas.microsoft.com/office/powerpoint/2010/main" val="396275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Identify Stakeholder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0" name="Content Placeholder 3"/>
          <p:cNvGraphicFramePr>
            <a:graphicFrameLocks/>
          </p:cNvGraphicFramePr>
          <p:nvPr>
            <p:extLst>
              <p:ext uri="{D42A27DB-BD31-4B8C-83A1-F6EECF244321}">
                <p14:modId xmlns:p14="http://schemas.microsoft.com/office/powerpoint/2010/main" val="2657523468"/>
              </p:ext>
            </p:extLst>
          </p:nvPr>
        </p:nvGraphicFramePr>
        <p:xfrm>
          <a:off x="1815625" y="1055617"/>
          <a:ext cx="7929362" cy="483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1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95253" y="871328"/>
            <a:ext cx="5719243" cy="5356529"/>
          </a:xfrm>
          <a:prstGeom prst="rect">
            <a:avLst/>
          </a:prstGeom>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Identify Stakeholder : </a:t>
            </a:r>
            <a:r>
              <a:rPr lang="en-US" sz="3600" b="1" dirty="0">
                <a:solidFill>
                  <a:srgbClr val="FF0000"/>
                </a:solidFill>
              </a:rPr>
              <a:t>Tools &amp; Techniques</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sp>
        <p:nvSpPr>
          <p:cNvPr id="25" name="Rectangle 24"/>
          <p:cNvSpPr/>
          <p:nvPr/>
        </p:nvSpPr>
        <p:spPr>
          <a:xfrm>
            <a:off x="3821375" y="6237025"/>
            <a:ext cx="1958931" cy="45037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Expert judgment</a:t>
            </a:r>
          </a:p>
        </p:txBody>
      </p:sp>
      <p:sp>
        <p:nvSpPr>
          <p:cNvPr id="27" name="Rectangle 26"/>
          <p:cNvSpPr/>
          <p:nvPr/>
        </p:nvSpPr>
        <p:spPr>
          <a:xfrm>
            <a:off x="5780306" y="6237024"/>
            <a:ext cx="1941632" cy="441210"/>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Meetings</a:t>
            </a:r>
          </a:p>
        </p:txBody>
      </p:sp>
      <p:sp>
        <p:nvSpPr>
          <p:cNvPr id="29" name="Rectangle 28"/>
          <p:cNvSpPr/>
          <p:nvPr/>
        </p:nvSpPr>
        <p:spPr>
          <a:xfrm>
            <a:off x="1624085" y="6237024"/>
            <a:ext cx="2197290" cy="450377"/>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300">
              <a:lnSpc>
                <a:spcPct val="90000"/>
              </a:lnSpc>
              <a:spcBef>
                <a:spcPct val="0"/>
              </a:spcBef>
              <a:spcAft>
                <a:spcPct val="35000"/>
              </a:spcAft>
            </a:pPr>
            <a:r>
              <a:rPr lang="en-US" sz="1400" b="1" dirty="0">
                <a:solidFill>
                  <a:schemeClr val="bg1"/>
                </a:solidFill>
                <a:latin typeface="Comic Sans MS" pitchFamily="66" charset="0"/>
                <a:sym typeface="Comic Sans MS" pitchFamily="66" charset="0"/>
              </a:rPr>
              <a:t>Stakeholder Analysis</a:t>
            </a:r>
            <a:endParaRPr lang="en-US" sz="1400" dirty="0">
              <a:solidFill>
                <a:schemeClr val="bg1"/>
              </a:solidFill>
            </a:endParaRPr>
          </a:p>
        </p:txBody>
      </p:sp>
      <p:sp>
        <p:nvSpPr>
          <p:cNvPr id="11" name="Rounded Rectangle 10"/>
          <p:cNvSpPr/>
          <p:nvPr/>
        </p:nvSpPr>
        <p:spPr>
          <a:xfrm>
            <a:off x="339180" y="1578531"/>
            <a:ext cx="5494610" cy="4501954"/>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1600" dirty="0" err="1">
                <a:solidFill>
                  <a:schemeClr val="bg1"/>
                </a:solidFill>
                <a:latin typeface="Comic Sans MS" pitchFamily="66" charset="0"/>
                <a:sym typeface="Comic Sans MS" pitchFamily="66" charset="0"/>
              </a:rPr>
              <a:t>Teknik</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sistematis</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untuk</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mengumpulkan</a:t>
            </a:r>
            <a:r>
              <a:rPr lang="en-US" sz="1600" dirty="0">
                <a:solidFill>
                  <a:schemeClr val="bg1"/>
                </a:solidFill>
                <a:latin typeface="Comic Sans MS" pitchFamily="66" charset="0"/>
                <a:sym typeface="Comic Sans MS" pitchFamily="66" charset="0"/>
              </a:rPr>
              <a:t> &amp; </a:t>
            </a:r>
            <a:r>
              <a:rPr lang="en-US" sz="1600" dirty="0" err="1">
                <a:solidFill>
                  <a:schemeClr val="bg1"/>
                </a:solidFill>
                <a:latin typeface="Comic Sans MS" pitchFamily="66" charset="0"/>
                <a:sym typeface="Comic Sans MS" pitchFamily="66" charset="0"/>
              </a:rPr>
              <a:t>menganalisis</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informasi</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untuk</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menentukan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kepentingan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siapa</a:t>
            </a:r>
            <a:r>
              <a:rPr lang="en-US" sz="1600" dirty="0">
                <a:solidFill>
                  <a:schemeClr val="bg1"/>
                </a:solidFill>
                <a:latin typeface="Comic Sans MS" pitchFamily="66" charset="0"/>
                <a:sym typeface="Comic Sans MS" pitchFamily="66" charset="0"/>
              </a:rPr>
              <a:t> yang </a:t>
            </a:r>
            <a:r>
              <a:rPr lang="en-US" sz="1600" dirty="0" err="1">
                <a:solidFill>
                  <a:schemeClr val="bg1"/>
                </a:solidFill>
                <a:latin typeface="Comic Sans MS" pitchFamily="66" charset="0"/>
                <a:sym typeface="Comic Sans MS" pitchFamily="66" charset="0"/>
              </a:rPr>
              <a:t>harus</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diperhitungkan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keseluruhan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proyek.Ini</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mengidentifikasi</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kepentingan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harapan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dan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pengaruh</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dari</a:t>
            </a:r>
            <a:r>
              <a:rPr lang="en-US" sz="1600" dirty="0">
                <a:solidFill>
                  <a:schemeClr val="bg1"/>
                </a:solidFill>
                <a:latin typeface="Comic Sans MS" pitchFamily="66" charset="0"/>
                <a:sym typeface="Comic Sans MS" pitchFamily="66" charset="0"/>
              </a:rPr>
              <a:t> para stakeholder </a:t>
            </a:r>
            <a:r>
              <a:rPr lang="en-US" sz="1600" dirty="0" err="1">
                <a:solidFill>
                  <a:schemeClr val="bg1"/>
                </a:solidFill>
                <a:latin typeface="Comic Sans MS" pitchFamily="66" charset="0"/>
                <a:sym typeface="Comic Sans MS" pitchFamily="66" charset="0"/>
              </a:rPr>
              <a:t>dan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mengaitkannya</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dengan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tujuan</a:t>
            </a:r>
            <a:r>
              <a:rPr lang="en-US" sz="1600" dirty="0">
                <a:solidFill>
                  <a:schemeClr val="bg1"/>
                </a:solidFill>
                <a:latin typeface="Comic Sans MS" pitchFamily="66" charset="0"/>
                <a:sym typeface="Comic Sans MS" pitchFamily="66" charset="0"/>
              </a:rPr>
              <a:t> </a:t>
            </a:r>
            <a:r>
              <a:rPr lang="en-US" sz="1600" dirty="0" err="1">
                <a:solidFill>
                  <a:schemeClr val="bg1"/>
                </a:solidFill>
                <a:latin typeface="Comic Sans MS" pitchFamily="66" charset="0"/>
                <a:sym typeface="Comic Sans MS" pitchFamily="66" charset="0"/>
              </a:rPr>
              <a:t>proyek</a:t>
            </a:r>
            <a:r>
              <a:rPr lang="en-US" sz="1600" dirty="0">
                <a:solidFill>
                  <a:schemeClr val="bg1"/>
                </a:solidFill>
                <a:latin typeface="Comic Sans MS" pitchFamily="66" charset="0"/>
                <a:sym typeface="Comic Sans MS" pitchFamily="66" charset="0"/>
              </a:rPr>
              <a:t>.</a:t>
            </a:r>
            <a:endParaRPr lang="en-US" altLang="en-US" sz="1600" dirty="0">
              <a:solidFill>
                <a:schemeClr val="bg1"/>
              </a:solidFill>
              <a:latin typeface="Comic Sans MS" pitchFamily="66" charset="0"/>
              <a:sym typeface="Comic Sans MS" pitchFamily="66" charset="0"/>
            </a:endParaRPr>
          </a:p>
          <a:p>
            <a:endParaRPr lang="en-US" sz="1600" dirty="0">
              <a:solidFill>
                <a:schemeClr val="bg1"/>
              </a:solidFill>
            </a:endParaRPr>
          </a:p>
        </p:txBody>
      </p:sp>
      <p:grpSp>
        <p:nvGrpSpPr>
          <p:cNvPr id="12" name="Group 11"/>
          <p:cNvGrpSpPr/>
          <p:nvPr/>
        </p:nvGrpSpPr>
        <p:grpSpPr>
          <a:xfrm>
            <a:off x="1143000" y="952495"/>
            <a:ext cx="2013131" cy="907219"/>
            <a:chOff x="4491201" y="3113"/>
            <a:chExt cx="1634550" cy="1281036"/>
          </a:xfrm>
        </p:grpSpPr>
        <p:sp>
          <p:nvSpPr>
            <p:cNvPr id="14" name="Oval 13"/>
            <p:cNvSpPr/>
            <p:nvPr/>
          </p:nvSpPr>
          <p:spPr>
            <a:xfrm>
              <a:off x="4491201" y="3114"/>
              <a:ext cx="1634550" cy="1281035"/>
            </a:xfrm>
            <a:prstGeom prst="ellipse">
              <a:avLst/>
            </a:prstGeom>
            <a:solidFill>
              <a:srgbClr val="800000"/>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5" name="Oval 4"/>
            <p:cNvSpPr/>
            <p:nvPr/>
          </p:nvSpPr>
          <p:spPr>
            <a:xfrm>
              <a:off x="4730575" y="3113"/>
              <a:ext cx="1155802" cy="10934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US" sz="1200" dirty="0">
                  <a:solidFill>
                    <a:schemeClr val="bg1"/>
                  </a:solidFill>
                </a:rPr>
                <a:t>(1) </a:t>
              </a:r>
              <a:r>
                <a:rPr lang="en-US" sz="1200" b="1" dirty="0">
                  <a:solidFill>
                    <a:schemeClr val="bg1"/>
                  </a:solidFill>
                  <a:latin typeface="Comic Sans MS" pitchFamily="66" charset="0"/>
                  <a:sym typeface="Comic Sans MS" pitchFamily="66" charset="0"/>
                </a:rPr>
                <a:t>Stakeholder Analysis</a:t>
              </a:r>
              <a:endParaRPr lang="en-US" altLang="en-US" sz="1200" dirty="0">
                <a:solidFill>
                  <a:schemeClr val="bg1"/>
                </a:solidFill>
              </a:endParaRPr>
            </a:p>
          </p:txBody>
        </p:sp>
      </p:grpSp>
    </p:spTree>
    <p:extLst>
      <p:ext uri="{BB962C8B-B14F-4D97-AF65-F5344CB8AC3E}">
        <p14:creationId xmlns:p14="http://schemas.microsoft.com/office/powerpoint/2010/main" val="82591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545910" y="1602211"/>
            <a:ext cx="11191165" cy="4501954"/>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pPr>
            <a:r>
              <a:rPr lang="en-US" altLang="en-US" sz="1600" dirty="0" err="1">
                <a:solidFill>
                  <a:schemeClr val="bg1"/>
                </a:solidFill>
                <a:latin typeface="Comic Sans MS" pitchFamily="66" charset="0"/>
                <a:sym typeface="Comic Sans MS" pitchFamily="66" charset="0"/>
              </a:rPr>
              <a:t>Untuk</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memastikan</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identifikasi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daftar</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pemangku</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kepentinganyang</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komprehensif</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penilaian</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dan</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keahlianharus</a:t>
            </a:r>
            <a:r>
              <a:rPr lang="en-US" altLang="en-US" sz="1600" dirty="0">
                <a:solidFill>
                  <a:schemeClr val="bg1"/>
                </a:solidFill>
                <a:latin typeface="Comic Sans MS" pitchFamily="66" charset="0"/>
                <a:sym typeface="Comic Sans MS" pitchFamily="66" charset="0"/>
              </a:rPr>
              <a:t> di </a:t>
            </a:r>
            <a:r>
              <a:rPr lang="en-US" altLang="en-US" sz="1600" dirty="0" err="1">
                <a:solidFill>
                  <a:schemeClr val="bg1"/>
                </a:solidFill>
                <a:latin typeface="Comic Sans MS" pitchFamily="66" charset="0"/>
                <a:sym typeface="Comic Sans MS" pitchFamily="66" charset="0"/>
              </a:rPr>
              <a:t>cari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dari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kelompok-kelompok</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atau</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individu</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dengan</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pelatihan</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khusus</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atau</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keahlianmateri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pelajaran,seperti</a:t>
            </a:r>
            <a:r>
              <a:rPr lang="en-US" altLang="en-US" sz="1600" dirty="0">
                <a:solidFill>
                  <a:schemeClr val="bg1"/>
                </a:solidFill>
                <a:latin typeface="Comic Sans MS" pitchFamily="66" charset="0"/>
                <a:sym typeface="Comic Sans MS" pitchFamily="66" charset="0"/>
              </a:rPr>
              <a:t>:</a:t>
            </a:r>
            <a:endParaRPr lang="en-US" sz="1600" dirty="0">
              <a:solidFill>
                <a:schemeClr val="bg1"/>
              </a:solidFill>
              <a:latin typeface="Comic Sans MS" pitchFamily="66" charset="0"/>
              <a:sym typeface="Comic Sans MS" pitchFamily="66" charset="0"/>
            </a:endParaRPr>
          </a:p>
          <a:p>
            <a:pPr marL="285750" indent="-285750">
              <a:lnSpc>
                <a:spcPct val="150000"/>
              </a:lnSpc>
              <a:buFont typeface="Arial" pitchFamily="34" charset="0"/>
              <a:buChar char="•"/>
            </a:pPr>
            <a:r>
              <a:rPr lang="en-US" altLang="en-US" sz="1600" dirty="0" err="1">
                <a:solidFill>
                  <a:schemeClr val="bg1"/>
                </a:solidFill>
                <a:latin typeface="Comic Sans MS" pitchFamily="66" charset="0"/>
                <a:sym typeface="Comic Sans MS" pitchFamily="66" charset="0"/>
              </a:rPr>
              <a:t>Manajemen</a:t>
            </a:r>
            <a:r>
              <a:rPr lang="en-US" altLang="en-US" sz="1600" dirty="0">
                <a:solidFill>
                  <a:schemeClr val="bg1"/>
                </a:solidFill>
                <a:latin typeface="Comic Sans MS" pitchFamily="66" charset="0"/>
                <a:sym typeface="Comic Sans MS" pitchFamily="66" charset="0"/>
              </a:rPr>
              <a:t> senior</a:t>
            </a:r>
          </a:p>
          <a:p>
            <a:pPr marL="285750" indent="-285750">
              <a:lnSpc>
                <a:spcPct val="150000"/>
              </a:lnSpc>
              <a:buFont typeface="Arial" pitchFamily="34" charset="0"/>
              <a:buChar char="•"/>
            </a:pPr>
            <a:r>
              <a:rPr lang="en-US" altLang="en-US" sz="1600" dirty="0">
                <a:solidFill>
                  <a:schemeClr val="bg1"/>
                </a:solidFill>
                <a:latin typeface="Comic Sans MS" pitchFamily="66" charset="0"/>
                <a:sym typeface="Comic Sans MS" pitchFamily="66" charset="0"/>
              </a:rPr>
              <a:t>Unit </a:t>
            </a:r>
            <a:r>
              <a:rPr lang="en-US" altLang="en-US" sz="1600" dirty="0" err="1">
                <a:solidFill>
                  <a:schemeClr val="bg1"/>
                </a:solidFill>
                <a:latin typeface="Comic Sans MS" pitchFamily="66" charset="0"/>
                <a:sym typeface="Comic Sans MS" pitchFamily="66" charset="0"/>
              </a:rPr>
              <a:t>laindalam</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organisasi</a:t>
            </a:r>
            <a:endParaRPr lang="en-US" altLang="en-US" sz="1600" dirty="0">
              <a:solidFill>
                <a:schemeClr val="bg1"/>
              </a:solidFill>
              <a:latin typeface="Comic Sans MS" pitchFamily="66" charset="0"/>
              <a:sym typeface="Comic Sans MS" pitchFamily="66" charset="0"/>
            </a:endParaRPr>
          </a:p>
          <a:p>
            <a:pPr marL="285750" indent="-285750">
              <a:lnSpc>
                <a:spcPct val="150000"/>
              </a:lnSpc>
              <a:buFont typeface="Arial" pitchFamily="34" charset="0"/>
              <a:buChar char="•"/>
            </a:pPr>
            <a:r>
              <a:rPr lang="en-US" altLang="en-US" sz="1600" dirty="0" err="1">
                <a:solidFill>
                  <a:schemeClr val="bg1"/>
                </a:solidFill>
                <a:latin typeface="Comic Sans MS" pitchFamily="66" charset="0"/>
                <a:sym typeface="Comic Sans MS" pitchFamily="66" charset="0"/>
              </a:rPr>
              <a:t>Mengidentifikasistakeholder</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kunci</a:t>
            </a:r>
            <a:endParaRPr lang="en-US" sz="1600" dirty="0">
              <a:solidFill>
                <a:schemeClr val="bg1"/>
              </a:solidFill>
              <a:latin typeface="Comic Sans MS" pitchFamily="66" charset="0"/>
              <a:sym typeface="Comic Sans MS" pitchFamily="66" charset="0"/>
            </a:endParaRPr>
          </a:p>
          <a:p>
            <a:pPr marL="285750" indent="-285750">
              <a:lnSpc>
                <a:spcPct val="150000"/>
              </a:lnSpc>
            </a:pPr>
            <a:endParaRPr lang="en-US" altLang="en-US" sz="1600" dirty="0">
              <a:solidFill>
                <a:schemeClr val="bg1"/>
              </a:solidFill>
              <a:latin typeface="Comic Sans MS" pitchFamily="66" charset="0"/>
              <a:sym typeface="Comic Sans MS" pitchFamily="66" charset="0"/>
            </a:endParaRPr>
          </a:p>
          <a:p>
            <a:pPr marL="285750" indent="-285750">
              <a:lnSpc>
                <a:spcPct val="150000"/>
              </a:lnSpc>
            </a:pPr>
            <a:r>
              <a:rPr lang="en-US" altLang="en-US" sz="1600" dirty="0" err="1">
                <a:solidFill>
                  <a:schemeClr val="bg1"/>
                </a:solidFill>
                <a:latin typeface="Comic Sans MS" pitchFamily="66" charset="0"/>
                <a:sym typeface="Comic Sans MS" pitchFamily="66" charset="0"/>
              </a:rPr>
              <a:t>Penilaian</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ahli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dapat</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diperoleh</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melalui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konsultasi</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perorangan</a:t>
            </a:r>
            <a:r>
              <a:rPr lang="en-US" altLang="en-US" sz="1600" dirty="0">
                <a:solidFill>
                  <a:schemeClr val="bg1"/>
                </a:solidFill>
                <a:latin typeface="Comic Sans MS" pitchFamily="66" charset="0"/>
                <a:sym typeface="Comic Sans MS" pitchFamily="66" charset="0"/>
              </a:rPr>
              <a:t> ( one- on- one meeting, </a:t>
            </a:r>
            <a:r>
              <a:rPr lang="en-US" altLang="en-US" sz="1600" dirty="0" err="1">
                <a:solidFill>
                  <a:schemeClr val="bg1"/>
                </a:solidFill>
                <a:latin typeface="Comic Sans MS" pitchFamily="66" charset="0"/>
                <a:sym typeface="Comic Sans MS" pitchFamily="66" charset="0"/>
              </a:rPr>
              <a:t>wawancara</a:t>
            </a:r>
            <a:r>
              <a:rPr lang="en-US" altLang="en-US" sz="1600" dirty="0">
                <a:solidFill>
                  <a:schemeClr val="bg1"/>
                </a:solidFill>
                <a:latin typeface="Comic Sans MS" pitchFamily="66" charset="0"/>
                <a:sym typeface="Comic Sans MS" pitchFamily="66" charset="0"/>
              </a:rPr>
              <a:t> , </a:t>
            </a:r>
            <a:r>
              <a:rPr lang="en-US" altLang="en-US" sz="1600" dirty="0" err="1">
                <a:solidFill>
                  <a:schemeClr val="bg1"/>
                </a:solidFill>
                <a:latin typeface="Comic Sans MS" pitchFamily="66" charset="0"/>
                <a:sym typeface="Comic Sans MS" pitchFamily="66" charset="0"/>
              </a:rPr>
              <a:t>dll</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atau</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melalui</a:t>
            </a:r>
            <a:r>
              <a:rPr lang="en-US" altLang="en-US" sz="1600" dirty="0">
                <a:solidFill>
                  <a:schemeClr val="bg1"/>
                </a:solidFill>
                <a:latin typeface="Comic Sans MS" pitchFamily="66" charset="0"/>
                <a:sym typeface="Comic Sans MS" pitchFamily="66" charset="0"/>
              </a:rPr>
              <a:t> format panel ( </a:t>
            </a:r>
            <a:r>
              <a:rPr lang="en-US" altLang="en-US" sz="1600" dirty="0" err="1">
                <a:solidFill>
                  <a:schemeClr val="bg1"/>
                </a:solidFill>
                <a:latin typeface="Comic Sans MS" pitchFamily="66" charset="0"/>
                <a:sym typeface="Comic Sans MS" pitchFamily="66" charset="0"/>
              </a:rPr>
              <a:t>kelompok</a:t>
            </a:r>
            <a:r>
              <a:rPr lang="en-US" altLang="en-US" sz="1600" dirty="0">
                <a:solidFill>
                  <a:schemeClr val="bg1"/>
                </a:solidFill>
                <a:latin typeface="Comic Sans MS" pitchFamily="66" charset="0"/>
                <a:sym typeface="Comic Sans MS" pitchFamily="66" charset="0"/>
              </a:rPr>
              <a:t> </a:t>
            </a:r>
            <a:r>
              <a:rPr lang="en-US" altLang="en-US" sz="1600" dirty="0" err="1">
                <a:solidFill>
                  <a:schemeClr val="bg1"/>
                </a:solidFill>
                <a:latin typeface="Comic Sans MS" pitchFamily="66" charset="0"/>
                <a:sym typeface="Comic Sans MS" pitchFamily="66" charset="0"/>
              </a:rPr>
              <a:t>fokus</a:t>
            </a:r>
            <a:r>
              <a:rPr lang="en-US" altLang="en-US" sz="1600" dirty="0">
                <a:solidFill>
                  <a:schemeClr val="bg1"/>
                </a:solidFill>
                <a:latin typeface="Comic Sans MS" pitchFamily="66" charset="0"/>
                <a:sym typeface="Comic Sans MS" pitchFamily="66" charset="0"/>
              </a:rPr>
              <a:t> , </a:t>
            </a:r>
            <a:r>
              <a:rPr lang="en-US" altLang="en-US" sz="1600" dirty="0" err="1">
                <a:solidFill>
                  <a:schemeClr val="bg1"/>
                </a:solidFill>
                <a:latin typeface="Comic Sans MS" pitchFamily="66" charset="0"/>
                <a:sym typeface="Comic Sans MS" pitchFamily="66" charset="0"/>
              </a:rPr>
              <a:t>survei</a:t>
            </a:r>
            <a:r>
              <a:rPr lang="en-US" altLang="en-US" sz="1600" dirty="0">
                <a:solidFill>
                  <a:schemeClr val="bg1"/>
                </a:solidFill>
                <a:latin typeface="Comic Sans MS" pitchFamily="66" charset="0"/>
                <a:sym typeface="Comic Sans MS" pitchFamily="66" charset="0"/>
              </a:rPr>
              <a:t> , </a:t>
            </a:r>
            <a:r>
              <a:rPr lang="en-US" altLang="en-US" sz="1600" dirty="0" err="1">
                <a:solidFill>
                  <a:schemeClr val="bg1"/>
                </a:solidFill>
                <a:latin typeface="Comic Sans MS" pitchFamily="66" charset="0"/>
                <a:sym typeface="Comic Sans MS" pitchFamily="66" charset="0"/>
              </a:rPr>
              <a:t>dll</a:t>
            </a:r>
            <a:r>
              <a:rPr lang="en-US" altLang="en-US" sz="1600" dirty="0">
                <a:solidFill>
                  <a:schemeClr val="bg1"/>
                </a:solidFill>
                <a:latin typeface="Comic Sans MS" pitchFamily="66" charset="0"/>
                <a:sym typeface="Comic Sans MS" pitchFamily="66" charset="0"/>
              </a:rPr>
              <a:t> )</a:t>
            </a:r>
            <a:endParaRPr lang="en-US" sz="1600" dirty="0">
              <a:solidFill>
                <a:schemeClr val="bg1"/>
              </a:solidFill>
            </a:endParaRPr>
          </a:p>
        </p:txBody>
      </p:sp>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Identify Stakeholder : </a:t>
            </a:r>
            <a:r>
              <a:rPr lang="en-US" sz="3600" b="1" dirty="0">
                <a:solidFill>
                  <a:srgbClr val="FF0000"/>
                </a:solidFill>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5" name="Rectangle 24"/>
          <p:cNvSpPr/>
          <p:nvPr/>
        </p:nvSpPr>
        <p:spPr>
          <a:xfrm>
            <a:off x="3821375" y="6237025"/>
            <a:ext cx="1958931" cy="45037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Expert judgment</a:t>
            </a:r>
          </a:p>
        </p:txBody>
      </p:sp>
      <p:sp>
        <p:nvSpPr>
          <p:cNvPr id="27" name="Rectangle 26"/>
          <p:cNvSpPr/>
          <p:nvPr/>
        </p:nvSpPr>
        <p:spPr>
          <a:xfrm>
            <a:off x="5780306" y="6237024"/>
            <a:ext cx="1941632" cy="441210"/>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Meetings</a:t>
            </a:r>
          </a:p>
        </p:txBody>
      </p:sp>
      <p:sp>
        <p:nvSpPr>
          <p:cNvPr id="29" name="Rectangle 28"/>
          <p:cNvSpPr/>
          <p:nvPr/>
        </p:nvSpPr>
        <p:spPr>
          <a:xfrm>
            <a:off x="1624085" y="6237024"/>
            <a:ext cx="2197290" cy="450377"/>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300">
              <a:lnSpc>
                <a:spcPct val="90000"/>
              </a:lnSpc>
              <a:spcBef>
                <a:spcPct val="0"/>
              </a:spcBef>
              <a:spcAft>
                <a:spcPct val="35000"/>
              </a:spcAft>
            </a:pPr>
            <a:r>
              <a:rPr lang="en-US" sz="1400" b="1" dirty="0">
                <a:solidFill>
                  <a:schemeClr val="tx1"/>
                </a:solidFill>
                <a:latin typeface="Comic Sans MS" pitchFamily="66" charset="0"/>
                <a:sym typeface="Comic Sans MS" pitchFamily="66" charset="0"/>
              </a:rPr>
              <a:t>Stakeholder Analysis</a:t>
            </a:r>
            <a:endParaRPr lang="en-US" sz="1400" dirty="0">
              <a:solidFill>
                <a:schemeClr val="tx1"/>
              </a:solidFill>
            </a:endParaRPr>
          </a:p>
        </p:txBody>
      </p:sp>
      <p:grpSp>
        <p:nvGrpSpPr>
          <p:cNvPr id="16" name="Group 15"/>
          <p:cNvGrpSpPr/>
          <p:nvPr/>
        </p:nvGrpSpPr>
        <p:grpSpPr>
          <a:xfrm>
            <a:off x="709599" y="970977"/>
            <a:ext cx="2013131" cy="907218"/>
            <a:chOff x="4491201" y="3114"/>
            <a:chExt cx="1634550" cy="1281035"/>
          </a:xfrm>
        </p:grpSpPr>
        <p:sp>
          <p:nvSpPr>
            <p:cNvPr id="17" name="Oval 16"/>
            <p:cNvSpPr/>
            <p:nvPr/>
          </p:nvSpPr>
          <p:spPr>
            <a:xfrm>
              <a:off x="4491201" y="3114"/>
              <a:ext cx="1634550" cy="1281035"/>
            </a:xfrm>
            <a:prstGeom prst="ellipse">
              <a:avLst/>
            </a:prstGeom>
            <a:solidFill>
              <a:srgbClr val="800000"/>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18" name="Oval 4"/>
            <p:cNvSpPr/>
            <p:nvPr/>
          </p:nvSpPr>
          <p:spPr>
            <a:xfrm>
              <a:off x="4730575" y="190717"/>
              <a:ext cx="1155802" cy="905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a:r>
                <a:rPr lang="en-US" sz="1400" dirty="0">
                  <a:solidFill>
                    <a:srgbClr val="FFFFFF"/>
                  </a:solidFill>
                </a:rPr>
                <a:t>(2)</a:t>
              </a:r>
            </a:p>
            <a:p>
              <a:pPr algn="ctr"/>
              <a:r>
                <a:rPr lang="en-US" sz="1400" dirty="0">
                  <a:solidFill>
                    <a:srgbClr val="FFFFFF"/>
                  </a:solidFill>
                </a:rPr>
                <a:t>Expert Judgment</a:t>
              </a:r>
            </a:p>
          </p:txBody>
        </p:sp>
      </p:grpSp>
    </p:spTree>
    <p:extLst>
      <p:ext uri="{BB962C8B-B14F-4D97-AF65-F5344CB8AC3E}">
        <p14:creationId xmlns:p14="http://schemas.microsoft.com/office/powerpoint/2010/main" val="42348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mee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609" y="2044739"/>
            <a:ext cx="4299046" cy="354964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a:r>
              <a:rPr lang="en-US" sz="1662" b="1" dirty="0">
                <a:solidFill>
                  <a:prstClr val="white"/>
                </a:solidFill>
                <a:cs typeface="Century Gothic" charset="0"/>
              </a:rPr>
              <a:t> </a:t>
            </a:r>
            <a:r>
              <a:rPr lang="en-US" sz="3600" b="1" dirty="0"/>
              <a:t>Identify Stakeholder : </a:t>
            </a:r>
            <a:r>
              <a:rPr lang="en-US" sz="3600" b="1" dirty="0">
                <a:solidFill>
                  <a:srgbClr val="FF0000"/>
                </a:solidFill>
              </a:rPr>
              <a:t>Tools &amp; Techniques</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sp>
        <p:nvSpPr>
          <p:cNvPr id="17" name="Rectangle 16"/>
          <p:cNvSpPr/>
          <p:nvPr/>
        </p:nvSpPr>
        <p:spPr>
          <a:xfrm>
            <a:off x="3821375" y="6237025"/>
            <a:ext cx="1958931" cy="45037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tx1"/>
                </a:solidFill>
              </a:rPr>
              <a:t>Expert judgment</a:t>
            </a:r>
          </a:p>
        </p:txBody>
      </p:sp>
      <p:sp>
        <p:nvSpPr>
          <p:cNvPr id="18" name="Rectangle 17"/>
          <p:cNvSpPr/>
          <p:nvPr/>
        </p:nvSpPr>
        <p:spPr>
          <a:xfrm>
            <a:off x="5780306" y="6237024"/>
            <a:ext cx="1941632" cy="441210"/>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spc="-4" dirty="0">
                <a:ln/>
                <a:solidFill>
                  <a:schemeClr val="bg1"/>
                </a:solidFill>
              </a:rPr>
              <a:t>Meetings</a:t>
            </a:r>
          </a:p>
        </p:txBody>
      </p:sp>
      <p:sp>
        <p:nvSpPr>
          <p:cNvPr id="19" name="Rectangle 18"/>
          <p:cNvSpPr/>
          <p:nvPr/>
        </p:nvSpPr>
        <p:spPr>
          <a:xfrm>
            <a:off x="1624085" y="6237024"/>
            <a:ext cx="2197290" cy="450377"/>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22300">
              <a:lnSpc>
                <a:spcPct val="90000"/>
              </a:lnSpc>
              <a:spcBef>
                <a:spcPct val="0"/>
              </a:spcBef>
              <a:spcAft>
                <a:spcPct val="35000"/>
              </a:spcAft>
            </a:pPr>
            <a:r>
              <a:rPr lang="en-US" sz="1400" dirty="0">
                <a:solidFill>
                  <a:schemeClr val="tx1"/>
                </a:solidFill>
              </a:rPr>
              <a:t>Stakeholder Analysis</a:t>
            </a:r>
          </a:p>
        </p:txBody>
      </p:sp>
      <p:sp>
        <p:nvSpPr>
          <p:cNvPr id="20" name="Rounded Rectangle 19"/>
          <p:cNvSpPr/>
          <p:nvPr/>
        </p:nvSpPr>
        <p:spPr>
          <a:xfrm>
            <a:off x="689142" y="1137519"/>
            <a:ext cx="6325807" cy="4942299"/>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en-US" dirty="0" err="1">
                <a:solidFill>
                  <a:schemeClr val="bg1"/>
                </a:solidFill>
                <a:latin typeface="Comic Sans MS" pitchFamily="66" charset="0"/>
                <a:sym typeface="Comic Sans MS" pitchFamily="66" charset="0"/>
              </a:rPr>
              <a:t>Pertemuan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analisis</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profil</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adalah</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pertemuan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proyek</a:t>
            </a:r>
            <a:r>
              <a:rPr lang="en-US" altLang="en-US" dirty="0">
                <a:solidFill>
                  <a:schemeClr val="bg1"/>
                </a:solidFill>
                <a:latin typeface="Comic Sans MS" pitchFamily="66" charset="0"/>
                <a:sym typeface="Comic Sans MS" pitchFamily="66" charset="0"/>
              </a:rPr>
              <a:t> yang </a:t>
            </a:r>
            <a:r>
              <a:rPr lang="en-US" altLang="en-US" dirty="0" err="1">
                <a:solidFill>
                  <a:schemeClr val="bg1"/>
                </a:solidFill>
                <a:latin typeface="Comic Sans MS" pitchFamily="66" charset="0"/>
                <a:sym typeface="Comic Sans MS" pitchFamily="66" charset="0"/>
              </a:rPr>
              <a:t>dirancang</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untuk</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mengembangkan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pemahaman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tentang</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proyek</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besarpemangku</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kepentingan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dan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mereka</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dapat</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digunakan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untuk</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bertukar</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dan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menganalisis</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informasi</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tentang</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peran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minat</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pengetahuan</a:t>
            </a:r>
            <a:r>
              <a:rPr lang="en-US" altLang="en-US" dirty="0">
                <a:solidFill>
                  <a:schemeClr val="bg1"/>
                </a:solidFill>
                <a:latin typeface="Comic Sans MS" pitchFamily="66" charset="0"/>
                <a:sym typeface="Comic Sans MS" pitchFamily="66" charset="0"/>
              </a:rPr>
              <a:t> , </a:t>
            </a:r>
            <a:r>
              <a:rPr lang="en-US" altLang="en-US" dirty="0" err="1">
                <a:solidFill>
                  <a:schemeClr val="bg1"/>
                </a:solidFill>
                <a:latin typeface="Comic Sans MS" pitchFamily="66" charset="0"/>
                <a:sym typeface="Comic Sans MS" pitchFamily="66" charset="0"/>
              </a:rPr>
              <a:t>dan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Posisi</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keseluruhan</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masing-masing</a:t>
            </a:r>
            <a:r>
              <a:rPr lang="en-US" altLang="en-US" dirty="0">
                <a:solidFill>
                  <a:schemeClr val="bg1"/>
                </a:solidFill>
                <a:latin typeface="Comic Sans MS" pitchFamily="66" charset="0"/>
                <a:sym typeface="Comic Sans MS" pitchFamily="66" charset="0"/>
              </a:rPr>
              <a:t> stakeholder yang </a:t>
            </a:r>
            <a:r>
              <a:rPr lang="en-US" altLang="en-US" dirty="0" err="1">
                <a:solidFill>
                  <a:schemeClr val="bg1"/>
                </a:solidFill>
                <a:latin typeface="Comic Sans MS" pitchFamily="66" charset="0"/>
                <a:sym typeface="Comic Sans MS" pitchFamily="66" charset="0"/>
              </a:rPr>
              <a:t>dihadapi</a:t>
            </a:r>
            <a:r>
              <a:rPr lang="en-US" altLang="en-US" dirty="0">
                <a:solidFill>
                  <a:schemeClr val="bg1"/>
                </a:solidFill>
                <a:latin typeface="Comic Sans MS" pitchFamily="66" charset="0"/>
                <a:sym typeface="Comic Sans MS" pitchFamily="66" charset="0"/>
              </a:rPr>
              <a:t> </a:t>
            </a:r>
            <a:r>
              <a:rPr lang="en-US" altLang="en-US" dirty="0" err="1">
                <a:solidFill>
                  <a:schemeClr val="bg1"/>
                </a:solidFill>
                <a:latin typeface="Comic Sans MS" pitchFamily="66" charset="0"/>
                <a:sym typeface="Comic Sans MS" pitchFamily="66" charset="0"/>
              </a:rPr>
              <a:t>proyek</a:t>
            </a:r>
            <a:r>
              <a:rPr lang="en-US" altLang="en-US" dirty="0">
                <a:solidFill>
                  <a:schemeClr val="bg1"/>
                </a:solidFill>
                <a:latin typeface="Comic Sans MS" pitchFamily="66" charset="0"/>
                <a:sym typeface="Comic Sans MS" pitchFamily="66" charset="0"/>
              </a:rPr>
              <a:t>.</a:t>
            </a:r>
            <a:endParaRPr lang="en-US" dirty="0">
              <a:solidFill>
                <a:schemeClr val="bg1"/>
              </a:solidFill>
              <a:latin typeface="Comic Sans MS" pitchFamily="66" charset="0"/>
              <a:sym typeface="Comic Sans MS" pitchFamily="66" charset="0"/>
            </a:endParaRPr>
          </a:p>
        </p:txBody>
      </p:sp>
      <p:grpSp>
        <p:nvGrpSpPr>
          <p:cNvPr id="21" name="Group 20"/>
          <p:cNvGrpSpPr/>
          <p:nvPr/>
        </p:nvGrpSpPr>
        <p:grpSpPr>
          <a:xfrm>
            <a:off x="5958023" y="1004661"/>
            <a:ext cx="2013131" cy="907218"/>
            <a:chOff x="4491201" y="3114"/>
            <a:chExt cx="1634550" cy="1281035"/>
          </a:xfrm>
        </p:grpSpPr>
        <p:sp>
          <p:nvSpPr>
            <p:cNvPr id="22" name="Oval 21"/>
            <p:cNvSpPr/>
            <p:nvPr/>
          </p:nvSpPr>
          <p:spPr>
            <a:xfrm>
              <a:off x="4491201" y="3114"/>
              <a:ext cx="1634550" cy="1281035"/>
            </a:xfrm>
            <a:prstGeom prst="ellipse">
              <a:avLst/>
            </a:prstGeom>
            <a:solidFill>
              <a:srgbClr val="800000"/>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sp>
        <p:sp>
          <p:nvSpPr>
            <p:cNvPr id="23" name="Oval 4"/>
            <p:cNvSpPr/>
            <p:nvPr/>
          </p:nvSpPr>
          <p:spPr>
            <a:xfrm>
              <a:off x="4730575" y="190717"/>
              <a:ext cx="1155802" cy="905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a:r>
                <a:rPr lang="en-US" sz="1400" dirty="0">
                  <a:solidFill>
                    <a:srgbClr val="FFFFFF"/>
                  </a:solidFill>
                </a:rPr>
                <a:t>(3)</a:t>
              </a:r>
            </a:p>
            <a:p>
              <a:pPr algn="ctr"/>
              <a:r>
                <a:rPr lang="en-US" sz="1400" dirty="0">
                  <a:solidFill>
                    <a:srgbClr val="FFFFFF"/>
                  </a:solidFill>
                </a:rPr>
                <a:t>Meetings</a:t>
              </a:r>
            </a:p>
          </p:txBody>
        </p:sp>
      </p:grpSp>
    </p:spTree>
    <p:extLst>
      <p:ext uri="{BB962C8B-B14F-4D97-AF65-F5344CB8AC3E}">
        <p14:creationId xmlns:p14="http://schemas.microsoft.com/office/powerpoint/2010/main" val="425900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Identify Stakeholder : </a:t>
            </a:r>
            <a:r>
              <a:rPr lang="en-US" sz="3600" b="1" dirty="0">
                <a:solidFill>
                  <a:srgbClr val="FF0000"/>
                </a:solidFill>
              </a:rPr>
              <a:t>OUTPUT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Rounded Rectangle 11"/>
          <p:cNvSpPr/>
          <p:nvPr/>
        </p:nvSpPr>
        <p:spPr>
          <a:xfrm>
            <a:off x="677402" y="1295397"/>
            <a:ext cx="10727141" cy="521992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altLang="zh-CN" sz="2000" dirty="0" err="1">
                <a:solidFill>
                  <a:schemeClr val="tx1"/>
                </a:solidFill>
                <a:latin typeface="Comic Sans MS" pitchFamily="66" charset="0"/>
                <a:sym typeface="Comic Sans MS" pitchFamily="66" charset="0"/>
              </a:rPr>
              <a:t>Hasil</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utama</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dari</a:t>
            </a:r>
            <a:r>
              <a:rPr lang="en-US" altLang="zh-CN" sz="2000" dirty="0">
                <a:solidFill>
                  <a:schemeClr val="tx1"/>
                </a:solidFill>
                <a:latin typeface="Comic Sans MS" pitchFamily="66" charset="0"/>
                <a:sym typeface="Comic Sans MS" pitchFamily="66" charset="0"/>
              </a:rPr>
              <a:t> proses </a:t>
            </a:r>
            <a:r>
              <a:rPr lang="en-US" altLang="zh-CN" sz="2000" dirty="0" err="1">
                <a:solidFill>
                  <a:schemeClr val="tx1"/>
                </a:solidFill>
                <a:latin typeface="Comic Sans MS" pitchFamily="66" charset="0"/>
                <a:sym typeface="Comic Sans MS" pitchFamily="66" charset="0"/>
              </a:rPr>
              <a:t>Identifikasi</a:t>
            </a:r>
            <a:r>
              <a:rPr lang="en-US" altLang="zh-CN" sz="2000" dirty="0">
                <a:solidFill>
                  <a:schemeClr val="tx1"/>
                </a:solidFill>
                <a:latin typeface="Comic Sans MS" pitchFamily="66" charset="0"/>
                <a:sym typeface="Comic Sans MS" pitchFamily="66" charset="0"/>
              </a:rPr>
              <a:t> Stakeholder </a:t>
            </a:r>
            <a:r>
              <a:rPr lang="en-US" altLang="zh-CN" sz="2000" dirty="0" err="1">
                <a:solidFill>
                  <a:schemeClr val="tx1"/>
                </a:solidFill>
                <a:latin typeface="Comic Sans MS" pitchFamily="66" charset="0"/>
                <a:sym typeface="Comic Sans MS" pitchFamily="66" charset="0"/>
              </a:rPr>
              <a:t>adalah</a:t>
            </a:r>
            <a:r>
              <a:rPr lang="en-US" altLang="zh-CN" sz="2000" dirty="0">
                <a:solidFill>
                  <a:schemeClr val="tx1"/>
                </a:solidFill>
                <a:latin typeface="Comic Sans MS" pitchFamily="66" charset="0"/>
                <a:sym typeface="Comic Sans MS" pitchFamily="66" charset="0"/>
              </a:rPr>
              <a:t> register stakeholder. </a:t>
            </a:r>
            <a:r>
              <a:rPr lang="en-US" altLang="zh-CN" sz="2000" dirty="0" err="1">
                <a:solidFill>
                  <a:schemeClr val="tx1"/>
                </a:solidFill>
                <a:latin typeface="Comic Sans MS" pitchFamily="66" charset="0"/>
                <a:sym typeface="Comic Sans MS" pitchFamily="66" charset="0"/>
              </a:rPr>
              <a:t>Ini</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berisi</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beberapa</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rincian</a:t>
            </a:r>
            <a:r>
              <a:rPr lang="en-US" altLang="zh-CN" sz="2000" dirty="0">
                <a:solidFill>
                  <a:schemeClr val="tx1"/>
                </a:solidFill>
                <a:latin typeface="Comic Sans MS" pitchFamily="66" charset="0"/>
                <a:sym typeface="Comic Sans MS" pitchFamily="66" charset="0"/>
              </a:rPr>
              <a:t> yang </a:t>
            </a:r>
            <a:r>
              <a:rPr lang="en-US" altLang="zh-CN" sz="2000" dirty="0" err="1">
                <a:solidFill>
                  <a:schemeClr val="tx1"/>
                </a:solidFill>
                <a:latin typeface="Comic Sans MS" pitchFamily="66" charset="0"/>
                <a:sym typeface="Comic Sans MS" pitchFamily="66" charset="0"/>
              </a:rPr>
              <a:t>terkait</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kepada</a:t>
            </a:r>
            <a:r>
              <a:rPr lang="en-US" altLang="zh-CN" sz="2000" dirty="0">
                <a:solidFill>
                  <a:schemeClr val="tx1"/>
                </a:solidFill>
                <a:latin typeface="Comic Sans MS" pitchFamily="66" charset="0"/>
                <a:sym typeface="Comic Sans MS" pitchFamily="66" charset="0"/>
              </a:rPr>
              <a:t> para stakeholder yang </a:t>
            </a:r>
            <a:r>
              <a:rPr lang="en-US" altLang="zh-CN" sz="2000" dirty="0" err="1">
                <a:solidFill>
                  <a:schemeClr val="tx1"/>
                </a:solidFill>
                <a:latin typeface="Comic Sans MS" pitchFamily="66" charset="0"/>
                <a:sym typeface="Comic Sans MS" pitchFamily="66" charset="0"/>
              </a:rPr>
              <a:t>diidentifikasi</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yaitu</a:t>
            </a:r>
            <a:r>
              <a:rPr lang="en-US" altLang="zh-CN" sz="2000" dirty="0">
                <a:solidFill>
                  <a:schemeClr val="tx1"/>
                </a:solidFill>
                <a:latin typeface="Comic Sans MS" pitchFamily="66" charset="0"/>
                <a:sym typeface="Comic Sans MS" pitchFamily="66" charset="0"/>
              </a:rPr>
              <a:t> : </a:t>
            </a:r>
          </a:p>
          <a:p>
            <a:pPr marL="800100" lvl="1" indent="-342900">
              <a:lnSpc>
                <a:spcPct val="120000"/>
              </a:lnSpc>
              <a:buFont typeface="Arial" panose="020B0604020202020204" pitchFamily="34" charset="0"/>
              <a:buChar char="•"/>
            </a:pPr>
            <a:r>
              <a:rPr lang="en-US" altLang="zh-CN" sz="2400" dirty="0" err="1">
                <a:solidFill>
                  <a:schemeClr val="tx1"/>
                </a:solidFill>
                <a:latin typeface="Comic Sans MS" pitchFamily="66" charset="0"/>
                <a:sym typeface="Comic Sans MS" pitchFamily="66" charset="0"/>
              </a:rPr>
              <a:t>Identifikasi</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Informasi</a:t>
            </a:r>
            <a:r>
              <a:rPr lang="en-US" altLang="zh-CN" sz="2400" dirty="0">
                <a:solidFill>
                  <a:schemeClr val="tx1"/>
                </a:solidFill>
                <a:latin typeface="Comic Sans MS" pitchFamily="66" charset="0"/>
                <a:sym typeface="Comic Sans MS" pitchFamily="66" charset="0"/>
              </a:rPr>
              <a:t> . Nama, </a:t>
            </a:r>
            <a:r>
              <a:rPr lang="en-US" altLang="zh-CN" sz="2400" dirty="0" err="1">
                <a:solidFill>
                  <a:schemeClr val="tx1"/>
                </a:solidFill>
                <a:latin typeface="Comic Sans MS" pitchFamily="66" charset="0"/>
                <a:sym typeface="Comic Sans MS" pitchFamily="66" charset="0"/>
              </a:rPr>
              <a:t>jabatan</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organisasi</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lokasi</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peran</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dalam</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proyek</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ini</a:t>
            </a:r>
            <a:r>
              <a:rPr lang="en-US" altLang="zh-CN" sz="2400" dirty="0">
                <a:solidFill>
                  <a:schemeClr val="tx1"/>
                </a:solidFill>
                <a:latin typeface="Comic Sans MS" pitchFamily="66" charset="0"/>
                <a:sym typeface="Comic Sans MS" pitchFamily="66" charset="0"/>
              </a:rPr>
              <a:t>,</a:t>
            </a:r>
          </a:p>
          <a:p>
            <a:pPr marL="800100" lvl="1" indent="-342900">
              <a:lnSpc>
                <a:spcPct val="120000"/>
              </a:lnSpc>
              <a:buFont typeface="Arial" panose="020B0604020202020204" pitchFamily="34" charset="0"/>
              <a:buChar char="•"/>
            </a:pPr>
            <a:r>
              <a:rPr lang="en-US" altLang="zh-CN" sz="2400" dirty="0" err="1">
                <a:solidFill>
                  <a:schemeClr val="tx1"/>
                </a:solidFill>
                <a:latin typeface="Comic Sans MS" pitchFamily="66" charset="0"/>
                <a:sym typeface="Comic Sans MS" pitchFamily="66" charset="0"/>
              </a:rPr>
              <a:t>Informasi</a:t>
            </a:r>
            <a:r>
              <a:rPr lang="en-US" altLang="zh-CN" sz="2400" dirty="0">
                <a:solidFill>
                  <a:schemeClr val="tx1"/>
                </a:solidFill>
                <a:latin typeface="Comic Sans MS" pitchFamily="66" charset="0"/>
                <a:sym typeface="Comic Sans MS" pitchFamily="66" charset="0"/>
              </a:rPr>
              <a:t> Assessment. </a:t>
            </a:r>
            <a:r>
              <a:rPr lang="en-US" altLang="zh-CN" sz="2400" dirty="0" err="1">
                <a:solidFill>
                  <a:schemeClr val="tx1"/>
                </a:solidFill>
                <a:latin typeface="Comic Sans MS" pitchFamily="66" charset="0"/>
                <a:sym typeface="Comic Sans MS" pitchFamily="66" charset="0"/>
              </a:rPr>
              <a:t>Persyaratan</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utama</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ekspektasi</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utama</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pengaruh</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potensial</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dalam</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proyek</a:t>
            </a:r>
            <a:r>
              <a:rPr lang="en-US" altLang="zh-CN" sz="2400" dirty="0">
                <a:solidFill>
                  <a:schemeClr val="tx1"/>
                </a:solidFill>
                <a:latin typeface="Comic Sans MS" pitchFamily="66" charset="0"/>
                <a:sym typeface="Comic Sans MS" pitchFamily="66" charset="0"/>
              </a:rPr>
              <a:t>,</a:t>
            </a:r>
          </a:p>
          <a:p>
            <a:pPr marL="800100" lvl="1" indent="-342900">
              <a:lnSpc>
                <a:spcPct val="120000"/>
              </a:lnSpc>
              <a:buFont typeface="Arial" panose="020B0604020202020204" pitchFamily="34" charset="0"/>
              <a:buChar char="•"/>
            </a:pPr>
            <a:r>
              <a:rPr lang="en-US" altLang="zh-CN" sz="2400" dirty="0" err="1">
                <a:solidFill>
                  <a:schemeClr val="tx1"/>
                </a:solidFill>
                <a:latin typeface="Comic Sans MS" pitchFamily="66" charset="0"/>
                <a:sym typeface="Comic Sans MS" pitchFamily="66" charset="0"/>
              </a:rPr>
              <a:t>Pengalaman</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hidup</a:t>
            </a:r>
            <a:r>
              <a:rPr lang="en-US" altLang="zh-CN" sz="2400" dirty="0">
                <a:solidFill>
                  <a:schemeClr val="tx1"/>
                </a:solidFill>
                <a:latin typeface="Comic Sans MS" pitchFamily="66" charset="0"/>
                <a:sym typeface="Comic Sans MS" pitchFamily="66" charset="0"/>
              </a:rPr>
              <a:t> yang paling </a:t>
            </a:r>
            <a:r>
              <a:rPr lang="en-US" altLang="zh-CN" sz="2400" dirty="0" err="1">
                <a:solidFill>
                  <a:schemeClr val="tx1"/>
                </a:solidFill>
                <a:latin typeface="Comic Sans MS" pitchFamily="66" charset="0"/>
                <a:sym typeface="Comic Sans MS" pitchFamily="66" charset="0"/>
              </a:rPr>
              <a:t>menarik</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dan</a:t>
            </a:r>
            <a:r>
              <a:rPr lang="en-US" altLang="zh-CN" sz="2400" dirty="0">
                <a:solidFill>
                  <a:schemeClr val="tx1"/>
                </a:solidFill>
                <a:latin typeface="Comic Sans MS" pitchFamily="66" charset="0"/>
                <a:sym typeface="Comic Sans MS" pitchFamily="66" charset="0"/>
              </a:rPr>
              <a:t>  </a:t>
            </a:r>
            <a:r>
              <a:rPr lang="en-US" altLang="zh-CN" sz="2400" dirty="0" err="1">
                <a:solidFill>
                  <a:schemeClr val="tx1"/>
                </a:solidFill>
                <a:latin typeface="Comic Sans MS" pitchFamily="66" charset="0"/>
                <a:sym typeface="Comic Sans MS" pitchFamily="66" charset="0"/>
              </a:rPr>
              <a:t>Klasifikasi</a:t>
            </a:r>
            <a:r>
              <a:rPr lang="en-US" altLang="zh-CN" sz="2400" dirty="0">
                <a:solidFill>
                  <a:schemeClr val="tx1"/>
                </a:solidFill>
                <a:latin typeface="Comic Sans MS" pitchFamily="66" charset="0"/>
                <a:sym typeface="Comic Sans MS" pitchFamily="66" charset="0"/>
              </a:rPr>
              <a:t> Stakeholder.</a:t>
            </a:r>
          </a:p>
          <a:p>
            <a:pPr lvl="1">
              <a:lnSpc>
                <a:spcPct val="120000"/>
              </a:lnSpc>
            </a:pPr>
            <a:endParaRPr lang="en-US" altLang="zh-CN" sz="2400" dirty="0">
              <a:solidFill>
                <a:schemeClr val="tx1"/>
              </a:solidFill>
              <a:latin typeface="Comic Sans MS" pitchFamily="66" charset="0"/>
              <a:sym typeface="Comic Sans MS" pitchFamily="66" charset="0"/>
            </a:endParaRPr>
          </a:p>
          <a:p>
            <a:pPr>
              <a:lnSpc>
                <a:spcPct val="120000"/>
              </a:lnSpc>
            </a:pPr>
            <a:r>
              <a:rPr lang="en-US" altLang="zh-CN" sz="2000" dirty="0">
                <a:solidFill>
                  <a:schemeClr val="tx1"/>
                </a:solidFill>
                <a:latin typeface="Comic Sans MS" pitchFamily="66" charset="0"/>
                <a:sym typeface="Comic Sans MS" pitchFamily="66" charset="0"/>
              </a:rPr>
              <a:t>    Register stakeholder </a:t>
            </a:r>
            <a:r>
              <a:rPr lang="en-US" altLang="zh-CN" sz="2000" dirty="0" err="1">
                <a:solidFill>
                  <a:schemeClr val="tx1"/>
                </a:solidFill>
                <a:latin typeface="Comic Sans MS" pitchFamily="66" charset="0"/>
                <a:sym typeface="Comic Sans MS" pitchFamily="66" charset="0"/>
              </a:rPr>
              <a:t>harus</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berkonsultasi</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dan</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diperbarui</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secara</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teratur</a:t>
            </a:r>
            <a:r>
              <a:rPr lang="en-US" altLang="zh-CN" sz="2000" dirty="0">
                <a:solidFill>
                  <a:schemeClr val="tx1"/>
                </a:solidFill>
                <a:latin typeface="Comic Sans MS" pitchFamily="66" charset="0"/>
                <a:sym typeface="Comic Sans MS" pitchFamily="66" charset="0"/>
              </a:rPr>
              <a:t>, stakeholder </a:t>
            </a:r>
            <a:r>
              <a:rPr lang="en-US" altLang="zh-CN" sz="2000" dirty="0" err="1">
                <a:solidFill>
                  <a:schemeClr val="tx1"/>
                </a:solidFill>
                <a:latin typeface="Comic Sans MS" pitchFamily="66" charset="0"/>
                <a:sym typeface="Comic Sans MS" pitchFamily="66" charset="0"/>
              </a:rPr>
              <a:t>dapat</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berubah</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baru</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diidentifikasi</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sepanjang</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siklus</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hidup</a:t>
            </a:r>
            <a:r>
              <a:rPr lang="en-US" altLang="zh-CN" sz="2000" dirty="0">
                <a:solidFill>
                  <a:schemeClr val="tx1"/>
                </a:solidFill>
                <a:latin typeface="Comic Sans MS" pitchFamily="66" charset="0"/>
                <a:sym typeface="Comic Sans MS" pitchFamily="66" charset="0"/>
              </a:rPr>
              <a:t> </a:t>
            </a:r>
            <a:r>
              <a:rPr lang="en-US" altLang="zh-CN" sz="2000" dirty="0" err="1">
                <a:solidFill>
                  <a:schemeClr val="tx1"/>
                </a:solidFill>
                <a:latin typeface="Comic Sans MS" pitchFamily="66" charset="0"/>
                <a:sym typeface="Comic Sans MS" pitchFamily="66" charset="0"/>
              </a:rPr>
              <a:t>proyek</a:t>
            </a:r>
            <a:r>
              <a:rPr lang="en-US" altLang="zh-CN" sz="2000" dirty="0">
                <a:solidFill>
                  <a:schemeClr val="tx1"/>
                </a:solidFill>
                <a:latin typeface="Comic Sans MS" pitchFamily="66" charset="0"/>
                <a:sym typeface="Comic Sans MS" pitchFamily="66" charset="0"/>
              </a:rPr>
              <a:t>. </a:t>
            </a:r>
          </a:p>
        </p:txBody>
      </p:sp>
      <p:sp>
        <p:nvSpPr>
          <p:cNvPr id="3" name="Rectangle 2"/>
          <p:cNvSpPr/>
          <p:nvPr/>
        </p:nvSpPr>
        <p:spPr>
          <a:xfrm>
            <a:off x="267397" y="746790"/>
            <a:ext cx="2895344" cy="424732"/>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a:lnSpc>
                <a:spcPct val="120000"/>
              </a:lnSpc>
            </a:pPr>
            <a:r>
              <a:rPr lang="en-US" altLang="zh-CN" b="1" dirty="0">
                <a:latin typeface="Comic Sans MS" pitchFamily="66" charset="0"/>
                <a:sym typeface="Comic Sans MS" pitchFamily="66" charset="0"/>
              </a:rPr>
              <a:t>1. Stakeholder Register</a:t>
            </a:r>
            <a:endParaRPr lang="en-US" altLang="zh-CN" dirty="0">
              <a:latin typeface="Comic Sans MS" pitchFamily="66" charset="0"/>
              <a:sym typeface="Comic Sans MS" pitchFamily="66" charset="0"/>
            </a:endParaRPr>
          </a:p>
        </p:txBody>
      </p:sp>
    </p:spTree>
    <p:extLst>
      <p:ext uri="{BB962C8B-B14F-4D97-AF65-F5344CB8AC3E}">
        <p14:creationId xmlns:p14="http://schemas.microsoft.com/office/powerpoint/2010/main" val="370022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PLAN STAKEHOLDER ENGAGEMENT</a:t>
            </a:r>
            <a:endParaRPr lang="id-ID" sz="3200" b="1" dirty="0">
              <a:cs typeface="Century Gothic" charset="0"/>
            </a:endParaRP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658736" y="4317974"/>
            <a:ext cx="1468237"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Stakeholder</a:t>
            </a:r>
            <a:endParaRPr lang="en-US" sz="1600" b="1" kern="1200" dirty="0">
              <a:solidFill>
                <a:schemeClr val="tx1"/>
              </a:solidFill>
            </a:endParaRP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STAKEHOLDER ENGAGEMENT</a:t>
            </a:r>
            <a:endParaRPr lang="en-US" sz="1600" b="1" kern="1200" dirty="0">
              <a:solidFill>
                <a:schemeClr val="tx1"/>
              </a:solidFill>
            </a:endParaRP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Monitor Stakeholder Engagement</a:t>
            </a:r>
            <a:endParaRPr lang="en-US" sz="1400" b="1" kern="1200" dirty="0">
              <a:solidFill>
                <a:schemeClr val="tx1"/>
              </a:solidFill>
            </a:endParaRP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Manage Stakeholder Engagement</a:t>
            </a:r>
          </a:p>
        </p:txBody>
      </p:sp>
    </p:spTree>
    <p:extLst>
      <p:ext uri="{BB962C8B-B14F-4D97-AF65-F5344CB8AC3E}">
        <p14:creationId xmlns:p14="http://schemas.microsoft.com/office/powerpoint/2010/main" val="169993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lvl="0" algn="l" eaLnBrk="1" hangingPunct="1"/>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lang="en-US" altLang="en-US" sz="3600" b="1" dirty="0"/>
              <a:t>SASARAN MATERI PERKULIAHAN</a:t>
            </a:r>
            <a:endPar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749079" y="3129474"/>
            <a:ext cx="10693842" cy="3223796"/>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14300" marR="0" lvl="0" indent="0" algn="just" defTabSz="914400" rtl="0" eaLnBrk="0" fontAlgn="auto" latinLnBrk="0" hangingPunct="0">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Arial" charset="0"/>
              <a:ea typeface="+mn-ea"/>
              <a:cs typeface="Arial" charset="0"/>
            </a:endParaRPr>
          </a:p>
          <a:p>
            <a:r>
              <a:rPr lang="en-US" altLang="en-US" sz="2800" dirty="0"/>
              <a:t>Pada </a:t>
            </a:r>
            <a:r>
              <a:rPr lang="en-US" altLang="en-US" sz="2800" dirty="0" err="1"/>
              <a:t>akhir</a:t>
            </a:r>
            <a:r>
              <a:rPr lang="en-US" altLang="en-US" sz="2800" dirty="0"/>
              <a:t> </a:t>
            </a:r>
            <a:r>
              <a:rPr lang="en-US" altLang="en-US" sz="2800" dirty="0" err="1"/>
              <a:t>pertemuan</a:t>
            </a:r>
            <a:r>
              <a:rPr lang="en-US" altLang="en-US" sz="2800" dirty="0"/>
              <a:t> </a:t>
            </a:r>
            <a:r>
              <a:rPr lang="en-US" altLang="en-US" sz="2800" dirty="0" err="1"/>
              <a:t>ini</a:t>
            </a:r>
            <a:r>
              <a:rPr lang="en-US" altLang="en-US" sz="2800" dirty="0"/>
              <a:t>, </a:t>
            </a:r>
            <a:r>
              <a:rPr lang="en-US" altLang="en-US" sz="2800" dirty="0" err="1"/>
              <a:t>diharapkan</a:t>
            </a:r>
            <a:r>
              <a:rPr lang="id-ID" altLang="en-US" sz="2800" dirty="0"/>
              <a:t> :</a:t>
            </a:r>
          </a:p>
          <a:p>
            <a:pPr marL="51435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mengidentifikasi</a:t>
            </a:r>
            <a:r>
              <a:rPr lang="en-US" sz="2800" dirty="0"/>
              <a:t> dan </a:t>
            </a:r>
            <a:r>
              <a:rPr lang="en-US" sz="2800" dirty="0" err="1"/>
              <a:t>memanage</a:t>
            </a:r>
            <a:r>
              <a:rPr lang="en-US" sz="2800" dirty="0"/>
              <a:t> stakeholder </a:t>
            </a:r>
            <a:r>
              <a:rPr lang="en-US" sz="2800" dirty="0" err="1"/>
              <a:t>proyek</a:t>
            </a:r>
            <a:endParaRPr lang="id-ID" sz="2800" dirty="0"/>
          </a:p>
          <a:p>
            <a:pPr marL="514350" indent="-514350">
              <a:buFont typeface="+mj-lt"/>
              <a:buAutoNum type="arabicPeriod"/>
            </a:pPr>
            <a:r>
              <a:rPr lang="en-US" sz="2800" dirty="0" err="1"/>
              <a:t>Mahasiswa</a:t>
            </a:r>
            <a:r>
              <a:rPr lang="en-US" sz="2800" dirty="0"/>
              <a:t> </a:t>
            </a:r>
            <a:r>
              <a:rPr lang="en-US" sz="2800" dirty="0" err="1"/>
              <a:t>mampu</a:t>
            </a:r>
            <a:r>
              <a:rPr lang="en-US" sz="2800" dirty="0"/>
              <a:t> </a:t>
            </a:r>
            <a:r>
              <a:rPr lang="en-US" sz="2800" dirty="0" err="1"/>
              <a:t>memanage</a:t>
            </a:r>
            <a:r>
              <a:rPr lang="en-US" sz="2800" dirty="0"/>
              <a:t> </a:t>
            </a:r>
            <a:r>
              <a:rPr lang="en-US" sz="2800" dirty="0" err="1"/>
              <a:t>komunikasi</a:t>
            </a:r>
            <a:r>
              <a:rPr lang="en-US" sz="2800" dirty="0"/>
              <a:t> </a:t>
            </a:r>
            <a:r>
              <a:rPr lang="en-US" sz="2800" dirty="0" err="1"/>
              <a:t>dengan</a:t>
            </a:r>
            <a:r>
              <a:rPr lang="en-US" sz="2800" dirty="0"/>
              <a:t> stakeholder</a:t>
            </a:r>
          </a:p>
          <a:p>
            <a:endParaRPr lang="en-US" sz="2800" dirty="0"/>
          </a:p>
        </p:txBody>
      </p:sp>
    </p:spTree>
    <p:extLst>
      <p:ext uri="{BB962C8B-B14F-4D97-AF65-F5344CB8AC3E}">
        <p14:creationId xmlns:p14="http://schemas.microsoft.com/office/powerpoint/2010/main" val="124881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trocanada.com/wp-content/uploads/2014/05/Planni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2843" y="984786"/>
            <a:ext cx="4443413"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a:t>
            </a:r>
          </a:p>
        </p:txBody>
      </p:sp>
      <p:pic>
        <p:nvPicPr>
          <p:cNvPr id="13" name="Picture 12"/>
          <p:cNvPicPr/>
          <p:nvPr/>
        </p:nvPicPr>
        <p:blipFill>
          <a:blip r:embed="rId3" cstate="print"/>
          <a:srcRect/>
          <a:stretch>
            <a:fillRect/>
          </a:stretch>
        </p:blipFill>
        <p:spPr bwMode="auto">
          <a:xfrm>
            <a:off x="11000095" y="75561"/>
            <a:ext cx="846161" cy="756952"/>
          </a:xfrm>
          <a:prstGeom prst="rect">
            <a:avLst/>
          </a:prstGeom>
          <a:noFill/>
          <a:ln w="9525">
            <a:noFill/>
            <a:miter lim="800000"/>
            <a:headEnd/>
            <a:tailEnd/>
          </a:ln>
        </p:spPr>
      </p:pic>
      <p:grpSp>
        <p:nvGrpSpPr>
          <p:cNvPr id="5" name="Group 4"/>
          <p:cNvGrpSpPr/>
          <p:nvPr/>
        </p:nvGrpSpPr>
        <p:grpSpPr>
          <a:xfrm>
            <a:off x="549603" y="984786"/>
            <a:ext cx="6833836" cy="5675321"/>
            <a:chOff x="2825750" y="821946"/>
            <a:chExt cx="2476500" cy="37538981"/>
          </a:xfrm>
          <a:scene3d>
            <a:camera prst="orthographicFront"/>
            <a:lightRig rig="threePt" dir="t">
              <a:rot lat="0" lon="0" rev="7500000"/>
            </a:lightRig>
          </a:scene3d>
        </p:grpSpPr>
        <p:sp>
          <p:nvSpPr>
            <p:cNvPr id="7" name="Rectangle 6"/>
            <p:cNvSpPr/>
            <p:nvPr/>
          </p:nvSpPr>
          <p:spPr>
            <a:xfrm>
              <a:off x="2825750" y="821946"/>
              <a:ext cx="2476500" cy="37538981"/>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8" name="Rectangle 7"/>
            <p:cNvSpPr/>
            <p:nvPr/>
          </p:nvSpPr>
          <p:spPr>
            <a:xfrm>
              <a:off x="2825750" y="821953"/>
              <a:ext cx="2476500" cy="3753897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342900" indent="-342900" algn="just">
                <a:lnSpc>
                  <a:spcPct val="150000"/>
                </a:lnSpc>
                <a:buFont typeface="Arial" pitchFamily="34" charset="0"/>
                <a:buChar char="•"/>
              </a:pPr>
              <a:r>
                <a:rPr lang="en-US" altLang="zh-CN" sz="2400" b="1" dirty="0"/>
                <a:t>PLAN STAKEHOLDER ENGAGEMENT </a:t>
              </a:r>
              <a:r>
                <a:rPr lang="en-US" altLang="zh-CN" sz="2400" b="1" dirty="0" err="1"/>
                <a:t>adalah</a:t>
              </a:r>
              <a:r>
                <a:rPr lang="en-US" altLang="zh-CN" sz="2400" b="1" dirty="0"/>
                <a:t> proses </a:t>
              </a:r>
              <a:r>
                <a:rPr lang="en-US" altLang="zh-CN" sz="2400" b="1" dirty="0" err="1"/>
                <a:t>pengembangan</a:t>
              </a:r>
              <a:r>
                <a:rPr lang="en-US" altLang="zh-CN" sz="2400" b="1" dirty="0"/>
                <a:t> </a:t>
              </a:r>
              <a:r>
                <a:rPr lang="en-US" altLang="zh-CN" sz="2400" b="1" dirty="0" err="1"/>
                <a:t>strategi</a:t>
              </a:r>
              <a:r>
                <a:rPr lang="en-US" altLang="zh-CN" sz="2400" b="1" dirty="0"/>
                <a:t> </a:t>
              </a:r>
              <a:r>
                <a:rPr lang="en-US" altLang="zh-CN" sz="2400" b="1" dirty="0" err="1"/>
                <a:t>pengelolaan</a:t>
              </a:r>
              <a:r>
                <a:rPr lang="en-US" altLang="zh-CN" sz="2400" b="1" dirty="0"/>
                <a:t> yang </a:t>
              </a:r>
              <a:r>
                <a:rPr lang="en-US" altLang="zh-CN" sz="2400" b="1" dirty="0" err="1"/>
                <a:t>tepat</a:t>
              </a:r>
              <a:r>
                <a:rPr lang="en-US" altLang="zh-CN" sz="2400" b="1" dirty="0"/>
                <a:t> </a:t>
              </a:r>
              <a:r>
                <a:rPr lang="en-US" altLang="zh-CN" sz="2400" b="1" dirty="0" err="1"/>
                <a:t>untuk</a:t>
              </a:r>
              <a:r>
                <a:rPr lang="en-US" altLang="zh-CN" sz="2400" b="1" dirty="0"/>
                <a:t> </a:t>
              </a:r>
              <a:r>
                <a:rPr lang="en-US" altLang="zh-CN" sz="2400" b="1" dirty="0" err="1"/>
                <a:t>secara</a:t>
              </a:r>
              <a:r>
                <a:rPr lang="en-US" altLang="zh-CN" sz="2400" b="1" dirty="0"/>
                <a:t> </a:t>
              </a:r>
              <a:r>
                <a:rPr lang="en-US" altLang="zh-CN" sz="2400" b="1" dirty="0" err="1"/>
                <a:t>efektif</a:t>
              </a:r>
              <a:r>
                <a:rPr lang="en-US" altLang="zh-CN" sz="2400" b="1" dirty="0"/>
                <a:t> </a:t>
              </a:r>
              <a:r>
                <a:rPr lang="en-US" altLang="zh-CN" sz="2400" b="1" dirty="0" err="1"/>
                <a:t>melibatkan</a:t>
              </a:r>
              <a:r>
                <a:rPr lang="en-US" altLang="zh-CN" sz="2400" b="1" dirty="0"/>
                <a:t> para stakeholder di </a:t>
              </a:r>
              <a:r>
                <a:rPr lang="en-US" altLang="zh-CN" sz="2400" b="1" dirty="0" err="1"/>
                <a:t>seluruh</a:t>
              </a:r>
              <a:r>
                <a:rPr lang="en-US" altLang="zh-CN" sz="2400" b="1" dirty="0"/>
                <a:t> </a:t>
              </a:r>
              <a:r>
                <a:rPr lang="en-US" altLang="zh-CN" sz="2400" b="1" dirty="0" err="1"/>
                <a:t>siklus</a:t>
              </a:r>
              <a:r>
                <a:rPr lang="en-US" altLang="zh-CN" sz="2400" b="1" dirty="0"/>
                <a:t> </a:t>
              </a:r>
              <a:r>
                <a:rPr lang="en-US" altLang="zh-CN" sz="2400" b="1" dirty="0" err="1"/>
                <a:t>proyek</a:t>
              </a:r>
              <a:r>
                <a:rPr lang="en-US" altLang="zh-CN" sz="2400" b="1" dirty="0"/>
                <a:t>, </a:t>
              </a:r>
              <a:r>
                <a:rPr lang="en-US" altLang="zh-CN" sz="2400" b="1" dirty="0" err="1"/>
                <a:t>didasarkan</a:t>
              </a:r>
              <a:r>
                <a:rPr lang="en-US" altLang="zh-CN" sz="2400" b="1" dirty="0"/>
                <a:t> </a:t>
              </a:r>
              <a:r>
                <a:rPr lang="en-US" altLang="zh-CN" sz="2400" b="1" dirty="0" err="1"/>
                <a:t>pada</a:t>
              </a:r>
              <a:r>
                <a:rPr lang="en-US" altLang="zh-CN" sz="2400" b="1" dirty="0"/>
                <a:t> </a:t>
              </a:r>
              <a:r>
                <a:rPr lang="en-US" altLang="zh-CN" sz="2400" b="1" dirty="0" err="1"/>
                <a:t>analisis</a:t>
              </a:r>
              <a:r>
                <a:rPr lang="en-US" altLang="zh-CN" sz="2400" b="1" dirty="0"/>
                <a:t> </a:t>
              </a:r>
              <a:r>
                <a:rPr lang="en-US" altLang="zh-CN" sz="2400" b="1" dirty="0" err="1"/>
                <a:t>kebutuhan</a:t>
              </a:r>
              <a:r>
                <a:rPr lang="en-US" altLang="zh-CN" sz="2400" b="1" dirty="0"/>
                <a:t>, </a:t>
              </a:r>
              <a:r>
                <a:rPr lang="en-US" altLang="zh-CN" sz="2400" b="1" dirty="0" err="1"/>
                <a:t>minat</a:t>
              </a:r>
              <a:r>
                <a:rPr lang="en-US" altLang="zh-CN" sz="2400" b="1" dirty="0"/>
                <a:t>, </a:t>
              </a:r>
              <a:r>
                <a:rPr lang="en-US" altLang="zh-CN" sz="2400" b="1" dirty="0" err="1"/>
                <a:t>dan</a:t>
              </a:r>
              <a:r>
                <a:rPr lang="en-US" altLang="zh-CN" sz="2400" b="1" dirty="0"/>
                <a:t> </a:t>
              </a:r>
              <a:r>
                <a:rPr lang="en-US" altLang="zh-CN" sz="2400" b="1" dirty="0" err="1"/>
                <a:t>potensi</a:t>
              </a:r>
              <a:r>
                <a:rPr lang="en-US" altLang="zh-CN" sz="2400" b="1" dirty="0"/>
                <a:t> </a:t>
              </a:r>
              <a:r>
                <a:rPr lang="en-US" altLang="zh-CN" sz="2400" b="1" dirty="0" err="1"/>
                <a:t>berdampak</a:t>
              </a:r>
              <a:r>
                <a:rPr lang="en-US" altLang="zh-CN" sz="2400" b="1" dirty="0"/>
                <a:t> </a:t>
              </a:r>
              <a:r>
                <a:rPr lang="en-US" altLang="zh-CN" sz="2400" b="1" dirty="0" err="1"/>
                <a:t>pada</a:t>
              </a:r>
              <a:r>
                <a:rPr lang="en-US" altLang="zh-CN" sz="2400" b="1" dirty="0"/>
                <a:t> </a:t>
              </a:r>
              <a:r>
                <a:rPr lang="en-US" altLang="zh-CN" sz="2400" b="1" dirty="0" err="1"/>
                <a:t>keberhasilan</a:t>
              </a:r>
              <a:r>
                <a:rPr lang="en-US" altLang="zh-CN" sz="2400" b="1" dirty="0"/>
                <a:t> </a:t>
              </a:r>
              <a:r>
                <a:rPr lang="en-US" altLang="zh-CN" sz="2400" b="1" dirty="0" err="1"/>
                <a:t>proyek</a:t>
              </a:r>
              <a:endParaRPr lang="en-US" altLang="zh-CN" sz="2400" b="1" dirty="0"/>
            </a:p>
            <a:p>
              <a:pPr marL="342900" indent="-342900" algn="just">
                <a:lnSpc>
                  <a:spcPct val="150000"/>
                </a:lnSpc>
                <a:buFont typeface="Arial" pitchFamily="34" charset="0"/>
                <a:buChar char="•"/>
              </a:pPr>
              <a:r>
                <a:rPr lang="en-US" altLang="zh-CN" sz="2400" b="1" dirty="0" err="1"/>
                <a:t>Manfaat</a:t>
              </a:r>
              <a:r>
                <a:rPr lang="en-US" altLang="zh-CN" sz="2400" b="1" dirty="0"/>
                <a:t> </a:t>
              </a:r>
              <a:r>
                <a:rPr lang="en-US" altLang="zh-CN" sz="2400" b="1" dirty="0" err="1"/>
                <a:t>utama</a:t>
              </a:r>
              <a:r>
                <a:rPr lang="en-US" altLang="zh-CN" sz="2400" b="1" dirty="0"/>
                <a:t> </a:t>
              </a:r>
              <a:r>
                <a:rPr lang="en-US" altLang="zh-CN" sz="2400" b="1" dirty="0" err="1"/>
                <a:t>dari</a:t>
              </a:r>
              <a:r>
                <a:rPr lang="en-US" altLang="zh-CN" sz="2400" b="1" dirty="0"/>
                <a:t> proses </a:t>
              </a:r>
              <a:r>
                <a:rPr lang="en-US" altLang="zh-CN" sz="2400" b="1" dirty="0" err="1"/>
                <a:t>ini</a:t>
              </a:r>
              <a:r>
                <a:rPr lang="en-US" altLang="zh-CN" sz="2400" b="1" dirty="0"/>
                <a:t> </a:t>
              </a:r>
              <a:r>
                <a:rPr lang="en-US" altLang="zh-CN" sz="2400" b="1" dirty="0" err="1"/>
                <a:t>adalah</a:t>
              </a:r>
              <a:r>
                <a:rPr lang="en-US" altLang="zh-CN" sz="2400" b="1" dirty="0"/>
                <a:t> </a:t>
              </a:r>
              <a:r>
                <a:rPr lang="en-US" altLang="zh-CN" sz="2400" b="1" dirty="0" err="1"/>
                <a:t>bahwa</a:t>
              </a:r>
              <a:r>
                <a:rPr lang="en-US" altLang="zh-CN" sz="2400" b="1" dirty="0"/>
                <a:t> </a:t>
              </a:r>
              <a:r>
                <a:rPr lang="en-US" altLang="zh-CN" sz="2400" b="1" dirty="0" err="1"/>
                <a:t>rencana</a:t>
              </a:r>
              <a:r>
                <a:rPr lang="en-US" altLang="zh-CN" sz="2400" b="1" dirty="0"/>
                <a:t> </a:t>
              </a:r>
              <a:r>
                <a:rPr lang="en-US" altLang="zh-CN" sz="2400" b="1" dirty="0" err="1"/>
                <a:t>ditindaklanjuti</a:t>
              </a:r>
              <a:r>
                <a:rPr lang="en-US" altLang="zh-CN" sz="2400" b="1" dirty="0"/>
                <a:t> </a:t>
              </a:r>
              <a:r>
                <a:rPr lang="en-US" altLang="zh-CN" sz="2400" b="1" dirty="0" err="1"/>
                <a:t>untuk</a:t>
              </a:r>
              <a:r>
                <a:rPr lang="en-US" altLang="zh-CN" sz="2400" b="1" dirty="0"/>
                <a:t> </a:t>
              </a:r>
              <a:r>
                <a:rPr lang="en-US" altLang="zh-CN" sz="2400" b="1" dirty="0" err="1"/>
                <a:t>berinteraksi</a:t>
              </a:r>
              <a:r>
                <a:rPr lang="en-US" altLang="zh-CN" sz="2400" b="1" dirty="0"/>
                <a:t> </a:t>
              </a:r>
              <a:r>
                <a:rPr lang="en-US" altLang="zh-CN" sz="2400" b="1" dirty="0" err="1"/>
                <a:t>dengan</a:t>
              </a:r>
              <a:r>
                <a:rPr lang="en-US" altLang="zh-CN" sz="2400" b="1" dirty="0"/>
                <a:t> stakeholder </a:t>
              </a:r>
              <a:r>
                <a:rPr lang="en-US" altLang="zh-CN" sz="2400" b="1" dirty="0" err="1"/>
                <a:t>proyek</a:t>
              </a:r>
              <a:r>
                <a:rPr lang="en-US" altLang="zh-CN" sz="2400" b="1" dirty="0"/>
                <a:t> </a:t>
              </a:r>
              <a:r>
                <a:rPr lang="en-US" altLang="zh-CN" sz="2400" b="1" dirty="0" err="1"/>
                <a:t>untuk</a:t>
              </a:r>
              <a:r>
                <a:rPr lang="en-US" altLang="zh-CN" sz="2400" b="1" dirty="0"/>
                <a:t> </a:t>
              </a:r>
              <a:r>
                <a:rPr lang="en-US" altLang="zh-CN" sz="2400" b="1" dirty="0" err="1"/>
                <a:t>mendukung</a:t>
              </a:r>
              <a:r>
                <a:rPr lang="en-US" altLang="zh-CN" sz="2400" b="1" dirty="0"/>
                <a:t> </a:t>
              </a:r>
              <a:r>
                <a:rPr lang="en-US" altLang="zh-CN" sz="2400" b="1" dirty="0" err="1"/>
                <a:t>kepentingan</a:t>
              </a:r>
              <a:r>
                <a:rPr lang="en-US" altLang="zh-CN" sz="2400" b="1" dirty="0"/>
                <a:t> </a:t>
              </a:r>
              <a:r>
                <a:rPr lang="en-US" altLang="zh-CN" sz="2400" b="1" dirty="0" err="1"/>
                <a:t>proyek</a:t>
              </a:r>
              <a:r>
                <a:rPr lang="en-US" altLang="zh-CN" sz="2400" b="1" dirty="0"/>
                <a:t>.</a:t>
              </a:r>
            </a:p>
          </p:txBody>
        </p:sp>
      </p:grpSp>
    </p:spTree>
    <p:extLst>
      <p:ext uri="{BB962C8B-B14F-4D97-AF65-F5344CB8AC3E}">
        <p14:creationId xmlns:p14="http://schemas.microsoft.com/office/powerpoint/2010/main" val="366050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a:t>
            </a: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grpSp>
        <p:nvGrpSpPr>
          <p:cNvPr id="5" name="Group 4"/>
          <p:cNvGrpSpPr/>
          <p:nvPr/>
        </p:nvGrpSpPr>
        <p:grpSpPr>
          <a:xfrm>
            <a:off x="549603" y="984786"/>
            <a:ext cx="11296652" cy="5675321"/>
            <a:chOff x="2825750" y="821946"/>
            <a:chExt cx="4093771" cy="37538981"/>
          </a:xfrm>
          <a:scene3d>
            <a:camera prst="orthographicFront"/>
            <a:lightRig rig="threePt" dir="t">
              <a:rot lat="0" lon="0" rev="7500000"/>
            </a:lightRig>
          </a:scene3d>
        </p:grpSpPr>
        <p:sp>
          <p:nvSpPr>
            <p:cNvPr id="7" name="Rectangle 6"/>
            <p:cNvSpPr/>
            <p:nvPr/>
          </p:nvSpPr>
          <p:spPr>
            <a:xfrm>
              <a:off x="2825750" y="821946"/>
              <a:ext cx="4093771" cy="37538981"/>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8" name="Rectangle 7"/>
            <p:cNvSpPr/>
            <p:nvPr/>
          </p:nvSpPr>
          <p:spPr>
            <a:xfrm>
              <a:off x="2825750" y="821953"/>
              <a:ext cx="4093771" cy="3753897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algn="just">
                <a:lnSpc>
                  <a:spcPct val="120000"/>
                </a:lnSpc>
                <a:buFont typeface="Wingdings" pitchFamily="2" charset="2"/>
                <a:buChar char="q"/>
              </a:pPr>
              <a:r>
                <a:rPr lang="en-US" altLang="zh-CN" sz="2400" b="1" dirty="0"/>
                <a:t> PLAN STAKEHOLDER ENGAGEMENT </a:t>
              </a:r>
              <a:r>
                <a:rPr lang="en-US" altLang="zh-CN" sz="2400" b="1" dirty="0" err="1"/>
                <a:t>mengidentifikasi</a:t>
              </a:r>
              <a:r>
                <a:rPr lang="en-US" altLang="zh-CN" sz="2400" b="1" dirty="0"/>
                <a:t> </a:t>
              </a:r>
              <a:r>
                <a:rPr lang="en-US" altLang="zh-CN" sz="2400" b="1" dirty="0" err="1"/>
                <a:t>bagaimana</a:t>
              </a:r>
              <a:r>
                <a:rPr lang="en-US" altLang="zh-CN" sz="2400" b="1" dirty="0"/>
                <a:t> </a:t>
              </a:r>
              <a:r>
                <a:rPr lang="en-US" altLang="zh-CN" sz="2400" b="1" dirty="0" err="1"/>
                <a:t>proyek</a:t>
              </a:r>
              <a:r>
                <a:rPr lang="en-US" altLang="zh-CN" sz="2400" b="1" dirty="0"/>
                <a:t> </a:t>
              </a:r>
              <a:r>
                <a:rPr lang="en-US" altLang="zh-CN" sz="2400" b="1" dirty="0" err="1"/>
                <a:t>akan</a:t>
              </a:r>
              <a:r>
                <a:rPr lang="en-US" altLang="zh-CN" sz="2400" b="1" dirty="0"/>
                <a:t> </a:t>
              </a:r>
              <a:r>
                <a:rPr lang="en-US" altLang="zh-CN" sz="2400" b="1" dirty="0" err="1"/>
                <a:t>mempengaruhi</a:t>
              </a:r>
              <a:r>
                <a:rPr lang="en-US" altLang="zh-CN" sz="2400" b="1" dirty="0"/>
                <a:t> stakeholder, yang </a:t>
              </a:r>
              <a:r>
                <a:rPr lang="en-US" altLang="zh-CN" sz="2400" b="1" dirty="0" err="1"/>
                <a:t>kemudian</a:t>
              </a:r>
              <a:r>
                <a:rPr lang="en-US" altLang="zh-CN" sz="2400" b="1" dirty="0"/>
                <a:t> </a:t>
              </a:r>
              <a:r>
                <a:rPr lang="en-US" altLang="zh-CN" sz="2400" b="1" dirty="0" err="1"/>
                <a:t>memungkinkan</a:t>
              </a:r>
              <a:r>
                <a:rPr lang="en-US" altLang="zh-CN" sz="2400" b="1" dirty="0"/>
                <a:t> </a:t>
              </a:r>
              <a:r>
                <a:rPr lang="en-US" altLang="zh-CN" sz="2400" b="1" dirty="0" err="1"/>
                <a:t>manajer</a:t>
              </a:r>
              <a:r>
                <a:rPr lang="en-US" altLang="zh-CN" sz="2400" b="1" dirty="0"/>
                <a:t> </a:t>
              </a:r>
              <a:r>
                <a:rPr lang="en-US" altLang="zh-CN" sz="2400" b="1" dirty="0" err="1"/>
                <a:t>proyek</a:t>
              </a:r>
              <a:r>
                <a:rPr lang="en-US" altLang="zh-CN" sz="2400" b="1" dirty="0"/>
                <a:t> </a:t>
              </a:r>
              <a:r>
                <a:rPr lang="en-US" altLang="zh-CN" sz="2400" b="1" dirty="0" err="1"/>
                <a:t>untuk</a:t>
              </a:r>
              <a:r>
                <a:rPr lang="en-US" altLang="zh-CN" sz="2400" b="1" dirty="0"/>
                <a:t> </a:t>
              </a:r>
              <a:r>
                <a:rPr lang="en-US" altLang="zh-CN" sz="2400" b="1" dirty="0" err="1"/>
                <a:t>mengembangkan</a:t>
              </a:r>
              <a:r>
                <a:rPr lang="en-US" altLang="zh-CN" sz="2400" b="1" dirty="0"/>
                <a:t> </a:t>
              </a:r>
              <a:r>
                <a:rPr lang="en-US" altLang="zh-CN" sz="2400" b="1" dirty="0" err="1"/>
                <a:t>berbagai</a:t>
              </a:r>
              <a:r>
                <a:rPr lang="en-US" altLang="zh-CN" sz="2400" b="1" dirty="0"/>
                <a:t> </a:t>
              </a:r>
              <a:r>
                <a:rPr lang="en-US" altLang="zh-CN" sz="2400" b="1" dirty="0" err="1"/>
                <a:t>cara</a:t>
              </a:r>
              <a:r>
                <a:rPr lang="en-US" altLang="zh-CN" sz="2400" b="1" dirty="0"/>
                <a:t> yang </a:t>
              </a:r>
              <a:r>
                <a:rPr lang="en-US" altLang="zh-CN" sz="2400" b="1" dirty="0" err="1"/>
                <a:t>secara</a:t>
              </a:r>
              <a:r>
                <a:rPr lang="en-US" altLang="zh-CN" sz="2400" b="1" dirty="0"/>
                <a:t> </a:t>
              </a:r>
              <a:r>
                <a:rPr lang="en-US" altLang="zh-CN" sz="2400" b="1" dirty="0" err="1"/>
                <a:t>efektif</a:t>
              </a:r>
              <a:r>
                <a:rPr lang="en-US" altLang="zh-CN" sz="2400" b="1" dirty="0"/>
                <a:t> </a:t>
              </a:r>
              <a:r>
                <a:rPr lang="en-US" altLang="zh-CN" sz="2400" b="1" dirty="0" err="1"/>
                <a:t>melibatkan</a:t>
              </a:r>
              <a:r>
                <a:rPr lang="en-US" altLang="zh-CN" sz="2400" b="1" dirty="0"/>
                <a:t> para Stakeholder </a:t>
              </a:r>
              <a:r>
                <a:rPr lang="en-US" altLang="zh-CN" sz="2400" b="1" dirty="0" err="1"/>
                <a:t>dalam</a:t>
              </a:r>
              <a:r>
                <a:rPr lang="en-US" altLang="zh-CN" sz="2400" b="1" dirty="0"/>
                <a:t> </a:t>
              </a:r>
              <a:r>
                <a:rPr lang="en-US" altLang="zh-CN" sz="2400" b="1" dirty="0" err="1"/>
                <a:t>proyek</a:t>
              </a:r>
              <a:r>
                <a:rPr lang="en-US" altLang="zh-CN" sz="2400" b="1" dirty="0"/>
                <a:t> </a:t>
              </a:r>
              <a:r>
                <a:rPr lang="en-US" altLang="zh-CN" sz="2400" b="1" dirty="0" err="1"/>
                <a:t>ini</a:t>
              </a:r>
              <a:r>
                <a:rPr lang="en-US" altLang="zh-CN" sz="2400" b="1" dirty="0"/>
                <a:t>.</a:t>
              </a:r>
            </a:p>
            <a:p>
              <a:pPr algn="just">
                <a:lnSpc>
                  <a:spcPct val="120000"/>
                </a:lnSpc>
                <a:buFont typeface="Wingdings" pitchFamily="2" charset="2"/>
                <a:buChar char="q"/>
              </a:pPr>
              <a:r>
                <a:rPr lang="en-US" altLang="zh-CN" sz="2400" b="1" dirty="0"/>
                <a:t>   </a:t>
              </a:r>
              <a:r>
                <a:rPr lang="en-US" altLang="zh-CN" sz="2400" b="1" dirty="0" err="1"/>
                <a:t>Manajemen</a:t>
              </a:r>
              <a:r>
                <a:rPr lang="en-US" altLang="zh-CN" sz="2400" b="1" dirty="0"/>
                <a:t> Stakeholder </a:t>
              </a:r>
              <a:r>
                <a:rPr lang="en-US" altLang="zh-CN" sz="2400" b="1" dirty="0" err="1"/>
                <a:t>adalah</a:t>
              </a:r>
              <a:r>
                <a:rPr lang="en-US" altLang="zh-CN" sz="2400" b="1" dirty="0"/>
                <a:t> </a:t>
              </a:r>
              <a:r>
                <a:rPr lang="en-US" altLang="zh-CN" sz="2400" b="1" dirty="0" err="1"/>
                <a:t>tentang</a:t>
              </a:r>
              <a:r>
                <a:rPr lang="en-US" altLang="zh-CN" sz="2400" b="1" dirty="0"/>
                <a:t> </a:t>
              </a:r>
              <a:r>
                <a:rPr lang="en-US" altLang="zh-CN" sz="2400" b="1" dirty="0" err="1"/>
                <a:t>penciptaan</a:t>
              </a:r>
              <a:r>
                <a:rPr lang="en-US" altLang="zh-CN" sz="2400" b="1" dirty="0"/>
                <a:t> </a:t>
              </a:r>
              <a:r>
                <a:rPr lang="en-US" altLang="zh-CN" sz="2400" b="1" dirty="0" err="1"/>
                <a:t>dan</a:t>
              </a:r>
              <a:r>
                <a:rPr lang="en-US" altLang="zh-CN" sz="2400" b="1" dirty="0"/>
                <a:t> </a:t>
              </a:r>
              <a:r>
                <a:rPr lang="en-US" altLang="zh-CN" sz="2400" b="1" dirty="0" err="1"/>
                <a:t>pemeliharaan</a:t>
              </a:r>
              <a:r>
                <a:rPr lang="en-US" altLang="zh-CN" sz="2400" b="1" dirty="0"/>
                <a:t> </a:t>
              </a:r>
              <a:r>
                <a:rPr lang="en-US" altLang="zh-CN" sz="2400" b="1" dirty="0" err="1"/>
                <a:t>hubungan</a:t>
              </a:r>
              <a:r>
                <a:rPr lang="en-US" altLang="zh-CN" sz="2400" b="1" dirty="0"/>
                <a:t> </a:t>
              </a:r>
              <a:r>
                <a:rPr lang="en-US" altLang="zh-CN" sz="2400" b="1" dirty="0" err="1"/>
                <a:t>antara</a:t>
              </a:r>
              <a:r>
                <a:rPr lang="en-US" altLang="zh-CN" sz="2400" b="1" dirty="0"/>
                <a:t> </a:t>
              </a:r>
              <a:r>
                <a:rPr lang="en-US" altLang="zh-CN" sz="2400" b="1" dirty="0" err="1"/>
                <a:t>tim</a:t>
              </a:r>
              <a:r>
                <a:rPr lang="en-US" altLang="zh-CN" sz="2400" b="1" dirty="0"/>
                <a:t> </a:t>
              </a:r>
              <a:r>
                <a:rPr lang="en-US" altLang="zh-CN" sz="2400" b="1" dirty="0" err="1"/>
                <a:t>proyek</a:t>
              </a:r>
              <a:r>
                <a:rPr lang="en-US" altLang="zh-CN" sz="2400" b="1" dirty="0"/>
                <a:t> </a:t>
              </a:r>
              <a:r>
                <a:rPr lang="en-US" altLang="zh-CN" sz="2400" b="1" dirty="0" err="1"/>
                <a:t>dan</a:t>
              </a:r>
              <a:r>
                <a:rPr lang="en-US" altLang="zh-CN" sz="2400" b="1" dirty="0"/>
                <a:t> stakeholder, </a:t>
              </a:r>
              <a:r>
                <a:rPr lang="en-US" altLang="zh-CN" sz="2400" b="1" dirty="0" err="1"/>
                <a:t>dengan</a:t>
              </a:r>
              <a:r>
                <a:rPr lang="en-US" altLang="zh-CN" sz="2400" b="1" dirty="0"/>
                <a:t> </a:t>
              </a:r>
              <a:r>
                <a:rPr lang="en-US" altLang="zh-CN" sz="2400" b="1" dirty="0" err="1"/>
                <a:t>tujuan</a:t>
              </a:r>
              <a:r>
                <a:rPr lang="en-US" altLang="zh-CN" sz="2400" b="1" dirty="0"/>
                <a:t> </a:t>
              </a:r>
              <a:r>
                <a:rPr lang="en-US" altLang="zh-CN" sz="2400" b="1" dirty="0" err="1"/>
                <a:t>untuk</a:t>
              </a:r>
              <a:r>
                <a:rPr lang="en-US" altLang="zh-CN" sz="2400" b="1" dirty="0"/>
                <a:t> </a:t>
              </a:r>
              <a:r>
                <a:rPr lang="en-US" altLang="zh-CN" sz="2400" b="1" dirty="0" err="1"/>
                <a:t>memenuhi</a:t>
              </a:r>
              <a:r>
                <a:rPr lang="en-US" altLang="zh-CN" sz="2400" b="1" dirty="0"/>
                <a:t> </a:t>
              </a:r>
              <a:r>
                <a:rPr lang="en-US" altLang="zh-CN" sz="2400" b="1" dirty="0" err="1"/>
                <a:t>masing-masing</a:t>
              </a:r>
              <a:r>
                <a:rPr lang="en-US" altLang="zh-CN" sz="2400" b="1" dirty="0"/>
                <a:t> </a:t>
              </a:r>
              <a:r>
                <a:rPr lang="en-US" altLang="zh-CN" sz="2400" b="1" dirty="0" err="1"/>
                <a:t>kebutuhan</a:t>
              </a:r>
              <a:r>
                <a:rPr lang="en-US" altLang="zh-CN" sz="2400" b="1" dirty="0"/>
                <a:t> </a:t>
              </a:r>
              <a:r>
                <a:rPr lang="en-US" altLang="zh-CN" sz="2400" b="1" dirty="0" err="1"/>
                <a:t>dan</a:t>
              </a:r>
              <a:r>
                <a:rPr lang="en-US" altLang="zh-CN" sz="2400" b="1" dirty="0"/>
                <a:t> </a:t>
              </a:r>
              <a:r>
                <a:rPr lang="en-US" altLang="zh-CN" sz="2400" b="1" dirty="0" err="1"/>
                <a:t>persyaratan</a:t>
              </a:r>
              <a:r>
                <a:rPr lang="en-US" altLang="zh-CN" sz="2400" b="1" dirty="0"/>
                <a:t> </a:t>
              </a:r>
              <a:r>
                <a:rPr lang="en-US" altLang="zh-CN" sz="2400" b="1" dirty="0" err="1"/>
                <a:t>dalam</a:t>
              </a:r>
              <a:r>
                <a:rPr lang="en-US" altLang="zh-CN" sz="2400" b="1" dirty="0"/>
                <a:t> </a:t>
              </a:r>
              <a:r>
                <a:rPr lang="en-US" altLang="zh-CN" sz="2400" b="1" dirty="0" err="1"/>
                <a:t>batas-batas</a:t>
              </a:r>
              <a:r>
                <a:rPr lang="en-US" altLang="zh-CN" sz="2400" b="1" dirty="0"/>
                <a:t> </a:t>
              </a:r>
              <a:r>
                <a:rPr lang="en-US" altLang="zh-CN" sz="2400" b="1" dirty="0" err="1"/>
                <a:t>proyek</a:t>
              </a:r>
              <a:r>
                <a:rPr lang="en-US" altLang="zh-CN" sz="2400" b="1" dirty="0"/>
                <a:t>.</a:t>
              </a:r>
            </a:p>
            <a:p>
              <a:pPr algn="just">
                <a:lnSpc>
                  <a:spcPct val="120000"/>
                </a:lnSpc>
                <a:buFont typeface="Wingdings" pitchFamily="2" charset="2"/>
                <a:buChar char="q"/>
              </a:pPr>
              <a:r>
                <a:rPr lang="en-US" altLang="zh-CN" sz="2400" b="1" dirty="0"/>
                <a:t>    Proses </a:t>
              </a:r>
              <a:r>
                <a:rPr lang="en-US" altLang="zh-CN" sz="2400" b="1" dirty="0" err="1"/>
                <a:t>ini</a:t>
              </a:r>
              <a:r>
                <a:rPr lang="en-US" altLang="zh-CN" sz="2400" b="1" dirty="0"/>
                <a:t> </a:t>
              </a:r>
              <a:r>
                <a:rPr lang="en-US" altLang="zh-CN" sz="2400" b="1" dirty="0" err="1"/>
                <a:t>menghasilkan</a:t>
              </a:r>
              <a:r>
                <a:rPr lang="en-US" altLang="zh-CN" sz="2400" b="1" dirty="0"/>
                <a:t> </a:t>
              </a:r>
              <a:r>
                <a:rPr lang="en-US" altLang="zh-CN" sz="2400" b="1" dirty="0" err="1"/>
                <a:t>rencana</a:t>
              </a:r>
              <a:r>
                <a:rPr lang="en-US" altLang="zh-CN" sz="2400" b="1" dirty="0"/>
                <a:t> </a:t>
              </a:r>
              <a:r>
                <a:rPr lang="en-US" altLang="zh-CN" sz="2400" b="1" dirty="0" err="1"/>
                <a:t>pengelolaan</a:t>
              </a:r>
              <a:r>
                <a:rPr lang="en-US" altLang="zh-CN" sz="2400" b="1" dirty="0"/>
                <a:t> stakeholder, yang </a:t>
              </a:r>
              <a:r>
                <a:rPr lang="en-US" altLang="zh-CN" sz="2400" b="1" dirty="0" err="1"/>
                <a:t>berisi</a:t>
              </a:r>
              <a:r>
                <a:rPr lang="en-US" altLang="zh-CN" sz="2400" b="1" dirty="0"/>
                <a:t> </a:t>
              </a:r>
              <a:r>
                <a:rPr lang="en-US" altLang="zh-CN" sz="2400" b="1" dirty="0" err="1"/>
                <a:t>rencana</a:t>
              </a:r>
              <a:r>
                <a:rPr lang="en-US" altLang="zh-CN" sz="2400" b="1" dirty="0"/>
                <a:t> </a:t>
              </a:r>
              <a:r>
                <a:rPr lang="en-US" altLang="zh-CN" sz="2400" b="1" dirty="0" err="1"/>
                <a:t>rinci</a:t>
              </a:r>
              <a:r>
                <a:rPr lang="en-US" altLang="zh-CN" sz="2400" b="1" dirty="0"/>
                <a:t> </a:t>
              </a:r>
              <a:r>
                <a:rPr lang="en-US" altLang="zh-CN" sz="2400" b="1" dirty="0" err="1"/>
                <a:t>tentang</a:t>
              </a:r>
              <a:r>
                <a:rPr lang="en-US" altLang="zh-CN" sz="2400" b="1" dirty="0"/>
                <a:t> </a:t>
              </a:r>
              <a:r>
                <a:rPr lang="en-US" altLang="zh-CN" sz="2400" b="1" dirty="0" err="1"/>
                <a:t>cara</a:t>
              </a:r>
              <a:r>
                <a:rPr lang="en-US" altLang="zh-CN" sz="2400" b="1" dirty="0"/>
                <a:t> </a:t>
              </a:r>
              <a:r>
                <a:rPr lang="en-US" altLang="zh-CN" sz="2400" b="1" dirty="0" err="1"/>
                <a:t>efektif</a:t>
              </a:r>
              <a:r>
                <a:rPr lang="en-US" altLang="zh-CN" sz="2400" b="1" dirty="0"/>
                <a:t> </a:t>
              </a:r>
              <a:r>
                <a:rPr lang="en-US" altLang="zh-CN" sz="2400" b="1" dirty="0" err="1"/>
                <a:t>Manajemen</a:t>
              </a:r>
              <a:r>
                <a:rPr lang="en-US" altLang="zh-CN" sz="2400" b="1" dirty="0"/>
                <a:t> Stakeholder </a:t>
              </a:r>
              <a:r>
                <a:rPr lang="en-US" altLang="zh-CN" sz="2400" b="1" dirty="0" err="1"/>
                <a:t>dapat</a:t>
              </a:r>
              <a:r>
                <a:rPr lang="en-US" altLang="zh-CN" sz="2400" b="1" dirty="0"/>
                <a:t> </a:t>
              </a:r>
              <a:r>
                <a:rPr lang="en-US" altLang="zh-CN" sz="2400" b="1" dirty="0" err="1"/>
                <a:t>direalisasikan</a:t>
              </a:r>
              <a:r>
                <a:rPr lang="en-US" altLang="zh-CN" sz="2400" b="1" dirty="0"/>
                <a:t>. </a:t>
              </a:r>
              <a:r>
                <a:rPr lang="en-US" altLang="zh-CN" sz="2400" b="1" dirty="0" err="1"/>
                <a:t>Selama</a:t>
              </a:r>
              <a:r>
                <a:rPr lang="en-US" altLang="zh-CN" sz="2400" b="1" dirty="0"/>
                <a:t> </a:t>
              </a:r>
              <a:r>
                <a:rPr lang="en-US" altLang="zh-CN" sz="2400" b="1" dirty="0" err="1"/>
                <a:t>proyek</a:t>
              </a:r>
              <a:r>
                <a:rPr lang="en-US" altLang="zh-CN" sz="2400" b="1" dirty="0"/>
                <a:t> </a:t>
              </a:r>
              <a:r>
                <a:rPr lang="en-US" altLang="zh-CN" sz="2400" b="1" dirty="0" err="1"/>
                <a:t>berlangsung</a:t>
              </a:r>
              <a:r>
                <a:rPr lang="en-US" altLang="zh-CN" sz="2400" b="1" dirty="0"/>
                <a:t>, </a:t>
              </a:r>
              <a:r>
                <a:rPr lang="en-US" altLang="zh-CN" sz="2400" b="1" dirty="0" err="1"/>
                <a:t>keanggotaan</a:t>
              </a:r>
              <a:r>
                <a:rPr lang="en-US" altLang="zh-CN" sz="2400" b="1" dirty="0"/>
                <a:t> </a:t>
              </a:r>
              <a:r>
                <a:rPr lang="en-US" altLang="zh-CN" sz="2400" b="1" dirty="0" err="1"/>
                <a:t>komunitas</a:t>
              </a:r>
              <a:r>
                <a:rPr lang="en-US" altLang="zh-CN" sz="2400" b="1" dirty="0"/>
                <a:t> stakeholder </a:t>
              </a:r>
              <a:r>
                <a:rPr lang="en-US" altLang="zh-CN" sz="2400" b="1" dirty="0" err="1"/>
                <a:t>dan</a:t>
              </a:r>
              <a:r>
                <a:rPr lang="en-US" altLang="zh-CN" sz="2400" b="1" dirty="0"/>
                <a:t> </a:t>
              </a:r>
              <a:r>
                <a:rPr lang="en-US" altLang="zh-CN" sz="2400" b="1" dirty="0" err="1"/>
                <a:t>tingkat</a:t>
              </a:r>
              <a:r>
                <a:rPr lang="en-US" altLang="zh-CN" sz="2400" b="1" dirty="0"/>
                <a:t> </a:t>
              </a:r>
              <a:r>
                <a:rPr lang="en-US" altLang="zh-CN" sz="2400" b="1" dirty="0" err="1"/>
                <a:t>keterlibatan</a:t>
              </a:r>
              <a:r>
                <a:rPr lang="en-US" altLang="zh-CN" sz="2400" b="1" dirty="0"/>
                <a:t> yang </a:t>
              </a:r>
              <a:r>
                <a:rPr lang="en-US" altLang="zh-CN" sz="2400" b="1" dirty="0" err="1"/>
                <a:t>diperlukan</a:t>
              </a:r>
              <a:r>
                <a:rPr lang="en-US" altLang="zh-CN" sz="2400" b="1" dirty="0"/>
                <a:t> </a:t>
              </a:r>
              <a:r>
                <a:rPr lang="en-US" altLang="zh-CN" sz="2400" b="1" dirty="0" err="1"/>
                <a:t>bisa</a:t>
              </a:r>
              <a:r>
                <a:rPr lang="en-US" altLang="zh-CN" sz="2400" b="1" dirty="0"/>
                <a:t> </a:t>
              </a:r>
              <a:r>
                <a:rPr lang="en-US" altLang="zh-CN" sz="2400" b="1" dirty="0" err="1"/>
                <a:t>berubah</a:t>
              </a:r>
              <a:r>
                <a:rPr lang="en-US" altLang="zh-CN" sz="2400" b="1" dirty="0"/>
                <a:t>, </a:t>
              </a:r>
              <a:r>
                <a:rPr lang="en-US" altLang="zh-CN" sz="2400" b="1" dirty="0" err="1"/>
                <a:t>oleh</a:t>
              </a:r>
              <a:r>
                <a:rPr lang="en-US" altLang="zh-CN" sz="2400" b="1" dirty="0"/>
                <a:t> </a:t>
              </a:r>
              <a:r>
                <a:rPr lang="en-US" altLang="zh-CN" sz="2400" b="1" dirty="0" err="1"/>
                <a:t>karena</a:t>
              </a:r>
              <a:r>
                <a:rPr lang="en-US" altLang="zh-CN" sz="2400" b="1" dirty="0"/>
                <a:t> </a:t>
              </a:r>
              <a:r>
                <a:rPr lang="en-US" altLang="zh-CN" sz="2400" b="1" dirty="0" err="1"/>
                <a:t>itu</a:t>
              </a:r>
              <a:r>
                <a:rPr lang="en-US" altLang="zh-CN" sz="2400" b="1" dirty="0"/>
                <a:t>, PLAN STAKEHOLDER ENGAGEMENT </a:t>
              </a:r>
              <a:r>
                <a:rPr lang="en-US" altLang="zh-CN" sz="2400" b="1" dirty="0" err="1"/>
                <a:t>merupakan</a:t>
              </a:r>
              <a:r>
                <a:rPr lang="en-US" altLang="zh-CN" sz="2400" b="1" dirty="0"/>
                <a:t> proses </a:t>
              </a:r>
              <a:r>
                <a:rPr lang="en-US" altLang="zh-CN" sz="2400" b="1" dirty="0" err="1"/>
                <a:t>berulang</a:t>
              </a:r>
              <a:r>
                <a:rPr lang="en-US" altLang="zh-CN" sz="2400" b="1" dirty="0"/>
                <a:t> yang </a:t>
              </a:r>
              <a:r>
                <a:rPr lang="en-US" altLang="zh-CN" sz="2400" b="1" dirty="0" err="1"/>
                <a:t>ditinjau</a:t>
              </a:r>
              <a:r>
                <a:rPr lang="en-US" altLang="zh-CN" sz="2400" b="1" dirty="0"/>
                <a:t> </a:t>
              </a:r>
              <a:r>
                <a:rPr lang="en-US" altLang="zh-CN" sz="2400" b="1" dirty="0" err="1"/>
                <a:t>secara</a:t>
              </a:r>
              <a:r>
                <a:rPr lang="en-US" altLang="zh-CN" sz="2400" b="1" dirty="0"/>
                <a:t> </a:t>
              </a:r>
              <a:r>
                <a:rPr lang="en-US" altLang="zh-CN" sz="2400" b="1" dirty="0" err="1"/>
                <a:t>teratur</a:t>
              </a:r>
              <a:r>
                <a:rPr lang="en-US" altLang="zh-CN" sz="2400" b="1" dirty="0"/>
                <a:t> </a:t>
              </a:r>
              <a:r>
                <a:rPr lang="en-US" altLang="zh-CN" sz="2400" b="1" dirty="0" err="1"/>
                <a:t>oleh</a:t>
              </a:r>
              <a:r>
                <a:rPr lang="en-US" altLang="zh-CN" sz="2400" b="1" dirty="0"/>
                <a:t> </a:t>
              </a:r>
              <a:r>
                <a:rPr lang="en-US" altLang="zh-CN" sz="2400" b="1" dirty="0" err="1"/>
                <a:t>manajer</a:t>
              </a:r>
              <a:r>
                <a:rPr lang="en-US" altLang="zh-CN" sz="2400" b="1" dirty="0"/>
                <a:t> </a:t>
              </a:r>
              <a:r>
                <a:rPr lang="en-US" altLang="zh-CN" sz="2400" b="1" dirty="0" err="1"/>
                <a:t>proyek</a:t>
              </a:r>
              <a:r>
                <a:rPr lang="en-US" altLang="zh-CN" sz="2400" b="1" dirty="0"/>
                <a:t>.</a:t>
              </a:r>
            </a:p>
          </p:txBody>
        </p:sp>
      </p:grpSp>
    </p:spTree>
    <p:extLst>
      <p:ext uri="{BB962C8B-B14F-4D97-AF65-F5344CB8AC3E}">
        <p14:creationId xmlns:p14="http://schemas.microsoft.com/office/powerpoint/2010/main" val="262201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2" name="Picture 1"/>
          <p:cNvPicPr>
            <a:picLocks noChangeAspect="1"/>
          </p:cNvPicPr>
          <p:nvPr/>
        </p:nvPicPr>
        <p:blipFill>
          <a:blip r:embed="rId3"/>
          <a:stretch>
            <a:fillRect/>
          </a:stretch>
        </p:blipFill>
        <p:spPr>
          <a:xfrm>
            <a:off x="2088107" y="962024"/>
            <a:ext cx="7103518" cy="5660957"/>
          </a:xfrm>
          <a:prstGeom prst="rect">
            <a:avLst/>
          </a:prstGeom>
        </p:spPr>
      </p:pic>
    </p:spTree>
    <p:extLst>
      <p:ext uri="{BB962C8B-B14F-4D97-AF65-F5344CB8AC3E}">
        <p14:creationId xmlns:p14="http://schemas.microsoft.com/office/powerpoint/2010/main" val="185007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PLAN STAKEHOLDER ENGAGEMENT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62573379"/>
              </p:ext>
            </p:extLst>
          </p:nvPr>
        </p:nvGraphicFramePr>
        <p:xfrm>
          <a:off x="859809" y="859809"/>
          <a:ext cx="9733163" cy="5882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3220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grpSp>
        <p:nvGrpSpPr>
          <p:cNvPr id="2" name="Group 1"/>
          <p:cNvGrpSpPr/>
          <p:nvPr/>
        </p:nvGrpSpPr>
        <p:grpSpPr>
          <a:xfrm>
            <a:off x="385435" y="846629"/>
            <a:ext cx="2351367" cy="5008261"/>
            <a:chOff x="50639" y="846628"/>
            <a:chExt cx="2351367" cy="4967166"/>
          </a:xfrm>
        </p:grpSpPr>
        <p:grpSp>
          <p:nvGrpSpPr>
            <p:cNvPr id="17" name="Group 16"/>
            <p:cNvGrpSpPr/>
            <p:nvPr/>
          </p:nvGrpSpPr>
          <p:grpSpPr>
            <a:xfrm>
              <a:off x="50639" y="846628"/>
              <a:ext cx="2351367" cy="494272"/>
              <a:chOff x="2540" y="174340"/>
              <a:chExt cx="2476500" cy="494272"/>
            </a:xfrm>
            <a:scene3d>
              <a:camera prst="orthographicFront"/>
              <a:lightRig rig="threePt" dir="t">
                <a:rot lat="0" lon="0" rev="7500000"/>
              </a:lightRig>
            </a:scene3d>
          </p:grpSpPr>
          <p:sp>
            <p:nvSpPr>
              <p:cNvPr id="21" name="Rectangle 20"/>
              <p:cNvSpPr/>
              <p:nvPr/>
            </p:nvSpPr>
            <p:spPr>
              <a:xfrm>
                <a:off x="2540" y="174340"/>
                <a:ext cx="2476500" cy="494272"/>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2" name="Rectangle 21"/>
              <p:cNvSpPr/>
              <p:nvPr/>
            </p:nvSpPr>
            <p:spPr>
              <a:xfrm>
                <a:off x="2540" y="174340"/>
                <a:ext cx="2476500" cy="4942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a:t>Input</a:t>
                </a:r>
              </a:p>
            </p:txBody>
          </p:sp>
        </p:grpSp>
        <p:grpSp>
          <p:nvGrpSpPr>
            <p:cNvPr id="18" name="Group 17"/>
            <p:cNvGrpSpPr/>
            <p:nvPr/>
          </p:nvGrpSpPr>
          <p:grpSpPr>
            <a:xfrm>
              <a:off x="50639" y="1340900"/>
              <a:ext cx="2351367" cy="4472894"/>
              <a:chOff x="2540" y="668612"/>
              <a:chExt cx="2476500" cy="4472894"/>
            </a:xfrm>
            <a:scene3d>
              <a:camera prst="orthographicFront"/>
              <a:lightRig rig="threePt" dir="t">
                <a:rot lat="0" lon="0" rev="7500000"/>
              </a:lightRig>
            </a:scene3d>
          </p:grpSpPr>
          <p:sp>
            <p:nvSpPr>
              <p:cNvPr id="19" name="Rectangle 18"/>
              <p:cNvSpPr/>
              <p:nvPr/>
            </p:nvSpPr>
            <p:spPr>
              <a:xfrm>
                <a:off x="2540" y="668613"/>
                <a:ext cx="2476500" cy="430691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2540" y="668612"/>
                <a:ext cx="2476500" cy="447289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lvl="0"/>
                <a:r>
                  <a:rPr lang="en-US" sz="1400" dirty="0"/>
                  <a:t>1. Project management plan</a:t>
                </a:r>
              </a:p>
              <a:p>
                <a:pPr lvl="0"/>
                <a:r>
                  <a:rPr lang="en-US" sz="1400" dirty="0"/>
                  <a:t>2. Stakeholder register</a:t>
                </a:r>
              </a:p>
              <a:p>
                <a:pPr lvl="0"/>
                <a:r>
                  <a:rPr lang="en-US" sz="1400" dirty="0"/>
                  <a:t>3. Enterprise environmental factors</a:t>
                </a:r>
              </a:p>
              <a:p>
                <a:pPr lvl="0"/>
                <a:r>
                  <a:rPr lang="en-US" sz="1400" dirty="0"/>
                  <a:t>4. Organizational process assets</a:t>
                </a:r>
              </a:p>
            </p:txBody>
          </p:sp>
        </p:grpSp>
      </p:grpSp>
      <p:sp>
        <p:nvSpPr>
          <p:cNvPr id="23" name="Rectangle 22"/>
          <p:cNvSpPr/>
          <p:nvPr/>
        </p:nvSpPr>
        <p:spPr>
          <a:xfrm>
            <a:off x="3002507" y="846628"/>
            <a:ext cx="9048466" cy="5066002"/>
          </a:xfrm>
          <a:prstGeom prst="rect">
            <a:avLst/>
          </a:prstGeom>
          <a:solidFill>
            <a:schemeClr val="tx2">
              <a:lumMod val="40000"/>
              <a:lumOff val="60000"/>
            </a:schemeClr>
          </a:solidFill>
        </p:spPr>
        <p:txBody>
          <a:bodyPr wrap="square">
            <a:spAutoFit/>
          </a:bodyPr>
          <a:lstStyle/>
          <a:p>
            <a:pPr>
              <a:buNone/>
            </a:pPr>
            <a:r>
              <a:rPr lang="en-US" sz="2400" b="1" dirty="0"/>
              <a:t>1</a:t>
            </a:r>
            <a:r>
              <a:rPr lang="en-US" sz="2400" b="1"/>
              <a:t>. Project</a:t>
            </a:r>
            <a:r>
              <a:rPr lang="id-ID" sz="2400" b="1" dirty="0"/>
              <a:t> Management plan</a:t>
            </a:r>
          </a:p>
          <a:p>
            <a:pPr marL="514350" indent="-514350">
              <a:lnSpc>
                <a:spcPct val="170000"/>
              </a:lnSpc>
              <a:buFont typeface="Calibri" pitchFamily="34" charset="0"/>
              <a:buNone/>
            </a:pPr>
            <a:r>
              <a:rPr lang="en-US" altLang="zh-CN" sz="1600" b="1" dirty="0"/>
              <a:t>Project management plan </a:t>
            </a:r>
            <a:r>
              <a:rPr lang="en-US" altLang="zh-CN" sz="1600" b="1" dirty="0" err="1"/>
              <a:t>berisi</a:t>
            </a:r>
            <a:r>
              <a:rPr lang="en-US" altLang="zh-CN" sz="1600" b="1" dirty="0"/>
              <a:t> </a:t>
            </a:r>
            <a:r>
              <a:rPr lang="en-US" altLang="zh-CN" sz="1600" b="1" dirty="0" err="1"/>
              <a:t>informasi</a:t>
            </a:r>
            <a:r>
              <a:rPr lang="en-US" altLang="zh-CN" sz="1600" b="1" dirty="0"/>
              <a:t> yang </a:t>
            </a:r>
            <a:r>
              <a:rPr lang="en-US" altLang="zh-CN" sz="1600" b="1" dirty="0" err="1"/>
              <a:t>digunakan</a:t>
            </a:r>
            <a:r>
              <a:rPr lang="en-US" altLang="zh-CN" sz="1600" b="1" dirty="0"/>
              <a:t> </a:t>
            </a:r>
            <a:r>
              <a:rPr lang="en-US" altLang="zh-CN" sz="1600" b="1" dirty="0" err="1"/>
              <a:t>untuk</a:t>
            </a:r>
            <a:r>
              <a:rPr lang="en-US" altLang="zh-CN" sz="1600" b="1" dirty="0"/>
              <a:t> </a:t>
            </a:r>
            <a:r>
              <a:rPr lang="en-US" altLang="zh-CN" sz="1600" b="1" dirty="0" err="1"/>
              <a:t>mengembangkan</a:t>
            </a:r>
            <a:r>
              <a:rPr lang="en-US" altLang="zh-CN" sz="1600" b="1" dirty="0"/>
              <a:t> </a:t>
            </a:r>
            <a:r>
              <a:rPr lang="en-US" altLang="zh-CN" sz="1600" b="1" dirty="0" err="1"/>
              <a:t>jadwal</a:t>
            </a:r>
            <a:r>
              <a:rPr lang="en-US" altLang="zh-CN" sz="1600" b="1" dirty="0"/>
              <a:t>. </a:t>
            </a:r>
            <a:r>
              <a:rPr lang="en-US" altLang="zh-CN" sz="1600" b="1" dirty="0" err="1"/>
              <a:t>Informasi</a:t>
            </a:r>
            <a:r>
              <a:rPr lang="en-US" altLang="zh-CN" sz="1600" b="1" dirty="0"/>
              <a:t> </a:t>
            </a:r>
            <a:r>
              <a:rPr lang="en-US" altLang="zh-CN" sz="1600" b="1" dirty="0" err="1"/>
              <a:t>digunakan</a:t>
            </a:r>
            <a:r>
              <a:rPr lang="en-US" altLang="zh-CN" sz="1600" b="1" dirty="0"/>
              <a:t> </a:t>
            </a:r>
            <a:r>
              <a:rPr lang="en-US" altLang="zh-CN" sz="1600" b="1" dirty="0" err="1"/>
              <a:t>untuk</a:t>
            </a:r>
            <a:r>
              <a:rPr lang="en-US" altLang="zh-CN" sz="1600" b="1" dirty="0"/>
              <a:t> </a:t>
            </a:r>
            <a:r>
              <a:rPr lang="en-US" altLang="zh-CN" sz="1600" b="1" dirty="0" err="1"/>
              <a:t>pengembangan</a:t>
            </a:r>
            <a:r>
              <a:rPr lang="en-US" altLang="zh-CN" sz="1600" b="1" dirty="0"/>
              <a:t> </a:t>
            </a:r>
            <a:r>
              <a:rPr lang="en-US" altLang="zh-CN" sz="1600" b="1" dirty="0" err="1"/>
              <a:t>rencana</a:t>
            </a:r>
            <a:r>
              <a:rPr lang="en-US" altLang="zh-CN" sz="1600" b="1" dirty="0"/>
              <a:t> </a:t>
            </a:r>
            <a:r>
              <a:rPr lang="en-US" altLang="zh-CN" sz="1600" b="1" dirty="0" err="1"/>
              <a:t>Manajemen</a:t>
            </a:r>
            <a:r>
              <a:rPr lang="en-US" altLang="zh-CN" sz="1600" b="1" dirty="0"/>
              <a:t> Stakeholder.</a:t>
            </a:r>
          </a:p>
          <a:p>
            <a:pPr marL="514350" indent="-514350">
              <a:lnSpc>
                <a:spcPct val="170000"/>
              </a:lnSpc>
              <a:buFont typeface="Calibri" pitchFamily="34" charset="0"/>
              <a:buNone/>
            </a:pPr>
            <a:r>
              <a:rPr lang="en-US" altLang="zh-CN" sz="1600" b="1" dirty="0" err="1"/>
              <a:t>Informasi</a:t>
            </a:r>
            <a:r>
              <a:rPr lang="en-US" altLang="zh-CN" sz="1600" b="1" dirty="0"/>
              <a:t> </a:t>
            </a:r>
            <a:r>
              <a:rPr lang="en-US" altLang="zh-CN" sz="1600" b="1" dirty="0" err="1"/>
              <a:t>digunakan</a:t>
            </a:r>
            <a:r>
              <a:rPr lang="en-US" altLang="zh-CN" sz="1600" b="1" dirty="0"/>
              <a:t> </a:t>
            </a:r>
            <a:r>
              <a:rPr lang="en-US" altLang="zh-CN" sz="1600" b="1" dirty="0" err="1"/>
              <a:t>untuk</a:t>
            </a:r>
            <a:r>
              <a:rPr lang="en-US" altLang="zh-CN" sz="1600" b="1" dirty="0"/>
              <a:t> </a:t>
            </a:r>
            <a:r>
              <a:rPr lang="en-US" altLang="zh-CN" sz="1600" b="1" dirty="0" err="1"/>
              <a:t>pengembangan</a:t>
            </a:r>
            <a:r>
              <a:rPr lang="en-US" altLang="zh-CN" sz="1600" b="1" dirty="0"/>
              <a:t> </a:t>
            </a:r>
            <a:r>
              <a:rPr lang="en-US" altLang="zh-CN" sz="1600" b="1" dirty="0" err="1"/>
              <a:t>rencana</a:t>
            </a:r>
            <a:r>
              <a:rPr lang="en-US" altLang="zh-CN" sz="1600" b="1" dirty="0"/>
              <a:t> </a:t>
            </a:r>
            <a:r>
              <a:rPr lang="en-US" altLang="zh-CN" sz="1600" b="1" dirty="0" err="1"/>
              <a:t>Manajemen</a:t>
            </a:r>
            <a:r>
              <a:rPr lang="en-US" altLang="zh-CN" sz="1600" b="1" dirty="0"/>
              <a:t> Stakeholder, </a:t>
            </a:r>
            <a:r>
              <a:rPr lang="en-US" altLang="zh-CN" sz="1600" b="1" dirty="0" err="1"/>
              <a:t>namun</a:t>
            </a:r>
            <a:r>
              <a:rPr lang="en-US" altLang="zh-CN" sz="1600" b="1" dirty="0"/>
              <a:t> </a:t>
            </a:r>
            <a:r>
              <a:rPr lang="en-US" altLang="zh-CN" sz="1600" b="1" dirty="0" err="1"/>
              <a:t>tidak</a:t>
            </a:r>
            <a:r>
              <a:rPr lang="en-US" altLang="zh-CN" sz="1600" b="1" dirty="0"/>
              <a:t> </a:t>
            </a:r>
            <a:r>
              <a:rPr lang="en-US" altLang="zh-CN" sz="1600" b="1" dirty="0" err="1"/>
              <a:t>terbatas</a:t>
            </a:r>
            <a:r>
              <a:rPr lang="en-US" altLang="zh-CN" sz="1600" b="1" dirty="0"/>
              <a:t> </a:t>
            </a:r>
            <a:r>
              <a:rPr lang="en-US" altLang="zh-CN" sz="1600" b="1" dirty="0" err="1"/>
              <a:t>pada</a:t>
            </a:r>
            <a:r>
              <a:rPr lang="en-US" altLang="zh-CN" sz="1600" b="1" dirty="0"/>
              <a:t>:</a:t>
            </a:r>
          </a:p>
          <a:p>
            <a:pPr marL="514350" indent="-514350">
              <a:lnSpc>
                <a:spcPct val="170000"/>
              </a:lnSpc>
              <a:buFont typeface="Wingdings" pitchFamily="2" charset="2"/>
              <a:buChar char="v"/>
            </a:pPr>
            <a:r>
              <a:rPr lang="en-US" altLang="zh-CN" sz="1600" b="1" dirty="0" err="1"/>
              <a:t>Siklus</a:t>
            </a:r>
            <a:r>
              <a:rPr lang="en-US" altLang="zh-CN" sz="1600" b="1" dirty="0"/>
              <a:t> </a:t>
            </a:r>
            <a:r>
              <a:rPr lang="en-US" altLang="zh-CN" sz="1600" b="1" dirty="0" err="1"/>
              <a:t>hidup</a:t>
            </a:r>
            <a:r>
              <a:rPr lang="en-US" altLang="zh-CN" sz="1600" b="1" dirty="0"/>
              <a:t> yang </a:t>
            </a:r>
            <a:r>
              <a:rPr lang="en-US" altLang="zh-CN" sz="1600" b="1" dirty="0" err="1"/>
              <a:t>dipilih</a:t>
            </a:r>
            <a:r>
              <a:rPr lang="en-US" altLang="zh-CN" sz="1600" b="1" dirty="0"/>
              <a:t> </a:t>
            </a:r>
            <a:r>
              <a:rPr lang="en-US" altLang="zh-CN" sz="1600" b="1" dirty="0" err="1"/>
              <a:t>untuk</a:t>
            </a:r>
            <a:r>
              <a:rPr lang="en-US" altLang="zh-CN" sz="1600" b="1" dirty="0"/>
              <a:t> </a:t>
            </a:r>
            <a:r>
              <a:rPr lang="en-US" altLang="zh-CN" sz="1600" b="1" dirty="0" err="1"/>
              <a:t>proyek</a:t>
            </a:r>
            <a:r>
              <a:rPr lang="en-US" altLang="zh-CN" sz="1600" b="1" dirty="0"/>
              <a:t> </a:t>
            </a:r>
            <a:r>
              <a:rPr lang="en-US" altLang="zh-CN" sz="1600" b="1" dirty="0" err="1"/>
              <a:t>dan</a:t>
            </a:r>
            <a:r>
              <a:rPr lang="en-US" altLang="zh-CN" sz="1600" b="1" dirty="0"/>
              <a:t> proses yang </a:t>
            </a:r>
            <a:r>
              <a:rPr lang="en-US" altLang="zh-CN" sz="1600" b="1" dirty="0" err="1"/>
              <a:t>akan</a:t>
            </a:r>
            <a:r>
              <a:rPr lang="en-US" altLang="zh-CN" sz="1600" b="1" dirty="0"/>
              <a:t> </a:t>
            </a:r>
            <a:r>
              <a:rPr lang="en-US" altLang="zh-CN" sz="1600" b="1" dirty="0" err="1"/>
              <a:t>diterapkan</a:t>
            </a:r>
            <a:r>
              <a:rPr lang="en-US" altLang="zh-CN" sz="1600" b="1" dirty="0"/>
              <a:t> </a:t>
            </a:r>
            <a:r>
              <a:rPr lang="en-US" altLang="zh-CN" sz="1600" b="1" dirty="0" err="1"/>
              <a:t>pada</a:t>
            </a:r>
            <a:r>
              <a:rPr lang="en-US" altLang="zh-CN" sz="1600" b="1" dirty="0"/>
              <a:t> </a:t>
            </a:r>
            <a:r>
              <a:rPr lang="en-US" altLang="zh-CN" sz="1600" b="1" dirty="0" err="1"/>
              <a:t>setiap</a:t>
            </a:r>
            <a:r>
              <a:rPr lang="en-US" altLang="zh-CN" sz="1600" b="1" dirty="0"/>
              <a:t> </a:t>
            </a:r>
            <a:r>
              <a:rPr lang="en-US" altLang="zh-CN" sz="1600" b="1" dirty="0" err="1"/>
              <a:t>tahap</a:t>
            </a:r>
            <a:r>
              <a:rPr lang="en-US" altLang="zh-CN" sz="1600" b="1" dirty="0"/>
              <a:t> </a:t>
            </a:r>
          </a:p>
          <a:p>
            <a:pPr marL="514350" indent="-514350">
              <a:lnSpc>
                <a:spcPct val="170000"/>
              </a:lnSpc>
              <a:buFont typeface="Wingdings" pitchFamily="2" charset="2"/>
              <a:buChar char="v"/>
            </a:pPr>
            <a:r>
              <a:rPr lang="en-US" altLang="zh-CN" sz="1600" b="1" dirty="0" err="1"/>
              <a:t>Deskripsi</a:t>
            </a:r>
            <a:r>
              <a:rPr lang="en-US" altLang="zh-CN" sz="1600" b="1" dirty="0"/>
              <a:t> </a:t>
            </a:r>
            <a:r>
              <a:rPr lang="en-US" altLang="zh-CN" sz="1600" b="1" dirty="0" err="1"/>
              <a:t>bagaimana</a:t>
            </a:r>
            <a:r>
              <a:rPr lang="en-US" altLang="zh-CN" sz="1600" b="1" dirty="0"/>
              <a:t> </a:t>
            </a:r>
            <a:r>
              <a:rPr lang="en-US" altLang="zh-CN" sz="1600" b="1" dirty="0" err="1"/>
              <a:t>pekerjaan</a:t>
            </a:r>
            <a:r>
              <a:rPr lang="en-US" altLang="zh-CN" sz="1600" b="1" dirty="0"/>
              <a:t> </a:t>
            </a:r>
            <a:r>
              <a:rPr lang="en-US" altLang="zh-CN" sz="1600" b="1" dirty="0" err="1"/>
              <a:t>akan</a:t>
            </a:r>
            <a:r>
              <a:rPr lang="en-US" altLang="zh-CN" sz="1600" b="1" dirty="0"/>
              <a:t> </a:t>
            </a:r>
            <a:r>
              <a:rPr lang="en-US" altLang="zh-CN" sz="1600" b="1" dirty="0" err="1"/>
              <a:t>dilakukan</a:t>
            </a:r>
            <a:r>
              <a:rPr lang="en-US" altLang="zh-CN" sz="1600" b="1" dirty="0"/>
              <a:t> </a:t>
            </a:r>
            <a:r>
              <a:rPr lang="en-US" altLang="zh-CN" sz="1600" b="1" dirty="0" err="1"/>
              <a:t>untuk</a:t>
            </a:r>
            <a:r>
              <a:rPr lang="en-US" altLang="zh-CN" sz="1600" b="1" dirty="0"/>
              <a:t> </a:t>
            </a:r>
            <a:r>
              <a:rPr lang="en-US" altLang="zh-CN" sz="1600" b="1" dirty="0" err="1"/>
              <a:t>mencapai</a:t>
            </a:r>
            <a:r>
              <a:rPr lang="en-US" altLang="zh-CN" sz="1600" b="1" dirty="0"/>
              <a:t> </a:t>
            </a:r>
            <a:r>
              <a:rPr lang="en-US" altLang="zh-CN" sz="1600" b="1" dirty="0" err="1"/>
              <a:t>tujuan</a:t>
            </a:r>
            <a:r>
              <a:rPr lang="en-US" altLang="zh-CN" sz="1600" b="1" dirty="0"/>
              <a:t> </a:t>
            </a:r>
            <a:r>
              <a:rPr lang="en-US" altLang="zh-CN" sz="1600" b="1" dirty="0" err="1"/>
              <a:t>proyek</a:t>
            </a:r>
            <a:endParaRPr lang="en-US" altLang="zh-CN" sz="1600" b="1" dirty="0"/>
          </a:p>
          <a:p>
            <a:pPr marL="514350" indent="-514350">
              <a:lnSpc>
                <a:spcPct val="170000"/>
              </a:lnSpc>
              <a:buFont typeface="Wingdings" pitchFamily="2" charset="2"/>
              <a:buChar char="v"/>
            </a:pPr>
            <a:r>
              <a:rPr lang="en-US" altLang="zh-CN" sz="1600" b="1" dirty="0" err="1"/>
              <a:t>Deskripsi</a:t>
            </a:r>
            <a:r>
              <a:rPr lang="en-US" altLang="zh-CN" sz="1600" b="1" dirty="0"/>
              <a:t> </a:t>
            </a:r>
            <a:r>
              <a:rPr lang="en-US" altLang="zh-CN" sz="1600" b="1" dirty="0" err="1"/>
              <a:t>bagaimana</a:t>
            </a:r>
            <a:r>
              <a:rPr lang="en-US" altLang="zh-CN" sz="1600" b="1" dirty="0"/>
              <a:t> </a:t>
            </a:r>
            <a:r>
              <a:rPr lang="en-US" altLang="zh-CN" sz="1600" b="1" dirty="0" err="1"/>
              <a:t>kebutuhan</a:t>
            </a:r>
            <a:r>
              <a:rPr lang="en-US" altLang="zh-CN" sz="1600" b="1" dirty="0"/>
              <a:t> </a:t>
            </a:r>
            <a:r>
              <a:rPr lang="en-US" altLang="zh-CN" sz="1600" b="1" dirty="0" err="1"/>
              <a:t>sumber</a:t>
            </a:r>
            <a:r>
              <a:rPr lang="en-US" altLang="zh-CN" sz="1600" b="1" dirty="0"/>
              <a:t> </a:t>
            </a:r>
            <a:r>
              <a:rPr lang="en-US" altLang="zh-CN" sz="1600" b="1" dirty="0" err="1"/>
              <a:t>daya</a:t>
            </a:r>
            <a:r>
              <a:rPr lang="en-US" altLang="zh-CN" sz="1600" b="1" dirty="0"/>
              <a:t> </a:t>
            </a:r>
            <a:r>
              <a:rPr lang="en-US" altLang="zh-CN" sz="1600" b="1" dirty="0" err="1"/>
              <a:t>manusia</a:t>
            </a:r>
            <a:r>
              <a:rPr lang="en-US" altLang="zh-CN" sz="1600" b="1" dirty="0"/>
              <a:t> </a:t>
            </a:r>
            <a:r>
              <a:rPr lang="en-US" altLang="zh-CN" sz="1600" b="1" dirty="0" err="1"/>
              <a:t>akan</a:t>
            </a:r>
            <a:r>
              <a:rPr lang="en-US" altLang="zh-CN" sz="1600" b="1" dirty="0"/>
              <a:t> </a:t>
            </a:r>
            <a:r>
              <a:rPr lang="en-US" altLang="zh-CN" sz="1600" b="1" dirty="0" err="1"/>
              <a:t>dipenuhi</a:t>
            </a:r>
            <a:r>
              <a:rPr lang="en-US" altLang="zh-CN" sz="1600" b="1" dirty="0"/>
              <a:t> </a:t>
            </a:r>
            <a:r>
              <a:rPr lang="en-US" altLang="zh-CN" sz="1600" b="1" dirty="0" err="1"/>
              <a:t>dan</a:t>
            </a:r>
            <a:r>
              <a:rPr lang="en-US" altLang="zh-CN" sz="1600" b="1" dirty="0"/>
              <a:t> </a:t>
            </a:r>
            <a:r>
              <a:rPr lang="en-US" altLang="zh-CN" sz="1600" b="1" dirty="0" err="1"/>
              <a:t>bagaimana</a:t>
            </a:r>
            <a:r>
              <a:rPr lang="en-US" altLang="zh-CN" sz="1600" b="1" dirty="0"/>
              <a:t> </a:t>
            </a:r>
            <a:r>
              <a:rPr lang="en-US" altLang="zh-CN" sz="1600" b="1" dirty="0" err="1"/>
              <a:t>peran</a:t>
            </a:r>
            <a:r>
              <a:rPr lang="en-US" altLang="zh-CN" sz="1600" b="1" dirty="0"/>
              <a:t> </a:t>
            </a:r>
            <a:r>
              <a:rPr lang="en-US" altLang="zh-CN" sz="1600" b="1" dirty="0" err="1"/>
              <a:t>dan</a:t>
            </a:r>
            <a:r>
              <a:rPr lang="en-US" altLang="zh-CN" sz="1600" b="1" dirty="0"/>
              <a:t> </a:t>
            </a:r>
            <a:r>
              <a:rPr lang="en-US" altLang="zh-CN" sz="1600" b="1" dirty="0" err="1"/>
              <a:t>tanggung</a:t>
            </a:r>
            <a:r>
              <a:rPr lang="en-US" altLang="zh-CN" sz="1600" b="1" dirty="0"/>
              <a:t> </a:t>
            </a:r>
            <a:r>
              <a:rPr lang="en-US" altLang="zh-CN" sz="1600" b="1" dirty="0" err="1"/>
              <a:t>jawab</a:t>
            </a:r>
            <a:r>
              <a:rPr lang="en-US" altLang="zh-CN" sz="1600" b="1" dirty="0"/>
              <a:t> , </a:t>
            </a:r>
            <a:r>
              <a:rPr lang="en-US" altLang="zh-CN" sz="1600" b="1" dirty="0" err="1"/>
              <a:t>hubungan</a:t>
            </a:r>
            <a:r>
              <a:rPr lang="en-US" altLang="zh-CN" sz="1600" b="1" dirty="0"/>
              <a:t> </a:t>
            </a:r>
            <a:r>
              <a:rPr lang="en-US" altLang="zh-CN" sz="1600" b="1" dirty="0" err="1"/>
              <a:t>pelaporan</a:t>
            </a:r>
            <a:r>
              <a:rPr lang="en-US" altLang="zh-CN" sz="1600" b="1" dirty="0"/>
              <a:t> , </a:t>
            </a:r>
            <a:r>
              <a:rPr lang="en-US" altLang="zh-CN" sz="1600" b="1" dirty="0" err="1"/>
              <a:t>dan</a:t>
            </a:r>
            <a:r>
              <a:rPr lang="en-US" altLang="zh-CN" sz="1600" b="1" dirty="0"/>
              <a:t> </a:t>
            </a:r>
            <a:r>
              <a:rPr lang="en-US" altLang="zh-CN" sz="1600" b="1" dirty="0" err="1"/>
              <a:t>manajemen</a:t>
            </a:r>
            <a:r>
              <a:rPr lang="en-US" altLang="zh-CN" sz="1600" b="1" dirty="0"/>
              <a:t> </a:t>
            </a:r>
            <a:r>
              <a:rPr lang="en-US" altLang="zh-CN" sz="1600" b="1" dirty="0" err="1"/>
              <a:t>kepegawaian</a:t>
            </a:r>
            <a:r>
              <a:rPr lang="en-US" altLang="zh-CN" sz="1600" b="1" dirty="0"/>
              <a:t> </a:t>
            </a:r>
            <a:r>
              <a:rPr lang="en-US" altLang="zh-CN" sz="1600" b="1" dirty="0" err="1"/>
              <a:t>akan</a:t>
            </a:r>
            <a:r>
              <a:rPr lang="en-US" altLang="zh-CN" sz="1600" b="1" dirty="0"/>
              <a:t> </a:t>
            </a:r>
            <a:r>
              <a:rPr lang="en-US" altLang="zh-CN" sz="1600" b="1" dirty="0" err="1"/>
              <a:t>dibahas</a:t>
            </a:r>
            <a:r>
              <a:rPr lang="en-US" altLang="zh-CN" sz="1600" b="1" dirty="0"/>
              <a:t> </a:t>
            </a:r>
            <a:r>
              <a:rPr lang="en-US" altLang="zh-CN" sz="1600" b="1" dirty="0" err="1"/>
              <a:t>dan</a:t>
            </a:r>
            <a:r>
              <a:rPr lang="en-US" altLang="zh-CN" sz="1600" b="1" dirty="0"/>
              <a:t> </a:t>
            </a:r>
            <a:r>
              <a:rPr lang="en-US" altLang="zh-CN" sz="1600" b="1" dirty="0" err="1"/>
              <a:t>terstruktur</a:t>
            </a:r>
            <a:r>
              <a:rPr lang="en-US" altLang="zh-CN" sz="1600" b="1" dirty="0"/>
              <a:t> </a:t>
            </a:r>
            <a:r>
              <a:rPr lang="en-US" altLang="zh-CN" sz="1600" b="1" dirty="0" err="1"/>
              <a:t>untuk</a:t>
            </a:r>
            <a:r>
              <a:rPr lang="en-US" altLang="zh-CN" sz="1600" b="1" dirty="0"/>
              <a:t> </a:t>
            </a:r>
            <a:r>
              <a:rPr lang="en-US" altLang="zh-CN" sz="1600" b="1" dirty="0" err="1"/>
              <a:t>proyek</a:t>
            </a:r>
            <a:r>
              <a:rPr lang="en-US" altLang="zh-CN" sz="1600" b="1" dirty="0"/>
              <a:t> </a:t>
            </a:r>
          </a:p>
          <a:p>
            <a:pPr marL="514350" indent="-514350">
              <a:lnSpc>
                <a:spcPct val="170000"/>
              </a:lnSpc>
              <a:buFont typeface="Wingdings" pitchFamily="2" charset="2"/>
              <a:buChar char="v"/>
            </a:pPr>
            <a:r>
              <a:rPr lang="en-US" altLang="zh-CN" sz="1600" b="1" dirty="0" err="1"/>
              <a:t>Rencana</a:t>
            </a:r>
            <a:r>
              <a:rPr lang="en-US" altLang="zh-CN" sz="1600" b="1" dirty="0"/>
              <a:t> </a:t>
            </a:r>
            <a:r>
              <a:rPr lang="en-US" altLang="zh-CN" sz="1600" b="1" dirty="0" err="1"/>
              <a:t>Manajemen</a:t>
            </a:r>
            <a:r>
              <a:rPr lang="en-US" altLang="zh-CN" sz="1600" b="1" dirty="0"/>
              <a:t> </a:t>
            </a:r>
            <a:r>
              <a:rPr lang="en-US" altLang="zh-CN" sz="1600" b="1" dirty="0" err="1"/>
              <a:t>perubahan</a:t>
            </a:r>
            <a:r>
              <a:rPr lang="en-US" altLang="zh-CN" sz="1600" b="1" dirty="0"/>
              <a:t> yang </a:t>
            </a:r>
            <a:r>
              <a:rPr lang="en-US" altLang="zh-CN" sz="1600" b="1" dirty="0" err="1"/>
              <a:t>mendokumentasikan</a:t>
            </a:r>
            <a:r>
              <a:rPr lang="en-US" altLang="zh-CN" sz="1600" b="1" dirty="0"/>
              <a:t> </a:t>
            </a:r>
            <a:r>
              <a:rPr lang="en-US" altLang="zh-CN" sz="1600" b="1" dirty="0" err="1"/>
              <a:t>bagaimana</a:t>
            </a:r>
            <a:r>
              <a:rPr lang="en-US" altLang="zh-CN" sz="1600" b="1" dirty="0"/>
              <a:t> </a:t>
            </a:r>
            <a:r>
              <a:rPr lang="en-US" altLang="zh-CN" sz="1600" b="1" dirty="0" err="1"/>
              <a:t>perubahan</a:t>
            </a:r>
            <a:r>
              <a:rPr lang="en-US" altLang="zh-CN" sz="1600" b="1" dirty="0"/>
              <a:t> </a:t>
            </a:r>
            <a:r>
              <a:rPr lang="en-US" altLang="zh-CN" sz="1600" b="1" dirty="0" err="1"/>
              <a:t>akan</a:t>
            </a:r>
            <a:r>
              <a:rPr lang="en-US" altLang="zh-CN" sz="1600" b="1" dirty="0"/>
              <a:t>  </a:t>
            </a:r>
            <a:r>
              <a:rPr lang="en-US" altLang="zh-CN" sz="1600" b="1" dirty="0" err="1"/>
              <a:t>dipantau</a:t>
            </a:r>
            <a:r>
              <a:rPr lang="en-US" altLang="zh-CN" sz="1600" b="1" dirty="0"/>
              <a:t> </a:t>
            </a:r>
            <a:r>
              <a:rPr lang="en-US" altLang="zh-CN" sz="1600" b="1" dirty="0" err="1"/>
              <a:t>dan</a:t>
            </a:r>
            <a:r>
              <a:rPr lang="en-US" altLang="zh-CN" sz="1600" b="1" dirty="0"/>
              <a:t> </a:t>
            </a:r>
            <a:r>
              <a:rPr lang="en-US" altLang="zh-CN" sz="1600" b="1" dirty="0" err="1"/>
              <a:t>dikendalikan</a:t>
            </a:r>
            <a:r>
              <a:rPr lang="en-US" altLang="zh-CN" sz="1600" b="1" dirty="0"/>
              <a:t> </a:t>
            </a:r>
          </a:p>
          <a:p>
            <a:pPr marL="514350" indent="-514350">
              <a:lnSpc>
                <a:spcPct val="170000"/>
              </a:lnSpc>
              <a:buFont typeface="Wingdings" pitchFamily="2" charset="2"/>
              <a:buChar char="v"/>
            </a:pPr>
            <a:r>
              <a:rPr lang="en-US" altLang="zh-CN" sz="1600" b="1" dirty="0" err="1"/>
              <a:t>Kebutuhan</a:t>
            </a:r>
            <a:r>
              <a:rPr lang="en-US" altLang="zh-CN" sz="1600" b="1" dirty="0"/>
              <a:t> </a:t>
            </a:r>
            <a:r>
              <a:rPr lang="en-US" altLang="zh-CN" sz="1600" b="1" dirty="0" err="1"/>
              <a:t>dan</a:t>
            </a:r>
            <a:r>
              <a:rPr lang="en-US" altLang="zh-CN" sz="1600" b="1" dirty="0"/>
              <a:t> </a:t>
            </a:r>
            <a:r>
              <a:rPr lang="en-US" altLang="zh-CN" sz="1600" b="1" dirty="0" err="1"/>
              <a:t>teknik</a:t>
            </a:r>
            <a:r>
              <a:rPr lang="en-US" altLang="zh-CN" sz="1600" b="1" dirty="0"/>
              <a:t> </a:t>
            </a:r>
            <a:r>
              <a:rPr lang="en-US" altLang="zh-CN" sz="1600" b="1" dirty="0" err="1"/>
              <a:t>untuk</a:t>
            </a:r>
            <a:r>
              <a:rPr lang="en-US" altLang="zh-CN" sz="1600" b="1" dirty="0"/>
              <a:t> </a:t>
            </a:r>
            <a:r>
              <a:rPr lang="en-US" altLang="zh-CN" sz="1600" b="1" dirty="0" err="1"/>
              <a:t>komunikasi</a:t>
            </a:r>
            <a:r>
              <a:rPr lang="en-US" altLang="zh-CN" sz="1600" b="1" dirty="0"/>
              <a:t> </a:t>
            </a:r>
            <a:r>
              <a:rPr lang="en-US" altLang="zh-CN" sz="1600" b="1" dirty="0" err="1"/>
              <a:t>antara</a:t>
            </a:r>
            <a:r>
              <a:rPr lang="en-US" altLang="zh-CN" sz="1600" b="1" dirty="0"/>
              <a:t> para </a:t>
            </a:r>
            <a:r>
              <a:rPr lang="en-US" altLang="zh-CN" sz="1600" b="1" dirty="0" err="1"/>
              <a:t>pemangku</a:t>
            </a:r>
            <a:r>
              <a:rPr lang="en-US" altLang="zh-CN" sz="1600" b="1" dirty="0"/>
              <a:t> </a:t>
            </a:r>
            <a:r>
              <a:rPr lang="en-US" altLang="zh-CN" sz="1600" b="1" dirty="0" err="1"/>
              <a:t>kepentingan</a:t>
            </a:r>
            <a:endParaRPr lang="en-US" sz="2400" dirty="0"/>
          </a:p>
        </p:txBody>
      </p:sp>
    </p:spTree>
    <p:extLst>
      <p:ext uri="{BB962C8B-B14F-4D97-AF65-F5344CB8AC3E}">
        <p14:creationId xmlns:p14="http://schemas.microsoft.com/office/powerpoint/2010/main" val="3756813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grpSp>
        <p:nvGrpSpPr>
          <p:cNvPr id="2" name="Group 1"/>
          <p:cNvGrpSpPr/>
          <p:nvPr/>
        </p:nvGrpSpPr>
        <p:grpSpPr>
          <a:xfrm>
            <a:off x="385435" y="846629"/>
            <a:ext cx="2351367" cy="3247699"/>
            <a:chOff x="50639" y="846628"/>
            <a:chExt cx="2351367" cy="4967166"/>
          </a:xfrm>
        </p:grpSpPr>
        <p:grpSp>
          <p:nvGrpSpPr>
            <p:cNvPr id="17" name="Group 16"/>
            <p:cNvGrpSpPr/>
            <p:nvPr/>
          </p:nvGrpSpPr>
          <p:grpSpPr>
            <a:xfrm>
              <a:off x="50639" y="846628"/>
              <a:ext cx="2351367" cy="494272"/>
              <a:chOff x="2540" y="174340"/>
              <a:chExt cx="2476500" cy="494272"/>
            </a:xfrm>
            <a:scene3d>
              <a:camera prst="orthographicFront"/>
              <a:lightRig rig="threePt" dir="t">
                <a:rot lat="0" lon="0" rev="7500000"/>
              </a:lightRig>
            </a:scene3d>
          </p:grpSpPr>
          <p:sp>
            <p:nvSpPr>
              <p:cNvPr id="21" name="Rectangle 20"/>
              <p:cNvSpPr/>
              <p:nvPr/>
            </p:nvSpPr>
            <p:spPr>
              <a:xfrm>
                <a:off x="2540" y="174340"/>
                <a:ext cx="2476500" cy="494272"/>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2" name="Rectangle 21"/>
              <p:cNvSpPr/>
              <p:nvPr/>
            </p:nvSpPr>
            <p:spPr>
              <a:xfrm>
                <a:off x="2540" y="174340"/>
                <a:ext cx="2476500" cy="4942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a:t>Input</a:t>
                </a:r>
              </a:p>
            </p:txBody>
          </p:sp>
        </p:grpSp>
        <p:grpSp>
          <p:nvGrpSpPr>
            <p:cNvPr id="18" name="Group 17"/>
            <p:cNvGrpSpPr/>
            <p:nvPr/>
          </p:nvGrpSpPr>
          <p:grpSpPr>
            <a:xfrm>
              <a:off x="50639" y="1340900"/>
              <a:ext cx="2351367" cy="4472894"/>
              <a:chOff x="2540" y="668612"/>
              <a:chExt cx="2476500" cy="4472894"/>
            </a:xfrm>
            <a:scene3d>
              <a:camera prst="orthographicFront"/>
              <a:lightRig rig="threePt" dir="t">
                <a:rot lat="0" lon="0" rev="7500000"/>
              </a:lightRig>
            </a:scene3d>
          </p:grpSpPr>
          <p:sp>
            <p:nvSpPr>
              <p:cNvPr id="19" name="Rectangle 18"/>
              <p:cNvSpPr/>
              <p:nvPr/>
            </p:nvSpPr>
            <p:spPr>
              <a:xfrm>
                <a:off x="2540" y="668613"/>
                <a:ext cx="2476500" cy="430691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2540" y="668612"/>
                <a:ext cx="2476500" cy="447289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lvl="0"/>
                <a:r>
                  <a:rPr lang="en-US" sz="1400" dirty="0"/>
                  <a:t>1. Project management plan</a:t>
                </a:r>
              </a:p>
              <a:p>
                <a:pPr lvl="0"/>
                <a:r>
                  <a:rPr lang="en-US" sz="1400" dirty="0"/>
                  <a:t>2. Stakeholder register</a:t>
                </a:r>
              </a:p>
              <a:p>
                <a:pPr lvl="0"/>
                <a:r>
                  <a:rPr lang="en-US" sz="1400" dirty="0"/>
                  <a:t>3. Enterprise environmental factors</a:t>
                </a:r>
              </a:p>
              <a:p>
                <a:pPr lvl="0"/>
                <a:r>
                  <a:rPr lang="en-US" sz="1400" dirty="0"/>
                  <a:t>4. Organizational process assets</a:t>
                </a:r>
              </a:p>
            </p:txBody>
          </p:sp>
        </p:grpSp>
      </p:grpSp>
      <p:sp>
        <p:nvSpPr>
          <p:cNvPr id="23" name="Rectangle 22"/>
          <p:cNvSpPr/>
          <p:nvPr/>
        </p:nvSpPr>
        <p:spPr>
          <a:xfrm>
            <a:off x="3002507" y="846628"/>
            <a:ext cx="9048466" cy="5576911"/>
          </a:xfrm>
          <a:prstGeom prst="rect">
            <a:avLst/>
          </a:prstGeom>
          <a:solidFill>
            <a:schemeClr val="tx2">
              <a:lumMod val="40000"/>
              <a:lumOff val="60000"/>
            </a:schemeClr>
          </a:solidFill>
        </p:spPr>
        <p:txBody>
          <a:bodyPr wrap="square">
            <a:spAutoFit/>
          </a:bodyPr>
          <a:lstStyle/>
          <a:p>
            <a:pPr>
              <a:lnSpc>
                <a:spcPct val="135000"/>
              </a:lnSpc>
            </a:pPr>
            <a:r>
              <a:rPr lang="en-US" altLang="zh-CN" sz="1600" b="1" dirty="0">
                <a:solidFill>
                  <a:srgbClr val="C00000"/>
                </a:solidFill>
                <a:latin typeface="Comic Sans MS" pitchFamily="66" charset="0"/>
                <a:sym typeface="Comic Sans MS" pitchFamily="66" charset="0"/>
              </a:rPr>
              <a:t>2. </a:t>
            </a:r>
            <a:r>
              <a:rPr lang="en-US" altLang="zh-CN" sz="2400" b="1" dirty="0">
                <a:solidFill>
                  <a:srgbClr val="C00000"/>
                </a:solidFill>
                <a:latin typeface="Comic Sans MS" pitchFamily="66" charset="0"/>
                <a:sym typeface="Comic Sans MS" pitchFamily="66" charset="0"/>
              </a:rPr>
              <a:t>Stakeholder Register</a:t>
            </a:r>
          </a:p>
          <a:p>
            <a:pPr>
              <a:lnSpc>
                <a:spcPct val="135000"/>
              </a:lnSpc>
            </a:pPr>
            <a:r>
              <a:rPr lang="en-US" altLang="zh-CN" sz="2400" b="1" dirty="0"/>
              <a:t>Register stakeholder </a:t>
            </a:r>
            <a:r>
              <a:rPr lang="en-US" altLang="zh-CN" sz="2400" b="1" dirty="0" err="1"/>
              <a:t>menyediakan</a:t>
            </a:r>
            <a:r>
              <a:rPr lang="en-US" altLang="zh-CN" sz="2400" b="1" dirty="0"/>
              <a:t> </a:t>
            </a:r>
            <a:r>
              <a:rPr lang="en-US" altLang="zh-CN" sz="2400" b="1" dirty="0" err="1"/>
              <a:t>informasi</a:t>
            </a:r>
            <a:r>
              <a:rPr lang="en-US" altLang="zh-CN" sz="2400" b="1" dirty="0"/>
              <a:t> yang </a:t>
            </a:r>
            <a:r>
              <a:rPr lang="en-US" altLang="zh-CN" sz="2400" b="1" dirty="0" err="1"/>
              <a:t>diperlukan</a:t>
            </a:r>
            <a:r>
              <a:rPr lang="en-US" altLang="zh-CN" sz="2400" b="1" dirty="0"/>
              <a:t> </a:t>
            </a:r>
            <a:r>
              <a:rPr lang="en-US" altLang="zh-CN" sz="2400" b="1" dirty="0" err="1"/>
              <a:t>untuk</a:t>
            </a:r>
            <a:r>
              <a:rPr lang="en-US" altLang="zh-CN" sz="2400" b="1" dirty="0"/>
              <a:t> </a:t>
            </a:r>
            <a:r>
              <a:rPr lang="en-US" altLang="zh-CN" sz="2400" b="1" dirty="0" err="1"/>
              <a:t>merencanakan</a:t>
            </a:r>
            <a:r>
              <a:rPr lang="en-US" altLang="zh-CN" sz="2400" b="1" dirty="0"/>
              <a:t> </a:t>
            </a:r>
            <a:r>
              <a:rPr lang="en-US" altLang="zh-CN" sz="2400" b="1" dirty="0" err="1"/>
              <a:t>sesuai</a:t>
            </a:r>
            <a:r>
              <a:rPr lang="en-US" altLang="zh-CN" sz="2400" b="1" dirty="0"/>
              <a:t> </a:t>
            </a:r>
            <a:r>
              <a:rPr lang="en-US" altLang="zh-CN" sz="2400" b="1" dirty="0" err="1"/>
              <a:t>ketentuan</a:t>
            </a:r>
            <a:r>
              <a:rPr lang="en-US" altLang="zh-CN" sz="2400" b="1" dirty="0"/>
              <a:t> </a:t>
            </a:r>
            <a:r>
              <a:rPr lang="en-US" altLang="zh-CN" sz="2400" b="1" dirty="0" err="1"/>
              <a:t>dalam</a:t>
            </a:r>
            <a:r>
              <a:rPr lang="en-US" altLang="zh-CN" sz="2400" b="1" dirty="0"/>
              <a:t> </a:t>
            </a:r>
            <a:r>
              <a:rPr lang="en-US" altLang="zh-CN" sz="2400" b="1" dirty="0" err="1"/>
              <a:t>melibatkan</a:t>
            </a:r>
            <a:r>
              <a:rPr lang="en-US" altLang="zh-CN" sz="2400" b="1" dirty="0"/>
              <a:t> para stakeholder </a:t>
            </a:r>
            <a:r>
              <a:rPr lang="en-US" altLang="zh-CN" sz="2400" b="1" dirty="0" err="1"/>
              <a:t>proyek</a:t>
            </a:r>
            <a:r>
              <a:rPr lang="en-US" altLang="zh-CN" sz="2400" b="1" dirty="0"/>
              <a:t>.</a:t>
            </a:r>
          </a:p>
          <a:p>
            <a:pPr>
              <a:lnSpc>
                <a:spcPct val="135000"/>
              </a:lnSpc>
            </a:pPr>
            <a:r>
              <a:rPr lang="en-US" altLang="zh-CN" sz="2400" dirty="0">
                <a:solidFill>
                  <a:srgbClr val="C00000"/>
                </a:solidFill>
                <a:latin typeface="Comic Sans MS" pitchFamily="66" charset="0"/>
                <a:sym typeface="Comic Sans MS" pitchFamily="66" charset="0"/>
              </a:rPr>
              <a:t>3. </a:t>
            </a:r>
            <a:r>
              <a:rPr lang="en-US" altLang="zh-CN" sz="2400" b="1" dirty="0">
                <a:solidFill>
                  <a:srgbClr val="C00000"/>
                </a:solidFill>
                <a:latin typeface="Comic Sans MS" pitchFamily="66" charset="0"/>
                <a:sym typeface="Comic Sans MS" pitchFamily="66" charset="0"/>
              </a:rPr>
              <a:t>Enterprise Environmental Factors</a:t>
            </a:r>
          </a:p>
          <a:p>
            <a:pPr>
              <a:lnSpc>
                <a:spcPct val="135000"/>
              </a:lnSpc>
            </a:pPr>
            <a:r>
              <a:rPr lang="en-US" altLang="zh-CN" sz="2400" b="1" dirty="0" err="1"/>
              <a:t>Semua</a:t>
            </a:r>
            <a:r>
              <a:rPr lang="en-US" altLang="zh-CN" sz="2400" b="1" dirty="0"/>
              <a:t> </a:t>
            </a:r>
            <a:r>
              <a:rPr lang="en-US" altLang="zh-CN" sz="2400" b="1" dirty="0" err="1"/>
              <a:t>faktor</a:t>
            </a:r>
            <a:r>
              <a:rPr lang="en-US" altLang="zh-CN" sz="2400" b="1" dirty="0"/>
              <a:t> </a:t>
            </a:r>
            <a:r>
              <a:rPr lang="en-US" altLang="zh-CN" sz="2400" b="1" dirty="0" err="1"/>
              <a:t>lingkungan</a:t>
            </a:r>
            <a:r>
              <a:rPr lang="en-US" altLang="zh-CN" sz="2400" b="1" dirty="0"/>
              <a:t> </a:t>
            </a:r>
            <a:r>
              <a:rPr lang="en-US" altLang="zh-CN" sz="2400" b="1" dirty="0" err="1"/>
              <a:t>perusahaan</a:t>
            </a:r>
            <a:r>
              <a:rPr lang="en-US" altLang="zh-CN" sz="2400" b="1" dirty="0"/>
              <a:t> yang </a:t>
            </a:r>
            <a:r>
              <a:rPr lang="en-US" altLang="zh-CN" sz="2400" b="1" dirty="0" err="1"/>
              <a:t>digunakan</a:t>
            </a:r>
            <a:r>
              <a:rPr lang="en-US" altLang="zh-CN" sz="2400" b="1" dirty="0"/>
              <a:t> </a:t>
            </a:r>
            <a:r>
              <a:rPr lang="en-US" altLang="zh-CN" sz="2400" b="1" dirty="0" err="1"/>
              <a:t>sebagai</a:t>
            </a:r>
            <a:r>
              <a:rPr lang="en-US" altLang="zh-CN" sz="2400" b="1" dirty="0"/>
              <a:t> </a:t>
            </a:r>
            <a:r>
              <a:rPr lang="en-US" altLang="zh-CN" sz="2400" b="1" dirty="0" err="1"/>
              <a:t>masukan</a:t>
            </a:r>
            <a:r>
              <a:rPr lang="en-US" altLang="zh-CN" sz="2400" b="1" dirty="0"/>
              <a:t> </a:t>
            </a:r>
            <a:r>
              <a:rPr lang="en-US" altLang="zh-CN" sz="2400" b="1" dirty="0" err="1"/>
              <a:t>untuk</a:t>
            </a:r>
            <a:r>
              <a:rPr lang="en-US" altLang="zh-CN" sz="2400" b="1" dirty="0"/>
              <a:t> proses </a:t>
            </a:r>
            <a:r>
              <a:rPr lang="en-US" altLang="zh-CN" sz="2400" b="1" dirty="0" err="1"/>
              <a:t>ini</a:t>
            </a:r>
            <a:r>
              <a:rPr lang="en-US" altLang="zh-CN" sz="2400" b="1" dirty="0"/>
              <a:t> , </a:t>
            </a:r>
            <a:r>
              <a:rPr lang="en-US" altLang="zh-CN" sz="2400" b="1" dirty="0" err="1"/>
              <a:t>karena</a:t>
            </a:r>
            <a:r>
              <a:rPr lang="en-US" altLang="zh-CN" sz="2400" b="1" dirty="0"/>
              <a:t> </a:t>
            </a:r>
            <a:r>
              <a:rPr lang="en-US" altLang="zh-CN" sz="2400" b="1" dirty="0" err="1"/>
              <a:t>pengelolaan</a:t>
            </a:r>
            <a:r>
              <a:rPr lang="en-US" altLang="zh-CN" sz="2400" b="1" dirty="0"/>
              <a:t> stakeholder </a:t>
            </a:r>
            <a:r>
              <a:rPr lang="en-US" altLang="zh-CN" sz="2400" b="1" dirty="0" err="1"/>
              <a:t>harus</a:t>
            </a:r>
            <a:r>
              <a:rPr lang="en-US" altLang="zh-CN" sz="2400" b="1" dirty="0"/>
              <a:t> </a:t>
            </a:r>
            <a:r>
              <a:rPr lang="en-US" altLang="zh-CN" sz="2400" b="1" dirty="0" err="1"/>
              <a:t>disesuaikan</a:t>
            </a:r>
            <a:r>
              <a:rPr lang="en-US" altLang="zh-CN" sz="2400" b="1" dirty="0"/>
              <a:t> </a:t>
            </a:r>
            <a:r>
              <a:rPr lang="en-US" altLang="zh-CN" sz="2400" b="1" dirty="0" err="1"/>
              <a:t>dengan</a:t>
            </a:r>
            <a:r>
              <a:rPr lang="en-US" altLang="zh-CN" sz="2400" b="1" dirty="0"/>
              <a:t> </a:t>
            </a:r>
            <a:r>
              <a:rPr lang="en-US" altLang="zh-CN" sz="2400" b="1" dirty="0" err="1"/>
              <a:t>lingkungan</a:t>
            </a:r>
            <a:r>
              <a:rPr lang="en-US" altLang="zh-CN" sz="2400" b="1" dirty="0"/>
              <a:t> </a:t>
            </a:r>
            <a:r>
              <a:rPr lang="en-US" altLang="zh-CN" sz="2400" b="1" dirty="0" err="1"/>
              <a:t>proyek</a:t>
            </a:r>
            <a:r>
              <a:rPr lang="en-US" altLang="zh-CN" sz="2400" b="1" dirty="0"/>
              <a:t> . </a:t>
            </a:r>
            <a:r>
              <a:rPr lang="en-US" altLang="zh-CN" sz="2400" b="1" dirty="0" err="1"/>
              <a:t>Budaya</a:t>
            </a:r>
            <a:r>
              <a:rPr lang="en-US" altLang="zh-CN" sz="2400" b="1" dirty="0"/>
              <a:t> </a:t>
            </a:r>
            <a:r>
              <a:rPr lang="en-US" altLang="zh-CN" sz="2400" b="1" dirty="0" err="1"/>
              <a:t>organisasi</a:t>
            </a:r>
            <a:r>
              <a:rPr lang="en-US" altLang="zh-CN" sz="2400" b="1" dirty="0"/>
              <a:t> ,</a:t>
            </a:r>
            <a:r>
              <a:rPr lang="en-US" altLang="zh-CN" sz="2400" b="1" dirty="0" err="1"/>
              <a:t>struktur</a:t>
            </a:r>
            <a:r>
              <a:rPr lang="en-US" altLang="zh-CN" sz="2400" b="1" dirty="0"/>
              <a:t> , </a:t>
            </a:r>
            <a:r>
              <a:rPr lang="en-US" altLang="zh-CN" sz="2400" b="1" dirty="0" err="1"/>
              <a:t>dan</a:t>
            </a:r>
            <a:r>
              <a:rPr lang="en-US" altLang="zh-CN" sz="2400" b="1" dirty="0"/>
              <a:t> </a:t>
            </a:r>
            <a:r>
              <a:rPr lang="en-US" altLang="zh-CN" sz="2400" b="1" dirty="0" err="1"/>
              <a:t>iklim</a:t>
            </a:r>
            <a:r>
              <a:rPr lang="en-US" altLang="zh-CN" sz="2400" b="1" dirty="0"/>
              <a:t> </a:t>
            </a:r>
            <a:r>
              <a:rPr lang="en-US" altLang="zh-CN" sz="2400" b="1" dirty="0" err="1"/>
              <a:t>politik</a:t>
            </a:r>
            <a:r>
              <a:rPr lang="en-US" altLang="zh-CN" sz="2400" b="1" dirty="0"/>
              <a:t> </a:t>
            </a:r>
            <a:r>
              <a:rPr lang="en-US" altLang="zh-CN" sz="2400" b="1" dirty="0" err="1"/>
              <a:t>sangat</a:t>
            </a:r>
            <a:r>
              <a:rPr lang="en-US" altLang="zh-CN" sz="2400" b="1" dirty="0"/>
              <a:t> </a:t>
            </a:r>
            <a:r>
              <a:rPr lang="en-US" altLang="zh-CN" sz="2400" b="1" dirty="0" err="1"/>
              <a:t>penting</a:t>
            </a:r>
            <a:r>
              <a:rPr lang="en-US" altLang="zh-CN" sz="2400" b="1" dirty="0"/>
              <a:t> , </a:t>
            </a:r>
            <a:r>
              <a:rPr lang="en-US" altLang="zh-CN" sz="2400" b="1" dirty="0" err="1"/>
              <a:t>karena</a:t>
            </a:r>
            <a:r>
              <a:rPr lang="en-US" altLang="zh-CN" sz="2400" b="1" dirty="0"/>
              <a:t> </a:t>
            </a:r>
            <a:r>
              <a:rPr lang="en-US" altLang="zh-CN" sz="2400" b="1" dirty="0" err="1"/>
              <a:t>membantu</a:t>
            </a:r>
            <a:r>
              <a:rPr lang="en-US" altLang="zh-CN" sz="2400" b="1" dirty="0"/>
              <a:t> </a:t>
            </a:r>
            <a:r>
              <a:rPr lang="en-US" altLang="zh-CN" sz="2400" b="1" dirty="0" err="1"/>
              <a:t>dalam</a:t>
            </a:r>
            <a:r>
              <a:rPr lang="en-US" altLang="zh-CN" sz="2400" b="1" dirty="0"/>
              <a:t> </a:t>
            </a:r>
            <a:r>
              <a:rPr lang="en-US" altLang="zh-CN" sz="2400" b="1" dirty="0" err="1"/>
              <a:t>menentukan</a:t>
            </a:r>
            <a:r>
              <a:rPr lang="en-US" altLang="zh-CN" sz="2400" b="1" dirty="0"/>
              <a:t> </a:t>
            </a:r>
            <a:r>
              <a:rPr lang="en-US" altLang="zh-CN" sz="2400" b="1" dirty="0" err="1"/>
              <a:t>pilihan</a:t>
            </a:r>
            <a:r>
              <a:rPr lang="en-US" altLang="zh-CN" sz="2400" b="1" dirty="0"/>
              <a:t> </a:t>
            </a:r>
            <a:r>
              <a:rPr lang="en-US" altLang="zh-CN" sz="2400" b="1" dirty="0" err="1"/>
              <a:t>terbaik</a:t>
            </a:r>
            <a:r>
              <a:rPr lang="en-US" altLang="zh-CN" sz="2400" b="1" dirty="0"/>
              <a:t> </a:t>
            </a:r>
            <a:r>
              <a:rPr lang="en-US" altLang="zh-CN" sz="2400" b="1" dirty="0" err="1"/>
              <a:t>untuk</a:t>
            </a:r>
            <a:r>
              <a:rPr lang="en-US" altLang="zh-CN" sz="2400" b="1" dirty="0"/>
              <a:t> </a:t>
            </a:r>
            <a:r>
              <a:rPr lang="en-US" altLang="zh-CN" sz="2400" b="1" dirty="0" err="1"/>
              <a:t>mendukung</a:t>
            </a:r>
            <a:r>
              <a:rPr lang="en-US" altLang="zh-CN" sz="2400" b="1" dirty="0"/>
              <a:t> proses </a:t>
            </a:r>
            <a:r>
              <a:rPr lang="en-US" altLang="zh-CN" sz="2400" b="1" dirty="0" err="1"/>
              <a:t>adaptif</a:t>
            </a:r>
            <a:r>
              <a:rPr lang="en-US" altLang="zh-CN" sz="2400" b="1" dirty="0"/>
              <a:t> yang </a:t>
            </a:r>
            <a:r>
              <a:rPr lang="en-US" altLang="zh-CN" sz="2400" b="1" dirty="0" err="1"/>
              <a:t>lebih</a:t>
            </a:r>
            <a:r>
              <a:rPr lang="en-US" altLang="zh-CN" sz="2400" b="1" dirty="0"/>
              <a:t> </a:t>
            </a:r>
            <a:r>
              <a:rPr lang="en-US" altLang="zh-CN" sz="2400" b="1" dirty="0" err="1"/>
              <a:t>baik</a:t>
            </a:r>
            <a:r>
              <a:rPr lang="en-US" altLang="zh-CN" sz="2400" b="1" dirty="0"/>
              <a:t> </a:t>
            </a:r>
            <a:r>
              <a:rPr lang="en-US" altLang="zh-CN" sz="2400" b="1" dirty="0" err="1"/>
              <a:t>untuk</a:t>
            </a:r>
            <a:r>
              <a:rPr lang="en-US" altLang="zh-CN" sz="2400" b="1" dirty="0"/>
              <a:t> </a:t>
            </a:r>
            <a:r>
              <a:rPr lang="en-US" altLang="zh-CN" sz="2400" b="1" dirty="0" err="1"/>
              <a:t>mengelola</a:t>
            </a:r>
            <a:r>
              <a:rPr lang="en-US" altLang="zh-CN" sz="2400" b="1" dirty="0"/>
              <a:t> stakeholder .</a:t>
            </a:r>
          </a:p>
        </p:txBody>
      </p:sp>
    </p:spTree>
    <p:extLst>
      <p:ext uri="{BB962C8B-B14F-4D97-AF65-F5344CB8AC3E}">
        <p14:creationId xmlns:p14="http://schemas.microsoft.com/office/powerpoint/2010/main" val="683519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a:t>
            </a:r>
            <a:r>
              <a:rPr lang="en-US" sz="3600" b="1" dirty="0">
                <a:latin typeface="+mn-lt"/>
              </a:rPr>
              <a:t>: </a:t>
            </a:r>
            <a:r>
              <a:rPr lang="en-US" sz="3600" b="1" dirty="0">
                <a:solidFill>
                  <a:srgbClr val="FF0000"/>
                </a:solidFill>
                <a:latin typeface="+mn-lt"/>
              </a:rPr>
              <a:t>INPUT</a:t>
            </a:r>
            <a:endParaRPr lang="id-ID" sz="3600" b="1" dirty="0">
              <a:solidFill>
                <a:srgbClr val="FF0000"/>
              </a:solidFill>
              <a:latin typeface="+mn-lt"/>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grpSp>
        <p:nvGrpSpPr>
          <p:cNvPr id="2" name="Group 1"/>
          <p:cNvGrpSpPr/>
          <p:nvPr/>
        </p:nvGrpSpPr>
        <p:grpSpPr>
          <a:xfrm>
            <a:off x="385435" y="846629"/>
            <a:ext cx="2351367" cy="5008261"/>
            <a:chOff x="50639" y="846628"/>
            <a:chExt cx="2351367" cy="4967166"/>
          </a:xfrm>
        </p:grpSpPr>
        <p:grpSp>
          <p:nvGrpSpPr>
            <p:cNvPr id="17" name="Group 16"/>
            <p:cNvGrpSpPr/>
            <p:nvPr/>
          </p:nvGrpSpPr>
          <p:grpSpPr>
            <a:xfrm>
              <a:off x="50639" y="846628"/>
              <a:ext cx="2351367" cy="494272"/>
              <a:chOff x="2540" y="174340"/>
              <a:chExt cx="2476500" cy="494272"/>
            </a:xfrm>
            <a:scene3d>
              <a:camera prst="orthographicFront"/>
              <a:lightRig rig="threePt" dir="t">
                <a:rot lat="0" lon="0" rev="7500000"/>
              </a:lightRig>
            </a:scene3d>
          </p:grpSpPr>
          <p:sp>
            <p:nvSpPr>
              <p:cNvPr id="21" name="Rectangle 20"/>
              <p:cNvSpPr/>
              <p:nvPr/>
            </p:nvSpPr>
            <p:spPr>
              <a:xfrm>
                <a:off x="2540" y="174340"/>
                <a:ext cx="2476500" cy="494272"/>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2" name="Rectangle 21"/>
              <p:cNvSpPr/>
              <p:nvPr/>
            </p:nvSpPr>
            <p:spPr>
              <a:xfrm>
                <a:off x="2540" y="174340"/>
                <a:ext cx="2476500" cy="4942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a:t>Input</a:t>
                </a:r>
              </a:p>
            </p:txBody>
          </p:sp>
        </p:grpSp>
        <p:grpSp>
          <p:nvGrpSpPr>
            <p:cNvPr id="18" name="Group 17"/>
            <p:cNvGrpSpPr/>
            <p:nvPr/>
          </p:nvGrpSpPr>
          <p:grpSpPr>
            <a:xfrm>
              <a:off x="50639" y="1340900"/>
              <a:ext cx="2351367" cy="4472894"/>
              <a:chOff x="2540" y="668612"/>
              <a:chExt cx="2476500" cy="4472894"/>
            </a:xfrm>
            <a:scene3d>
              <a:camera prst="orthographicFront"/>
              <a:lightRig rig="threePt" dir="t">
                <a:rot lat="0" lon="0" rev="7500000"/>
              </a:lightRig>
            </a:scene3d>
          </p:grpSpPr>
          <p:sp>
            <p:nvSpPr>
              <p:cNvPr id="19" name="Rectangle 18"/>
              <p:cNvSpPr/>
              <p:nvPr/>
            </p:nvSpPr>
            <p:spPr>
              <a:xfrm>
                <a:off x="2540" y="668613"/>
                <a:ext cx="2476500" cy="430691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2540" y="668612"/>
                <a:ext cx="2476500" cy="447289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lvl="0"/>
                <a:r>
                  <a:rPr lang="en-US" sz="1400" dirty="0"/>
                  <a:t>1. Project management plan</a:t>
                </a:r>
              </a:p>
              <a:p>
                <a:pPr lvl="0"/>
                <a:r>
                  <a:rPr lang="en-US" sz="1400" dirty="0"/>
                  <a:t>2. Stakeholder register</a:t>
                </a:r>
              </a:p>
              <a:p>
                <a:pPr lvl="0"/>
                <a:r>
                  <a:rPr lang="en-US" sz="1400" dirty="0"/>
                  <a:t>3. Enterprise environmental factors</a:t>
                </a:r>
              </a:p>
              <a:p>
                <a:pPr lvl="0"/>
                <a:r>
                  <a:rPr lang="en-US" sz="1400" dirty="0"/>
                  <a:t>4. Organizational process assets</a:t>
                </a:r>
              </a:p>
            </p:txBody>
          </p:sp>
        </p:grpSp>
      </p:grpSp>
      <p:sp>
        <p:nvSpPr>
          <p:cNvPr id="23" name="Rectangle 22"/>
          <p:cNvSpPr/>
          <p:nvPr/>
        </p:nvSpPr>
        <p:spPr>
          <a:xfrm>
            <a:off x="3002507" y="846628"/>
            <a:ext cx="9048466" cy="3046988"/>
          </a:xfrm>
          <a:prstGeom prst="rect">
            <a:avLst/>
          </a:prstGeom>
          <a:solidFill>
            <a:schemeClr val="tx2">
              <a:lumMod val="40000"/>
              <a:lumOff val="60000"/>
            </a:schemeClr>
          </a:solidFill>
        </p:spPr>
        <p:txBody>
          <a:bodyPr wrap="square">
            <a:spAutoFit/>
          </a:bodyPr>
          <a:lstStyle/>
          <a:p>
            <a:pPr>
              <a:lnSpc>
                <a:spcPct val="200000"/>
              </a:lnSpc>
            </a:pPr>
            <a:r>
              <a:rPr lang="en-US" altLang="zh-CN" sz="2400" b="1" dirty="0">
                <a:solidFill>
                  <a:srgbClr val="C00000"/>
                </a:solidFill>
                <a:latin typeface="Comic Sans MS" pitchFamily="66" charset="0"/>
                <a:sym typeface="Comic Sans MS" pitchFamily="66" charset="0"/>
              </a:rPr>
              <a:t>4.Organizational Process Assets</a:t>
            </a:r>
          </a:p>
          <a:p>
            <a:pPr algn="just">
              <a:lnSpc>
                <a:spcPct val="150000"/>
              </a:lnSpc>
            </a:pPr>
            <a:r>
              <a:rPr lang="en-US" altLang="zh-CN" sz="2400" b="1" dirty="0" err="1"/>
              <a:t>Semua</a:t>
            </a:r>
            <a:r>
              <a:rPr lang="en-US" altLang="zh-CN" sz="2400" b="1" dirty="0"/>
              <a:t> </a:t>
            </a:r>
            <a:r>
              <a:rPr lang="en-US" altLang="zh-CN" sz="2400" b="1" dirty="0" err="1"/>
              <a:t>aset</a:t>
            </a:r>
            <a:r>
              <a:rPr lang="en-US" altLang="zh-CN" sz="2400" b="1" dirty="0"/>
              <a:t> proses </a:t>
            </a:r>
            <a:r>
              <a:rPr lang="en-US" altLang="zh-CN" sz="2400" b="1" dirty="0" err="1"/>
              <a:t>organisasi</a:t>
            </a:r>
            <a:r>
              <a:rPr lang="en-US" altLang="zh-CN" sz="2400" b="1" dirty="0"/>
              <a:t> </a:t>
            </a:r>
            <a:r>
              <a:rPr lang="en-US" altLang="zh-CN" sz="2400" b="1" dirty="0" err="1"/>
              <a:t>digunakan</a:t>
            </a:r>
            <a:r>
              <a:rPr lang="en-US" altLang="zh-CN" sz="2400" b="1" dirty="0"/>
              <a:t> </a:t>
            </a:r>
            <a:r>
              <a:rPr lang="en-US" altLang="zh-CN" sz="2400" b="1" dirty="0" err="1"/>
              <a:t>sebagai</a:t>
            </a:r>
            <a:r>
              <a:rPr lang="en-US" altLang="zh-CN" sz="2400" b="1" dirty="0"/>
              <a:t> </a:t>
            </a:r>
            <a:r>
              <a:rPr lang="en-US" altLang="zh-CN" sz="2400" b="1" dirty="0" err="1"/>
              <a:t>masukan</a:t>
            </a:r>
            <a:r>
              <a:rPr lang="en-US" altLang="zh-CN" sz="2400" b="1" dirty="0"/>
              <a:t> </a:t>
            </a:r>
            <a:r>
              <a:rPr lang="en-US" altLang="zh-CN" sz="2400" b="1" dirty="0" err="1"/>
              <a:t>bagi</a:t>
            </a:r>
            <a:r>
              <a:rPr lang="en-US" altLang="zh-CN" sz="2400" b="1" dirty="0"/>
              <a:t> </a:t>
            </a:r>
            <a:r>
              <a:rPr lang="en-US" altLang="zh-CN" sz="2400" b="1" dirty="0" err="1"/>
              <a:t>Rencana</a:t>
            </a:r>
            <a:r>
              <a:rPr lang="en-US" altLang="zh-CN" sz="2400" b="1" dirty="0"/>
              <a:t> Proses </a:t>
            </a:r>
            <a:r>
              <a:rPr lang="en-US" altLang="zh-CN" sz="2400" b="1" dirty="0" err="1"/>
              <a:t>manajemen</a:t>
            </a:r>
            <a:r>
              <a:rPr lang="en-US" altLang="zh-CN" sz="2400" b="1" dirty="0"/>
              <a:t> Stakeholder. </a:t>
            </a:r>
            <a:r>
              <a:rPr lang="en-US" altLang="zh-CN" sz="2400" b="1" dirty="0" err="1"/>
              <a:t>Pelajaran</a:t>
            </a:r>
            <a:r>
              <a:rPr lang="en-US" altLang="zh-CN" sz="2400" b="1" dirty="0"/>
              <a:t> database </a:t>
            </a:r>
            <a:r>
              <a:rPr lang="en-US" altLang="zh-CN" sz="2400" b="1" dirty="0" err="1"/>
              <a:t>dan</a:t>
            </a:r>
            <a:r>
              <a:rPr lang="en-US" altLang="zh-CN" sz="2400" b="1" dirty="0"/>
              <a:t> </a:t>
            </a:r>
            <a:r>
              <a:rPr lang="en-US" altLang="zh-CN" sz="2400" b="1" dirty="0" err="1"/>
              <a:t>informasi</a:t>
            </a:r>
            <a:r>
              <a:rPr lang="en-US" altLang="zh-CN" sz="2400" b="1" dirty="0"/>
              <a:t> </a:t>
            </a:r>
            <a:r>
              <a:rPr lang="en-US" altLang="zh-CN" sz="2400" b="1" dirty="0" err="1"/>
              <a:t>sejarah</a:t>
            </a:r>
            <a:r>
              <a:rPr lang="en-US" altLang="zh-CN" sz="2400" b="1" dirty="0"/>
              <a:t> yang </a:t>
            </a:r>
            <a:r>
              <a:rPr lang="en-US" altLang="zh-CN" sz="2400" b="1" dirty="0" err="1"/>
              <a:t>sangat</a:t>
            </a:r>
            <a:r>
              <a:rPr lang="en-US" altLang="zh-CN" sz="2400" b="1" dirty="0"/>
              <a:t> </a:t>
            </a:r>
            <a:r>
              <a:rPr lang="en-US" altLang="zh-CN" sz="2400" b="1" dirty="0" err="1"/>
              <a:t>penting</a:t>
            </a:r>
            <a:r>
              <a:rPr lang="en-US" altLang="zh-CN" sz="2400" b="1" dirty="0"/>
              <a:t>, </a:t>
            </a:r>
            <a:r>
              <a:rPr lang="en-US" altLang="zh-CN" sz="2400" b="1" dirty="0" err="1"/>
              <a:t>karena</a:t>
            </a:r>
            <a:r>
              <a:rPr lang="en-US" altLang="zh-CN" sz="2400" b="1" dirty="0"/>
              <a:t>  </a:t>
            </a:r>
            <a:r>
              <a:rPr lang="en-US" altLang="zh-CN" sz="2400" b="1" dirty="0" err="1"/>
              <a:t>memberikan</a:t>
            </a:r>
            <a:r>
              <a:rPr lang="en-US" altLang="zh-CN" sz="2400" b="1" dirty="0"/>
              <a:t> </a:t>
            </a:r>
            <a:r>
              <a:rPr lang="en-US" altLang="zh-CN" sz="2400" b="1" dirty="0" err="1"/>
              <a:t>wawasan</a:t>
            </a:r>
            <a:r>
              <a:rPr lang="en-US" altLang="zh-CN" sz="2400" b="1" dirty="0"/>
              <a:t> </a:t>
            </a:r>
            <a:r>
              <a:rPr lang="en-US" altLang="zh-CN" sz="2400" b="1" dirty="0" err="1"/>
              <a:t>tentang</a:t>
            </a:r>
            <a:r>
              <a:rPr lang="en-US" altLang="zh-CN" sz="2400" b="1" dirty="0"/>
              <a:t> </a:t>
            </a:r>
            <a:r>
              <a:rPr lang="en-US" altLang="zh-CN" sz="2400" b="1" dirty="0" err="1"/>
              <a:t>rencana</a:t>
            </a:r>
            <a:r>
              <a:rPr lang="en-US" altLang="zh-CN" sz="2400" b="1" dirty="0"/>
              <a:t> </a:t>
            </a:r>
            <a:r>
              <a:rPr lang="en-US" altLang="zh-CN" sz="2400" b="1" dirty="0" err="1"/>
              <a:t>manajemen</a:t>
            </a:r>
            <a:r>
              <a:rPr lang="en-US" altLang="zh-CN" sz="2400" b="1" dirty="0"/>
              <a:t> stakeholder </a:t>
            </a:r>
            <a:r>
              <a:rPr lang="en-US" altLang="zh-CN" sz="2400" b="1" dirty="0" err="1"/>
              <a:t>sebelumnya</a:t>
            </a:r>
            <a:r>
              <a:rPr lang="en-US" altLang="zh-CN" sz="2400" b="1" dirty="0"/>
              <a:t> </a:t>
            </a:r>
            <a:r>
              <a:rPr lang="en-US" altLang="zh-CN" sz="2400" b="1" dirty="0" err="1"/>
              <a:t>dan</a:t>
            </a:r>
            <a:r>
              <a:rPr lang="en-US" altLang="zh-CN" sz="2400" b="1" dirty="0"/>
              <a:t> </a:t>
            </a:r>
            <a:r>
              <a:rPr lang="en-US" altLang="zh-CN" sz="2400" b="1" dirty="0" err="1"/>
              <a:t>efektivitas</a:t>
            </a:r>
            <a:r>
              <a:rPr lang="en-US" altLang="zh-CN" sz="2400" b="1" dirty="0"/>
              <a:t>.</a:t>
            </a:r>
          </a:p>
        </p:txBody>
      </p:sp>
    </p:spTree>
    <p:extLst>
      <p:ext uri="{BB962C8B-B14F-4D97-AF65-F5344CB8AC3E}">
        <p14:creationId xmlns:p14="http://schemas.microsoft.com/office/powerpoint/2010/main" val="24074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r>
                <a:rPr lang="en-US" dirty="0"/>
                <a:t>Tools &amp; Techniques</a:t>
              </a:r>
            </a:p>
          </p:txBody>
        </p:sp>
      </p:grpSp>
      <p:grpSp>
        <p:nvGrpSpPr>
          <p:cNvPr id="16" name="Group 15"/>
          <p:cNvGrpSpPr/>
          <p:nvPr/>
        </p:nvGrpSpPr>
        <p:grpSpPr>
          <a:xfrm>
            <a:off x="162921" y="1385971"/>
            <a:ext cx="2476500" cy="3668082"/>
            <a:chOff x="2825750" y="528329"/>
            <a:chExt cx="2476500" cy="5016457"/>
          </a:xfrm>
          <a:scene3d>
            <a:camera prst="orthographicFront"/>
            <a:lightRig rig="threePt" dir="t">
              <a:rot lat="0" lon="0" rev="7500000"/>
            </a:lightRig>
          </a:scene3d>
        </p:grpSpPr>
        <p:sp>
          <p:nvSpPr>
            <p:cNvPr id="17" name="Rectangle 16"/>
            <p:cNvSpPr/>
            <p:nvPr/>
          </p:nvSpPr>
          <p:spPr>
            <a:xfrm>
              <a:off x="2825750" y="528331"/>
              <a:ext cx="2476500" cy="4236907"/>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01645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spc="-4" dirty="0">
                  <a:ln/>
                </a:rPr>
                <a:t>1. Expert judgment</a:t>
              </a:r>
              <a:endParaRPr lang="en-US" dirty="0"/>
            </a:p>
            <a:p>
              <a:pPr lvl="0"/>
              <a:r>
                <a:rPr lang="en-US" spc="-4" dirty="0">
                  <a:ln/>
                </a:rPr>
                <a:t>2. Meetings</a:t>
              </a:r>
            </a:p>
            <a:p>
              <a:pPr lvl="0"/>
              <a:r>
                <a:rPr lang="en-US" spc="-4" dirty="0">
                  <a:ln/>
                </a:rPr>
                <a:t>3. Analytical techniques</a:t>
              </a:r>
            </a:p>
          </p:txBody>
        </p:sp>
      </p:grpSp>
      <p:sp>
        <p:nvSpPr>
          <p:cNvPr id="2" name="Rectangle 1"/>
          <p:cNvSpPr/>
          <p:nvPr/>
        </p:nvSpPr>
        <p:spPr>
          <a:xfrm>
            <a:off x="2965029" y="1520786"/>
            <a:ext cx="8690159" cy="1555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indent="-457200" algn="just">
              <a:lnSpc>
                <a:spcPct val="135000"/>
              </a:lnSpc>
              <a:buFont typeface="Calibri" pitchFamily="34" charset="0"/>
              <a:buNone/>
            </a:pPr>
            <a:r>
              <a:rPr lang="en-US" altLang="zh-CN" dirty="0" err="1"/>
              <a:t>Pertimbangan</a:t>
            </a:r>
            <a:r>
              <a:rPr lang="en-US" altLang="zh-CN" dirty="0"/>
              <a:t> </a:t>
            </a:r>
            <a:r>
              <a:rPr lang="en-US" altLang="zh-CN" dirty="0" err="1"/>
              <a:t>ahli</a:t>
            </a:r>
            <a:r>
              <a:rPr lang="en-US" altLang="zh-CN" dirty="0"/>
              <a:t> </a:t>
            </a:r>
            <a:r>
              <a:rPr lang="en-US" altLang="zh-CN" dirty="0" err="1"/>
              <a:t>untuk</a:t>
            </a:r>
            <a:r>
              <a:rPr lang="en-US" altLang="zh-CN" dirty="0"/>
              <a:t> </a:t>
            </a:r>
            <a:r>
              <a:rPr lang="en-US" altLang="zh-CN" dirty="0" err="1"/>
              <a:t>memutuskan</a:t>
            </a:r>
            <a:r>
              <a:rPr lang="en-US" altLang="zh-CN" dirty="0"/>
              <a:t> </a:t>
            </a:r>
            <a:r>
              <a:rPr lang="en-US" altLang="zh-CN" dirty="0" err="1"/>
              <a:t>tingkat</a:t>
            </a:r>
            <a:r>
              <a:rPr lang="en-US" altLang="zh-CN" dirty="0"/>
              <a:t> </a:t>
            </a:r>
            <a:r>
              <a:rPr lang="en-US" altLang="zh-CN" dirty="0" err="1"/>
              <a:t>keterlibatan</a:t>
            </a:r>
            <a:r>
              <a:rPr lang="en-US" altLang="zh-CN" dirty="0"/>
              <a:t> yang </a:t>
            </a:r>
            <a:r>
              <a:rPr lang="en-US" altLang="zh-CN" dirty="0" err="1"/>
              <a:t>diperlukan</a:t>
            </a:r>
            <a:r>
              <a:rPr lang="en-US" altLang="zh-CN" dirty="0"/>
              <a:t> </a:t>
            </a:r>
            <a:r>
              <a:rPr lang="en-US" altLang="zh-CN" dirty="0" err="1"/>
              <a:t>pada</a:t>
            </a:r>
            <a:r>
              <a:rPr lang="en-US" altLang="zh-CN" dirty="0"/>
              <a:t> </a:t>
            </a:r>
            <a:r>
              <a:rPr lang="en-US" altLang="zh-CN" dirty="0" err="1"/>
              <a:t>setiap</a:t>
            </a:r>
            <a:r>
              <a:rPr lang="en-US" altLang="zh-CN" dirty="0"/>
              <a:t> </a:t>
            </a:r>
            <a:r>
              <a:rPr lang="en-US" altLang="zh-CN" dirty="0" err="1"/>
              <a:t>tahap</a:t>
            </a:r>
            <a:r>
              <a:rPr lang="en-US" altLang="zh-CN" dirty="0"/>
              <a:t> </a:t>
            </a:r>
            <a:r>
              <a:rPr lang="en-US" altLang="zh-CN" dirty="0" err="1"/>
              <a:t>proyek</a:t>
            </a:r>
            <a:r>
              <a:rPr lang="en-US" altLang="zh-CN" dirty="0"/>
              <a:t> </a:t>
            </a:r>
            <a:r>
              <a:rPr lang="en-US" altLang="zh-CN" dirty="0" err="1"/>
              <a:t>dari</a:t>
            </a:r>
            <a:r>
              <a:rPr lang="en-US" altLang="zh-CN" dirty="0"/>
              <a:t> </a:t>
            </a:r>
            <a:r>
              <a:rPr lang="en-US" altLang="zh-CN" dirty="0" err="1"/>
              <a:t>masing-masing</a:t>
            </a:r>
            <a:r>
              <a:rPr lang="en-US" altLang="zh-CN" dirty="0"/>
              <a:t> stakeholder.  Ahli </a:t>
            </a:r>
            <a:r>
              <a:rPr lang="en-US" altLang="zh-CN" dirty="0" err="1"/>
              <a:t>dicari</a:t>
            </a:r>
            <a:r>
              <a:rPr lang="en-US" altLang="zh-CN" dirty="0"/>
              <a:t> </a:t>
            </a:r>
            <a:r>
              <a:rPr lang="en-US" altLang="zh-CN" dirty="0" err="1"/>
              <a:t>dari</a:t>
            </a:r>
            <a:r>
              <a:rPr lang="en-US" altLang="zh-CN" dirty="0"/>
              <a:t> </a:t>
            </a:r>
            <a:r>
              <a:rPr lang="en-US" altLang="zh-CN" dirty="0" err="1"/>
              <a:t>grup</a:t>
            </a:r>
            <a:r>
              <a:rPr lang="en-US" altLang="zh-CN" dirty="0"/>
              <a:t>/</a:t>
            </a:r>
            <a:r>
              <a:rPr lang="en-US" altLang="zh-CN" dirty="0" err="1"/>
              <a:t>individu</a:t>
            </a:r>
            <a:r>
              <a:rPr lang="en-US" altLang="zh-CN" dirty="0"/>
              <a:t> </a:t>
            </a:r>
            <a:r>
              <a:rPr lang="en-US" altLang="zh-CN" dirty="0" err="1"/>
              <a:t>dengan</a:t>
            </a:r>
            <a:r>
              <a:rPr lang="en-US" altLang="zh-CN" dirty="0"/>
              <a:t> </a:t>
            </a:r>
            <a:r>
              <a:rPr lang="en-US" altLang="zh-CN" dirty="0" err="1"/>
              <a:t>kemampuan</a:t>
            </a:r>
            <a:r>
              <a:rPr lang="en-US" altLang="zh-CN" dirty="0"/>
              <a:t>/</a:t>
            </a:r>
            <a:r>
              <a:rPr lang="en-US" altLang="zh-CN" dirty="0" err="1"/>
              <a:t>pelatihan</a:t>
            </a:r>
            <a:r>
              <a:rPr lang="en-US" altLang="zh-CN" dirty="0"/>
              <a:t> yang </a:t>
            </a:r>
            <a:r>
              <a:rPr lang="en-US" altLang="zh-CN" dirty="0" err="1"/>
              <a:t>sesuai</a:t>
            </a:r>
            <a:r>
              <a:rPr lang="en-US" altLang="zh-CN" dirty="0"/>
              <a:t> </a:t>
            </a:r>
            <a:r>
              <a:rPr lang="en-US" altLang="zh-CN" dirty="0" err="1"/>
              <a:t>dengan</a:t>
            </a:r>
            <a:r>
              <a:rPr lang="en-US" altLang="zh-CN" dirty="0"/>
              <a:t> </a:t>
            </a:r>
            <a:r>
              <a:rPr lang="en-US" altLang="zh-CN" dirty="0" err="1"/>
              <a:t>subjek</a:t>
            </a:r>
            <a:r>
              <a:rPr lang="en-US" altLang="zh-CN" dirty="0"/>
              <a:t>/ </a:t>
            </a:r>
            <a:r>
              <a:rPr lang="en-US" altLang="zh-CN" dirty="0" err="1"/>
              <a:t>wawasan</a:t>
            </a:r>
            <a:r>
              <a:rPr lang="en-US" altLang="zh-CN" dirty="0"/>
              <a:t> </a:t>
            </a:r>
            <a:r>
              <a:rPr lang="en-US" altLang="zh-CN" dirty="0" err="1"/>
              <a:t>dalam</a:t>
            </a:r>
            <a:r>
              <a:rPr lang="en-US" altLang="zh-CN" dirty="0"/>
              <a:t> </a:t>
            </a:r>
            <a:r>
              <a:rPr lang="en-US" altLang="zh-CN" dirty="0" err="1"/>
              <a:t>proyek</a:t>
            </a:r>
            <a:r>
              <a:rPr lang="en-US" altLang="zh-CN" dirty="0"/>
              <a:t>. Ahli </a:t>
            </a:r>
            <a:r>
              <a:rPr lang="en-US" altLang="zh-CN" dirty="0" err="1"/>
              <a:t>dapat</a:t>
            </a:r>
            <a:r>
              <a:rPr lang="en-US" altLang="zh-CN" dirty="0"/>
              <a:t> </a:t>
            </a:r>
            <a:r>
              <a:rPr lang="en-US" altLang="zh-CN" dirty="0" err="1"/>
              <a:t>diperoleh</a:t>
            </a:r>
            <a:r>
              <a:rPr lang="en-US" altLang="zh-CN" dirty="0"/>
              <a:t> </a:t>
            </a:r>
            <a:r>
              <a:rPr lang="en-US" altLang="zh-CN" dirty="0" err="1"/>
              <a:t>melalui</a:t>
            </a:r>
            <a:r>
              <a:rPr lang="en-US" altLang="zh-CN" dirty="0"/>
              <a:t> </a:t>
            </a:r>
            <a:r>
              <a:rPr lang="en-US" altLang="zh-CN" dirty="0" err="1"/>
              <a:t>konsultasi</a:t>
            </a:r>
            <a:r>
              <a:rPr lang="en-US" altLang="zh-CN" dirty="0"/>
              <a:t> </a:t>
            </a:r>
            <a:r>
              <a:rPr lang="en-US" altLang="zh-CN" dirty="0" err="1"/>
              <a:t>individu</a:t>
            </a:r>
            <a:r>
              <a:rPr lang="en-US" altLang="zh-CN" dirty="0"/>
              <a:t> </a:t>
            </a:r>
            <a:r>
              <a:rPr lang="en-US" altLang="zh-CN" dirty="0" err="1"/>
              <a:t>atau</a:t>
            </a:r>
            <a:r>
              <a:rPr lang="en-US" altLang="zh-CN" dirty="0"/>
              <a:t> </a:t>
            </a:r>
            <a:r>
              <a:rPr lang="en-US" altLang="zh-CN" dirty="0" err="1"/>
              <a:t>melalui</a:t>
            </a:r>
            <a:r>
              <a:rPr lang="en-US" altLang="zh-CN" dirty="0"/>
              <a:t> format panel.</a:t>
            </a:r>
          </a:p>
        </p:txBody>
      </p:sp>
      <p:sp>
        <p:nvSpPr>
          <p:cNvPr id="3" name="TextBox 2"/>
          <p:cNvSpPr txBox="1"/>
          <p:nvPr/>
        </p:nvSpPr>
        <p:spPr>
          <a:xfrm>
            <a:off x="2965027" y="1009934"/>
            <a:ext cx="5714949" cy="369332"/>
          </a:xfrm>
          <a:prstGeom prst="rect">
            <a:avLst/>
          </a:prstGeom>
          <a:noFill/>
        </p:spPr>
        <p:txBody>
          <a:bodyPr wrap="square" rtlCol="0">
            <a:spAutoFit/>
          </a:bodyPr>
          <a:lstStyle/>
          <a:p>
            <a:r>
              <a:rPr lang="en-US" b="1" dirty="0"/>
              <a:t>1. </a:t>
            </a:r>
            <a:r>
              <a:rPr lang="en-US" b="1" spc="-4" dirty="0">
                <a:ln/>
              </a:rPr>
              <a:t>Expert judgment</a:t>
            </a:r>
            <a:endParaRPr lang="en-US" b="1" dirty="0"/>
          </a:p>
        </p:txBody>
      </p:sp>
      <p:sp>
        <p:nvSpPr>
          <p:cNvPr id="5" name="Rectangle 4"/>
          <p:cNvSpPr/>
          <p:nvPr/>
        </p:nvSpPr>
        <p:spPr>
          <a:xfrm>
            <a:off x="2965027" y="3126474"/>
            <a:ext cx="1441420" cy="369332"/>
          </a:xfrm>
          <a:prstGeom prst="rect">
            <a:avLst/>
          </a:prstGeom>
        </p:spPr>
        <p:txBody>
          <a:bodyPr wrap="none">
            <a:spAutoFit/>
          </a:bodyPr>
          <a:lstStyle/>
          <a:p>
            <a:r>
              <a:rPr lang="en-US" b="1" dirty="0">
                <a:latin typeface="HelveticaNeue-BoldCond"/>
              </a:rPr>
              <a:t>2. Meetings</a:t>
            </a:r>
            <a:endParaRPr lang="en-US" dirty="0"/>
          </a:p>
        </p:txBody>
      </p:sp>
      <p:sp>
        <p:nvSpPr>
          <p:cNvPr id="7" name="Rectangle 6"/>
          <p:cNvSpPr/>
          <p:nvPr/>
        </p:nvSpPr>
        <p:spPr>
          <a:xfrm>
            <a:off x="3004002" y="3608007"/>
            <a:ext cx="695886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indent="-457200" algn="just">
              <a:buFont typeface="Calibri" pitchFamily="34" charset="0"/>
              <a:buNone/>
            </a:pPr>
            <a:r>
              <a:rPr lang="en-US" altLang="zh-CN" dirty="0"/>
              <a:t>Meetings </a:t>
            </a:r>
            <a:r>
              <a:rPr lang="en-US" altLang="zh-CN" dirty="0" err="1"/>
              <a:t>harus</a:t>
            </a:r>
            <a:r>
              <a:rPr lang="en-US" altLang="zh-CN" dirty="0"/>
              <a:t> </a:t>
            </a:r>
            <a:r>
              <a:rPr lang="en-US" altLang="zh-CN" dirty="0" err="1"/>
              <a:t>diadakan</a:t>
            </a:r>
            <a:r>
              <a:rPr lang="en-US" altLang="zh-CN" dirty="0"/>
              <a:t> </a:t>
            </a:r>
            <a:r>
              <a:rPr lang="en-US" altLang="zh-CN" dirty="0" err="1"/>
              <a:t>dengan</a:t>
            </a:r>
            <a:r>
              <a:rPr lang="en-US" altLang="zh-CN" dirty="0"/>
              <a:t> para </a:t>
            </a:r>
            <a:r>
              <a:rPr lang="en-US" altLang="zh-CN" dirty="0" err="1"/>
              <a:t>ahli</a:t>
            </a:r>
            <a:r>
              <a:rPr lang="en-US" altLang="zh-CN" dirty="0"/>
              <a:t> </a:t>
            </a:r>
            <a:r>
              <a:rPr lang="en-US" altLang="zh-CN" dirty="0" err="1"/>
              <a:t>dan</a:t>
            </a:r>
            <a:r>
              <a:rPr lang="en-US" altLang="zh-CN" dirty="0"/>
              <a:t> </a:t>
            </a:r>
            <a:r>
              <a:rPr lang="en-US" altLang="zh-CN" dirty="0" err="1"/>
              <a:t>tim</a:t>
            </a:r>
            <a:r>
              <a:rPr lang="en-US" altLang="zh-CN" dirty="0"/>
              <a:t> </a:t>
            </a:r>
            <a:r>
              <a:rPr lang="en-US" altLang="zh-CN" dirty="0" err="1"/>
              <a:t>proyek</a:t>
            </a:r>
            <a:r>
              <a:rPr lang="en-US" altLang="zh-CN" dirty="0"/>
              <a:t> </a:t>
            </a:r>
            <a:r>
              <a:rPr lang="en-US" altLang="zh-CN" dirty="0" err="1"/>
              <a:t>untuk</a:t>
            </a:r>
            <a:r>
              <a:rPr lang="en-US" altLang="zh-CN" dirty="0"/>
              <a:t> </a:t>
            </a:r>
            <a:r>
              <a:rPr lang="en-US" altLang="zh-CN" dirty="0" err="1"/>
              <a:t>menentukan</a:t>
            </a:r>
            <a:r>
              <a:rPr lang="en-US" altLang="zh-CN" dirty="0"/>
              <a:t> </a:t>
            </a:r>
            <a:r>
              <a:rPr lang="en-US" altLang="zh-CN" dirty="0" err="1"/>
              <a:t>tingkat</a:t>
            </a:r>
            <a:r>
              <a:rPr lang="en-US" altLang="zh-CN" dirty="0"/>
              <a:t> </a:t>
            </a:r>
            <a:r>
              <a:rPr lang="en-US" altLang="zh-CN" dirty="0" err="1"/>
              <a:t>keterlibatan</a:t>
            </a:r>
            <a:r>
              <a:rPr lang="en-US" altLang="zh-CN" dirty="0"/>
              <a:t> yang </a:t>
            </a:r>
            <a:r>
              <a:rPr lang="en-US" altLang="zh-CN" dirty="0" err="1"/>
              <a:t>diperlukan</a:t>
            </a:r>
            <a:r>
              <a:rPr lang="en-US" altLang="zh-CN" dirty="0"/>
              <a:t> </a:t>
            </a:r>
            <a:r>
              <a:rPr lang="en-US" altLang="zh-CN" dirty="0" err="1"/>
              <a:t>dari</a:t>
            </a:r>
            <a:r>
              <a:rPr lang="en-US" altLang="zh-CN" dirty="0"/>
              <a:t> </a:t>
            </a:r>
            <a:r>
              <a:rPr lang="en-US" altLang="zh-CN" dirty="0" err="1"/>
              <a:t>semua</a:t>
            </a:r>
            <a:r>
              <a:rPr lang="en-US" altLang="zh-CN" dirty="0"/>
              <a:t> stakeholder. </a:t>
            </a:r>
          </a:p>
          <a:p>
            <a:pPr marL="457200" indent="-457200" algn="just">
              <a:buFont typeface="Calibri" pitchFamily="34" charset="0"/>
              <a:buNone/>
            </a:pPr>
            <a:r>
              <a:rPr lang="en-US" altLang="zh-CN" dirty="0" err="1"/>
              <a:t>Hasil</a:t>
            </a:r>
            <a:r>
              <a:rPr lang="en-US" altLang="zh-CN" dirty="0"/>
              <a:t> </a:t>
            </a:r>
            <a:r>
              <a:rPr lang="en-US" altLang="zh-CN" dirty="0" err="1"/>
              <a:t>pada</a:t>
            </a:r>
            <a:r>
              <a:rPr lang="en-US" altLang="zh-CN" dirty="0"/>
              <a:t> meetings </a:t>
            </a:r>
            <a:r>
              <a:rPr lang="en-US" altLang="zh-CN" dirty="0" err="1"/>
              <a:t>dapat</a:t>
            </a:r>
            <a:r>
              <a:rPr lang="en-US" altLang="zh-CN" dirty="0"/>
              <a:t> </a:t>
            </a:r>
            <a:r>
              <a:rPr lang="en-US" altLang="zh-CN" dirty="0" err="1"/>
              <a:t>digunakan</a:t>
            </a:r>
            <a:r>
              <a:rPr lang="en-US" altLang="zh-CN" dirty="0"/>
              <a:t> </a:t>
            </a:r>
            <a:r>
              <a:rPr lang="en-US" altLang="zh-CN" dirty="0" err="1"/>
              <a:t>untuk</a:t>
            </a:r>
            <a:r>
              <a:rPr lang="en-US" altLang="zh-CN" dirty="0"/>
              <a:t> </a:t>
            </a:r>
            <a:r>
              <a:rPr lang="en-US" altLang="zh-CN" dirty="0" err="1"/>
              <a:t>mempersiapkan</a:t>
            </a:r>
            <a:r>
              <a:rPr lang="en-US" altLang="zh-CN" dirty="0"/>
              <a:t> Stakeholder Management Plan</a:t>
            </a:r>
          </a:p>
        </p:txBody>
      </p:sp>
    </p:spTree>
    <p:extLst>
      <p:ext uri="{BB962C8B-B14F-4D97-AF65-F5344CB8AC3E}">
        <p14:creationId xmlns:p14="http://schemas.microsoft.com/office/powerpoint/2010/main" val="2500665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r>
                <a:rPr lang="en-US" dirty="0"/>
                <a:t>Tools &amp; Techniques</a:t>
              </a:r>
            </a:p>
          </p:txBody>
        </p:sp>
      </p:grpSp>
      <p:grpSp>
        <p:nvGrpSpPr>
          <p:cNvPr id="16" name="Group 15"/>
          <p:cNvGrpSpPr/>
          <p:nvPr/>
        </p:nvGrpSpPr>
        <p:grpSpPr>
          <a:xfrm>
            <a:off x="162921" y="1385971"/>
            <a:ext cx="2476500" cy="3668082"/>
            <a:chOff x="2825750" y="528329"/>
            <a:chExt cx="2476500" cy="5016457"/>
          </a:xfrm>
          <a:scene3d>
            <a:camera prst="orthographicFront"/>
            <a:lightRig rig="threePt" dir="t">
              <a:rot lat="0" lon="0" rev="7500000"/>
            </a:lightRig>
          </a:scene3d>
        </p:grpSpPr>
        <p:sp>
          <p:nvSpPr>
            <p:cNvPr id="17" name="Rectangle 16"/>
            <p:cNvSpPr/>
            <p:nvPr/>
          </p:nvSpPr>
          <p:spPr>
            <a:xfrm>
              <a:off x="2825750" y="528331"/>
              <a:ext cx="2476500" cy="4236907"/>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01645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spc="-4" dirty="0">
                  <a:ln/>
                </a:rPr>
                <a:t>1. Expert judgment</a:t>
              </a:r>
              <a:endParaRPr lang="en-US" dirty="0"/>
            </a:p>
            <a:p>
              <a:pPr lvl="0"/>
              <a:r>
                <a:rPr lang="en-US" spc="-4" dirty="0">
                  <a:ln/>
                </a:rPr>
                <a:t>2. Meetings</a:t>
              </a:r>
            </a:p>
            <a:p>
              <a:pPr lvl="0"/>
              <a:r>
                <a:rPr lang="en-US" spc="-4" dirty="0">
                  <a:ln/>
                </a:rPr>
                <a:t>3. Analytical techniques</a:t>
              </a:r>
            </a:p>
          </p:txBody>
        </p:sp>
      </p:grpSp>
      <p:sp>
        <p:nvSpPr>
          <p:cNvPr id="21" name="Content Placeholder 2"/>
          <p:cNvSpPr>
            <a:spLocks noGrp="1" noChangeArrowheads="1"/>
          </p:cNvSpPr>
          <p:nvPr>
            <p:ph idx="4294967295"/>
          </p:nvPr>
        </p:nvSpPr>
        <p:spPr bwMode="auto">
          <a:xfrm>
            <a:off x="3210636" y="867571"/>
            <a:ext cx="8444552" cy="56424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92500" lnSpcReduction="10000"/>
          </a:bodyPr>
          <a:lstStyle/>
          <a:p>
            <a:pPr marL="457200" indent="-457200">
              <a:buFont typeface="Calibri Light" charset="0"/>
              <a:buAutoNum type="arabicPeriod" startAt="3"/>
            </a:pPr>
            <a:r>
              <a:rPr lang="en-US" altLang="zh-CN" b="1" dirty="0"/>
              <a:t>Analytical techniques</a:t>
            </a:r>
          </a:p>
          <a:p>
            <a:pPr marL="457200" indent="-457200" algn="just">
              <a:buFont typeface="Calibri" pitchFamily="34" charset="0"/>
              <a:buNone/>
            </a:pPr>
            <a:r>
              <a:rPr lang="en-US" altLang="zh-CN" dirty="0"/>
              <a:t>Tingkat </a:t>
            </a:r>
            <a:r>
              <a:rPr lang="en-US" altLang="zh-CN" dirty="0" err="1"/>
              <a:t>keterlibatan</a:t>
            </a:r>
            <a:r>
              <a:rPr lang="en-US" altLang="zh-CN" dirty="0"/>
              <a:t> stakeholder </a:t>
            </a:r>
            <a:r>
              <a:rPr lang="en-US" altLang="zh-CN" dirty="0" err="1"/>
              <a:t>saat</a:t>
            </a:r>
            <a:r>
              <a:rPr lang="en-US" altLang="zh-CN" dirty="0"/>
              <a:t> </a:t>
            </a:r>
            <a:r>
              <a:rPr lang="en-US" altLang="zh-CN" dirty="0" err="1"/>
              <a:t>ini</a:t>
            </a:r>
            <a:r>
              <a:rPr lang="en-US" altLang="zh-CN" dirty="0"/>
              <a:t> </a:t>
            </a:r>
            <a:r>
              <a:rPr lang="en-US" altLang="zh-CN" dirty="0" err="1"/>
              <a:t>perlu</a:t>
            </a:r>
            <a:r>
              <a:rPr lang="en-US" altLang="zh-CN" dirty="0"/>
              <a:t> </a:t>
            </a:r>
            <a:r>
              <a:rPr lang="en-US" altLang="zh-CN" dirty="0" err="1"/>
              <a:t>dibandingkan</a:t>
            </a:r>
            <a:r>
              <a:rPr lang="en-US" altLang="zh-CN" dirty="0"/>
              <a:t> </a:t>
            </a:r>
            <a:r>
              <a:rPr lang="en-US" altLang="zh-CN" dirty="0" err="1"/>
              <a:t>dengan</a:t>
            </a:r>
            <a:r>
              <a:rPr lang="en-US" altLang="zh-CN" dirty="0"/>
              <a:t> </a:t>
            </a:r>
            <a:r>
              <a:rPr lang="en-US" altLang="zh-CN" dirty="0" err="1"/>
              <a:t>tingkat</a:t>
            </a:r>
            <a:r>
              <a:rPr lang="en-US" altLang="zh-CN" dirty="0"/>
              <a:t> </a:t>
            </a:r>
            <a:r>
              <a:rPr lang="en-US" altLang="zh-CN" dirty="0" err="1"/>
              <a:t>keterlibatan</a:t>
            </a:r>
            <a:r>
              <a:rPr lang="en-US" altLang="zh-CN" dirty="0"/>
              <a:t> yang </a:t>
            </a:r>
            <a:r>
              <a:rPr lang="en-US" altLang="zh-CN" dirty="0" err="1"/>
              <a:t>telah</a:t>
            </a:r>
            <a:r>
              <a:rPr lang="en-US" altLang="zh-CN" dirty="0"/>
              <a:t> </a:t>
            </a:r>
            <a:r>
              <a:rPr lang="en-US" altLang="zh-CN" dirty="0" err="1"/>
              <a:t>direncanakan</a:t>
            </a:r>
            <a:r>
              <a:rPr lang="en-US" altLang="zh-CN" dirty="0"/>
              <a:t>  </a:t>
            </a:r>
            <a:r>
              <a:rPr lang="en-US" altLang="zh-CN" dirty="0" err="1"/>
              <a:t>untuk</a:t>
            </a:r>
            <a:r>
              <a:rPr lang="en-US" altLang="zh-CN" dirty="0"/>
              <a:t> </a:t>
            </a:r>
            <a:r>
              <a:rPr lang="en-US" altLang="zh-CN" dirty="0" err="1"/>
              <a:t>keberhasilan</a:t>
            </a:r>
            <a:r>
              <a:rPr lang="en-US" altLang="zh-CN" dirty="0"/>
              <a:t> </a:t>
            </a:r>
            <a:r>
              <a:rPr lang="en-US" altLang="zh-CN" dirty="0" err="1"/>
              <a:t>dalam</a:t>
            </a:r>
            <a:r>
              <a:rPr lang="en-US" altLang="zh-CN" dirty="0"/>
              <a:t> </a:t>
            </a:r>
            <a:r>
              <a:rPr lang="en-US" altLang="zh-CN" dirty="0" err="1"/>
              <a:t>menyelesaikan</a:t>
            </a:r>
            <a:r>
              <a:rPr lang="en-US" altLang="zh-CN" dirty="0"/>
              <a:t> </a:t>
            </a:r>
            <a:r>
              <a:rPr lang="en-US" altLang="zh-CN" dirty="0" err="1"/>
              <a:t>proyek</a:t>
            </a:r>
            <a:r>
              <a:rPr lang="en-US" altLang="zh-CN" dirty="0"/>
              <a:t>.</a:t>
            </a:r>
          </a:p>
          <a:p>
            <a:pPr marL="457200" indent="-457200" algn="just">
              <a:buFont typeface="Calibri" pitchFamily="34" charset="0"/>
              <a:buNone/>
            </a:pPr>
            <a:endParaRPr lang="en-US" altLang="zh-CN" dirty="0"/>
          </a:p>
          <a:p>
            <a:pPr marL="457200" indent="-457200" algn="just">
              <a:buFont typeface="Calibri" pitchFamily="34" charset="0"/>
              <a:buNone/>
            </a:pPr>
            <a:r>
              <a:rPr lang="en-US" altLang="zh-CN" dirty="0"/>
              <a:t>Tingkat </a:t>
            </a:r>
            <a:r>
              <a:rPr lang="en-US" altLang="zh-CN" dirty="0" err="1"/>
              <a:t>keterlibatan</a:t>
            </a:r>
            <a:r>
              <a:rPr lang="en-US" altLang="zh-CN" dirty="0"/>
              <a:t> para </a:t>
            </a:r>
            <a:r>
              <a:rPr lang="en-US" altLang="zh-CN" dirty="0" err="1"/>
              <a:t>pemangku</a:t>
            </a:r>
            <a:r>
              <a:rPr lang="en-US" altLang="zh-CN" dirty="0"/>
              <a:t> </a:t>
            </a:r>
            <a:r>
              <a:rPr lang="en-US" altLang="zh-CN" dirty="0" err="1"/>
              <a:t>kepentingan</a:t>
            </a:r>
            <a:r>
              <a:rPr lang="en-US" altLang="zh-CN" dirty="0"/>
              <a:t> </a:t>
            </a:r>
            <a:r>
              <a:rPr lang="en-US" altLang="zh-CN" dirty="0" err="1"/>
              <a:t>dapat</a:t>
            </a:r>
            <a:r>
              <a:rPr lang="en-US" altLang="zh-CN" dirty="0"/>
              <a:t> </a:t>
            </a:r>
            <a:r>
              <a:rPr lang="en-US" altLang="zh-CN" dirty="0" err="1"/>
              <a:t>diklasifikasikan</a:t>
            </a:r>
            <a:r>
              <a:rPr lang="en-US" altLang="zh-CN" dirty="0"/>
              <a:t> </a:t>
            </a:r>
            <a:r>
              <a:rPr lang="en-US" altLang="zh-CN" dirty="0" err="1"/>
              <a:t>sebagai</a:t>
            </a:r>
            <a:r>
              <a:rPr lang="en-US" altLang="zh-CN" dirty="0"/>
              <a:t> </a:t>
            </a:r>
            <a:r>
              <a:rPr lang="en-US" altLang="zh-CN" dirty="0" err="1"/>
              <a:t>berikut</a:t>
            </a:r>
            <a:r>
              <a:rPr lang="en-US" altLang="zh-CN" dirty="0"/>
              <a:t>:</a:t>
            </a:r>
          </a:p>
          <a:p>
            <a:pPr marL="914400" lvl="1" indent="-457200" algn="just">
              <a:buFont typeface="Calibri" pitchFamily="34" charset="0"/>
              <a:buNone/>
            </a:pPr>
            <a:r>
              <a:rPr lang="en-US" altLang="zh-CN" dirty="0"/>
              <a:t>• </a:t>
            </a:r>
            <a:r>
              <a:rPr lang="en-US" altLang="zh-CN" dirty="0" err="1"/>
              <a:t>Tidak</a:t>
            </a:r>
            <a:r>
              <a:rPr lang="en-US" altLang="zh-CN" dirty="0"/>
              <a:t> </a:t>
            </a:r>
            <a:r>
              <a:rPr lang="en-US" altLang="zh-CN" dirty="0" err="1"/>
              <a:t>sadar</a:t>
            </a:r>
            <a:r>
              <a:rPr lang="en-US" altLang="zh-CN" dirty="0"/>
              <a:t> (Unaware). </a:t>
            </a:r>
            <a:r>
              <a:rPr lang="en-US" altLang="zh-CN" dirty="0" err="1"/>
              <a:t>Tidak</a:t>
            </a:r>
            <a:r>
              <a:rPr lang="en-US" altLang="zh-CN" dirty="0"/>
              <a:t> </a:t>
            </a:r>
            <a:r>
              <a:rPr lang="en-US" altLang="zh-CN" dirty="0" err="1"/>
              <a:t>mengetahui</a:t>
            </a:r>
            <a:r>
              <a:rPr lang="en-US" altLang="zh-CN" dirty="0"/>
              <a:t> </a:t>
            </a:r>
            <a:r>
              <a:rPr lang="en-US" altLang="zh-CN" dirty="0" err="1"/>
              <a:t>dampak</a:t>
            </a:r>
            <a:r>
              <a:rPr lang="en-US" altLang="zh-CN" dirty="0"/>
              <a:t> </a:t>
            </a:r>
            <a:r>
              <a:rPr lang="en-US" altLang="zh-CN" dirty="0" err="1"/>
              <a:t>proyek</a:t>
            </a:r>
            <a:r>
              <a:rPr lang="en-US" altLang="zh-CN" dirty="0"/>
              <a:t> </a:t>
            </a:r>
            <a:r>
              <a:rPr lang="en-US" altLang="zh-CN" dirty="0" err="1"/>
              <a:t>dan</a:t>
            </a:r>
            <a:r>
              <a:rPr lang="en-US" altLang="zh-CN" dirty="0"/>
              <a:t> </a:t>
            </a:r>
            <a:r>
              <a:rPr lang="en-US" altLang="zh-CN" dirty="0" err="1"/>
              <a:t>potensial</a:t>
            </a:r>
            <a:r>
              <a:rPr lang="en-US" altLang="zh-CN" dirty="0"/>
              <a:t>.</a:t>
            </a:r>
          </a:p>
          <a:p>
            <a:pPr marL="914400" lvl="1" indent="-457200" algn="just">
              <a:buFont typeface="Calibri" pitchFamily="34" charset="0"/>
              <a:buNone/>
            </a:pPr>
            <a:r>
              <a:rPr lang="en-US" altLang="zh-CN" dirty="0"/>
              <a:t>• </a:t>
            </a:r>
            <a:r>
              <a:rPr lang="en-US" altLang="zh-CN" dirty="0" err="1"/>
              <a:t>Tahan</a:t>
            </a:r>
            <a:r>
              <a:rPr lang="en-US" altLang="zh-CN" dirty="0"/>
              <a:t> (Resistant). </a:t>
            </a:r>
            <a:r>
              <a:rPr lang="en-US" altLang="zh-CN" dirty="0" err="1"/>
              <a:t>Sadar</a:t>
            </a:r>
            <a:r>
              <a:rPr lang="en-US" altLang="zh-CN" dirty="0"/>
              <a:t> </a:t>
            </a:r>
            <a:r>
              <a:rPr lang="en-US" altLang="zh-CN" dirty="0" err="1"/>
              <a:t>akan</a:t>
            </a:r>
            <a:r>
              <a:rPr lang="en-US" altLang="zh-CN" dirty="0"/>
              <a:t> </a:t>
            </a:r>
            <a:r>
              <a:rPr lang="en-US" altLang="zh-CN" dirty="0" err="1"/>
              <a:t>dampak</a:t>
            </a:r>
            <a:r>
              <a:rPr lang="en-US" altLang="zh-CN" dirty="0"/>
              <a:t> </a:t>
            </a:r>
            <a:r>
              <a:rPr lang="en-US" altLang="zh-CN" dirty="0" err="1"/>
              <a:t>proyek</a:t>
            </a:r>
            <a:r>
              <a:rPr lang="en-US" altLang="zh-CN" dirty="0"/>
              <a:t> </a:t>
            </a:r>
            <a:r>
              <a:rPr lang="en-US" altLang="zh-CN" dirty="0" err="1"/>
              <a:t>dan</a:t>
            </a:r>
            <a:r>
              <a:rPr lang="en-US" altLang="zh-CN" dirty="0"/>
              <a:t> </a:t>
            </a:r>
            <a:r>
              <a:rPr lang="en-US" altLang="zh-CN" dirty="0" err="1"/>
              <a:t>potensial</a:t>
            </a:r>
            <a:r>
              <a:rPr lang="en-US" altLang="zh-CN" dirty="0"/>
              <a:t> </a:t>
            </a:r>
            <a:r>
              <a:rPr lang="en-US" altLang="zh-CN" dirty="0" err="1"/>
              <a:t>serta</a:t>
            </a:r>
            <a:r>
              <a:rPr lang="en-US" altLang="zh-CN" dirty="0"/>
              <a:t> </a:t>
            </a:r>
            <a:r>
              <a:rPr lang="en-US" altLang="zh-CN" dirty="0" err="1"/>
              <a:t>tahan</a:t>
            </a:r>
            <a:r>
              <a:rPr lang="en-US" altLang="zh-CN" dirty="0"/>
              <a:t> </a:t>
            </a:r>
            <a:r>
              <a:rPr lang="en-US" altLang="zh-CN" dirty="0" err="1"/>
              <a:t>terhadap</a:t>
            </a:r>
            <a:r>
              <a:rPr lang="en-US" altLang="zh-CN" dirty="0"/>
              <a:t> </a:t>
            </a:r>
            <a:r>
              <a:rPr lang="en-US" altLang="zh-CN" dirty="0" err="1"/>
              <a:t>perubahan</a:t>
            </a:r>
            <a:r>
              <a:rPr lang="en-US" altLang="zh-CN" dirty="0"/>
              <a:t>.</a:t>
            </a:r>
          </a:p>
          <a:p>
            <a:pPr marL="914400" lvl="1" indent="-457200" algn="just">
              <a:buFont typeface="Calibri" pitchFamily="34" charset="0"/>
              <a:buNone/>
            </a:pPr>
            <a:r>
              <a:rPr lang="en-US" altLang="zh-CN" dirty="0"/>
              <a:t>• </a:t>
            </a:r>
            <a:r>
              <a:rPr lang="en-US" altLang="zh-CN" dirty="0" err="1"/>
              <a:t>Netral</a:t>
            </a:r>
            <a:r>
              <a:rPr lang="en-US" altLang="zh-CN" dirty="0"/>
              <a:t>. </a:t>
            </a:r>
            <a:r>
              <a:rPr lang="en-US" altLang="zh-CN" dirty="0" err="1"/>
              <a:t>Sadar</a:t>
            </a:r>
            <a:r>
              <a:rPr lang="en-US" altLang="zh-CN" dirty="0"/>
              <a:t> </a:t>
            </a:r>
            <a:r>
              <a:rPr lang="en-US" altLang="zh-CN" dirty="0" err="1"/>
              <a:t>akan</a:t>
            </a:r>
            <a:r>
              <a:rPr lang="en-US" altLang="zh-CN" dirty="0"/>
              <a:t> </a:t>
            </a:r>
            <a:r>
              <a:rPr lang="en-US" altLang="zh-CN" dirty="0" err="1"/>
              <a:t>proyek</a:t>
            </a:r>
            <a:r>
              <a:rPr lang="en-US" altLang="zh-CN" dirty="0"/>
              <a:t> </a:t>
            </a:r>
            <a:r>
              <a:rPr lang="en-US" altLang="zh-CN" dirty="0" err="1"/>
              <a:t>namun</a:t>
            </a:r>
            <a:r>
              <a:rPr lang="en-US" altLang="zh-CN" dirty="0"/>
              <a:t> </a:t>
            </a:r>
            <a:r>
              <a:rPr lang="en-US" altLang="zh-CN" dirty="0" err="1"/>
              <a:t>tidak</a:t>
            </a:r>
            <a:r>
              <a:rPr lang="en-US" altLang="zh-CN" dirty="0"/>
              <a:t> </a:t>
            </a:r>
            <a:r>
              <a:rPr lang="en-US" altLang="zh-CN" dirty="0" err="1"/>
              <a:t>mendukung</a:t>
            </a:r>
            <a:r>
              <a:rPr lang="en-US" altLang="zh-CN" dirty="0"/>
              <a:t> </a:t>
            </a:r>
            <a:r>
              <a:rPr lang="en-US" altLang="zh-CN" dirty="0" err="1"/>
              <a:t>atau</a:t>
            </a:r>
            <a:r>
              <a:rPr lang="en-US" altLang="zh-CN" dirty="0"/>
              <a:t> </a:t>
            </a:r>
            <a:r>
              <a:rPr lang="en-US" altLang="zh-CN" dirty="0" err="1"/>
              <a:t>menolak</a:t>
            </a:r>
            <a:r>
              <a:rPr lang="en-US" altLang="zh-CN" dirty="0"/>
              <a:t>.</a:t>
            </a:r>
          </a:p>
          <a:p>
            <a:pPr marL="914400" lvl="1" indent="-457200" algn="just">
              <a:buFont typeface="Calibri" pitchFamily="34" charset="0"/>
              <a:buNone/>
            </a:pPr>
            <a:r>
              <a:rPr lang="en-US" altLang="zh-CN" dirty="0"/>
              <a:t>• </a:t>
            </a:r>
            <a:r>
              <a:rPr lang="en-US" altLang="zh-CN" dirty="0" err="1"/>
              <a:t>Mendukung</a:t>
            </a:r>
            <a:r>
              <a:rPr lang="en-US" altLang="zh-CN" dirty="0"/>
              <a:t> (Supportive). </a:t>
            </a:r>
            <a:r>
              <a:rPr lang="en-US" altLang="zh-CN" dirty="0" err="1"/>
              <a:t>Sadar</a:t>
            </a:r>
            <a:r>
              <a:rPr lang="en-US" altLang="zh-CN" dirty="0"/>
              <a:t> </a:t>
            </a:r>
            <a:r>
              <a:rPr lang="en-US" altLang="zh-CN" dirty="0" err="1"/>
              <a:t>akan</a:t>
            </a:r>
            <a:r>
              <a:rPr lang="en-US" altLang="zh-CN" dirty="0"/>
              <a:t> </a:t>
            </a:r>
            <a:r>
              <a:rPr lang="en-US" altLang="zh-CN" dirty="0" err="1"/>
              <a:t>dampak</a:t>
            </a:r>
            <a:r>
              <a:rPr lang="en-US" altLang="zh-CN" dirty="0"/>
              <a:t> </a:t>
            </a:r>
            <a:r>
              <a:rPr lang="en-US" altLang="zh-CN" dirty="0" err="1"/>
              <a:t>proyek</a:t>
            </a:r>
            <a:r>
              <a:rPr lang="en-US" altLang="zh-CN" dirty="0"/>
              <a:t> </a:t>
            </a:r>
            <a:r>
              <a:rPr lang="en-US" altLang="zh-CN" dirty="0" err="1"/>
              <a:t>dan</a:t>
            </a:r>
            <a:r>
              <a:rPr lang="en-US" altLang="zh-CN" dirty="0"/>
              <a:t> </a:t>
            </a:r>
            <a:r>
              <a:rPr lang="en-US" altLang="zh-CN" dirty="0" err="1"/>
              <a:t>potensial</a:t>
            </a:r>
            <a:r>
              <a:rPr lang="en-US" altLang="zh-CN" dirty="0"/>
              <a:t> </a:t>
            </a:r>
            <a:r>
              <a:rPr lang="en-US" altLang="zh-CN" dirty="0" err="1"/>
              <a:t>serta</a:t>
            </a:r>
            <a:r>
              <a:rPr lang="en-US" altLang="zh-CN" dirty="0"/>
              <a:t> </a:t>
            </a:r>
            <a:r>
              <a:rPr lang="en-US" altLang="zh-CN" dirty="0" err="1"/>
              <a:t>mendukung</a:t>
            </a:r>
            <a:r>
              <a:rPr lang="en-US" altLang="zh-CN" dirty="0"/>
              <a:t> </a:t>
            </a:r>
            <a:r>
              <a:rPr lang="en-US" altLang="zh-CN" dirty="0" err="1"/>
              <a:t>perubahan</a:t>
            </a:r>
            <a:r>
              <a:rPr lang="en-US" altLang="zh-CN" dirty="0"/>
              <a:t>.</a:t>
            </a:r>
          </a:p>
          <a:p>
            <a:pPr marL="914400" lvl="1" indent="-457200" algn="just">
              <a:buFont typeface="Calibri" pitchFamily="34" charset="0"/>
              <a:buNone/>
            </a:pPr>
            <a:r>
              <a:rPr lang="en-US" altLang="zh-CN" dirty="0"/>
              <a:t>• </a:t>
            </a:r>
            <a:r>
              <a:rPr lang="en-US" altLang="zh-CN" dirty="0" err="1"/>
              <a:t>Memimpin</a:t>
            </a:r>
            <a:r>
              <a:rPr lang="en-US" altLang="zh-CN" dirty="0"/>
              <a:t> (Leading). </a:t>
            </a:r>
            <a:r>
              <a:rPr lang="en-US" altLang="zh-CN" dirty="0" err="1"/>
              <a:t>Sadar</a:t>
            </a:r>
            <a:r>
              <a:rPr lang="en-US" altLang="zh-CN" dirty="0"/>
              <a:t> </a:t>
            </a:r>
            <a:r>
              <a:rPr lang="en-US" altLang="zh-CN" dirty="0" err="1"/>
              <a:t>akan</a:t>
            </a:r>
            <a:r>
              <a:rPr lang="en-US" altLang="zh-CN" dirty="0"/>
              <a:t> </a:t>
            </a:r>
            <a:r>
              <a:rPr lang="en-US" altLang="zh-CN" dirty="0" err="1"/>
              <a:t>dampak</a:t>
            </a:r>
            <a:r>
              <a:rPr lang="en-US" altLang="zh-CN" dirty="0"/>
              <a:t> </a:t>
            </a:r>
            <a:r>
              <a:rPr lang="en-US" altLang="zh-CN" dirty="0" err="1"/>
              <a:t>proyek</a:t>
            </a:r>
            <a:r>
              <a:rPr lang="en-US" altLang="zh-CN" dirty="0"/>
              <a:t> </a:t>
            </a:r>
            <a:r>
              <a:rPr lang="en-US" altLang="zh-CN" dirty="0" err="1"/>
              <a:t>dan</a:t>
            </a:r>
            <a:r>
              <a:rPr lang="en-US" altLang="zh-CN" dirty="0"/>
              <a:t> </a:t>
            </a:r>
            <a:r>
              <a:rPr lang="en-US" altLang="zh-CN" dirty="0" err="1"/>
              <a:t>potensial</a:t>
            </a:r>
            <a:r>
              <a:rPr lang="en-US" altLang="zh-CN" dirty="0"/>
              <a:t> </a:t>
            </a:r>
            <a:r>
              <a:rPr lang="en-US" altLang="zh-CN" dirty="0" err="1"/>
              <a:t>dan</a:t>
            </a:r>
            <a:r>
              <a:rPr lang="en-US" altLang="zh-CN" dirty="0"/>
              <a:t> </a:t>
            </a:r>
            <a:r>
              <a:rPr lang="en-US" altLang="zh-CN" dirty="0" err="1"/>
              <a:t>secara</a:t>
            </a:r>
            <a:r>
              <a:rPr lang="en-US" altLang="zh-CN" dirty="0"/>
              <a:t> </a:t>
            </a:r>
            <a:r>
              <a:rPr lang="en-US" altLang="zh-CN" dirty="0" err="1"/>
              <a:t>aktif</a:t>
            </a:r>
            <a:r>
              <a:rPr lang="en-US" altLang="zh-CN" dirty="0"/>
              <a:t> </a:t>
            </a:r>
            <a:r>
              <a:rPr lang="en-US" altLang="zh-CN" dirty="0" err="1"/>
              <a:t>terlibat</a:t>
            </a:r>
            <a:r>
              <a:rPr lang="en-US" altLang="zh-CN" dirty="0"/>
              <a:t> </a:t>
            </a:r>
            <a:r>
              <a:rPr lang="en-US" altLang="zh-CN" dirty="0" err="1"/>
              <a:t>dalam</a:t>
            </a:r>
            <a:r>
              <a:rPr lang="en-US" altLang="zh-CN" dirty="0"/>
              <a:t> </a:t>
            </a:r>
            <a:r>
              <a:rPr lang="en-US" altLang="zh-CN" dirty="0" err="1"/>
              <a:t>memastikan</a:t>
            </a:r>
            <a:r>
              <a:rPr lang="en-US" altLang="zh-CN" dirty="0"/>
              <a:t> </a:t>
            </a:r>
            <a:r>
              <a:rPr lang="en-US" altLang="zh-CN" dirty="0" err="1"/>
              <a:t>proyek</a:t>
            </a:r>
            <a:r>
              <a:rPr lang="en-US" altLang="zh-CN" dirty="0"/>
              <a:t> </a:t>
            </a:r>
            <a:r>
              <a:rPr lang="en-US" altLang="zh-CN" dirty="0" err="1"/>
              <a:t>tersebut</a:t>
            </a:r>
            <a:endParaRPr lang="en-US" altLang="zh-CN" dirty="0"/>
          </a:p>
        </p:txBody>
      </p:sp>
    </p:spTree>
    <p:extLst>
      <p:ext uri="{BB962C8B-B14F-4D97-AF65-F5344CB8AC3E}">
        <p14:creationId xmlns:p14="http://schemas.microsoft.com/office/powerpoint/2010/main" val="124056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 : </a:t>
            </a:r>
            <a:r>
              <a:rPr lang="en-US" sz="3600" b="1" dirty="0">
                <a:solidFill>
                  <a:srgbClr val="FF0000"/>
                </a:solidFill>
              </a:rPr>
              <a:t>Tools &amp; Techniques</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r>
                <a:rPr lang="en-US" dirty="0"/>
                <a:t>Tools &amp; Techniques</a:t>
              </a:r>
            </a:p>
          </p:txBody>
        </p:sp>
      </p:grpSp>
      <p:grpSp>
        <p:nvGrpSpPr>
          <p:cNvPr id="16" name="Group 15"/>
          <p:cNvGrpSpPr/>
          <p:nvPr/>
        </p:nvGrpSpPr>
        <p:grpSpPr>
          <a:xfrm>
            <a:off x="162921" y="1385971"/>
            <a:ext cx="2476500" cy="3668082"/>
            <a:chOff x="2825750" y="528329"/>
            <a:chExt cx="2476500" cy="5016457"/>
          </a:xfrm>
          <a:scene3d>
            <a:camera prst="orthographicFront"/>
            <a:lightRig rig="threePt" dir="t">
              <a:rot lat="0" lon="0" rev="7500000"/>
            </a:lightRig>
          </a:scene3d>
        </p:grpSpPr>
        <p:sp>
          <p:nvSpPr>
            <p:cNvPr id="17" name="Rectangle 16"/>
            <p:cNvSpPr/>
            <p:nvPr/>
          </p:nvSpPr>
          <p:spPr>
            <a:xfrm>
              <a:off x="2825750" y="528331"/>
              <a:ext cx="2476500" cy="4236907"/>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01645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spc="-4" dirty="0">
                  <a:ln/>
                </a:rPr>
                <a:t>1. Expert judgment</a:t>
              </a:r>
              <a:endParaRPr lang="en-US" dirty="0"/>
            </a:p>
            <a:p>
              <a:pPr lvl="0"/>
              <a:r>
                <a:rPr lang="en-US" spc="-4" dirty="0">
                  <a:ln/>
                </a:rPr>
                <a:t>2. Meetings</a:t>
              </a:r>
            </a:p>
            <a:p>
              <a:pPr lvl="0"/>
              <a:r>
                <a:rPr lang="en-US" spc="-4" dirty="0">
                  <a:ln/>
                </a:rPr>
                <a:t>3. Analytical techniques</a:t>
              </a:r>
            </a:p>
          </p:txBody>
        </p:sp>
      </p:grpSp>
      <p:pic>
        <p:nvPicPr>
          <p:cNvPr id="12" name="Picture 3"/>
          <p:cNvPicPr>
            <a:picLocks noChangeArrowheads="1"/>
          </p:cNvPicPr>
          <p:nvPr/>
        </p:nvPicPr>
        <p:blipFill>
          <a:blip r:embed="rId4">
            <a:extLst>
              <a:ext uri="{28A0092B-C50C-407E-A947-70E740481C1C}">
                <a14:useLocalDpi xmlns:a14="http://schemas.microsoft.com/office/drawing/2010/main" val="0"/>
              </a:ext>
            </a:extLst>
          </a:blip>
          <a:srcRect b="15808"/>
          <a:stretch>
            <a:fillRect/>
          </a:stretch>
        </p:blipFill>
        <p:spPr bwMode="auto">
          <a:xfrm>
            <a:off x="3071705" y="1331630"/>
            <a:ext cx="6068616"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88936" y="3035346"/>
            <a:ext cx="5753626" cy="400110"/>
          </a:xfrm>
          <a:prstGeom prst="rect">
            <a:avLst/>
          </a:prstGeom>
        </p:spPr>
        <p:txBody>
          <a:bodyPr wrap="none">
            <a:spAutoFit/>
          </a:bodyPr>
          <a:lstStyle/>
          <a:p>
            <a:pPr marL="457200" indent="-457200" algn="ctr">
              <a:lnSpc>
                <a:spcPct val="100000"/>
              </a:lnSpc>
              <a:spcAft>
                <a:spcPct val="0"/>
              </a:spcAft>
              <a:buFont typeface="Calibri" pitchFamily="34" charset="0"/>
              <a:buNone/>
            </a:pPr>
            <a:r>
              <a:rPr lang="en-US" altLang="zh-CN" sz="2000" dirty="0" err="1"/>
              <a:t>Gambar</a:t>
            </a:r>
            <a:r>
              <a:rPr lang="en-US" altLang="zh-CN" sz="2000" dirty="0"/>
              <a:t>. Stakeholder Engagement Assessment Matrix</a:t>
            </a:r>
          </a:p>
        </p:txBody>
      </p:sp>
      <p:sp>
        <p:nvSpPr>
          <p:cNvPr id="3" name="Rectangle 2"/>
          <p:cNvSpPr/>
          <p:nvPr/>
        </p:nvSpPr>
        <p:spPr>
          <a:xfrm>
            <a:off x="3098091" y="3692688"/>
            <a:ext cx="6096000" cy="707886"/>
          </a:xfrm>
          <a:prstGeom prst="rect">
            <a:avLst/>
          </a:prstGeom>
        </p:spPr>
        <p:txBody>
          <a:bodyPr>
            <a:spAutoFit/>
          </a:bodyPr>
          <a:lstStyle/>
          <a:p>
            <a:r>
              <a:rPr lang="en-US" sz="2000" dirty="0"/>
              <a:t>di mana C </a:t>
            </a:r>
            <a:r>
              <a:rPr lang="en-US" sz="2000" dirty="0" err="1"/>
              <a:t>menunjukkan</a:t>
            </a:r>
            <a:r>
              <a:rPr lang="en-US" sz="2000" dirty="0"/>
              <a:t> </a:t>
            </a:r>
            <a:r>
              <a:rPr lang="en-US" sz="2000" dirty="0" err="1"/>
              <a:t>keterlibatan</a:t>
            </a:r>
            <a:r>
              <a:rPr lang="en-US" sz="2000" dirty="0"/>
              <a:t> </a:t>
            </a:r>
            <a:r>
              <a:rPr lang="en-US" sz="2000" dirty="0" err="1"/>
              <a:t>saat</a:t>
            </a:r>
            <a:r>
              <a:rPr lang="en-US" sz="2000" dirty="0"/>
              <a:t> </a:t>
            </a:r>
            <a:r>
              <a:rPr lang="en-US" sz="2000" dirty="0" err="1"/>
              <a:t>ini</a:t>
            </a:r>
            <a:r>
              <a:rPr lang="en-US" sz="2000" dirty="0"/>
              <a:t>, </a:t>
            </a:r>
            <a:r>
              <a:rPr lang="en-US" sz="2000" dirty="0" err="1"/>
              <a:t>dan</a:t>
            </a:r>
            <a:r>
              <a:rPr lang="en-US" sz="2000" dirty="0"/>
              <a:t> </a:t>
            </a:r>
          </a:p>
          <a:p>
            <a:r>
              <a:rPr lang="en-US" sz="2000" dirty="0"/>
              <a:t>D </a:t>
            </a:r>
            <a:r>
              <a:rPr lang="en-US" sz="2000" dirty="0" err="1"/>
              <a:t>menunjukkan</a:t>
            </a:r>
            <a:r>
              <a:rPr lang="en-US" sz="2000" dirty="0"/>
              <a:t> </a:t>
            </a:r>
            <a:r>
              <a:rPr lang="en-US" sz="2000" dirty="0" err="1"/>
              <a:t>keterlibatan</a:t>
            </a:r>
            <a:r>
              <a:rPr lang="en-US" sz="2000" dirty="0"/>
              <a:t> yang </a:t>
            </a:r>
            <a:r>
              <a:rPr lang="en-US" sz="2000" dirty="0" err="1"/>
              <a:t>diinginkan</a:t>
            </a:r>
            <a:endParaRPr lang="en-US" sz="2000" dirty="0"/>
          </a:p>
        </p:txBody>
      </p:sp>
      <p:sp>
        <p:nvSpPr>
          <p:cNvPr id="5" name="Rectangle 4"/>
          <p:cNvSpPr/>
          <p:nvPr/>
        </p:nvSpPr>
        <p:spPr>
          <a:xfrm>
            <a:off x="2800884" y="858954"/>
            <a:ext cx="2706575" cy="400110"/>
          </a:xfrm>
          <a:prstGeom prst="rect">
            <a:avLst/>
          </a:prstGeom>
        </p:spPr>
        <p:txBody>
          <a:bodyPr wrap="none">
            <a:spAutoFit/>
          </a:bodyPr>
          <a:lstStyle/>
          <a:p>
            <a:pPr lvl="0"/>
            <a:r>
              <a:rPr lang="en-US" sz="2000" b="1" spc="-4" dirty="0">
                <a:ln/>
              </a:rPr>
              <a:t>3. Analytical techniques</a:t>
            </a:r>
          </a:p>
        </p:txBody>
      </p:sp>
    </p:spTree>
    <p:extLst>
      <p:ext uri="{BB962C8B-B14F-4D97-AF65-F5344CB8AC3E}">
        <p14:creationId xmlns:p14="http://schemas.microsoft.com/office/powerpoint/2010/main" val="287109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92D05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PROJECT STAKEHOLDER MANAGEMENT</a:t>
            </a:r>
            <a:endParaRPr lang="id-ID" sz="3200" b="1" dirty="0">
              <a:cs typeface="Century Gothic" charset="0"/>
            </a:endParaRP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658736" y="4317974"/>
            <a:ext cx="1468237"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Stakeholder</a:t>
            </a:r>
            <a:endParaRPr lang="en-US" sz="1600" b="1" kern="1200" dirty="0">
              <a:solidFill>
                <a:schemeClr val="tx1"/>
              </a:solidFill>
            </a:endParaRP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STAKEHOLDER ENGAGEMENT</a:t>
            </a:r>
            <a:endParaRPr lang="en-US" sz="1600" b="1" kern="1200" dirty="0">
              <a:solidFill>
                <a:schemeClr val="tx1"/>
              </a:solidFill>
            </a:endParaRP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Monitor Stakeholder Engagement</a:t>
            </a:r>
            <a:endParaRPr lang="en-US" sz="1400" b="1" kern="1200" dirty="0">
              <a:solidFill>
                <a:schemeClr val="tx1"/>
              </a:solidFill>
            </a:endParaRP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Manage Stakeholder Engagement</a:t>
            </a:r>
          </a:p>
        </p:txBody>
      </p:sp>
    </p:spTree>
    <p:extLst>
      <p:ext uri="{BB962C8B-B14F-4D97-AF65-F5344CB8AC3E}">
        <p14:creationId xmlns:p14="http://schemas.microsoft.com/office/powerpoint/2010/main" val="3262243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PLAN STAKEHOLDER ENGAGEMENT : </a:t>
            </a:r>
            <a:r>
              <a:rPr lang="en-US" sz="3600" b="1" dirty="0">
                <a:solidFill>
                  <a:srgbClr val="FF0000"/>
                </a:solidFill>
              </a:rPr>
              <a:t>OUTPUT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1" name="Group 10"/>
          <p:cNvGrpSpPr/>
          <p:nvPr/>
        </p:nvGrpSpPr>
        <p:grpSpPr>
          <a:xfrm>
            <a:off x="279933" y="991363"/>
            <a:ext cx="2201082" cy="1177946"/>
            <a:chOff x="7076415" y="712443"/>
            <a:chExt cx="2201082" cy="1177946"/>
          </a:xfrm>
          <a:scene3d>
            <a:camera prst="orthographicFront"/>
            <a:lightRig rig="threePt" dir="t">
              <a:rot lat="0" lon="0" rev="7500000"/>
            </a:lightRig>
          </a:scene3d>
        </p:grpSpPr>
        <p:sp>
          <p:nvSpPr>
            <p:cNvPr id="18" name="Rounded Rectangle 17"/>
            <p:cNvSpPr/>
            <p:nvPr/>
          </p:nvSpPr>
          <p:spPr>
            <a:xfrm>
              <a:off x="7076415" y="712443"/>
              <a:ext cx="2201082" cy="1177946"/>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9" name="Rounded Rectangle 4"/>
            <p:cNvSpPr/>
            <p:nvPr/>
          </p:nvSpPr>
          <p:spPr>
            <a:xfrm>
              <a:off x="7076415" y="712443"/>
              <a:ext cx="2201082" cy="7852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b="0" kern="1200">
                  <a:latin typeface="+mn-lt"/>
                </a:rPr>
                <a:t>Outputs</a:t>
              </a:r>
              <a:endParaRPr lang="en-US" sz="2000" b="0" kern="1200" dirty="0">
                <a:latin typeface="+mn-lt"/>
              </a:endParaRPr>
            </a:p>
          </p:txBody>
        </p:sp>
      </p:grpSp>
      <p:grpSp>
        <p:nvGrpSpPr>
          <p:cNvPr id="15" name="Group 14"/>
          <p:cNvGrpSpPr/>
          <p:nvPr/>
        </p:nvGrpSpPr>
        <p:grpSpPr>
          <a:xfrm>
            <a:off x="730757" y="1776661"/>
            <a:ext cx="2201082" cy="3672000"/>
            <a:chOff x="7527239" y="1497741"/>
            <a:chExt cx="2201082" cy="3672000"/>
          </a:xfrm>
          <a:scene3d>
            <a:camera prst="orthographicFront"/>
            <a:lightRig rig="threePt" dir="t">
              <a:rot lat="0" lon="0" rev="7500000"/>
            </a:lightRig>
          </a:scene3d>
        </p:grpSpPr>
        <p:sp>
          <p:nvSpPr>
            <p:cNvPr id="16" name="Rounded Rectangle 15"/>
            <p:cNvSpPr/>
            <p:nvPr/>
          </p:nvSpPr>
          <p:spPr>
            <a:xfrm>
              <a:off x="7527239" y="1497741"/>
              <a:ext cx="2201082" cy="3672000"/>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7591706" y="1562208"/>
              <a:ext cx="2072148" cy="3543066"/>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latin typeface="+mn-lt"/>
                </a:rPr>
                <a:t>1. Stakeholder management plan</a:t>
              </a:r>
            </a:p>
            <a:p>
              <a:pPr marL="228600" lvl="1" indent="-228600" algn="l" defTabSz="889000">
                <a:lnSpc>
                  <a:spcPct val="90000"/>
                </a:lnSpc>
                <a:spcBef>
                  <a:spcPct val="0"/>
                </a:spcBef>
                <a:spcAft>
                  <a:spcPct val="15000"/>
                </a:spcAft>
                <a:buChar char="••"/>
              </a:pPr>
              <a:r>
                <a:rPr lang="en-US" sz="2000" b="0" kern="1200" dirty="0">
                  <a:latin typeface="+mn-lt"/>
                </a:rPr>
                <a:t>2. Project documents updates</a:t>
              </a:r>
            </a:p>
          </p:txBody>
        </p:sp>
      </p:grpSp>
      <p:sp>
        <p:nvSpPr>
          <p:cNvPr id="20" name="Content Placeholder 2"/>
          <p:cNvSpPr>
            <a:spLocks noGrp="1" noChangeArrowheads="1"/>
          </p:cNvSpPr>
          <p:nvPr>
            <p:ph idx="4294967295"/>
          </p:nvPr>
        </p:nvSpPr>
        <p:spPr bwMode="auto">
          <a:xfrm>
            <a:off x="3262294" y="991363"/>
            <a:ext cx="8283711" cy="523201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92500" lnSpcReduction="10000"/>
          </a:bodyPr>
          <a:lstStyle/>
          <a:p>
            <a:pPr marL="457200" indent="-457200">
              <a:buFont typeface="Calibri Light" charset="0"/>
              <a:buAutoNum type="arabicPeriod"/>
            </a:pPr>
            <a:r>
              <a:rPr lang="en-US" altLang="zh-CN" b="1" dirty="0"/>
              <a:t>Stakeholder management plan</a:t>
            </a:r>
          </a:p>
          <a:p>
            <a:pPr marL="457200" indent="-457200">
              <a:buFont typeface="Calibri" pitchFamily="34" charset="0"/>
              <a:buNone/>
            </a:pPr>
            <a:r>
              <a:rPr lang="en-US" altLang="zh-CN" dirty="0"/>
              <a:t>	</a:t>
            </a:r>
            <a:r>
              <a:rPr lang="en-US" altLang="zh-CN" dirty="0" err="1"/>
              <a:t>adalah</a:t>
            </a:r>
            <a:r>
              <a:rPr lang="en-US" altLang="zh-CN" dirty="0"/>
              <a:t> </a:t>
            </a:r>
            <a:r>
              <a:rPr lang="en-US" altLang="zh-CN" dirty="0" err="1"/>
              <a:t>komponen</a:t>
            </a:r>
            <a:r>
              <a:rPr lang="en-US" altLang="zh-CN" dirty="0"/>
              <a:t> </a:t>
            </a:r>
            <a:r>
              <a:rPr lang="en-US" altLang="zh-CN" dirty="0" err="1"/>
              <a:t>dari</a:t>
            </a:r>
            <a:r>
              <a:rPr lang="en-US" altLang="zh-CN" dirty="0"/>
              <a:t> </a:t>
            </a:r>
            <a:r>
              <a:rPr lang="en-US" altLang="zh-CN" dirty="0" err="1"/>
              <a:t>rencana</a:t>
            </a:r>
            <a:r>
              <a:rPr lang="en-US" altLang="zh-CN" dirty="0"/>
              <a:t> </a:t>
            </a:r>
            <a:r>
              <a:rPr lang="en-US" altLang="zh-CN" dirty="0" err="1"/>
              <a:t>manajemen</a:t>
            </a:r>
            <a:r>
              <a:rPr lang="en-US" altLang="zh-CN" dirty="0"/>
              <a:t> </a:t>
            </a:r>
            <a:r>
              <a:rPr lang="en-US" altLang="zh-CN" dirty="0" err="1"/>
              <a:t>proyek</a:t>
            </a:r>
            <a:r>
              <a:rPr lang="en-US" altLang="zh-CN" dirty="0"/>
              <a:t> </a:t>
            </a:r>
            <a:r>
              <a:rPr lang="en-US" altLang="zh-CN" dirty="0" err="1"/>
              <a:t>dan</a:t>
            </a:r>
            <a:r>
              <a:rPr lang="en-US" altLang="zh-CN" dirty="0"/>
              <a:t> </a:t>
            </a:r>
            <a:r>
              <a:rPr lang="en-US" altLang="zh-CN" dirty="0" err="1"/>
              <a:t>mengidentifikasi</a:t>
            </a:r>
            <a:r>
              <a:rPr lang="en-US" altLang="zh-CN" dirty="0"/>
              <a:t> </a:t>
            </a:r>
            <a:r>
              <a:rPr lang="en-US" altLang="zh-CN" dirty="0" err="1"/>
              <a:t>strategi</a:t>
            </a:r>
            <a:r>
              <a:rPr lang="en-US" altLang="zh-CN" dirty="0"/>
              <a:t> 	</a:t>
            </a:r>
            <a:r>
              <a:rPr lang="en-US" altLang="zh-CN" dirty="0" err="1"/>
              <a:t>manajemen</a:t>
            </a:r>
            <a:r>
              <a:rPr lang="en-US" altLang="zh-CN" dirty="0"/>
              <a:t> yang </a:t>
            </a:r>
            <a:r>
              <a:rPr lang="en-US" altLang="zh-CN" dirty="0" err="1"/>
              <a:t>diperlukan</a:t>
            </a:r>
            <a:r>
              <a:rPr lang="en-US" altLang="zh-CN" dirty="0"/>
              <a:t> </a:t>
            </a:r>
            <a:r>
              <a:rPr lang="en-US" altLang="zh-CN" dirty="0" err="1"/>
              <a:t>untuk</a:t>
            </a:r>
            <a:r>
              <a:rPr lang="en-US" altLang="zh-CN" dirty="0"/>
              <a:t> </a:t>
            </a:r>
            <a:r>
              <a:rPr lang="en-US" altLang="zh-CN" dirty="0" err="1"/>
              <a:t>secara</a:t>
            </a:r>
            <a:r>
              <a:rPr lang="en-US" altLang="zh-CN" dirty="0"/>
              <a:t> </a:t>
            </a:r>
            <a:r>
              <a:rPr lang="en-US" altLang="zh-CN" dirty="0" err="1"/>
              <a:t>efektif</a:t>
            </a:r>
            <a:r>
              <a:rPr lang="en-US" altLang="zh-CN" dirty="0"/>
              <a:t> </a:t>
            </a:r>
            <a:r>
              <a:rPr lang="en-US" altLang="zh-CN" dirty="0" err="1"/>
              <a:t>melibatkan</a:t>
            </a:r>
            <a:r>
              <a:rPr lang="en-US" altLang="zh-CN" dirty="0"/>
              <a:t> stakeholder</a:t>
            </a:r>
          </a:p>
          <a:p>
            <a:pPr marL="457200" indent="-457200">
              <a:buFont typeface="Calibri" pitchFamily="34" charset="0"/>
              <a:buNone/>
            </a:pPr>
            <a:r>
              <a:rPr lang="en-US" altLang="zh-CN" dirty="0"/>
              <a:t>	stakeholder management plan </a:t>
            </a:r>
            <a:r>
              <a:rPr lang="en-US" altLang="zh-CN" dirty="0" err="1"/>
              <a:t>biasanya</a:t>
            </a:r>
            <a:r>
              <a:rPr lang="en-US" altLang="zh-CN" dirty="0"/>
              <a:t> </a:t>
            </a:r>
            <a:r>
              <a:rPr lang="en-US" altLang="zh-CN" dirty="0" err="1"/>
              <a:t>berisi</a:t>
            </a:r>
            <a:r>
              <a:rPr lang="en-US" altLang="zh-CN" dirty="0"/>
              <a:t> :</a:t>
            </a:r>
          </a:p>
          <a:p>
            <a:pPr marL="457200" indent="-457200">
              <a:buFont typeface="Calibri" pitchFamily="34" charset="0"/>
              <a:buNone/>
            </a:pPr>
            <a:r>
              <a:rPr lang="en-US" altLang="zh-CN" dirty="0"/>
              <a:t>	- Tingkat </a:t>
            </a:r>
            <a:r>
              <a:rPr lang="en-US" altLang="zh-CN" dirty="0" err="1"/>
              <a:t>keterlibatan</a:t>
            </a:r>
            <a:r>
              <a:rPr lang="en-US" altLang="zh-CN" dirty="0"/>
              <a:t> stakeholder</a:t>
            </a:r>
          </a:p>
          <a:p>
            <a:pPr marL="457200" indent="-457200">
              <a:buFont typeface="Calibri" pitchFamily="34" charset="0"/>
              <a:buNone/>
            </a:pPr>
            <a:r>
              <a:rPr lang="en-US" altLang="zh-CN" dirty="0"/>
              <a:t>	- </a:t>
            </a:r>
            <a:r>
              <a:rPr lang="en-US" altLang="zh-CN" dirty="0" err="1"/>
              <a:t>Lingkup</a:t>
            </a:r>
            <a:r>
              <a:rPr lang="en-US" altLang="zh-CN" dirty="0"/>
              <a:t> </a:t>
            </a:r>
            <a:r>
              <a:rPr lang="en-US" altLang="zh-CN" dirty="0" err="1"/>
              <a:t>dan</a:t>
            </a:r>
            <a:r>
              <a:rPr lang="en-US" altLang="zh-CN" dirty="0"/>
              <a:t> </a:t>
            </a:r>
            <a:r>
              <a:rPr lang="en-US" altLang="zh-CN" dirty="0" err="1"/>
              <a:t>dampak</a:t>
            </a:r>
            <a:r>
              <a:rPr lang="en-US" altLang="zh-CN" dirty="0"/>
              <a:t> </a:t>
            </a:r>
            <a:r>
              <a:rPr lang="en-US" altLang="zh-CN" dirty="0" err="1"/>
              <a:t>perubahan</a:t>
            </a:r>
            <a:r>
              <a:rPr lang="en-US" altLang="zh-CN" dirty="0"/>
              <a:t> stakeholder</a:t>
            </a:r>
          </a:p>
          <a:p>
            <a:pPr marL="457200" indent="-457200">
              <a:buFont typeface="Calibri" pitchFamily="34" charset="0"/>
              <a:buNone/>
            </a:pPr>
            <a:r>
              <a:rPr lang="en-US" altLang="zh-CN" dirty="0"/>
              <a:t>	- </a:t>
            </a:r>
            <a:r>
              <a:rPr lang="en-US" altLang="zh-CN" dirty="0" err="1"/>
              <a:t>Kebutuhan</a:t>
            </a:r>
            <a:r>
              <a:rPr lang="en-US" altLang="zh-CN" dirty="0"/>
              <a:t> </a:t>
            </a:r>
            <a:r>
              <a:rPr lang="en-US" altLang="zh-CN" dirty="0" err="1"/>
              <a:t>komunikasi</a:t>
            </a:r>
            <a:r>
              <a:rPr lang="en-US" altLang="zh-CN" dirty="0"/>
              <a:t> </a:t>
            </a:r>
            <a:r>
              <a:rPr lang="en-US" altLang="zh-CN" dirty="0" err="1"/>
              <a:t>para</a:t>
            </a:r>
            <a:r>
              <a:rPr lang="en-US" altLang="zh-CN" dirty="0"/>
              <a:t> stakeholder </a:t>
            </a:r>
            <a:r>
              <a:rPr lang="en-US" altLang="zh-CN" dirty="0" err="1"/>
              <a:t>untuk</a:t>
            </a:r>
            <a:r>
              <a:rPr lang="en-US" altLang="zh-CN" dirty="0"/>
              <a:t> </a:t>
            </a:r>
            <a:r>
              <a:rPr lang="en-US" altLang="zh-CN" dirty="0" err="1"/>
              <a:t>tahap</a:t>
            </a:r>
            <a:r>
              <a:rPr lang="en-US" altLang="zh-CN" dirty="0"/>
              <a:t> </a:t>
            </a:r>
            <a:r>
              <a:rPr lang="en-US" altLang="zh-CN" dirty="0" err="1"/>
              <a:t>proyek</a:t>
            </a:r>
            <a:r>
              <a:rPr lang="en-US" altLang="zh-CN" dirty="0"/>
              <a:t> </a:t>
            </a:r>
            <a:r>
              <a:rPr lang="en-US" altLang="zh-CN" dirty="0" err="1"/>
              <a:t>saat</a:t>
            </a:r>
            <a:r>
              <a:rPr lang="en-US" altLang="zh-CN" dirty="0"/>
              <a:t> </a:t>
            </a:r>
            <a:r>
              <a:rPr lang="en-US" altLang="zh-CN" dirty="0" err="1"/>
              <a:t>ini</a:t>
            </a:r>
            <a:endParaRPr lang="en-US" altLang="zh-CN" dirty="0"/>
          </a:p>
          <a:p>
            <a:pPr marL="457200" indent="-457200">
              <a:buFont typeface="Calibri Light" charset="0"/>
              <a:buAutoNum type="arabicPeriod" startAt="2"/>
            </a:pPr>
            <a:r>
              <a:rPr lang="en-US" altLang="zh-CN" b="1" dirty="0"/>
              <a:t>Project documents updates</a:t>
            </a:r>
          </a:p>
          <a:p>
            <a:pPr marL="457200" indent="-457200">
              <a:buFont typeface="Calibri" pitchFamily="34" charset="0"/>
              <a:buNone/>
            </a:pPr>
            <a:r>
              <a:rPr lang="en-US" altLang="zh-CN" dirty="0"/>
              <a:t>	</a:t>
            </a:r>
            <a:r>
              <a:rPr lang="en-US" altLang="zh-CN" dirty="0" err="1"/>
              <a:t>Beberapa</a:t>
            </a:r>
            <a:r>
              <a:rPr lang="en-US" altLang="zh-CN" dirty="0"/>
              <a:t> </a:t>
            </a:r>
            <a:r>
              <a:rPr lang="en-US" altLang="zh-CN" dirty="0" err="1"/>
              <a:t>dokumen</a:t>
            </a:r>
            <a:r>
              <a:rPr lang="en-US" altLang="zh-CN" dirty="0"/>
              <a:t> </a:t>
            </a:r>
            <a:r>
              <a:rPr lang="en-US" altLang="zh-CN" dirty="0" err="1"/>
              <a:t>proyek</a:t>
            </a:r>
            <a:r>
              <a:rPr lang="en-US" altLang="zh-CN" dirty="0"/>
              <a:t> yang </a:t>
            </a:r>
            <a:r>
              <a:rPr lang="en-US" altLang="zh-CN" dirty="0" err="1"/>
              <a:t>dapat</a:t>
            </a:r>
            <a:r>
              <a:rPr lang="en-US" altLang="zh-CN" dirty="0"/>
              <a:t> </a:t>
            </a:r>
            <a:r>
              <a:rPr lang="en-US" altLang="zh-CN" dirty="0" err="1"/>
              <a:t>diperbarui</a:t>
            </a:r>
            <a:r>
              <a:rPr lang="en-US" altLang="zh-CN" dirty="0"/>
              <a:t> </a:t>
            </a:r>
            <a:r>
              <a:rPr lang="en-US" altLang="zh-CN" dirty="0" err="1"/>
              <a:t>yaitu</a:t>
            </a:r>
            <a:r>
              <a:rPr lang="en-US" altLang="zh-CN" dirty="0"/>
              <a:t> </a:t>
            </a:r>
            <a:r>
              <a:rPr lang="en-US" altLang="zh-CN" dirty="0" err="1"/>
              <a:t>jadwal</a:t>
            </a:r>
            <a:r>
              <a:rPr lang="en-US" altLang="zh-CN" dirty="0"/>
              <a:t> </a:t>
            </a:r>
            <a:r>
              <a:rPr lang="en-US" altLang="zh-CN" dirty="0" err="1"/>
              <a:t>proyek</a:t>
            </a:r>
            <a:r>
              <a:rPr lang="en-US" altLang="zh-CN" dirty="0"/>
              <a:t>, </a:t>
            </a:r>
            <a:r>
              <a:rPr lang="en-US" altLang="zh-CN" dirty="0" err="1"/>
              <a:t>dan</a:t>
            </a:r>
            <a:r>
              <a:rPr lang="en-US" altLang="zh-CN" dirty="0"/>
              <a:t> Stakeholder Register.</a:t>
            </a:r>
          </a:p>
          <a:p>
            <a:pPr marL="457200" indent="-457200">
              <a:buFont typeface="Calibri" pitchFamily="34" charset="0"/>
              <a:buNone/>
            </a:pPr>
            <a:endParaRPr lang="en-US" altLang="zh-CN" dirty="0"/>
          </a:p>
        </p:txBody>
      </p:sp>
    </p:spTree>
    <p:extLst>
      <p:ext uri="{BB962C8B-B14F-4D97-AF65-F5344CB8AC3E}">
        <p14:creationId xmlns:p14="http://schemas.microsoft.com/office/powerpoint/2010/main" val="2391002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200" b="1" dirty="0"/>
              <a:t>Manage Stakeholder Engagement</a:t>
            </a: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658736" y="4317974"/>
            <a:ext cx="1468237"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Stakeholder</a:t>
            </a:r>
            <a:endParaRPr lang="en-US" sz="1600" b="1" kern="1200" dirty="0">
              <a:solidFill>
                <a:schemeClr val="tx1"/>
              </a:solidFill>
            </a:endParaRP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STAKEHOLDER ENGAGEMENT</a:t>
            </a:r>
            <a:endParaRPr lang="en-US" sz="1600" b="1" kern="1200" dirty="0">
              <a:solidFill>
                <a:schemeClr val="tx1"/>
              </a:solidFill>
            </a:endParaRP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Monitor Stakeholder Engagement</a:t>
            </a:r>
            <a:endParaRPr lang="en-US" sz="1400" b="1" kern="1200" dirty="0">
              <a:solidFill>
                <a:schemeClr val="tx1"/>
              </a:solidFill>
            </a:endParaRP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Manage Stakeholder Engagement</a:t>
            </a:r>
          </a:p>
        </p:txBody>
      </p:sp>
    </p:spTree>
    <p:extLst>
      <p:ext uri="{BB962C8B-B14F-4D97-AF65-F5344CB8AC3E}">
        <p14:creationId xmlns:p14="http://schemas.microsoft.com/office/powerpoint/2010/main" val="1679768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Manage Stakeholder Engagement</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sp>
        <p:nvSpPr>
          <p:cNvPr id="2" name="Rectangle 1"/>
          <p:cNvSpPr/>
          <p:nvPr/>
        </p:nvSpPr>
        <p:spPr>
          <a:xfrm>
            <a:off x="878005" y="1193126"/>
            <a:ext cx="9714967" cy="1938992"/>
          </a:xfrm>
          <a:prstGeom prst="rect">
            <a:avLst/>
          </a:prstGeom>
          <a:solidFill>
            <a:schemeClr val="accent1">
              <a:lumMod val="60000"/>
              <a:lumOff val="40000"/>
            </a:schemeClr>
          </a:solidFill>
        </p:spPr>
        <p:txBody>
          <a:bodyPr wrap="square">
            <a:spAutoFit/>
          </a:bodyPr>
          <a:lstStyle/>
          <a:p>
            <a:r>
              <a:rPr lang="en-US" sz="2400" b="1" dirty="0"/>
              <a:t>Manage Stakeholder Engagement</a:t>
            </a:r>
          </a:p>
          <a:p>
            <a:r>
              <a:rPr lang="en-US" sz="2400" dirty="0" err="1"/>
              <a:t>adalah</a:t>
            </a:r>
            <a:r>
              <a:rPr lang="en-US" sz="2400" dirty="0"/>
              <a:t> proses </a:t>
            </a:r>
            <a:r>
              <a:rPr lang="en-US" sz="2400" dirty="0" err="1"/>
              <a:t>berkomunikasi</a:t>
            </a:r>
            <a:r>
              <a:rPr lang="en-US" sz="2400" dirty="0"/>
              <a:t> </a:t>
            </a:r>
            <a:r>
              <a:rPr lang="en-US" sz="2400" dirty="0" err="1"/>
              <a:t>dan</a:t>
            </a:r>
            <a:r>
              <a:rPr lang="en-US" sz="2400" dirty="0"/>
              <a:t> </a:t>
            </a:r>
            <a:r>
              <a:rPr lang="en-US" sz="2400" dirty="0" err="1"/>
              <a:t>bekerja</a:t>
            </a:r>
            <a:r>
              <a:rPr lang="en-US" sz="2400" dirty="0"/>
              <a:t> </a:t>
            </a:r>
            <a:r>
              <a:rPr lang="en-US" sz="2400" dirty="0" err="1"/>
              <a:t>dengan</a:t>
            </a:r>
            <a:r>
              <a:rPr lang="en-US" sz="2400" dirty="0"/>
              <a:t> </a:t>
            </a:r>
            <a:r>
              <a:rPr lang="en-US" sz="2400" dirty="0" err="1"/>
              <a:t>pemangku</a:t>
            </a:r>
            <a:r>
              <a:rPr lang="en-US" sz="2400" dirty="0"/>
              <a:t> </a:t>
            </a:r>
            <a:r>
              <a:rPr lang="en-US" sz="2400" dirty="0" err="1"/>
              <a:t>kepentingan</a:t>
            </a:r>
            <a:r>
              <a:rPr lang="en-US" sz="2400" dirty="0"/>
              <a:t> </a:t>
            </a:r>
            <a:r>
              <a:rPr lang="en-US" sz="2400" dirty="0" err="1"/>
              <a:t>untuk</a:t>
            </a:r>
            <a:r>
              <a:rPr lang="en-US" sz="2400" dirty="0"/>
              <a:t> </a:t>
            </a:r>
            <a:r>
              <a:rPr lang="en-US" sz="2400" dirty="0" err="1"/>
              <a:t>memenuhi</a:t>
            </a:r>
            <a:r>
              <a:rPr lang="en-US" sz="2400" dirty="0"/>
              <a:t> </a:t>
            </a:r>
            <a:r>
              <a:rPr lang="en-US" sz="2400" dirty="0" err="1"/>
              <a:t>kebutuhan</a:t>
            </a:r>
            <a:r>
              <a:rPr lang="en-US" sz="2400" dirty="0"/>
              <a:t> / </a:t>
            </a:r>
            <a:r>
              <a:rPr lang="en-US" sz="2400" dirty="0" err="1"/>
              <a:t>harapan</a:t>
            </a:r>
            <a:r>
              <a:rPr lang="en-US" sz="2400" dirty="0"/>
              <a:t> </a:t>
            </a:r>
            <a:r>
              <a:rPr lang="en-US" sz="2400" dirty="0" err="1"/>
              <a:t>mereka</a:t>
            </a:r>
            <a:r>
              <a:rPr lang="en-US" sz="2400" dirty="0"/>
              <a:t>, </a:t>
            </a:r>
            <a:r>
              <a:rPr lang="en-US" sz="2400" dirty="0" err="1"/>
              <a:t>mengatasi</a:t>
            </a:r>
            <a:r>
              <a:rPr lang="en-US" sz="2400" dirty="0"/>
              <a:t> </a:t>
            </a:r>
            <a:r>
              <a:rPr lang="en-US" sz="2400" dirty="0" err="1"/>
              <a:t>masalah</a:t>
            </a:r>
            <a:r>
              <a:rPr lang="en-US" sz="2400" dirty="0"/>
              <a:t> </a:t>
            </a:r>
            <a:r>
              <a:rPr lang="en-US" sz="2400" dirty="0" err="1"/>
              <a:t>saat</a:t>
            </a:r>
            <a:r>
              <a:rPr lang="en-US" sz="2400" dirty="0"/>
              <a:t> </a:t>
            </a:r>
            <a:r>
              <a:rPr lang="en-US" sz="2400" dirty="0" err="1"/>
              <a:t>terjadi</a:t>
            </a:r>
            <a:r>
              <a:rPr lang="en-US" sz="2400" dirty="0"/>
              <a:t>, </a:t>
            </a:r>
            <a:r>
              <a:rPr lang="en-US" sz="2400" dirty="0" err="1"/>
              <a:t>dan</a:t>
            </a:r>
            <a:r>
              <a:rPr lang="en-US" sz="2400" dirty="0"/>
              <a:t> </a:t>
            </a:r>
            <a:r>
              <a:rPr lang="en-US" sz="2400" dirty="0" err="1"/>
              <a:t>mendorong</a:t>
            </a:r>
            <a:r>
              <a:rPr lang="en-US" sz="2400" dirty="0"/>
              <a:t> </a:t>
            </a:r>
            <a:r>
              <a:rPr lang="en-US" sz="2400" dirty="0" err="1"/>
              <a:t>keterlibatan</a:t>
            </a:r>
            <a:r>
              <a:rPr lang="en-US" sz="2400" dirty="0"/>
              <a:t> </a:t>
            </a:r>
            <a:r>
              <a:rPr lang="en-US" sz="2400" dirty="0" err="1"/>
              <a:t>pemangku</a:t>
            </a:r>
            <a:r>
              <a:rPr lang="en-US" sz="2400" dirty="0"/>
              <a:t> </a:t>
            </a:r>
            <a:r>
              <a:rPr lang="en-US" sz="2400" dirty="0" err="1"/>
              <a:t>kepentingan</a:t>
            </a:r>
            <a:r>
              <a:rPr lang="en-US" sz="2400" dirty="0"/>
              <a:t> yang </a:t>
            </a:r>
            <a:r>
              <a:rPr lang="en-US" sz="2400" dirty="0" err="1"/>
              <a:t>tepat</a:t>
            </a:r>
            <a:r>
              <a:rPr lang="en-US" sz="2400" dirty="0"/>
              <a:t> </a:t>
            </a:r>
            <a:r>
              <a:rPr lang="en-US" sz="2400" dirty="0" err="1"/>
              <a:t>dalam</a:t>
            </a:r>
            <a:r>
              <a:rPr lang="en-US" sz="2400" dirty="0"/>
              <a:t> </a:t>
            </a:r>
            <a:r>
              <a:rPr lang="en-US" sz="2400" dirty="0" err="1"/>
              <a:t>kegiatan</a:t>
            </a:r>
            <a:r>
              <a:rPr lang="en-US" sz="2400" dirty="0"/>
              <a:t> </a:t>
            </a:r>
            <a:r>
              <a:rPr lang="en-US" sz="2400" dirty="0" err="1"/>
              <a:t>proyek</a:t>
            </a:r>
            <a:r>
              <a:rPr lang="en-US" sz="2400" dirty="0"/>
              <a:t> </a:t>
            </a:r>
            <a:r>
              <a:rPr lang="en-US" sz="2400" dirty="0" err="1"/>
              <a:t>sepanjang</a:t>
            </a:r>
            <a:r>
              <a:rPr lang="en-US" sz="2400" dirty="0"/>
              <a:t> </a:t>
            </a:r>
            <a:r>
              <a:rPr lang="en-US" sz="2400" dirty="0" err="1"/>
              <a:t>siklus</a:t>
            </a:r>
            <a:r>
              <a:rPr lang="en-US" sz="2400" dirty="0"/>
              <a:t> </a:t>
            </a:r>
            <a:r>
              <a:rPr lang="en-US" sz="2400" dirty="0" err="1"/>
              <a:t>hidup</a:t>
            </a:r>
            <a:r>
              <a:rPr lang="en-US" sz="2400" dirty="0"/>
              <a:t> </a:t>
            </a:r>
            <a:r>
              <a:rPr lang="en-US" sz="2400" dirty="0" err="1"/>
              <a:t>proyek</a:t>
            </a:r>
            <a:r>
              <a:rPr lang="en-US" sz="2400" dirty="0"/>
              <a:t>.</a:t>
            </a:r>
            <a:endParaRPr lang="id-ID" sz="2400" dirty="0"/>
          </a:p>
        </p:txBody>
      </p:sp>
      <p:sp>
        <p:nvSpPr>
          <p:cNvPr id="3" name="Rectangle 2"/>
          <p:cNvSpPr/>
          <p:nvPr/>
        </p:nvSpPr>
        <p:spPr>
          <a:xfrm>
            <a:off x="878004" y="3690012"/>
            <a:ext cx="9714967"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400" dirty="0" err="1"/>
              <a:t>Manfaat</a:t>
            </a:r>
            <a:r>
              <a:rPr lang="en-US" sz="2400" dirty="0"/>
              <a:t> </a:t>
            </a:r>
            <a:r>
              <a:rPr lang="en-US" sz="2400" dirty="0" err="1"/>
              <a:t>utama</a:t>
            </a:r>
            <a:r>
              <a:rPr lang="en-US" sz="2400" dirty="0"/>
              <a:t> </a:t>
            </a:r>
            <a:r>
              <a:rPr lang="en-US" sz="2400" dirty="0" err="1"/>
              <a:t>dari</a:t>
            </a:r>
            <a:r>
              <a:rPr lang="en-US" sz="2400" dirty="0"/>
              <a:t> proses </a:t>
            </a:r>
            <a:r>
              <a:rPr lang="en-US" sz="2400" dirty="0" err="1"/>
              <a:t>ini</a:t>
            </a:r>
            <a:r>
              <a:rPr lang="en-US" sz="2400" dirty="0"/>
              <a:t> </a:t>
            </a:r>
            <a:r>
              <a:rPr lang="en-US" sz="2400" dirty="0" err="1"/>
              <a:t>adalah</a:t>
            </a:r>
            <a:r>
              <a:rPr lang="en-US" sz="2400" dirty="0"/>
              <a:t> </a:t>
            </a:r>
            <a:r>
              <a:rPr lang="en-US" sz="2400" dirty="0" err="1"/>
              <a:t>memungkinkan</a:t>
            </a:r>
            <a:r>
              <a:rPr lang="en-US" sz="2400" dirty="0"/>
              <a:t> </a:t>
            </a:r>
            <a:r>
              <a:rPr lang="en-US" sz="2400" dirty="0" err="1"/>
              <a:t>manajer</a:t>
            </a:r>
            <a:r>
              <a:rPr lang="en-US" sz="2400" dirty="0"/>
              <a:t> </a:t>
            </a:r>
            <a:r>
              <a:rPr lang="en-US" sz="2400" dirty="0" err="1"/>
              <a:t>proyek</a:t>
            </a:r>
            <a:r>
              <a:rPr lang="en-US" sz="2400" dirty="0"/>
              <a:t> </a:t>
            </a:r>
            <a:r>
              <a:rPr lang="en-US" sz="2400" dirty="0" err="1"/>
              <a:t>untuk</a:t>
            </a:r>
            <a:r>
              <a:rPr lang="en-US" sz="2400" dirty="0"/>
              <a:t> </a:t>
            </a:r>
            <a:r>
              <a:rPr lang="en-US" sz="2400" dirty="0" err="1"/>
              <a:t>meningkatkan</a:t>
            </a:r>
            <a:r>
              <a:rPr lang="en-US" sz="2400" dirty="0"/>
              <a:t> </a:t>
            </a:r>
            <a:r>
              <a:rPr lang="en-US" sz="2400" dirty="0" err="1"/>
              <a:t>dukungan</a:t>
            </a:r>
            <a:r>
              <a:rPr lang="en-US" sz="2400" dirty="0"/>
              <a:t> </a:t>
            </a:r>
            <a:r>
              <a:rPr lang="en-US" sz="2400" dirty="0" err="1"/>
              <a:t>dan</a:t>
            </a:r>
            <a:r>
              <a:rPr lang="en-US" sz="2400" dirty="0"/>
              <a:t> </a:t>
            </a:r>
            <a:r>
              <a:rPr lang="en-US" sz="2400" dirty="0" err="1"/>
              <a:t>meminimalkan</a:t>
            </a:r>
            <a:r>
              <a:rPr lang="en-US" sz="2400" dirty="0"/>
              <a:t> </a:t>
            </a:r>
            <a:r>
              <a:rPr lang="en-US" sz="2400" dirty="0" err="1"/>
              <a:t>penolakan</a:t>
            </a:r>
            <a:r>
              <a:rPr lang="en-US" sz="2400" dirty="0"/>
              <a:t> </a:t>
            </a:r>
            <a:r>
              <a:rPr lang="en-US" sz="2400" dirty="0" err="1"/>
              <a:t>dari</a:t>
            </a:r>
            <a:r>
              <a:rPr lang="en-US" sz="2400" dirty="0"/>
              <a:t> para </a:t>
            </a:r>
            <a:r>
              <a:rPr lang="en-US" sz="2400" dirty="0" err="1"/>
              <a:t>pemangku</a:t>
            </a:r>
            <a:r>
              <a:rPr lang="en-US" sz="2400" dirty="0"/>
              <a:t> </a:t>
            </a:r>
            <a:r>
              <a:rPr lang="en-US" sz="2400" dirty="0" err="1"/>
              <a:t>kepentingan</a:t>
            </a:r>
            <a:r>
              <a:rPr lang="en-US" sz="2400" dirty="0"/>
              <a:t>, </a:t>
            </a:r>
            <a:r>
              <a:rPr lang="en-US" sz="2400" dirty="0" err="1"/>
              <a:t>secara</a:t>
            </a:r>
            <a:r>
              <a:rPr lang="en-US" sz="2400" dirty="0"/>
              <a:t> </a:t>
            </a:r>
            <a:r>
              <a:rPr lang="en-US" sz="2400" dirty="0" err="1"/>
              <a:t>signifikan</a:t>
            </a:r>
            <a:r>
              <a:rPr lang="en-US" sz="2400" dirty="0"/>
              <a:t> </a:t>
            </a:r>
            <a:r>
              <a:rPr lang="en-US" sz="2400" dirty="0" err="1"/>
              <a:t>meningkatkan</a:t>
            </a:r>
            <a:r>
              <a:rPr lang="en-US" sz="2400" dirty="0"/>
              <a:t> </a:t>
            </a:r>
            <a:r>
              <a:rPr lang="en-US" sz="2400" dirty="0" err="1"/>
              <a:t>peluang</a:t>
            </a:r>
            <a:r>
              <a:rPr lang="en-US" sz="2400" dirty="0"/>
              <a:t> </a:t>
            </a:r>
            <a:r>
              <a:rPr lang="en-US" sz="2400" dirty="0" err="1"/>
              <a:t>untuk</a:t>
            </a:r>
            <a:r>
              <a:rPr lang="en-US" sz="2400" dirty="0"/>
              <a:t> </a:t>
            </a:r>
            <a:r>
              <a:rPr lang="en-US" sz="2400" dirty="0" err="1"/>
              <a:t>mencapai</a:t>
            </a:r>
            <a:r>
              <a:rPr lang="en-US" sz="2400" dirty="0"/>
              <a:t> </a:t>
            </a:r>
            <a:r>
              <a:rPr lang="en-US" sz="2400" dirty="0" err="1"/>
              <a:t>keberhasilan</a:t>
            </a:r>
            <a:r>
              <a:rPr lang="en-US" sz="2400" dirty="0"/>
              <a:t> </a:t>
            </a:r>
            <a:r>
              <a:rPr lang="en-US" sz="2400" dirty="0" err="1"/>
              <a:t>proyek</a:t>
            </a:r>
            <a:r>
              <a:rPr lang="en-US" sz="2400" dirty="0"/>
              <a:t>.</a:t>
            </a:r>
          </a:p>
        </p:txBody>
      </p:sp>
    </p:spTree>
    <p:extLst>
      <p:ext uri="{BB962C8B-B14F-4D97-AF65-F5344CB8AC3E}">
        <p14:creationId xmlns:p14="http://schemas.microsoft.com/office/powerpoint/2010/main" val="304166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Manage Stakeholder Engagement</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3071812" y="1033462"/>
            <a:ext cx="6048375" cy="4791075"/>
          </a:xfrm>
          <a:prstGeom prst="rect">
            <a:avLst/>
          </a:prstGeom>
        </p:spPr>
      </p:pic>
    </p:spTree>
    <p:extLst>
      <p:ext uri="{BB962C8B-B14F-4D97-AF65-F5344CB8AC3E}">
        <p14:creationId xmlns:p14="http://schemas.microsoft.com/office/powerpoint/2010/main" val="338301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Manage Stakeholder Engagement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4052322714"/>
              </p:ext>
            </p:extLst>
          </p:nvPr>
        </p:nvGraphicFramePr>
        <p:xfrm>
          <a:off x="1458794" y="1269242"/>
          <a:ext cx="812800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964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Manage Stakeholder Engagement: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Input</a:t>
              </a:r>
            </a:p>
          </p:txBody>
        </p:sp>
      </p:grpSp>
      <p:grpSp>
        <p:nvGrpSpPr>
          <p:cNvPr id="16" name="Group 15"/>
          <p:cNvGrpSpPr/>
          <p:nvPr/>
        </p:nvGrpSpPr>
        <p:grpSpPr>
          <a:xfrm>
            <a:off x="162921" y="1385971"/>
            <a:ext cx="2476500" cy="3668082"/>
            <a:chOff x="2825750" y="528329"/>
            <a:chExt cx="2476500" cy="5663727"/>
          </a:xfrm>
          <a:scene3d>
            <a:camera prst="orthographicFront"/>
            <a:lightRig rig="threePt" dir="t">
              <a:rot lat="0" lon="0" rev="7500000"/>
            </a:lightRig>
          </a:scene3d>
        </p:grpSpPr>
        <p:sp>
          <p:nvSpPr>
            <p:cNvPr id="17" name="Rectangle 16"/>
            <p:cNvSpPr/>
            <p:nvPr/>
          </p:nvSpPr>
          <p:spPr>
            <a:xfrm>
              <a:off x="2825750" y="528330"/>
              <a:ext cx="2476500" cy="484248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66372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dirty="0"/>
                <a:t>1. Stakeholder management plan</a:t>
              </a:r>
            </a:p>
            <a:p>
              <a:pPr lvl="0"/>
              <a:r>
                <a:rPr lang="en-US" dirty="0"/>
                <a:t>2. Communications management plan</a:t>
              </a:r>
            </a:p>
            <a:p>
              <a:pPr lvl="0"/>
              <a:r>
                <a:rPr lang="en-US" dirty="0"/>
                <a:t>3. Change log</a:t>
              </a:r>
            </a:p>
            <a:p>
              <a:pPr lvl="0"/>
              <a:r>
                <a:rPr lang="en-US" dirty="0"/>
                <a:t>4. Organizational process assets</a:t>
              </a:r>
            </a:p>
          </p:txBody>
        </p:sp>
      </p:grpSp>
      <p:sp>
        <p:nvSpPr>
          <p:cNvPr id="11" name="Rectangle 10"/>
          <p:cNvSpPr/>
          <p:nvPr/>
        </p:nvSpPr>
        <p:spPr>
          <a:xfrm>
            <a:off x="7274257" y="867571"/>
            <a:ext cx="4380931" cy="400110"/>
          </a:xfrm>
          <a:prstGeom prst="rect">
            <a:avLst/>
          </a:prstGeom>
        </p:spPr>
        <p:txBody>
          <a:bodyPr wrap="square">
            <a:spAutoFit/>
          </a:bodyPr>
          <a:lstStyle/>
          <a:p>
            <a:pPr algn="r">
              <a:defRPr/>
            </a:pPr>
            <a:r>
              <a:rPr kumimoji="0" lang="en-US" sz="2000" b="1" i="0" u="none" strike="noStrike" kern="1200" cap="none" spc="0" normalizeH="0" baseline="0" noProof="0" dirty="0">
                <a:ln>
                  <a:noFill/>
                </a:ln>
                <a:solidFill>
                  <a:srgbClr val="800000"/>
                </a:solidFill>
                <a:effectLst/>
                <a:uLnTx/>
                <a:uFillTx/>
                <a:latin typeface="Cambria"/>
              </a:rPr>
              <a:t>1. </a:t>
            </a:r>
            <a:r>
              <a:rPr lang="en-US" sz="2000" b="1" dirty="0"/>
              <a:t>Stakeholder management plan</a:t>
            </a:r>
          </a:p>
        </p:txBody>
      </p:sp>
      <p:sp>
        <p:nvSpPr>
          <p:cNvPr id="12" name="Rectangle 11"/>
          <p:cNvSpPr/>
          <p:nvPr/>
        </p:nvSpPr>
        <p:spPr>
          <a:xfrm>
            <a:off x="3152633" y="1535172"/>
            <a:ext cx="8502555" cy="120032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algn="just">
              <a:defRPr/>
            </a:pPr>
            <a:r>
              <a:rPr lang="en-US" b="1" dirty="0"/>
              <a:t>Stakeholder management plan </a:t>
            </a:r>
            <a:r>
              <a:rPr lang="id-ID" dirty="0">
                <a:solidFill>
                  <a:srgbClr val="2F2B20"/>
                </a:solidFill>
                <a:latin typeface="Times New Roman" panose="02020603050405020304" pitchFamily="18" charset="0"/>
                <a:cs typeface="Times New Roman" panose="02020603050405020304" pitchFamily="18" charset="0"/>
              </a:rPr>
              <a:t>memberikan panduan tentang bagaimana berbagai </a:t>
            </a:r>
            <a:r>
              <a:rPr lang="en-US" dirty="0">
                <a:solidFill>
                  <a:srgbClr val="2F2B20"/>
                </a:solidFill>
                <a:latin typeface="Times New Roman" panose="02020603050405020304" pitchFamily="18" charset="0"/>
                <a:cs typeface="Times New Roman" panose="02020603050405020304" pitchFamily="18" charset="0"/>
              </a:rPr>
              <a:t>stakeholder </a:t>
            </a:r>
            <a:r>
              <a:rPr lang="id-ID" dirty="0">
                <a:solidFill>
                  <a:srgbClr val="2F2B20"/>
                </a:solidFill>
                <a:latin typeface="Times New Roman" panose="02020603050405020304" pitchFamily="18" charset="0"/>
                <a:cs typeface="Times New Roman" panose="02020603050405020304" pitchFamily="18" charset="0"/>
              </a:rPr>
              <a:t>dapat dilibatkan dengan sebaik-baiknya dalam proyek. </a:t>
            </a:r>
            <a:r>
              <a:rPr lang="en-US" dirty="0">
                <a:solidFill>
                  <a:srgbClr val="2F2B20"/>
                </a:solidFill>
                <a:latin typeface="Times New Roman" panose="02020603050405020304" pitchFamily="18" charset="0"/>
                <a:cs typeface="Times New Roman" panose="02020603050405020304" pitchFamily="18" charset="0"/>
              </a:rPr>
              <a:t>Stakeholder management plan</a:t>
            </a:r>
            <a:r>
              <a:rPr lang="id-ID" dirty="0">
                <a:solidFill>
                  <a:srgbClr val="2F2B20"/>
                </a:solidFill>
                <a:latin typeface="Times New Roman" panose="02020603050405020304" pitchFamily="18" charset="0"/>
                <a:cs typeface="Times New Roman" panose="02020603050405020304" pitchFamily="18" charset="0"/>
              </a:rPr>
              <a:t> menjelaskan metode dan</a:t>
            </a:r>
            <a:r>
              <a:rPr lang="en-US" dirty="0">
                <a:solidFill>
                  <a:srgbClr val="2F2B20"/>
                </a:solidFill>
                <a:latin typeface="Times New Roman" panose="02020603050405020304" pitchFamily="18" charset="0"/>
                <a:cs typeface="Times New Roman" panose="02020603050405020304" pitchFamily="18" charset="0"/>
              </a:rPr>
              <a:t> </a:t>
            </a:r>
            <a:r>
              <a:rPr lang="id-ID" dirty="0">
                <a:solidFill>
                  <a:srgbClr val="2F2B20"/>
                </a:solidFill>
                <a:latin typeface="Times New Roman" panose="02020603050405020304" pitchFamily="18" charset="0"/>
                <a:cs typeface="Times New Roman" panose="02020603050405020304" pitchFamily="18" charset="0"/>
              </a:rPr>
              <a:t>teknologi yang digunakan untuk komunikasi </a:t>
            </a:r>
            <a:r>
              <a:rPr lang="en-US" dirty="0" err="1">
                <a:solidFill>
                  <a:srgbClr val="2F2B20"/>
                </a:solidFill>
                <a:latin typeface="Times New Roman" panose="02020603050405020304" pitchFamily="18" charset="0"/>
                <a:cs typeface="Times New Roman" panose="02020603050405020304" pitchFamily="18" charset="0"/>
              </a:rPr>
              <a:t>ke</a:t>
            </a:r>
            <a:r>
              <a:rPr lang="en-US" dirty="0">
                <a:solidFill>
                  <a:srgbClr val="2F2B20"/>
                </a:solidFill>
                <a:latin typeface="Times New Roman" panose="02020603050405020304" pitchFamily="18" charset="0"/>
                <a:cs typeface="Times New Roman" panose="02020603050405020304" pitchFamily="18" charset="0"/>
              </a:rPr>
              <a:t> </a:t>
            </a:r>
            <a:r>
              <a:rPr lang="id-ID" dirty="0">
                <a:solidFill>
                  <a:srgbClr val="2F2B20"/>
                </a:solidFill>
                <a:latin typeface="Times New Roman" panose="02020603050405020304" pitchFamily="18" charset="0"/>
                <a:cs typeface="Times New Roman" panose="02020603050405020304" pitchFamily="18" charset="0"/>
              </a:rPr>
              <a:t>pemangku kepentingan</a:t>
            </a:r>
            <a:r>
              <a:rPr lang="en-US" dirty="0">
                <a:solidFill>
                  <a:srgbClr val="2F2B20"/>
                </a:solidFill>
                <a:latin typeface="Times New Roman" panose="02020603050405020304" pitchFamily="18" charset="0"/>
                <a:cs typeface="Times New Roman" panose="02020603050405020304" pitchFamily="18" charset="0"/>
              </a:rPr>
              <a:t>/Stakeholder</a:t>
            </a:r>
            <a:r>
              <a:rPr lang="id-ID" dirty="0">
                <a:solidFill>
                  <a:srgbClr val="2F2B20"/>
                </a:solidFill>
                <a:latin typeface="Times New Roman" panose="02020603050405020304" pitchFamily="18" charset="0"/>
                <a:cs typeface="Times New Roman" panose="02020603050405020304" pitchFamily="18" charset="0"/>
              </a:rPr>
              <a:t>.</a:t>
            </a:r>
            <a:endParaRPr kumimoji="0" lang="en-US" sz="1800" b="0" i="0" u="none" strike="noStrike" kern="1200" cap="none" spc="0" normalizeH="0" baseline="0" noProof="0" dirty="0">
              <a:ln>
                <a:noFill/>
              </a:ln>
              <a:solidFill>
                <a:srgbClr val="2F2B20"/>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p:cNvSpPr/>
          <p:nvPr/>
        </p:nvSpPr>
        <p:spPr>
          <a:xfrm>
            <a:off x="3152633" y="4297473"/>
            <a:ext cx="8502555" cy="147732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t>Termasuk</a:t>
            </a:r>
            <a:r>
              <a:rPr lang="en-US" altLang="zh-CN" dirty="0"/>
              <a:t> </a:t>
            </a:r>
            <a:r>
              <a:rPr lang="en-US" altLang="zh-CN" dirty="0" err="1"/>
              <a:t>diantaranya</a:t>
            </a:r>
            <a:r>
              <a:rPr lang="en-US" altLang="zh-CN" dirty="0"/>
              <a:t> :</a:t>
            </a:r>
          </a:p>
          <a:p>
            <a:r>
              <a:rPr lang="en-US" altLang="zh-CN" dirty="0"/>
              <a:t>             -  </a:t>
            </a:r>
            <a:r>
              <a:rPr lang="en-US" altLang="zh-CN" dirty="0" err="1"/>
              <a:t>Informasi</a:t>
            </a:r>
            <a:r>
              <a:rPr lang="en-US" altLang="zh-CN" dirty="0"/>
              <a:t> yang </a:t>
            </a:r>
            <a:r>
              <a:rPr lang="en-US" altLang="zh-CN" dirty="0" err="1"/>
              <a:t>harus</a:t>
            </a:r>
            <a:r>
              <a:rPr lang="en-US" altLang="zh-CN" dirty="0"/>
              <a:t> </a:t>
            </a:r>
            <a:r>
              <a:rPr lang="en-US" altLang="zh-CN" dirty="0" err="1"/>
              <a:t>dikomunikasikan</a:t>
            </a:r>
            <a:endParaRPr lang="en-US" altLang="zh-CN" dirty="0"/>
          </a:p>
          <a:p>
            <a:r>
              <a:rPr lang="en-US" altLang="zh-CN" dirty="0"/>
              <a:t>             -  </a:t>
            </a:r>
            <a:r>
              <a:rPr lang="en-US" altLang="zh-CN" dirty="0" err="1"/>
              <a:t>Alasan</a:t>
            </a:r>
            <a:r>
              <a:rPr lang="en-US" altLang="zh-CN" dirty="0"/>
              <a:t> </a:t>
            </a:r>
            <a:r>
              <a:rPr lang="en-US" altLang="zh-CN" dirty="0" err="1"/>
              <a:t>mendistribusi</a:t>
            </a:r>
            <a:r>
              <a:rPr lang="en-US" altLang="zh-CN" dirty="0"/>
              <a:t> </a:t>
            </a:r>
            <a:r>
              <a:rPr lang="en-US" altLang="zh-CN" dirty="0" err="1"/>
              <a:t>informasi</a:t>
            </a:r>
            <a:r>
              <a:rPr lang="en-US" altLang="zh-CN" dirty="0"/>
              <a:t>;</a:t>
            </a:r>
          </a:p>
          <a:p>
            <a:r>
              <a:rPr lang="en-US" altLang="zh-CN" dirty="0"/>
              <a:t>             -  Orang </a:t>
            </a:r>
            <a:r>
              <a:rPr lang="en-US" altLang="zh-CN" dirty="0" err="1"/>
              <a:t>atau</a:t>
            </a:r>
            <a:r>
              <a:rPr lang="en-US" altLang="zh-CN" dirty="0"/>
              <a:t> </a:t>
            </a:r>
            <a:r>
              <a:rPr lang="en-US" altLang="zh-CN" dirty="0" err="1"/>
              <a:t>kelompok</a:t>
            </a:r>
            <a:r>
              <a:rPr lang="en-US" altLang="zh-CN" dirty="0"/>
              <a:t> yang </a:t>
            </a:r>
            <a:r>
              <a:rPr lang="en-US" altLang="zh-CN" dirty="0" err="1"/>
              <a:t>akan</a:t>
            </a:r>
            <a:r>
              <a:rPr lang="en-US" altLang="zh-CN" dirty="0"/>
              <a:t> </a:t>
            </a:r>
            <a:r>
              <a:rPr lang="en-US" altLang="zh-CN" dirty="0" err="1"/>
              <a:t>menerima</a:t>
            </a:r>
            <a:r>
              <a:rPr lang="en-US" altLang="zh-CN" dirty="0"/>
              <a:t> </a:t>
            </a:r>
            <a:r>
              <a:rPr lang="en-US" altLang="zh-CN" dirty="0" err="1"/>
              <a:t>informasi</a:t>
            </a:r>
            <a:r>
              <a:rPr lang="en-US" altLang="zh-CN" dirty="0"/>
              <a:t>, </a:t>
            </a:r>
            <a:r>
              <a:rPr lang="en-US" altLang="zh-CN" dirty="0" err="1"/>
              <a:t>dan</a:t>
            </a:r>
            <a:endParaRPr lang="en-US" altLang="zh-CN" dirty="0"/>
          </a:p>
          <a:p>
            <a:r>
              <a:rPr lang="en-US" altLang="zh-CN" dirty="0"/>
              <a:t>             -  Proses </a:t>
            </a:r>
            <a:r>
              <a:rPr lang="en-US" altLang="zh-CN" dirty="0" err="1"/>
              <a:t>Eskalasi</a:t>
            </a:r>
            <a:r>
              <a:rPr lang="en-US" altLang="zh-CN" dirty="0"/>
              <a:t>.</a:t>
            </a:r>
          </a:p>
        </p:txBody>
      </p:sp>
      <p:sp>
        <p:nvSpPr>
          <p:cNvPr id="21" name="Rectangle 20"/>
          <p:cNvSpPr/>
          <p:nvPr/>
        </p:nvSpPr>
        <p:spPr>
          <a:xfrm>
            <a:off x="7274257" y="3711506"/>
            <a:ext cx="4366417" cy="707886"/>
          </a:xfrm>
          <a:prstGeom prst="rect">
            <a:avLst/>
          </a:prstGeom>
        </p:spPr>
        <p:txBody>
          <a:bodyPr wrap="square">
            <a:spAutoFit/>
          </a:bodyPr>
          <a:lstStyle/>
          <a:p>
            <a:pPr algn="r">
              <a:defRPr/>
            </a:pPr>
            <a:r>
              <a:rPr kumimoji="0" lang="id-ID" sz="2000" b="1" i="0" u="none" strike="noStrike" kern="1200" cap="none" spc="0" normalizeH="0" baseline="0" noProof="0" dirty="0">
                <a:ln>
                  <a:noFill/>
                </a:ln>
                <a:effectLst/>
                <a:uLnTx/>
                <a:uFillTx/>
                <a:latin typeface="Cambria"/>
              </a:rPr>
              <a:t>2</a:t>
            </a:r>
            <a:r>
              <a:rPr kumimoji="0" lang="en-US" sz="2000" b="1" i="0" u="none" strike="noStrike" kern="1200" cap="none" spc="0" normalizeH="0" baseline="0" noProof="0" dirty="0">
                <a:ln>
                  <a:noFill/>
                </a:ln>
                <a:effectLst/>
                <a:uLnTx/>
                <a:uFillTx/>
                <a:latin typeface="Cambria"/>
              </a:rPr>
              <a:t>. </a:t>
            </a:r>
            <a:r>
              <a:rPr lang="en-US" altLang="zh-CN" sz="2000" b="1" dirty="0"/>
              <a:t>Communications Management Plan</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id-ID" sz="2000" b="1" i="0" u="none" strike="noStrike" kern="1200" cap="none" spc="0" normalizeH="0" baseline="0" noProof="0" dirty="0">
              <a:ln>
                <a:noFill/>
              </a:ln>
              <a:effectLst/>
              <a:uLnTx/>
              <a:uFillTx/>
              <a:latin typeface="Cambria"/>
            </a:endParaRPr>
          </a:p>
        </p:txBody>
      </p:sp>
    </p:spTree>
    <p:extLst>
      <p:ext uri="{BB962C8B-B14F-4D97-AF65-F5344CB8AC3E}">
        <p14:creationId xmlns:p14="http://schemas.microsoft.com/office/powerpoint/2010/main" val="2887804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Manage Stakeholder Engagement: </a:t>
            </a:r>
            <a:r>
              <a:rPr lang="en-US" sz="3600" b="1" dirty="0">
                <a:solidFill>
                  <a:srgbClr val="FF0000"/>
                </a:solidFill>
              </a:rPr>
              <a:t>INPUT</a:t>
            </a:r>
            <a:endParaRPr lang="id-ID" sz="3600" b="1" dirty="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a:t>Input</a:t>
              </a:r>
            </a:p>
          </p:txBody>
        </p:sp>
      </p:grpSp>
      <p:grpSp>
        <p:nvGrpSpPr>
          <p:cNvPr id="16" name="Group 15"/>
          <p:cNvGrpSpPr/>
          <p:nvPr/>
        </p:nvGrpSpPr>
        <p:grpSpPr>
          <a:xfrm>
            <a:off x="162921" y="1385971"/>
            <a:ext cx="2476500" cy="3668082"/>
            <a:chOff x="2825750" y="528329"/>
            <a:chExt cx="2476500" cy="5663727"/>
          </a:xfrm>
          <a:scene3d>
            <a:camera prst="orthographicFront"/>
            <a:lightRig rig="threePt" dir="t">
              <a:rot lat="0" lon="0" rev="7500000"/>
            </a:lightRig>
          </a:scene3d>
        </p:grpSpPr>
        <p:sp>
          <p:nvSpPr>
            <p:cNvPr id="17" name="Rectangle 16"/>
            <p:cNvSpPr/>
            <p:nvPr/>
          </p:nvSpPr>
          <p:spPr>
            <a:xfrm>
              <a:off x="2825750" y="528330"/>
              <a:ext cx="2476500" cy="484248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66372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lvl="0"/>
              <a:r>
                <a:rPr lang="en-US" dirty="0"/>
                <a:t>1. Stakeholder management plan</a:t>
              </a:r>
            </a:p>
            <a:p>
              <a:pPr lvl="0"/>
              <a:r>
                <a:rPr lang="en-US" dirty="0"/>
                <a:t>2. Communications management plan</a:t>
              </a:r>
            </a:p>
            <a:p>
              <a:pPr lvl="0"/>
              <a:r>
                <a:rPr lang="en-US" dirty="0"/>
                <a:t>3. Change log</a:t>
              </a:r>
            </a:p>
            <a:p>
              <a:pPr lvl="0"/>
              <a:r>
                <a:rPr lang="en-US" dirty="0"/>
                <a:t>4. Organizational process assets</a:t>
              </a:r>
            </a:p>
          </p:txBody>
        </p:sp>
      </p:grpSp>
      <p:sp>
        <p:nvSpPr>
          <p:cNvPr id="11" name="Rectangle 10"/>
          <p:cNvSpPr/>
          <p:nvPr/>
        </p:nvSpPr>
        <p:spPr>
          <a:xfrm>
            <a:off x="7274257" y="867571"/>
            <a:ext cx="4380931" cy="400110"/>
          </a:xfrm>
          <a:prstGeom prst="rect">
            <a:avLst/>
          </a:prstGeom>
        </p:spPr>
        <p:txBody>
          <a:bodyPr wrap="square">
            <a:spAutoFit/>
          </a:bodyPr>
          <a:lstStyle/>
          <a:p>
            <a:pPr lvl="0"/>
            <a:r>
              <a:rPr lang="en-US" sz="2000" b="1" dirty="0"/>
              <a:t>3. Change log</a:t>
            </a:r>
          </a:p>
        </p:txBody>
      </p:sp>
      <p:sp>
        <p:nvSpPr>
          <p:cNvPr id="12" name="Rectangle 11"/>
          <p:cNvSpPr/>
          <p:nvPr/>
        </p:nvSpPr>
        <p:spPr>
          <a:xfrm>
            <a:off x="3152633" y="1535172"/>
            <a:ext cx="8502555" cy="92333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algn="just">
              <a:defRPr/>
            </a:pPr>
            <a:r>
              <a:rPr lang="en-US" dirty="0"/>
              <a:t>Change log </a:t>
            </a:r>
            <a:r>
              <a:rPr lang="en-US" dirty="0" err="1"/>
              <a:t>digunakan</a:t>
            </a:r>
            <a:r>
              <a:rPr lang="en-US" dirty="0"/>
              <a:t> </a:t>
            </a:r>
            <a:r>
              <a:rPr lang="en-US" dirty="0" err="1"/>
              <a:t>untuk</a:t>
            </a:r>
            <a:r>
              <a:rPr lang="en-US" dirty="0"/>
              <a:t> </a:t>
            </a:r>
            <a:r>
              <a:rPr lang="en-US" dirty="0" err="1"/>
              <a:t>mendokumentasikan</a:t>
            </a:r>
            <a:r>
              <a:rPr lang="en-US" dirty="0"/>
              <a:t> </a:t>
            </a:r>
            <a:r>
              <a:rPr lang="en-US" dirty="0" err="1"/>
              <a:t>perubahan</a:t>
            </a:r>
            <a:r>
              <a:rPr lang="en-US" dirty="0"/>
              <a:t> yang </a:t>
            </a:r>
            <a:r>
              <a:rPr lang="en-US" dirty="0" err="1"/>
              <a:t>terjadi</a:t>
            </a:r>
            <a:r>
              <a:rPr lang="en-US" dirty="0"/>
              <a:t> </a:t>
            </a:r>
            <a:r>
              <a:rPr lang="en-US" dirty="0" err="1"/>
              <a:t>selama</a:t>
            </a:r>
            <a:r>
              <a:rPr lang="en-US" dirty="0"/>
              <a:t> </a:t>
            </a:r>
            <a:r>
              <a:rPr lang="en-US" dirty="0" err="1"/>
              <a:t>proyek</a:t>
            </a:r>
            <a:r>
              <a:rPr lang="en-US" dirty="0"/>
              <a:t>. </a:t>
            </a:r>
            <a:r>
              <a:rPr lang="en-US" dirty="0" err="1"/>
              <a:t>Perubahan</a:t>
            </a:r>
            <a:r>
              <a:rPr lang="en-US" dirty="0"/>
              <a:t> </a:t>
            </a:r>
            <a:r>
              <a:rPr lang="en-US" dirty="0" err="1"/>
              <a:t>ini</a:t>
            </a:r>
            <a:r>
              <a:rPr lang="en-US" dirty="0"/>
              <a:t> </a:t>
            </a:r>
            <a:r>
              <a:rPr lang="en-US" dirty="0" err="1"/>
              <a:t>dan</a:t>
            </a:r>
            <a:r>
              <a:rPr lang="en-US" dirty="0"/>
              <a:t> </a:t>
            </a:r>
            <a:r>
              <a:rPr lang="en-US" dirty="0" err="1"/>
              <a:t>dampaknya</a:t>
            </a:r>
            <a:r>
              <a:rPr lang="en-US" dirty="0"/>
              <a:t> </a:t>
            </a:r>
            <a:r>
              <a:rPr lang="en-US" dirty="0" err="1"/>
              <a:t>terhadap</a:t>
            </a:r>
            <a:r>
              <a:rPr lang="en-US" dirty="0"/>
              <a:t> </a:t>
            </a:r>
            <a:r>
              <a:rPr lang="en-US" dirty="0" err="1"/>
              <a:t>proyek</a:t>
            </a:r>
            <a:r>
              <a:rPr lang="en-US" dirty="0"/>
              <a:t> </a:t>
            </a:r>
            <a:r>
              <a:rPr lang="en-US" dirty="0" err="1"/>
              <a:t>dalam</a:t>
            </a:r>
            <a:r>
              <a:rPr lang="en-US" dirty="0"/>
              <a:t> </a:t>
            </a:r>
            <a:r>
              <a:rPr lang="en-US" dirty="0" err="1"/>
              <a:t>hal</a:t>
            </a:r>
            <a:r>
              <a:rPr lang="en-US" dirty="0"/>
              <a:t> </a:t>
            </a:r>
            <a:r>
              <a:rPr lang="en-US" dirty="0" err="1"/>
              <a:t>waktu</a:t>
            </a:r>
            <a:r>
              <a:rPr lang="en-US" dirty="0"/>
              <a:t>, </a:t>
            </a:r>
            <a:r>
              <a:rPr lang="en-US" dirty="0" err="1"/>
              <a:t>biaya</a:t>
            </a:r>
            <a:r>
              <a:rPr lang="en-US" dirty="0"/>
              <a:t>, </a:t>
            </a:r>
            <a:r>
              <a:rPr lang="en-US" dirty="0" err="1"/>
              <a:t>dan</a:t>
            </a:r>
            <a:r>
              <a:rPr lang="en-US" dirty="0"/>
              <a:t> </a:t>
            </a:r>
            <a:r>
              <a:rPr lang="en-US" dirty="0" err="1"/>
              <a:t>risiko</a:t>
            </a:r>
            <a:r>
              <a:rPr lang="en-US" dirty="0"/>
              <a:t> </a:t>
            </a:r>
            <a:r>
              <a:rPr lang="en-US" dirty="0" err="1"/>
              <a:t>harus</a:t>
            </a:r>
            <a:r>
              <a:rPr lang="en-US" dirty="0"/>
              <a:t> </a:t>
            </a:r>
            <a:r>
              <a:rPr lang="en-US" dirty="0" err="1"/>
              <a:t>dikomunikasikan</a:t>
            </a:r>
            <a:r>
              <a:rPr lang="en-US" dirty="0"/>
              <a:t> </a:t>
            </a:r>
            <a:r>
              <a:rPr lang="en-US" dirty="0" err="1"/>
              <a:t>dengan</a:t>
            </a:r>
            <a:r>
              <a:rPr lang="en-US" dirty="0"/>
              <a:t> </a:t>
            </a:r>
            <a:r>
              <a:rPr lang="en-US" dirty="0" err="1"/>
              <a:t>tepat</a:t>
            </a:r>
            <a:r>
              <a:rPr lang="en-US" dirty="0"/>
              <a:t> </a:t>
            </a:r>
            <a:r>
              <a:rPr lang="en-US" dirty="0" err="1"/>
              <a:t>kepada</a:t>
            </a:r>
            <a:r>
              <a:rPr lang="en-US" dirty="0"/>
              <a:t> </a:t>
            </a:r>
            <a:r>
              <a:rPr lang="en-US" dirty="0" err="1"/>
              <a:t>pemangku</a:t>
            </a:r>
            <a:r>
              <a:rPr lang="en-US" dirty="0"/>
              <a:t> </a:t>
            </a:r>
            <a:r>
              <a:rPr lang="en-US" dirty="0" err="1"/>
              <a:t>kepentingan</a:t>
            </a:r>
            <a:r>
              <a:rPr lang="en-US" dirty="0"/>
              <a:t>.</a:t>
            </a:r>
            <a:endParaRPr kumimoji="0" lang="en-US" sz="1800" i="0" u="none" strike="noStrike" kern="1200" cap="none" spc="0" normalizeH="0" baseline="0" noProof="0" dirty="0">
              <a:ln>
                <a:noFill/>
              </a:ln>
              <a:solidFill>
                <a:srgbClr val="2F2B20"/>
              </a:solidFill>
              <a:effectLst/>
              <a:uLnTx/>
              <a:uFillTx/>
              <a:latin typeface="Times New Roman" panose="02020603050405020304" pitchFamily="18" charset="0"/>
              <a:cs typeface="Times New Roman" panose="02020603050405020304" pitchFamily="18" charset="0"/>
            </a:endParaRPr>
          </a:p>
        </p:txBody>
      </p:sp>
      <p:sp>
        <p:nvSpPr>
          <p:cNvPr id="14" name="Rectangle 13"/>
          <p:cNvSpPr/>
          <p:nvPr/>
        </p:nvSpPr>
        <p:spPr>
          <a:xfrm>
            <a:off x="3152633" y="4522179"/>
            <a:ext cx="8502555" cy="147732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t>Termasuk</a:t>
            </a:r>
            <a:r>
              <a:rPr lang="en-US" altLang="zh-CN" dirty="0"/>
              <a:t> </a:t>
            </a:r>
            <a:r>
              <a:rPr lang="en-US" altLang="zh-CN" dirty="0" err="1"/>
              <a:t>diantaranya</a:t>
            </a:r>
            <a:r>
              <a:rPr lang="en-US" altLang="zh-CN" dirty="0"/>
              <a:t> :</a:t>
            </a:r>
          </a:p>
          <a:p>
            <a:pPr lvl="1"/>
            <a:r>
              <a:rPr lang="en-US" altLang="zh-CN" dirty="0"/>
              <a:t>• Organizational communication requirements,</a:t>
            </a:r>
          </a:p>
          <a:p>
            <a:pPr lvl="1"/>
            <a:r>
              <a:rPr lang="en-US" altLang="zh-CN" dirty="0"/>
              <a:t>• Issue management procedures,</a:t>
            </a:r>
          </a:p>
          <a:p>
            <a:pPr lvl="1"/>
            <a:r>
              <a:rPr lang="en-US" altLang="zh-CN" dirty="0"/>
              <a:t>• Change control procedures, </a:t>
            </a:r>
            <a:r>
              <a:rPr lang="en-US" altLang="zh-CN" dirty="0" err="1"/>
              <a:t>dan</a:t>
            </a:r>
            <a:endParaRPr lang="en-US" altLang="zh-CN" dirty="0"/>
          </a:p>
          <a:p>
            <a:pPr lvl="1"/>
            <a:r>
              <a:rPr lang="en-US" altLang="zh-CN" dirty="0"/>
              <a:t>• Historical information </a:t>
            </a:r>
            <a:r>
              <a:rPr lang="en-US" altLang="zh-CN" dirty="0" err="1"/>
              <a:t>dari</a:t>
            </a:r>
            <a:r>
              <a:rPr lang="en-US" altLang="zh-CN" dirty="0"/>
              <a:t> project </a:t>
            </a:r>
            <a:r>
              <a:rPr lang="en-US" altLang="zh-CN" dirty="0" err="1"/>
              <a:t>sebelumnya</a:t>
            </a:r>
            <a:r>
              <a:rPr lang="en-US" altLang="zh-CN" dirty="0"/>
              <a:t>.</a:t>
            </a:r>
          </a:p>
        </p:txBody>
      </p:sp>
      <p:sp>
        <p:nvSpPr>
          <p:cNvPr id="21" name="Rectangle 20"/>
          <p:cNvSpPr/>
          <p:nvPr/>
        </p:nvSpPr>
        <p:spPr>
          <a:xfrm>
            <a:off x="7274257" y="3711506"/>
            <a:ext cx="4366417" cy="400110"/>
          </a:xfrm>
          <a:prstGeom prst="rect">
            <a:avLst/>
          </a:prstGeom>
        </p:spPr>
        <p:txBody>
          <a:bodyPr wrap="square">
            <a:spAutoFit/>
          </a:bodyPr>
          <a:lstStyle/>
          <a:p>
            <a:pPr lvl="0"/>
            <a:r>
              <a:rPr lang="en-US" sz="2000" b="1" dirty="0"/>
              <a:t>4. Organizational process assets</a:t>
            </a:r>
          </a:p>
        </p:txBody>
      </p:sp>
    </p:spTree>
    <p:extLst>
      <p:ext uri="{BB962C8B-B14F-4D97-AF65-F5344CB8AC3E}">
        <p14:creationId xmlns:p14="http://schemas.microsoft.com/office/powerpoint/2010/main" val="1690244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Manage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Communication methods</a:t>
              </a:r>
              <a:endParaRPr lang="en-US" dirty="0"/>
            </a:p>
            <a:p>
              <a:pPr lvl="0"/>
              <a:r>
                <a:rPr lang="en-US" spc="-4" dirty="0">
                  <a:ln/>
                </a:rPr>
                <a:t>2. Interpersonal skills</a:t>
              </a:r>
            </a:p>
            <a:p>
              <a:pPr lvl="0"/>
              <a:r>
                <a:rPr lang="en-US" spc="-4" dirty="0">
                  <a:ln/>
                </a:rPr>
                <a:t>3. Management skills</a:t>
              </a:r>
            </a:p>
          </p:txBody>
        </p:sp>
      </p:grpSp>
      <p:sp>
        <p:nvSpPr>
          <p:cNvPr id="14" name="Rectangle 13"/>
          <p:cNvSpPr/>
          <p:nvPr/>
        </p:nvSpPr>
        <p:spPr>
          <a:xfrm>
            <a:off x="4175078" y="1050878"/>
            <a:ext cx="6781800" cy="461665"/>
          </a:xfrm>
          <a:prstGeom prst="rect">
            <a:avLst/>
          </a:prstGeom>
        </p:spPr>
        <p:txBody>
          <a:bodyPr wrap="square">
            <a:spAutoFit/>
          </a:bodyPr>
          <a:lstStyle/>
          <a:p>
            <a:pPr lvl="0"/>
            <a:r>
              <a:rPr lang="en-US" sz="2400" b="1" spc="-4" dirty="0">
                <a:ln/>
              </a:rPr>
              <a:t>1. Communication methods</a:t>
            </a:r>
            <a:endParaRPr lang="en-US" sz="2400" b="1" dirty="0"/>
          </a:p>
        </p:txBody>
      </p:sp>
      <p:sp>
        <p:nvSpPr>
          <p:cNvPr id="18" name="Rectangle 17"/>
          <p:cNvSpPr/>
          <p:nvPr/>
        </p:nvSpPr>
        <p:spPr>
          <a:xfrm>
            <a:off x="2784142" y="1625236"/>
            <a:ext cx="9007523" cy="34163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Metode</a:t>
            </a:r>
            <a:r>
              <a:rPr kumimoji="0" lang="en-US" sz="1800" b="0" i="0" u="none" strike="noStrike" kern="1200" cap="none" spc="0" normalizeH="0" noProof="0" dirty="0">
                <a:ln>
                  <a:noFill/>
                </a:ln>
                <a:solidFill>
                  <a:srgbClr val="2F2B20"/>
                </a:solidFill>
                <a:effectLst/>
                <a:uLnTx/>
                <a:uFillTx/>
                <a:latin typeface="Cambria"/>
                <a:ea typeface="+mn-ea"/>
                <a:cs typeface="Times New Roman" panose="02020603050405020304" pitchFamily="18" charset="0"/>
              </a:rPr>
              <a:t> </a:t>
            </a:r>
            <a:r>
              <a:rPr kumimoji="0" lang="en-US" sz="1800" b="0" i="0" u="none" strike="noStrike" kern="1200" cap="none" spc="0" normalizeH="0" noProof="0" dirty="0" err="1">
                <a:ln>
                  <a:noFill/>
                </a:ln>
                <a:solidFill>
                  <a:srgbClr val="2F2B20"/>
                </a:solidFill>
                <a:effectLst/>
                <a:uLnTx/>
                <a:uFillTx/>
                <a:latin typeface="Cambria"/>
                <a:ea typeface="+mn-ea"/>
                <a:cs typeface="Times New Roman" panose="02020603050405020304" pitchFamily="18" charset="0"/>
              </a:rPr>
              <a:t>Komunikasi</a:t>
            </a:r>
            <a:r>
              <a:rPr kumimoji="0" lang="en-US" sz="1800" b="0" i="0" u="none" strike="noStrike" kern="1200" cap="none" spc="0" normalizeH="0" noProof="0" dirty="0">
                <a:ln>
                  <a:noFill/>
                </a:ln>
                <a:solidFill>
                  <a:srgbClr val="2F2B20"/>
                </a:solidFill>
                <a:effectLst/>
                <a:uLnTx/>
                <a:uFillTx/>
                <a:latin typeface="Cambria"/>
                <a:ea typeface="+mn-ea"/>
                <a:cs typeface="Times New Roman" panose="02020603050405020304" pitchFamily="18" charset="0"/>
              </a:rPr>
              <a:t> </a:t>
            </a:r>
            <a:r>
              <a:rPr kumimoji="0" lang="en-US" sz="1800" b="0" i="0" u="none" strike="noStrike" kern="1200" cap="none" spc="0" normalizeH="0" noProof="0" dirty="0" err="1">
                <a:ln>
                  <a:noFill/>
                </a:ln>
                <a:solidFill>
                  <a:srgbClr val="2F2B20"/>
                </a:solidFill>
                <a:effectLst/>
                <a:uLnTx/>
                <a:uFillTx/>
                <a:latin typeface="Cambria"/>
                <a:ea typeface="+mn-ea"/>
                <a:cs typeface="Times New Roman" panose="02020603050405020304" pitchFamily="18" charset="0"/>
              </a:rPr>
              <a:t>terdiri</a:t>
            </a:r>
            <a:r>
              <a:rPr kumimoji="0" lang="en-US" sz="1800" b="0" i="0" u="none" strike="noStrike" kern="1200" cap="none" spc="0" normalizeH="0" noProof="0" dirty="0">
                <a:ln>
                  <a:noFill/>
                </a:ln>
                <a:solidFill>
                  <a:srgbClr val="2F2B20"/>
                </a:solidFill>
                <a:effectLst/>
                <a:uLnTx/>
                <a:uFillTx/>
                <a:latin typeface="Cambria"/>
                <a:ea typeface="+mn-ea"/>
                <a:cs typeface="Times New Roman" panose="02020603050405020304" pitchFamily="18" charset="0"/>
              </a:rPr>
              <a:t> </a:t>
            </a:r>
            <a:r>
              <a:rPr kumimoji="0" lang="en-US" sz="1800" b="0" i="0" u="none" strike="noStrike" kern="1200" cap="none" spc="0" normalizeH="0" noProof="0" dirty="0" err="1">
                <a:ln>
                  <a:noFill/>
                </a:ln>
                <a:solidFill>
                  <a:srgbClr val="2F2B20"/>
                </a:solidFill>
                <a:effectLst/>
                <a:uLnTx/>
                <a:uFillTx/>
                <a:latin typeface="Cambria"/>
                <a:ea typeface="+mn-ea"/>
                <a:cs typeface="Times New Roman" panose="02020603050405020304" pitchFamily="18" charset="0"/>
              </a:rPr>
              <a:t>dari</a:t>
            </a:r>
            <a:r>
              <a:rPr kumimoji="0" lang="en-US" sz="1800" b="0" i="0" u="none" strike="noStrike" kern="1200" cap="none" spc="0" normalizeH="0" noProof="0" dirty="0">
                <a:ln>
                  <a:noFill/>
                </a:ln>
                <a:solidFill>
                  <a:srgbClr val="2F2B20"/>
                </a:solidFill>
                <a:effectLst/>
                <a:uLnTx/>
                <a:uFillTx/>
                <a:latin typeface="Cambria"/>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olidFill>
                <a:srgbClr val="2F2B20"/>
              </a:solidFill>
              <a:latin typeface="Cambria"/>
              <a:cs typeface="Times New Roman" panose="02020603050405020304" pitchFamily="18" charset="0"/>
            </a:endParaRPr>
          </a:p>
          <a:p>
            <a:pPr lvl="0">
              <a:defRPr/>
            </a:pPr>
            <a:r>
              <a:rPr lang="en-US" b="1" dirty="0"/>
              <a:t>• Interactive communication.</a:t>
            </a:r>
          </a:p>
          <a:p>
            <a:pPr lvl="0">
              <a:defRPr/>
            </a:pPr>
            <a:r>
              <a:rPr lang="en-US" b="1" dirty="0"/>
              <a:t>	</a:t>
            </a:r>
            <a:r>
              <a:rPr lang="en-US" b="1" dirty="0" err="1"/>
              <a:t>Contoh</a:t>
            </a:r>
            <a:r>
              <a:rPr lang="en-US" b="1" dirty="0"/>
              <a:t> : </a:t>
            </a:r>
            <a:r>
              <a:rPr lang="en-US" dirty="0"/>
              <a:t>includes meetings, phone calls, instant messaging, video conferencing</a:t>
            </a:r>
            <a:endParaRPr lang="en-US" b="1" dirty="0"/>
          </a:p>
          <a:p>
            <a:pPr lvl="0">
              <a:defRPr/>
            </a:pPr>
            <a:endPar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a:p>
            <a:pPr lvl="0">
              <a:defRPr/>
            </a:pPr>
            <a:r>
              <a:rPr lang="en-US" b="1" dirty="0"/>
              <a:t>• Push communication.</a:t>
            </a:r>
          </a:p>
          <a:p>
            <a:r>
              <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en-US" sz="1800" b="1"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Contoh</a:t>
            </a:r>
            <a:r>
              <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lang="en-US" dirty="0"/>
              <a:t>Push communications </a:t>
            </a:r>
            <a:r>
              <a:rPr lang="en-US" dirty="0" err="1"/>
              <a:t>termasuk</a:t>
            </a:r>
            <a:r>
              <a:rPr lang="en-US" dirty="0"/>
              <a:t> </a:t>
            </a:r>
            <a:r>
              <a:rPr lang="en-US" dirty="0" err="1"/>
              <a:t>surat</a:t>
            </a:r>
            <a:r>
              <a:rPr lang="en-US" dirty="0"/>
              <a:t>, memos, reports, emails, faxes, voice 	mails, blogs, press releases, etc.</a:t>
            </a:r>
          </a:p>
          <a:p>
            <a:endPar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a:p>
            <a:pPr lvl="0">
              <a:defRPr/>
            </a:pPr>
            <a:r>
              <a:rPr lang="en-US" dirty="0"/>
              <a:t>• </a:t>
            </a:r>
            <a:r>
              <a:rPr lang="en-US" b="1" dirty="0"/>
              <a:t>Pull communication.</a:t>
            </a:r>
          </a:p>
          <a:p>
            <a:pPr lvl="0">
              <a:defRPr/>
            </a:pPr>
            <a:r>
              <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kumimoji="0" lang="en-US" sz="1800" b="1" i="0" u="none" strike="noStrike" kern="1200" cap="none" spc="0" normalizeH="0" baseline="0" noProof="0" dirty="0" err="1">
                <a:ln>
                  <a:noFill/>
                </a:ln>
                <a:solidFill>
                  <a:srgbClr val="2F2B20"/>
                </a:solidFill>
                <a:effectLst/>
                <a:uLnTx/>
                <a:uFillTx/>
                <a:latin typeface="Cambria"/>
                <a:ea typeface="+mn-ea"/>
                <a:cs typeface="Times New Roman" panose="02020603050405020304" pitchFamily="18" charset="0"/>
              </a:rPr>
              <a:t>Conth</a:t>
            </a:r>
            <a:r>
              <a:rPr kumimoji="0" lang="en-US" sz="1800" b="1"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rPr>
              <a:t>: </a:t>
            </a:r>
            <a:r>
              <a:rPr lang="en-US" dirty="0"/>
              <a:t>intranet sites, e-learning, lessons learned databases, knowledge repositories, 		etc.</a:t>
            </a:r>
            <a:endParaRPr kumimoji="0" lang="en-US" sz="1800" b="0" i="0" u="none" strike="noStrike" kern="1200" cap="none" spc="0" normalizeH="0" baseline="0" noProof="0" dirty="0">
              <a:ln>
                <a:noFill/>
              </a:ln>
              <a:solidFill>
                <a:srgbClr val="2F2B20"/>
              </a:solidFill>
              <a:effectLst/>
              <a:uLnTx/>
              <a:uFillTx/>
              <a:latin typeface="Cambria"/>
              <a:ea typeface="+mn-ea"/>
              <a:cs typeface="Times New Roman" panose="02020603050405020304" pitchFamily="18" charset="0"/>
            </a:endParaRPr>
          </a:p>
        </p:txBody>
      </p:sp>
    </p:spTree>
    <p:extLst>
      <p:ext uri="{BB962C8B-B14F-4D97-AF65-F5344CB8AC3E}">
        <p14:creationId xmlns:p14="http://schemas.microsoft.com/office/powerpoint/2010/main" val="3888505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Manage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2102608"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102608"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Tools &amp; Techniques</a:t>
              </a:r>
            </a:p>
          </p:txBody>
        </p:sp>
      </p:grpSp>
      <p:grpSp>
        <p:nvGrpSpPr>
          <p:cNvPr id="11" name="Group 10"/>
          <p:cNvGrpSpPr/>
          <p:nvPr/>
        </p:nvGrpSpPr>
        <p:grpSpPr>
          <a:xfrm>
            <a:off x="244807" y="1655678"/>
            <a:ext cx="2102608"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spc="-4" dirty="0">
                  <a:ln/>
                </a:rPr>
                <a:t>1. Communication methods</a:t>
              </a:r>
              <a:endParaRPr lang="en-US" dirty="0"/>
            </a:p>
            <a:p>
              <a:pPr lvl="0"/>
              <a:r>
                <a:rPr lang="en-US" spc="-4" dirty="0">
                  <a:ln/>
                </a:rPr>
                <a:t>2. Interpersonal skills</a:t>
              </a:r>
            </a:p>
            <a:p>
              <a:pPr lvl="0"/>
              <a:r>
                <a:rPr lang="en-US" spc="-4" dirty="0">
                  <a:ln/>
                </a:rPr>
                <a:t>3. Management skills</a:t>
              </a:r>
            </a:p>
          </p:txBody>
        </p:sp>
      </p:grpSp>
      <p:sp>
        <p:nvSpPr>
          <p:cNvPr id="14" name="Rectangle 13"/>
          <p:cNvSpPr/>
          <p:nvPr/>
        </p:nvSpPr>
        <p:spPr>
          <a:xfrm>
            <a:off x="4175078" y="1050878"/>
            <a:ext cx="6781800" cy="461665"/>
          </a:xfrm>
          <a:prstGeom prst="rect">
            <a:avLst/>
          </a:prstGeom>
        </p:spPr>
        <p:txBody>
          <a:bodyPr wrap="square">
            <a:spAutoFit/>
          </a:bodyPr>
          <a:lstStyle/>
          <a:p>
            <a:pPr lvl="0"/>
            <a:r>
              <a:rPr lang="en-US" sz="2400" spc="-4" dirty="0">
                <a:ln/>
              </a:rPr>
              <a:t>2. Interpersonal skills</a:t>
            </a:r>
          </a:p>
        </p:txBody>
      </p:sp>
      <p:sp>
        <p:nvSpPr>
          <p:cNvPr id="18" name="Rectangle 17"/>
          <p:cNvSpPr/>
          <p:nvPr/>
        </p:nvSpPr>
        <p:spPr>
          <a:xfrm>
            <a:off x="2784142" y="1625236"/>
            <a:ext cx="9007523" cy="267765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457200" indent="-457200" algn="just"/>
            <a:r>
              <a:rPr lang="en-US" altLang="zh-CN" sz="2400" dirty="0" err="1"/>
              <a:t>Manajer</a:t>
            </a:r>
            <a:r>
              <a:rPr lang="en-US" altLang="zh-CN" sz="2400" dirty="0"/>
              <a:t> </a:t>
            </a:r>
            <a:r>
              <a:rPr lang="en-US" altLang="zh-CN" sz="2400" dirty="0" err="1"/>
              <a:t>proyek</a:t>
            </a:r>
            <a:r>
              <a:rPr lang="en-US" altLang="zh-CN" sz="2400" dirty="0"/>
              <a:t>  </a:t>
            </a:r>
            <a:r>
              <a:rPr lang="en-US" altLang="zh-CN" sz="2400" dirty="0" err="1"/>
              <a:t>menerapkan</a:t>
            </a:r>
            <a:r>
              <a:rPr lang="en-US" altLang="zh-CN" sz="2400" dirty="0"/>
              <a:t> </a:t>
            </a:r>
            <a:r>
              <a:rPr lang="en-US" altLang="zh-CN" sz="2400" dirty="0" err="1"/>
              <a:t>keterampilan</a:t>
            </a:r>
            <a:r>
              <a:rPr lang="en-US" altLang="zh-CN" sz="2400" dirty="0"/>
              <a:t> interpersonal </a:t>
            </a:r>
            <a:r>
              <a:rPr lang="en-US" altLang="zh-CN" sz="2400" dirty="0" err="1"/>
              <a:t>untuk</a:t>
            </a:r>
            <a:r>
              <a:rPr lang="en-US" altLang="zh-CN" sz="2400" dirty="0"/>
              <a:t> </a:t>
            </a:r>
            <a:r>
              <a:rPr lang="en-US" altLang="zh-CN" sz="2400" dirty="0" err="1"/>
              <a:t>mengelola</a:t>
            </a:r>
            <a:r>
              <a:rPr lang="en-US" altLang="zh-CN" sz="2400" dirty="0"/>
              <a:t> </a:t>
            </a:r>
            <a:r>
              <a:rPr lang="en-US" altLang="zh-CN" sz="2400" dirty="0" err="1"/>
              <a:t>ekspektasi</a:t>
            </a:r>
            <a:r>
              <a:rPr lang="en-US" altLang="zh-CN" sz="2400" dirty="0"/>
              <a:t> stakeholder. </a:t>
            </a:r>
            <a:r>
              <a:rPr lang="en-US" altLang="zh-CN" sz="2400" dirty="0" err="1"/>
              <a:t>Sebagai</a:t>
            </a:r>
            <a:r>
              <a:rPr lang="en-US" altLang="zh-CN" sz="2400" dirty="0"/>
              <a:t> </a:t>
            </a:r>
            <a:r>
              <a:rPr lang="en-US" altLang="zh-CN" sz="2400" dirty="0" err="1"/>
              <a:t>Contoh</a:t>
            </a:r>
            <a:r>
              <a:rPr lang="en-US" altLang="zh-CN" sz="2400" dirty="0"/>
              <a:t>:</a:t>
            </a:r>
          </a:p>
          <a:p>
            <a:pPr marL="457200" indent="-457200" algn="just"/>
            <a:endParaRPr lang="en-US" altLang="zh-CN" sz="2400" dirty="0"/>
          </a:p>
          <a:p>
            <a:pPr marL="457200" indent="-457200"/>
            <a:r>
              <a:rPr lang="en-US" altLang="zh-CN" sz="2400" dirty="0"/>
              <a:t>1. Building trust</a:t>
            </a:r>
          </a:p>
          <a:p>
            <a:pPr marL="457200" indent="-457200"/>
            <a:r>
              <a:rPr lang="en-US" altLang="zh-CN" sz="2400" dirty="0"/>
              <a:t>2. Resolving conflict</a:t>
            </a:r>
          </a:p>
          <a:p>
            <a:pPr marL="457200" indent="-457200"/>
            <a:r>
              <a:rPr lang="en-US" altLang="zh-CN" sz="2400" dirty="0"/>
              <a:t>3. Active listening</a:t>
            </a:r>
          </a:p>
          <a:p>
            <a:pPr marL="457200" indent="-457200"/>
            <a:r>
              <a:rPr lang="en-US" altLang="zh-CN" sz="2400" dirty="0"/>
              <a:t>4. Overcoming resistance to change</a:t>
            </a:r>
          </a:p>
        </p:txBody>
      </p:sp>
    </p:spTree>
    <p:extLst>
      <p:ext uri="{BB962C8B-B14F-4D97-AF65-F5344CB8AC3E}">
        <p14:creationId xmlns:p14="http://schemas.microsoft.com/office/powerpoint/2010/main" val="167564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Manage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0" name="Group 9"/>
          <p:cNvGrpSpPr/>
          <p:nvPr/>
        </p:nvGrpSpPr>
        <p:grpSpPr>
          <a:xfrm>
            <a:off x="244807" y="1050878"/>
            <a:ext cx="1911539" cy="604800"/>
            <a:chOff x="2540" y="9964"/>
            <a:chExt cx="2476500" cy="604800"/>
          </a:xfrm>
          <a:scene3d>
            <a:camera prst="orthographicFront"/>
            <a:lightRig rig="threePt" dir="t">
              <a:rot lat="0" lon="0" rev="7500000"/>
            </a:lightRig>
          </a:scene3d>
        </p:grpSpPr>
        <p:sp>
          <p:nvSpPr>
            <p:cNvPr id="16" name="Rectangle 15"/>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7" name="Rectangle 16"/>
            <p:cNvSpPr/>
            <p:nvPr/>
          </p:nvSpPr>
          <p:spPr>
            <a:xfrm>
              <a:off x="2540" y="9964"/>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Output</a:t>
              </a:r>
            </a:p>
          </p:txBody>
        </p:sp>
      </p:grpSp>
      <p:grpSp>
        <p:nvGrpSpPr>
          <p:cNvPr id="11" name="Group 10"/>
          <p:cNvGrpSpPr/>
          <p:nvPr/>
        </p:nvGrpSpPr>
        <p:grpSpPr>
          <a:xfrm>
            <a:off x="244807" y="1655678"/>
            <a:ext cx="1911539" cy="4150440"/>
            <a:chOff x="2540" y="614764"/>
            <a:chExt cx="2476500" cy="4150440"/>
          </a:xfrm>
          <a:scene3d>
            <a:camera prst="orthographicFront"/>
            <a:lightRig rig="threePt" dir="t">
              <a:rot lat="0" lon="0" rev="7500000"/>
            </a:lightRig>
          </a:scene3d>
        </p:grpSpPr>
        <p:sp>
          <p:nvSpPr>
            <p:cNvPr id="12" name="Rectangle 11"/>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Issue log</a:t>
              </a:r>
            </a:p>
            <a:p>
              <a:pPr lvl="0"/>
              <a:r>
                <a:rPr lang="en-US" dirty="0"/>
                <a:t>2. Change requests</a:t>
              </a:r>
            </a:p>
            <a:p>
              <a:pPr lvl="0"/>
              <a:r>
                <a:rPr lang="en-US" dirty="0"/>
                <a:t>3. Project management plan updates</a:t>
              </a:r>
            </a:p>
            <a:p>
              <a:pPr lvl="0"/>
              <a:r>
                <a:rPr lang="en-US" dirty="0"/>
                <a:t>4. Project documents updates</a:t>
              </a:r>
            </a:p>
            <a:p>
              <a:pPr lvl="0"/>
              <a:r>
                <a:rPr lang="en-US" dirty="0"/>
                <a:t>5. Organizational process assets updates</a:t>
              </a:r>
            </a:p>
          </p:txBody>
        </p:sp>
      </p:grpSp>
      <p:graphicFrame>
        <p:nvGraphicFramePr>
          <p:cNvPr id="2" name="Diagram 1"/>
          <p:cNvGraphicFramePr/>
          <p:nvPr>
            <p:extLst>
              <p:ext uri="{D42A27DB-BD31-4B8C-83A1-F6EECF244321}">
                <p14:modId xmlns:p14="http://schemas.microsoft.com/office/powerpoint/2010/main" val="1274048259"/>
              </p:ext>
            </p:extLst>
          </p:nvPr>
        </p:nvGraphicFramePr>
        <p:xfrm>
          <a:off x="2878161" y="84249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50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cs typeface="Century Gothic" charset="0"/>
              </a:rPr>
              <a:t>Project Stakeholder </a:t>
            </a:r>
            <a:r>
              <a:rPr lang="en-US" sz="3600" b="1" dirty="0"/>
              <a:t>Management: </a:t>
            </a:r>
            <a:r>
              <a:rPr lang="id-ID" sz="3600" dirty="0">
                <a:solidFill>
                  <a:srgbClr val="FF0000"/>
                </a:solidFill>
                <a:latin typeface="Algerian" panose="04020705040A02060702" pitchFamily="82"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710701" y="1023583"/>
            <a:ext cx="10693842" cy="4165223"/>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14300" indent="0" algn="just">
              <a:buNone/>
            </a:pPr>
            <a:endParaRPr lang="en-US" sz="2400" dirty="0"/>
          </a:p>
          <a:p>
            <a:pPr algn="just">
              <a:lnSpc>
                <a:spcPct val="160000"/>
              </a:lnSpc>
            </a:pPr>
            <a:r>
              <a:rPr lang="en-US" altLang="zh-CN" sz="2400" dirty="0">
                <a:latin typeface="Comic Sans MS" pitchFamily="66" charset="0"/>
                <a:sym typeface="Comic Sans MS" pitchFamily="66" charset="0"/>
              </a:rPr>
              <a:t>Project Stakeholder </a:t>
            </a:r>
            <a:r>
              <a:rPr lang="en-US" altLang="zh-CN" sz="2400" dirty="0" err="1">
                <a:latin typeface="Comic Sans MS" pitchFamily="66" charset="0"/>
                <a:sym typeface="Comic Sans MS" pitchFamily="66" charset="0"/>
              </a:rPr>
              <a:t>Manajemen</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mencakup</a:t>
            </a:r>
            <a:r>
              <a:rPr lang="en-US" altLang="zh-CN" sz="2400" dirty="0">
                <a:latin typeface="Comic Sans MS" pitchFamily="66" charset="0"/>
                <a:sym typeface="Comic Sans MS" pitchFamily="66" charset="0"/>
              </a:rPr>
              <a:t> proses-proses yang </a:t>
            </a:r>
            <a:r>
              <a:rPr lang="en-US" altLang="zh-CN" sz="2400" dirty="0" err="1">
                <a:latin typeface="Comic Sans MS" pitchFamily="66" charset="0"/>
                <a:sym typeface="Comic Sans MS" pitchFamily="66" charset="0"/>
              </a:rPr>
              <a:t>diperlukan</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untuk</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mengidentifikasi</a:t>
            </a:r>
            <a:r>
              <a:rPr lang="en-US" altLang="zh-CN" sz="2400" dirty="0">
                <a:latin typeface="Comic Sans MS" pitchFamily="66" charset="0"/>
                <a:sym typeface="Comic Sans MS" pitchFamily="66" charset="0"/>
              </a:rPr>
              <a:t> orang-orang, </a:t>
            </a:r>
            <a:r>
              <a:rPr lang="en-US" altLang="zh-CN" sz="2400" dirty="0" err="1">
                <a:latin typeface="Comic Sans MS" pitchFamily="66" charset="0"/>
                <a:sym typeface="Comic Sans MS" pitchFamily="66" charset="0"/>
              </a:rPr>
              <a:t>kelompok</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atau</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organisasi</a:t>
            </a:r>
            <a:r>
              <a:rPr lang="en-US" altLang="zh-CN" sz="2400" dirty="0">
                <a:latin typeface="Comic Sans MS" pitchFamily="66" charset="0"/>
                <a:sym typeface="Comic Sans MS" pitchFamily="66" charset="0"/>
              </a:rPr>
              <a:t> yang </a:t>
            </a:r>
            <a:r>
              <a:rPr lang="en-US" altLang="zh-CN" sz="2400" dirty="0" err="1">
                <a:latin typeface="Comic Sans MS" pitchFamily="66" charset="0"/>
                <a:sym typeface="Comic Sans MS" pitchFamily="66" charset="0"/>
              </a:rPr>
              <a:t>dapat</a:t>
            </a:r>
            <a:r>
              <a:rPr lang="en-US" altLang="zh-CN" sz="2400" dirty="0">
                <a:latin typeface="Comic Sans MS" pitchFamily="66" charset="0"/>
                <a:sym typeface="Comic Sans MS" pitchFamily="66" charset="0"/>
              </a:rPr>
              <a:t> </a:t>
            </a:r>
            <a:r>
              <a:rPr lang="en-US" altLang="zh-CN" sz="2400" b="1" dirty="0" err="1">
                <a:latin typeface="Comic Sans MS" pitchFamily="66" charset="0"/>
                <a:sym typeface="Comic Sans MS" pitchFamily="66" charset="0"/>
              </a:rPr>
              <a:t>memengaruhi</a:t>
            </a:r>
            <a:r>
              <a:rPr lang="en-US" altLang="zh-CN" sz="2400" b="1" dirty="0">
                <a:latin typeface="Comic Sans MS" pitchFamily="66" charset="0"/>
                <a:sym typeface="Comic Sans MS" pitchFamily="66" charset="0"/>
              </a:rPr>
              <a:t> </a:t>
            </a:r>
            <a:r>
              <a:rPr lang="en-US" altLang="zh-CN" sz="2400" b="1" dirty="0" err="1">
                <a:latin typeface="Comic Sans MS" pitchFamily="66" charset="0"/>
                <a:sym typeface="Comic Sans MS" pitchFamily="66" charset="0"/>
              </a:rPr>
              <a:t>atau</a:t>
            </a:r>
            <a:r>
              <a:rPr lang="en-US" altLang="zh-CN" sz="2400" b="1" dirty="0">
                <a:latin typeface="Comic Sans MS" pitchFamily="66" charset="0"/>
                <a:sym typeface="Comic Sans MS" pitchFamily="66" charset="0"/>
              </a:rPr>
              <a:t> </a:t>
            </a:r>
            <a:r>
              <a:rPr lang="en-US" altLang="zh-CN" sz="2400" b="1" dirty="0" err="1">
                <a:latin typeface="Comic Sans MS" pitchFamily="66" charset="0"/>
                <a:sym typeface="Comic Sans MS" pitchFamily="66" charset="0"/>
              </a:rPr>
              <a:t>dipengaruhi</a:t>
            </a:r>
            <a:r>
              <a:rPr lang="en-US" altLang="zh-CN" sz="2400" b="1" dirty="0">
                <a:latin typeface="Comic Sans MS" pitchFamily="66" charset="0"/>
                <a:sym typeface="Comic Sans MS" pitchFamily="66" charset="0"/>
              </a:rPr>
              <a:t> </a:t>
            </a:r>
            <a:r>
              <a:rPr lang="en-US" altLang="zh-CN" sz="2400" b="1" dirty="0" err="1">
                <a:latin typeface="Comic Sans MS" pitchFamily="66" charset="0"/>
                <a:sym typeface="Comic Sans MS" pitchFamily="66" charset="0"/>
              </a:rPr>
              <a:t>oleh</a:t>
            </a:r>
            <a:r>
              <a:rPr lang="en-US" altLang="zh-CN" sz="2400" b="1" dirty="0">
                <a:latin typeface="Comic Sans MS" pitchFamily="66" charset="0"/>
                <a:sym typeface="Comic Sans MS" pitchFamily="66" charset="0"/>
              </a:rPr>
              <a:t> </a:t>
            </a:r>
            <a:r>
              <a:rPr lang="en-US" altLang="zh-CN" sz="2400" b="1" dirty="0" err="1">
                <a:latin typeface="Comic Sans MS" pitchFamily="66" charset="0"/>
                <a:sym typeface="Comic Sans MS" pitchFamily="66" charset="0"/>
              </a:rPr>
              <a:t>proyek</a:t>
            </a:r>
            <a:r>
              <a:rPr lang="en-US" altLang="zh-CN" sz="2400" dirty="0">
                <a:latin typeface="Comic Sans MS" pitchFamily="66" charset="0"/>
                <a:sym typeface="Comic Sans MS" pitchFamily="66" charset="0"/>
              </a:rPr>
              <a:t>. </a:t>
            </a:r>
          </a:p>
          <a:p>
            <a:pPr algn="just">
              <a:lnSpc>
                <a:spcPct val="160000"/>
              </a:lnSpc>
            </a:pPr>
            <a:r>
              <a:rPr lang="en-US" altLang="zh-CN" sz="2400" dirty="0" err="1">
                <a:latin typeface="Comic Sans MS" pitchFamily="66" charset="0"/>
                <a:sym typeface="Comic Sans MS" pitchFamily="66" charset="0"/>
              </a:rPr>
              <a:t>Menganalisis</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harapan</a:t>
            </a:r>
            <a:r>
              <a:rPr lang="en-US" altLang="zh-CN" sz="2400" dirty="0">
                <a:latin typeface="Comic Sans MS" pitchFamily="66" charset="0"/>
                <a:sym typeface="Comic Sans MS" pitchFamily="66" charset="0"/>
              </a:rPr>
              <a:t> stakeholder </a:t>
            </a:r>
            <a:r>
              <a:rPr lang="en-US" altLang="zh-CN" sz="2400" dirty="0" err="1">
                <a:latin typeface="Comic Sans MS" pitchFamily="66" charset="0"/>
                <a:sym typeface="Comic Sans MS" pitchFamily="66" charset="0"/>
              </a:rPr>
              <a:t>dan</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dampak</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mereka</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pada</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proyek</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sangat</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penting.Karena</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kepuasan</a:t>
            </a:r>
            <a:r>
              <a:rPr lang="en-US" altLang="zh-CN" sz="2400" dirty="0">
                <a:latin typeface="Comic Sans MS" pitchFamily="66" charset="0"/>
                <a:sym typeface="Comic Sans MS" pitchFamily="66" charset="0"/>
              </a:rPr>
              <a:t> Stakeholder </a:t>
            </a:r>
            <a:r>
              <a:rPr lang="en-US" altLang="zh-CN" sz="2400" dirty="0" err="1">
                <a:latin typeface="Comic Sans MS" pitchFamily="66" charset="0"/>
                <a:sym typeface="Comic Sans MS" pitchFamily="66" charset="0"/>
              </a:rPr>
              <a:t>harus</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dikelola</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sebagai</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tujuan</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proyek</a:t>
            </a:r>
            <a:r>
              <a:rPr lang="en-US" altLang="zh-CN" sz="2400" dirty="0">
                <a:latin typeface="Comic Sans MS" pitchFamily="66" charset="0"/>
                <a:sym typeface="Comic Sans MS" pitchFamily="66" charset="0"/>
              </a:rPr>
              <a:t> </a:t>
            </a:r>
            <a:r>
              <a:rPr lang="en-US" altLang="zh-CN" sz="2400" dirty="0" err="1">
                <a:latin typeface="Comic Sans MS" pitchFamily="66" charset="0"/>
                <a:sym typeface="Comic Sans MS" pitchFamily="66" charset="0"/>
              </a:rPr>
              <a:t>utama</a:t>
            </a:r>
            <a:r>
              <a:rPr lang="en-US" altLang="zh-CN" sz="2400" dirty="0">
                <a:latin typeface="Comic Sans MS" pitchFamily="66" charset="0"/>
                <a:sym typeface="Comic Sans MS" pitchFamily="66" charset="0"/>
              </a:rPr>
              <a:t>.</a:t>
            </a:r>
          </a:p>
        </p:txBody>
      </p:sp>
    </p:spTree>
    <p:extLst>
      <p:ext uri="{BB962C8B-B14F-4D97-AF65-F5344CB8AC3E}">
        <p14:creationId xmlns:p14="http://schemas.microsoft.com/office/powerpoint/2010/main" val="605075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Manage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0" name="Group 9"/>
          <p:cNvGrpSpPr/>
          <p:nvPr/>
        </p:nvGrpSpPr>
        <p:grpSpPr>
          <a:xfrm>
            <a:off x="3001654" y="1023581"/>
            <a:ext cx="4299897" cy="559559"/>
            <a:chOff x="2540" y="614764"/>
            <a:chExt cx="2476500" cy="4164088"/>
          </a:xfrm>
          <a:scene3d>
            <a:camera prst="orthographicFront"/>
            <a:lightRig rig="threePt" dir="t">
              <a:rot lat="0" lon="0" rev="7500000"/>
            </a:lightRig>
          </a:scene3d>
        </p:grpSpPr>
        <p:sp>
          <p:nvSpPr>
            <p:cNvPr id="16" name="Rectangle 15"/>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7" name="Rectangle 16"/>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3. </a:t>
              </a:r>
              <a:r>
                <a:rPr lang="id-ID" b="1" dirty="0">
                  <a:solidFill>
                    <a:srgbClr val="800000"/>
                  </a:solidFill>
                  <a:latin typeface="HelveticaNeue-BoldCond"/>
                </a:rPr>
                <a:t>Project </a:t>
              </a:r>
              <a:r>
                <a:rPr lang="en-US" b="1" dirty="0">
                  <a:solidFill>
                    <a:srgbClr val="800000"/>
                  </a:solidFill>
                  <a:latin typeface="HelveticaNeue-BoldCond"/>
                </a:rPr>
                <a:t>Management Plan</a:t>
              </a:r>
              <a:r>
                <a:rPr lang="id-ID" b="1" dirty="0">
                  <a:solidFill>
                    <a:srgbClr val="800000"/>
                  </a:solidFill>
                  <a:latin typeface="HelveticaNeue-BoldCond"/>
                </a:rPr>
                <a:t> Updates</a:t>
              </a:r>
              <a:endParaRPr lang="id-ID" dirty="0">
                <a:solidFill>
                  <a:srgbClr val="800000"/>
                </a:solidFill>
              </a:endParaRPr>
            </a:p>
          </p:txBody>
        </p:sp>
      </p:grpSp>
      <p:sp>
        <p:nvSpPr>
          <p:cNvPr id="19" name="Content Placeholder 2"/>
          <p:cNvSpPr>
            <a:spLocks noGrp="1"/>
          </p:cNvSpPr>
          <p:nvPr>
            <p:ph idx="1"/>
          </p:nvPr>
        </p:nvSpPr>
        <p:spPr>
          <a:xfrm>
            <a:off x="3612407" y="2109123"/>
            <a:ext cx="7831428" cy="3931920"/>
          </a:xfrm>
          <a:ln/>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buNone/>
            </a:pPr>
            <a:r>
              <a:rPr lang="id-ID" dirty="0"/>
              <a:t>Elemen dari rencana manajemen proyek yang dapat diperbaharui sebagai akibat dari melaksanakan proses ini termasuk, namun tidak terbatas pada:</a:t>
            </a:r>
          </a:p>
          <a:p>
            <a:r>
              <a:rPr lang="id-ID" dirty="0"/>
              <a:t>Schedule management plan.</a:t>
            </a:r>
          </a:p>
          <a:p>
            <a:r>
              <a:rPr lang="id-ID" dirty="0"/>
              <a:t>Cost management plan.</a:t>
            </a:r>
          </a:p>
          <a:p>
            <a:r>
              <a:rPr lang="id-ID" dirty="0"/>
              <a:t>Quality management plan.</a:t>
            </a:r>
          </a:p>
          <a:p>
            <a:r>
              <a:rPr lang="id-ID" dirty="0"/>
              <a:t>Procurement management plan.</a:t>
            </a:r>
          </a:p>
          <a:p>
            <a:r>
              <a:rPr lang="id-ID" dirty="0"/>
              <a:t>Human resource management plan.</a:t>
            </a:r>
          </a:p>
          <a:p>
            <a:r>
              <a:rPr lang="id-ID" dirty="0"/>
              <a:t>Scope baseline.</a:t>
            </a:r>
          </a:p>
          <a:p>
            <a:r>
              <a:rPr lang="id-ID" dirty="0"/>
              <a:t>Schedule baseline.</a:t>
            </a:r>
          </a:p>
          <a:p>
            <a:r>
              <a:rPr lang="id-ID" dirty="0"/>
              <a:t>Cost baseline.</a:t>
            </a:r>
          </a:p>
          <a:p>
            <a:endParaRPr lang="id-ID" dirty="0"/>
          </a:p>
        </p:txBody>
      </p:sp>
      <p:grpSp>
        <p:nvGrpSpPr>
          <p:cNvPr id="8" name="Group 7"/>
          <p:cNvGrpSpPr/>
          <p:nvPr/>
        </p:nvGrpSpPr>
        <p:grpSpPr>
          <a:xfrm>
            <a:off x="244807" y="1050878"/>
            <a:ext cx="1911539" cy="604800"/>
            <a:chOff x="2540" y="9964"/>
            <a:chExt cx="2476500" cy="604800"/>
          </a:xfrm>
          <a:scene3d>
            <a:camera prst="orthographicFront"/>
            <a:lightRig rig="threePt" dir="t">
              <a:rot lat="0" lon="0" rev="7500000"/>
            </a:lightRig>
          </a:scene3d>
        </p:grpSpPr>
        <p:sp>
          <p:nvSpPr>
            <p:cNvPr id="9" name="Rectangle 8"/>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9964"/>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Output</a:t>
              </a:r>
            </a:p>
          </p:txBody>
        </p:sp>
      </p:grpSp>
      <p:grpSp>
        <p:nvGrpSpPr>
          <p:cNvPr id="12" name="Group 11"/>
          <p:cNvGrpSpPr/>
          <p:nvPr/>
        </p:nvGrpSpPr>
        <p:grpSpPr>
          <a:xfrm>
            <a:off x="244807" y="1655678"/>
            <a:ext cx="1911539" cy="4150440"/>
            <a:chOff x="2540" y="614764"/>
            <a:chExt cx="2476500" cy="4150440"/>
          </a:xfrm>
          <a:scene3d>
            <a:camera prst="orthographicFront"/>
            <a:lightRig rig="threePt" dir="t">
              <a:rot lat="0" lon="0" rev="7500000"/>
            </a:lightRig>
          </a:scene3d>
        </p:grpSpPr>
        <p:sp>
          <p:nvSpPr>
            <p:cNvPr id="14" name="Rectangle 13"/>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Issue log</a:t>
              </a:r>
            </a:p>
            <a:p>
              <a:pPr lvl="0"/>
              <a:r>
                <a:rPr lang="en-US" dirty="0"/>
                <a:t>2. Change requests</a:t>
              </a:r>
            </a:p>
            <a:p>
              <a:pPr lvl="0"/>
              <a:r>
                <a:rPr lang="en-US" dirty="0"/>
                <a:t>3. Project management plan updates</a:t>
              </a:r>
            </a:p>
            <a:p>
              <a:pPr lvl="0"/>
              <a:r>
                <a:rPr lang="en-US" dirty="0"/>
                <a:t>4. Project documents updates</a:t>
              </a:r>
            </a:p>
            <a:p>
              <a:pPr lvl="0"/>
              <a:r>
                <a:rPr lang="en-US" dirty="0"/>
                <a:t>5. Organizational process assets updates</a:t>
              </a:r>
            </a:p>
          </p:txBody>
        </p:sp>
      </p:grpSp>
    </p:spTree>
    <p:extLst>
      <p:ext uri="{BB962C8B-B14F-4D97-AF65-F5344CB8AC3E}">
        <p14:creationId xmlns:p14="http://schemas.microsoft.com/office/powerpoint/2010/main" val="2720626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Manage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1" name="Group 10"/>
          <p:cNvGrpSpPr/>
          <p:nvPr/>
        </p:nvGrpSpPr>
        <p:grpSpPr>
          <a:xfrm>
            <a:off x="2744652" y="1050878"/>
            <a:ext cx="4299897" cy="559559"/>
            <a:chOff x="2540" y="614764"/>
            <a:chExt cx="2476500" cy="4164088"/>
          </a:xfrm>
          <a:scene3d>
            <a:camera prst="orthographicFront"/>
            <a:lightRig rig="threePt" dir="t">
              <a:rot lat="0" lon="0" rev="7500000"/>
            </a:lightRig>
          </a:scene3d>
        </p:grpSpPr>
        <p:sp>
          <p:nvSpPr>
            <p:cNvPr id="12" name="Rectangle 11"/>
            <p:cNvSpPr/>
            <p:nvPr/>
          </p:nvSpPr>
          <p:spPr>
            <a:xfrm>
              <a:off x="2540" y="628412"/>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5" name="Rectangle 14"/>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defRPr/>
              </a:pPr>
              <a:r>
                <a:rPr lang="en-US" dirty="0"/>
                <a:t>4. </a:t>
              </a:r>
              <a:r>
                <a:rPr lang="id-ID" b="1" dirty="0">
                  <a:solidFill>
                    <a:srgbClr val="800000"/>
                  </a:solidFill>
                  <a:latin typeface="HelveticaNeue-BoldCond"/>
                </a:rPr>
                <a:t>Project Documents Updates</a:t>
              </a:r>
              <a:endParaRPr lang="id-ID" dirty="0">
                <a:solidFill>
                  <a:srgbClr val="800000"/>
                </a:solidFill>
              </a:endParaRPr>
            </a:p>
          </p:txBody>
        </p:sp>
      </p:grpSp>
      <p:sp>
        <p:nvSpPr>
          <p:cNvPr id="8" name="Content Placeholder 2"/>
          <p:cNvSpPr>
            <a:spLocks noGrp="1"/>
          </p:cNvSpPr>
          <p:nvPr>
            <p:ph idx="1"/>
          </p:nvPr>
        </p:nvSpPr>
        <p:spPr>
          <a:xfrm>
            <a:off x="2744652" y="1712544"/>
            <a:ext cx="7659710" cy="1834164"/>
          </a:xfrm>
          <a:ln/>
        </p:spPr>
        <p:style>
          <a:lnRef idx="2">
            <a:schemeClr val="accent2"/>
          </a:lnRef>
          <a:fillRef idx="1">
            <a:schemeClr val="lt1"/>
          </a:fillRef>
          <a:effectRef idx="0">
            <a:schemeClr val="accent2"/>
          </a:effectRef>
          <a:fontRef idx="minor">
            <a:schemeClr val="dk1"/>
          </a:fontRef>
        </p:style>
        <p:txBody>
          <a:bodyPr>
            <a:normAutofit/>
          </a:bodyPr>
          <a:lstStyle/>
          <a:p>
            <a:pPr marL="0" indent="0" algn="just">
              <a:buNone/>
            </a:pPr>
            <a:r>
              <a:rPr lang="id-ID" sz="2000" dirty="0"/>
              <a:t>Dalam plan risk responses process, beberapa dokumen proyek diperbarui sesuai kebutuhan. Misalnya, ketika respon resiko yang tepat dipilih dan disepakati, itu termasuk dalam risk register. Risk register harus ditulis untuk tingkat detail yang sesuai dengan peringkat prioritas dan respon yang direncanakan. Seringkali, resiko tinggi dan sedang dibahas secara rinci. </a:t>
            </a:r>
          </a:p>
        </p:txBody>
      </p:sp>
      <p:grpSp>
        <p:nvGrpSpPr>
          <p:cNvPr id="9" name="Group 8"/>
          <p:cNvGrpSpPr/>
          <p:nvPr/>
        </p:nvGrpSpPr>
        <p:grpSpPr>
          <a:xfrm>
            <a:off x="244807" y="1050878"/>
            <a:ext cx="1911539" cy="604800"/>
            <a:chOff x="2540" y="9964"/>
            <a:chExt cx="2476500" cy="604800"/>
          </a:xfrm>
          <a:scene3d>
            <a:camera prst="orthographicFront"/>
            <a:lightRig rig="threePt" dir="t">
              <a:rot lat="0" lon="0" rev="7500000"/>
            </a:lightRig>
          </a:scene3d>
        </p:grpSpPr>
        <p:sp>
          <p:nvSpPr>
            <p:cNvPr id="10" name="Rectangle 9"/>
            <p:cNvSpPr/>
            <p:nvPr/>
          </p:nvSpPr>
          <p:spPr>
            <a:xfrm>
              <a:off x="2540" y="9964"/>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4" name="Rectangle 13"/>
            <p:cNvSpPr/>
            <p:nvPr/>
          </p:nvSpPr>
          <p:spPr>
            <a:xfrm>
              <a:off x="2540" y="9964"/>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b="0" kern="1200" dirty="0">
                  <a:solidFill>
                    <a:schemeClr val="tx1"/>
                  </a:solidFill>
                  <a:latin typeface="+mn-lt"/>
                </a:rPr>
                <a:t>Output</a:t>
              </a:r>
            </a:p>
          </p:txBody>
        </p:sp>
      </p:grpSp>
      <p:grpSp>
        <p:nvGrpSpPr>
          <p:cNvPr id="16" name="Group 15"/>
          <p:cNvGrpSpPr/>
          <p:nvPr/>
        </p:nvGrpSpPr>
        <p:grpSpPr>
          <a:xfrm>
            <a:off x="244807" y="1655678"/>
            <a:ext cx="1911539" cy="4150440"/>
            <a:chOff x="2540" y="614764"/>
            <a:chExt cx="2476500" cy="4150440"/>
          </a:xfrm>
          <a:scene3d>
            <a:camera prst="orthographicFront"/>
            <a:lightRig rig="threePt" dir="t">
              <a:rot lat="0" lon="0" rev="7500000"/>
            </a:lightRig>
          </a:scene3d>
        </p:grpSpPr>
        <p:sp>
          <p:nvSpPr>
            <p:cNvPr id="17" name="Rectangle 16"/>
            <p:cNvSpPr/>
            <p:nvPr/>
          </p:nvSpPr>
          <p:spPr>
            <a:xfrm>
              <a:off x="2540" y="614764"/>
              <a:ext cx="2476500" cy="4150440"/>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r>
                <a:rPr lang="en-US" dirty="0"/>
                <a:t>..</a:t>
              </a:r>
            </a:p>
          </p:txBody>
        </p:sp>
        <p:sp>
          <p:nvSpPr>
            <p:cNvPr id="18" name="Rectangle 17"/>
            <p:cNvSpPr/>
            <p:nvPr/>
          </p:nvSpPr>
          <p:spPr>
            <a:xfrm>
              <a:off x="2540" y="614764"/>
              <a:ext cx="2476500" cy="4150440"/>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Issue log</a:t>
              </a:r>
            </a:p>
            <a:p>
              <a:pPr lvl="0"/>
              <a:r>
                <a:rPr lang="en-US" dirty="0"/>
                <a:t>2. Change requests</a:t>
              </a:r>
            </a:p>
            <a:p>
              <a:pPr lvl="0"/>
              <a:r>
                <a:rPr lang="en-US" dirty="0"/>
                <a:t>3. Project management plan updates</a:t>
              </a:r>
            </a:p>
            <a:p>
              <a:pPr lvl="0"/>
              <a:r>
                <a:rPr lang="en-US" dirty="0"/>
                <a:t>4. Project documents updates</a:t>
              </a:r>
            </a:p>
            <a:p>
              <a:pPr lvl="0"/>
              <a:r>
                <a:rPr lang="en-US" dirty="0"/>
                <a:t>5. Organizational process assets updates</a:t>
              </a:r>
            </a:p>
          </p:txBody>
        </p:sp>
      </p:grpSp>
      <p:sp>
        <p:nvSpPr>
          <p:cNvPr id="3" name="Rectangle 2"/>
          <p:cNvSpPr/>
          <p:nvPr/>
        </p:nvSpPr>
        <p:spPr>
          <a:xfrm>
            <a:off x="2744652" y="4408466"/>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Organizational process assets updates </a:t>
            </a:r>
            <a:r>
              <a:rPr lang="en-US" dirty="0" err="1"/>
              <a:t>bisa</a:t>
            </a:r>
            <a:r>
              <a:rPr lang="en-US" dirty="0"/>
              <a:t> </a:t>
            </a:r>
            <a:r>
              <a:rPr lang="en-US" dirty="0" err="1"/>
              <a:t>terdiri</a:t>
            </a:r>
            <a:r>
              <a:rPr lang="en-US" dirty="0"/>
              <a:t> </a:t>
            </a:r>
            <a:r>
              <a:rPr lang="en-US" dirty="0" err="1"/>
              <a:t>dari</a:t>
            </a:r>
            <a:endParaRPr lang="en-US" dirty="0"/>
          </a:p>
          <a:p>
            <a:endParaRPr lang="en-US" dirty="0"/>
          </a:p>
          <a:p>
            <a:r>
              <a:rPr lang="en-US" dirty="0"/>
              <a:t>• Stakeholder notifications. </a:t>
            </a:r>
          </a:p>
          <a:p>
            <a:r>
              <a:rPr lang="en-US" dirty="0"/>
              <a:t>• Project reports. </a:t>
            </a:r>
          </a:p>
          <a:p>
            <a:r>
              <a:rPr lang="en-US" dirty="0"/>
              <a:t>• Project presentations. </a:t>
            </a:r>
          </a:p>
          <a:p>
            <a:r>
              <a:rPr lang="en-US" dirty="0"/>
              <a:t>• Project records. </a:t>
            </a:r>
          </a:p>
          <a:p>
            <a:r>
              <a:rPr lang="en-US" dirty="0"/>
              <a:t>• Feedback from stakeholders. </a:t>
            </a:r>
          </a:p>
          <a:p>
            <a:r>
              <a:rPr lang="en-US" dirty="0"/>
              <a:t>• Lessons learned documentation. </a:t>
            </a:r>
          </a:p>
        </p:txBody>
      </p:sp>
      <p:sp>
        <p:nvSpPr>
          <p:cNvPr id="4" name="Rectangle 3"/>
          <p:cNvSpPr/>
          <p:nvPr/>
        </p:nvSpPr>
        <p:spPr>
          <a:xfrm>
            <a:off x="2744652" y="3972271"/>
            <a:ext cx="4028410"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lvl="0"/>
            <a:r>
              <a:rPr lang="en-US" b="1" dirty="0">
                <a:solidFill>
                  <a:srgbClr val="C00000"/>
                </a:solidFill>
              </a:rPr>
              <a:t>5. Organizational process assets updates</a:t>
            </a:r>
          </a:p>
        </p:txBody>
      </p:sp>
    </p:spTree>
    <p:extLst>
      <p:ext uri="{BB962C8B-B14F-4D97-AF65-F5344CB8AC3E}">
        <p14:creationId xmlns:p14="http://schemas.microsoft.com/office/powerpoint/2010/main" val="263236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3200" b="1" dirty="0"/>
              <a:t>Monitor Stakeholder Engagement</a:t>
            </a: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658736" y="4317974"/>
            <a:ext cx="1468237"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Stakeholder</a:t>
            </a:r>
            <a:endParaRPr lang="en-US" sz="1600" b="1" kern="1200" dirty="0">
              <a:solidFill>
                <a:schemeClr val="tx1"/>
              </a:solidFill>
            </a:endParaRP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PLAN STAKEHOLDER ENGAGEMENT</a:t>
            </a:r>
            <a:endParaRPr lang="en-US" sz="1600" b="1" kern="1200" dirty="0">
              <a:solidFill>
                <a:schemeClr val="tx1"/>
              </a:solidFill>
            </a:endParaRP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Monitor Stakeholder Engagement</a:t>
            </a:r>
            <a:endParaRPr lang="en-US" sz="1400" b="1" kern="1200" dirty="0">
              <a:solidFill>
                <a:schemeClr val="tx1"/>
              </a:solidFill>
            </a:endParaRP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Manage Stakeholder Engagement</a:t>
            </a:r>
          </a:p>
        </p:txBody>
      </p:sp>
    </p:spTree>
    <p:extLst>
      <p:ext uri="{BB962C8B-B14F-4D97-AF65-F5344CB8AC3E}">
        <p14:creationId xmlns:p14="http://schemas.microsoft.com/office/powerpoint/2010/main" val="3006525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34617"/>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Monitor Stakeholder Engagement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955343" y="966841"/>
            <a:ext cx="9799093" cy="4110125"/>
          </a:xfrm>
          <a:prstGeom prst="rect">
            <a:avLst/>
          </a:prstGeom>
          <a:solidFill>
            <a:schemeClr val="bg2"/>
          </a:solidFill>
          <a:ln>
            <a:noFill/>
          </a:ln>
        </p:spPr>
        <p:txBody>
          <a:bodyPr lIns="91425" tIns="91425" rIns="91425" bIns="91425" anchor="t" anchorCtr="0">
            <a:normAutofit/>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a:buNone/>
            </a:pPr>
            <a:r>
              <a:rPr lang="en-US" sz="2800" b="1" dirty="0"/>
              <a:t>Monitor Stakeholder Engagement</a:t>
            </a:r>
          </a:p>
          <a:p>
            <a:pPr>
              <a:buNone/>
            </a:pPr>
            <a:r>
              <a:rPr lang="en-US" sz="2800" dirty="0" err="1"/>
              <a:t>adalah</a:t>
            </a:r>
            <a:r>
              <a:rPr lang="en-US" sz="2800" dirty="0"/>
              <a:t> proses </a:t>
            </a:r>
            <a:r>
              <a:rPr lang="en-US" sz="2800" dirty="0" err="1"/>
              <a:t>pemantauan</a:t>
            </a:r>
            <a:r>
              <a:rPr lang="en-US" sz="2800" dirty="0"/>
              <a:t> </a:t>
            </a:r>
            <a:r>
              <a:rPr lang="en-US" sz="2800" dirty="0" err="1"/>
              <a:t>keseluruhan</a:t>
            </a:r>
            <a:r>
              <a:rPr lang="en-US" sz="2800" dirty="0"/>
              <a:t> </a:t>
            </a:r>
            <a:r>
              <a:rPr lang="en-US" sz="2800" dirty="0" err="1"/>
              <a:t>hubungan</a:t>
            </a:r>
            <a:r>
              <a:rPr lang="en-US" sz="2800" dirty="0"/>
              <a:t> </a:t>
            </a:r>
            <a:r>
              <a:rPr lang="en-US" sz="2800" dirty="0" err="1"/>
              <a:t>pemangku</a:t>
            </a:r>
            <a:r>
              <a:rPr lang="en-US" sz="2800" dirty="0"/>
              <a:t> </a:t>
            </a:r>
            <a:r>
              <a:rPr lang="en-US" sz="2800" dirty="0" err="1"/>
              <a:t>kepentingan</a:t>
            </a:r>
            <a:r>
              <a:rPr lang="en-US" sz="2800" dirty="0"/>
              <a:t> </a:t>
            </a:r>
            <a:r>
              <a:rPr lang="en-US" sz="2800" dirty="0" err="1"/>
              <a:t>proyek</a:t>
            </a:r>
            <a:r>
              <a:rPr lang="en-US" sz="2800" dirty="0"/>
              <a:t> </a:t>
            </a:r>
            <a:r>
              <a:rPr lang="en-US" sz="2800" dirty="0" err="1"/>
              <a:t>dan</a:t>
            </a:r>
            <a:r>
              <a:rPr lang="en-US" sz="2800" dirty="0"/>
              <a:t> </a:t>
            </a:r>
            <a:r>
              <a:rPr lang="en-US" sz="2800" dirty="0" err="1"/>
              <a:t>menyesuaikan</a:t>
            </a:r>
            <a:r>
              <a:rPr lang="en-US" sz="2800" dirty="0"/>
              <a:t> </a:t>
            </a:r>
            <a:r>
              <a:rPr lang="en-US" sz="2800" dirty="0" err="1"/>
              <a:t>strategi</a:t>
            </a:r>
            <a:r>
              <a:rPr lang="en-US" sz="2800" dirty="0"/>
              <a:t> </a:t>
            </a:r>
            <a:r>
              <a:rPr lang="en-US" sz="2800" dirty="0" err="1"/>
              <a:t>dan</a:t>
            </a:r>
            <a:r>
              <a:rPr lang="en-US" sz="2800" dirty="0"/>
              <a:t> </a:t>
            </a:r>
            <a:r>
              <a:rPr lang="en-US" sz="2800" dirty="0" err="1"/>
              <a:t>rencana</a:t>
            </a:r>
            <a:r>
              <a:rPr lang="en-US" sz="2800" dirty="0"/>
              <a:t> </a:t>
            </a:r>
            <a:r>
              <a:rPr lang="en-US" sz="2800" dirty="0" err="1"/>
              <a:t>untuk</a:t>
            </a:r>
            <a:r>
              <a:rPr lang="en-US" sz="2800" dirty="0"/>
              <a:t> </a:t>
            </a:r>
            <a:r>
              <a:rPr lang="en-US" sz="2800" dirty="0" err="1"/>
              <a:t>melibatkan</a:t>
            </a:r>
            <a:r>
              <a:rPr lang="en-US" sz="2800" dirty="0"/>
              <a:t> </a:t>
            </a:r>
            <a:r>
              <a:rPr lang="en-US" sz="2800" dirty="0" err="1"/>
              <a:t>pemangku</a:t>
            </a:r>
            <a:r>
              <a:rPr lang="en-US" sz="2800" dirty="0"/>
              <a:t> </a:t>
            </a:r>
            <a:r>
              <a:rPr lang="en-US" sz="2800" dirty="0" err="1"/>
              <a:t>kepentingan</a:t>
            </a:r>
            <a:r>
              <a:rPr lang="en-US" sz="2800" dirty="0"/>
              <a:t>.</a:t>
            </a:r>
          </a:p>
          <a:p>
            <a:pPr>
              <a:buNone/>
            </a:pPr>
            <a:endParaRPr lang="en-US" sz="2800" dirty="0"/>
          </a:p>
          <a:p>
            <a:pPr>
              <a:buNone/>
            </a:pPr>
            <a:r>
              <a:rPr lang="en-US" sz="2800" dirty="0" err="1"/>
              <a:t>Manfaat</a:t>
            </a:r>
            <a:r>
              <a:rPr lang="en-US" sz="2800" dirty="0"/>
              <a:t> </a:t>
            </a:r>
            <a:r>
              <a:rPr lang="en-US" sz="2800" dirty="0" err="1"/>
              <a:t>utama</a:t>
            </a:r>
            <a:r>
              <a:rPr lang="en-US" sz="2800" dirty="0"/>
              <a:t> </a:t>
            </a:r>
            <a:r>
              <a:rPr lang="en-US" sz="2800" dirty="0" err="1"/>
              <a:t>dari</a:t>
            </a:r>
            <a:r>
              <a:rPr lang="en-US" sz="2800" dirty="0"/>
              <a:t> proses </a:t>
            </a:r>
            <a:r>
              <a:rPr lang="en-US" sz="2800" dirty="0" err="1"/>
              <a:t>ini</a:t>
            </a:r>
            <a:r>
              <a:rPr lang="en-US" sz="2800" dirty="0"/>
              <a:t> </a:t>
            </a:r>
            <a:r>
              <a:rPr lang="en-US" sz="2800" dirty="0" err="1"/>
              <a:t>adalah</a:t>
            </a:r>
            <a:r>
              <a:rPr lang="en-US" sz="2800" dirty="0"/>
              <a:t> </a:t>
            </a:r>
            <a:r>
              <a:rPr lang="en-US" sz="2800" dirty="0" err="1"/>
              <a:t>bahwa</a:t>
            </a:r>
            <a:r>
              <a:rPr lang="en-US" sz="2800" dirty="0"/>
              <a:t> </a:t>
            </a:r>
            <a:r>
              <a:rPr lang="en-US" sz="2800" dirty="0" err="1"/>
              <a:t>hal</a:t>
            </a:r>
            <a:r>
              <a:rPr lang="en-US" sz="2800" dirty="0"/>
              <a:t> </a:t>
            </a:r>
            <a:r>
              <a:rPr lang="en-US" sz="2800" dirty="0" err="1"/>
              <a:t>itu</a:t>
            </a:r>
            <a:r>
              <a:rPr lang="en-US" sz="2800" dirty="0"/>
              <a:t> </a:t>
            </a:r>
            <a:r>
              <a:rPr lang="en-US" sz="2800" dirty="0" err="1"/>
              <a:t>akan</a:t>
            </a:r>
            <a:r>
              <a:rPr lang="en-US" sz="2800" dirty="0"/>
              <a:t> </a:t>
            </a:r>
            <a:r>
              <a:rPr lang="en-US" sz="2800" dirty="0" err="1"/>
              <a:t>mempertahankan</a:t>
            </a:r>
            <a:r>
              <a:rPr lang="en-US" sz="2800" dirty="0"/>
              <a:t> </a:t>
            </a:r>
            <a:r>
              <a:rPr lang="en-US" sz="2800" dirty="0" err="1"/>
              <a:t>atau</a:t>
            </a:r>
            <a:r>
              <a:rPr lang="en-US" sz="2800" dirty="0"/>
              <a:t> </a:t>
            </a:r>
            <a:r>
              <a:rPr lang="en-US" sz="2800" dirty="0" err="1"/>
              <a:t>meningkatkan</a:t>
            </a:r>
            <a:r>
              <a:rPr lang="en-US" sz="2800" dirty="0"/>
              <a:t> </a:t>
            </a:r>
            <a:r>
              <a:rPr lang="en-US" sz="2800" dirty="0" err="1"/>
              <a:t>efisiensi</a:t>
            </a:r>
            <a:r>
              <a:rPr lang="en-US" sz="2800" dirty="0"/>
              <a:t> </a:t>
            </a:r>
            <a:r>
              <a:rPr lang="en-US" sz="2800" dirty="0" err="1"/>
              <a:t>dan</a:t>
            </a:r>
            <a:r>
              <a:rPr lang="en-US" sz="2800" dirty="0"/>
              <a:t> </a:t>
            </a:r>
            <a:r>
              <a:rPr lang="en-US" sz="2800" dirty="0" err="1"/>
              <a:t>efektivitas</a:t>
            </a:r>
            <a:r>
              <a:rPr lang="en-US" sz="2800" dirty="0"/>
              <a:t> </a:t>
            </a:r>
            <a:r>
              <a:rPr lang="en-US" sz="2800" dirty="0" err="1"/>
              <a:t>kegiatan</a:t>
            </a:r>
            <a:r>
              <a:rPr lang="en-US" sz="2800" dirty="0"/>
              <a:t> </a:t>
            </a:r>
            <a:r>
              <a:rPr lang="en-US" sz="2800" dirty="0" err="1"/>
              <a:t>keterlibatan</a:t>
            </a:r>
            <a:r>
              <a:rPr lang="en-US" sz="2800" dirty="0"/>
              <a:t> </a:t>
            </a:r>
            <a:r>
              <a:rPr lang="en-US" sz="2800" dirty="0" err="1"/>
              <a:t>pemangku</a:t>
            </a:r>
            <a:r>
              <a:rPr lang="en-US" sz="2800" dirty="0"/>
              <a:t> </a:t>
            </a:r>
            <a:r>
              <a:rPr lang="en-US" sz="2800" dirty="0" err="1"/>
              <a:t>kepentingan</a:t>
            </a:r>
            <a:r>
              <a:rPr lang="en-US" sz="2800" dirty="0"/>
              <a:t> </a:t>
            </a:r>
            <a:r>
              <a:rPr lang="en-US" sz="2800" dirty="0" err="1"/>
              <a:t>seiring</a:t>
            </a:r>
            <a:r>
              <a:rPr lang="en-US" sz="2800" dirty="0"/>
              <a:t> </a:t>
            </a:r>
            <a:r>
              <a:rPr lang="en-US" sz="2800" dirty="0" err="1"/>
              <a:t>dengan</a:t>
            </a:r>
            <a:r>
              <a:rPr lang="en-US" sz="2800" dirty="0"/>
              <a:t> </a:t>
            </a:r>
            <a:r>
              <a:rPr lang="en-US" sz="2800" dirty="0" err="1"/>
              <a:t>perkembangan</a:t>
            </a:r>
            <a:r>
              <a:rPr lang="en-US" sz="2800" dirty="0"/>
              <a:t> </a:t>
            </a:r>
            <a:r>
              <a:rPr lang="en-US" sz="2800" dirty="0" err="1"/>
              <a:t>proyek</a:t>
            </a:r>
            <a:endParaRPr lang="en-US" sz="2800" dirty="0"/>
          </a:p>
        </p:txBody>
      </p:sp>
    </p:spTree>
    <p:extLst>
      <p:ext uri="{BB962C8B-B14F-4D97-AF65-F5344CB8AC3E}">
        <p14:creationId xmlns:p14="http://schemas.microsoft.com/office/powerpoint/2010/main" val="328130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2800" b="1" dirty="0">
                <a:solidFill>
                  <a:prstClr val="white"/>
                </a:solidFill>
                <a:cs typeface="Century Gothic" charset="0"/>
              </a:rPr>
              <a:t> </a:t>
            </a:r>
            <a:r>
              <a:rPr lang="en-US" sz="3200" b="1" dirty="0"/>
              <a:t>Monitor Stakeholder Engagement</a:t>
            </a: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2111696" y="867572"/>
            <a:ext cx="7968607" cy="5990428"/>
          </a:xfrm>
          <a:prstGeom prst="rect">
            <a:avLst/>
          </a:prstGeom>
        </p:spPr>
      </p:pic>
    </p:spTree>
    <p:extLst>
      <p:ext uri="{BB962C8B-B14F-4D97-AF65-F5344CB8AC3E}">
        <p14:creationId xmlns:p14="http://schemas.microsoft.com/office/powerpoint/2010/main" val="1978495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extLst>
              <p:ext uri="{D42A27DB-BD31-4B8C-83A1-F6EECF244321}">
                <p14:modId xmlns:p14="http://schemas.microsoft.com/office/powerpoint/2010/main" val="2262918380"/>
              </p:ext>
            </p:extLst>
          </p:nvPr>
        </p:nvGraphicFramePr>
        <p:xfrm>
          <a:off x="1458793" y="1269242"/>
          <a:ext cx="913418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097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Monitor Stakeholder Engagement: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Project management plan</a:t>
              </a:r>
            </a:p>
            <a:p>
              <a:pPr lvl="0"/>
              <a:r>
                <a:rPr lang="en-US" dirty="0"/>
                <a:t>2. Issue log</a:t>
              </a:r>
            </a:p>
            <a:p>
              <a:pPr lvl="0"/>
              <a:r>
                <a:rPr lang="en-US" dirty="0"/>
                <a:t>3. Work performance data</a:t>
              </a:r>
            </a:p>
            <a:p>
              <a:pPr lvl="0"/>
              <a:r>
                <a:rPr lang="en-US" dirty="0"/>
                <a:t>4. Project documents</a:t>
              </a:r>
            </a:p>
          </p:txBody>
        </p:sp>
      </p:grpSp>
      <p:graphicFrame>
        <p:nvGraphicFramePr>
          <p:cNvPr id="3" name="Diagram 2"/>
          <p:cNvGraphicFramePr/>
          <p:nvPr>
            <p:extLst>
              <p:ext uri="{D42A27DB-BD31-4B8C-83A1-F6EECF244321}">
                <p14:modId xmlns:p14="http://schemas.microsoft.com/office/powerpoint/2010/main" val="3753928917"/>
              </p:ext>
            </p:extLst>
          </p:nvPr>
        </p:nvGraphicFramePr>
        <p:xfrm>
          <a:off x="2626435" y="714789"/>
          <a:ext cx="9083343" cy="5890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2854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Monitor Stakeholder Engagement: </a:t>
            </a:r>
            <a:r>
              <a:rPr lang="en-US" sz="3600" b="1" dirty="0">
                <a:solidFill>
                  <a:srgbClr val="FF0000"/>
                </a:solidFill>
              </a:rPr>
              <a:t>INPUT</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5" name="Group 4"/>
          <p:cNvGrpSpPr/>
          <p:nvPr/>
        </p:nvGrpSpPr>
        <p:grpSpPr>
          <a:xfrm>
            <a:off x="223392" y="966842"/>
            <a:ext cx="2078412" cy="604800"/>
            <a:chOff x="2540" y="217160"/>
            <a:chExt cx="2476500" cy="604800"/>
          </a:xfrm>
          <a:scene3d>
            <a:camera prst="orthographicFront"/>
            <a:lightRig rig="threePt" dir="t">
              <a:rot lat="0" lon="0" rev="7500000"/>
            </a:lightRig>
          </a:scene3d>
        </p:grpSpPr>
        <p:sp>
          <p:nvSpPr>
            <p:cNvPr id="10" name="Rectangle 9"/>
            <p:cNvSpPr/>
            <p:nvPr/>
          </p:nvSpPr>
          <p:spPr>
            <a:xfrm>
              <a:off x="2540" y="217160"/>
              <a:ext cx="2476500" cy="604800"/>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1" name="Rectangle 10"/>
            <p:cNvSpPr/>
            <p:nvPr/>
          </p:nvSpPr>
          <p:spPr>
            <a:xfrm>
              <a:off x="2540" y="217160"/>
              <a:ext cx="2476500" cy="6048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a:t>Input</a:t>
              </a:r>
            </a:p>
          </p:txBody>
        </p:sp>
      </p:grpSp>
      <p:grpSp>
        <p:nvGrpSpPr>
          <p:cNvPr id="7" name="Group 6"/>
          <p:cNvGrpSpPr/>
          <p:nvPr/>
        </p:nvGrpSpPr>
        <p:grpSpPr>
          <a:xfrm>
            <a:off x="223392" y="1571642"/>
            <a:ext cx="2078412" cy="3805575"/>
            <a:chOff x="2540" y="821960"/>
            <a:chExt cx="2476500" cy="3505325"/>
          </a:xfrm>
          <a:scene3d>
            <a:camera prst="orthographicFront"/>
            <a:lightRig rig="threePt" dir="t">
              <a:rot lat="0" lon="0" rev="7500000"/>
            </a:lightRig>
          </a:scene3d>
        </p:grpSpPr>
        <p:sp>
          <p:nvSpPr>
            <p:cNvPr id="8" name="Rectangle 7"/>
            <p:cNvSpPr/>
            <p:nvPr/>
          </p:nvSpPr>
          <p:spPr>
            <a:xfrm>
              <a:off x="2540" y="821960"/>
              <a:ext cx="2476500" cy="3505325"/>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9" name="Rectangle 8"/>
            <p:cNvSpPr/>
            <p:nvPr/>
          </p:nvSpPr>
          <p:spPr>
            <a:xfrm>
              <a:off x="2540" y="821960"/>
              <a:ext cx="2476500" cy="3505325"/>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lvl="0"/>
              <a:r>
                <a:rPr lang="en-US" dirty="0"/>
                <a:t>1. Project management plan</a:t>
              </a:r>
            </a:p>
            <a:p>
              <a:pPr lvl="0"/>
              <a:r>
                <a:rPr lang="en-US" dirty="0"/>
                <a:t>2. Issue log</a:t>
              </a:r>
            </a:p>
            <a:p>
              <a:pPr lvl="0"/>
              <a:r>
                <a:rPr lang="en-US" dirty="0"/>
                <a:t>3. Work performance data</a:t>
              </a:r>
            </a:p>
            <a:p>
              <a:pPr lvl="0"/>
              <a:r>
                <a:rPr lang="en-US" dirty="0"/>
                <a:t>4. Project documents</a:t>
              </a:r>
            </a:p>
          </p:txBody>
        </p:sp>
      </p:grpSp>
      <p:graphicFrame>
        <p:nvGraphicFramePr>
          <p:cNvPr id="3" name="Diagram 2"/>
          <p:cNvGraphicFramePr/>
          <p:nvPr>
            <p:extLst>
              <p:ext uri="{D42A27DB-BD31-4B8C-83A1-F6EECF244321}">
                <p14:modId xmlns:p14="http://schemas.microsoft.com/office/powerpoint/2010/main" val="2566084455"/>
              </p:ext>
            </p:extLst>
          </p:nvPr>
        </p:nvGraphicFramePr>
        <p:xfrm>
          <a:off x="2626435" y="714789"/>
          <a:ext cx="9260765" cy="5863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036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1155258" y="6114196"/>
            <a:ext cx="10295214" cy="587171"/>
            <a:chOff x="0" y="5565228"/>
            <a:chExt cx="5029200" cy="646386"/>
          </a:xfrm>
        </p:grpSpPr>
        <p:sp>
          <p:nvSpPr>
            <p:cNvPr id="9" name="Rectangle 8"/>
            <p:cNvSpPr/>
            <p:nvPr/>
          </p:nvSpPr>
          <p:spPr>
            <a:xfrm>
              <a:off x="1828800" y="5565228"/>
              <a:ext cx="16764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4" dirty="0">
                  <a:ln/>
                  <a:solidFill>
                    <a:schemeClr val="tx1"/>
                  </a:solidFill>
                </a:rPr>
                <a:t>2. Expert judgment</a:t>
              </a:r>
              <a:endParaRPr lang="en-US" dirty="0">
                <a:solidFill>
                  <a:schemeClr val="tx1"/>
                </a:solidFill>
              </a:endParaRPr>
            </a:p>
          </p:txBody>
        </p:sp>
        <p:sp>
          <p:nvSpPr>
            <p:cNvPr id="10" name="Rectangle 9"/>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Meetings</a:t>
              </a:r>
            </a:p>
          </p:txBody>
        </p:sp>
        <p:sp>
          <p:nvSpPr>
            <p:cNvPr id="15" name="Rectangle 14"/>
            <p:cNvSpPr/>
            <p:nvPr/>
          </p:nvSpPr>
          <p:spPr>
            <a:xfrm>
              <a:off x="0" y="5565228"/>
              <a:ext cx="18288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rPr>
                <a:t>1. Information management systems</a:t>
              </a:r>
              <a:endParaRPr lang="en-US" dirty="0"/>
            </a:p>
          </p:txBody>
        </p:sp>
      </p:grpSp>
      <p:sp>
        <p:nvSpPr>
          <p:cNvPr id="14" name="Shape 454"/>
          <p:cNvSpPr txBox="1">
            <a:spLocks noGrp="1"/>
          </p:cNvSpPr>
          <p:nvPr>
            <p:ph type="title"/>
          </p:nvPr>
        </p:nvSpPr>
        <p:spPr>
          <a:xfrm>
            <a:off x="186577" y="787199"/>
            <a:ext cx="8144133" cy="672075"/>
          </a:xfrm>
          <a:prstGeom prst="rect">
            <a:avLst/>
          </a:prstGeom>
          <a:solidFill>
            <a:srgbClr val="FFFF00"/>
          </a:solidFill>
          <a:ln w="19050">
            <a:prstDash val="sysDash"/>
          </a:ln>
        </p:spPr>
        <p:txBody>
          <a:bodyPr lIns="91425" tIns="91425" rIns="91425" bIns="91425" anchor="b" anchorCtr="0">
            <a:noAutofit/>
          </a:bodyPr>
          <a:lstStyle/>
          <a:p>
            <a:pPr lvl="0"/>
            <a:r>
              <a:rPr lang="en-US" sz="3600" spc="-4" dirty="0">
                <a:ln/>
              </a:rPr>
              <a:t>1. Information management systems</a:t>
            </a:r>
            <a:endParaRPr lang="en-US" sz="3600" dirty="0"/>
          </a:p>
        </p:txBody>
      </p:sp>
      <p:sp>
        <p:nvSpPr>
          <p:cNvPr id="17" name="Content Placeholder 2"/>
          <p:cNvSpPr>
            <a:spLocks noGrp="1" noChangeArrowheads="1"/>
          </p:cNvSpPr>
          <p:nvPr>
            <p:ph idx="4294967295"/>
          </p:nvPr>
        </p:nvSpPr>
        <p:spPr bwMode="auto">
          <a:xfrm>
            <a:off x="627797" y="1883391"/>
            <a:ext cx="10645253" cy="404077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p>
            <a:pPr marL="457200" indent="-457200" algn="just">
              <a:buFont typeface="Calibri" pitchFamily="34" charset="0"/>
              <a:buNone/>
            </a:pPr>
            <a:r>
              <a:rPr lang="en-US" altLang="zh-CN" dirty="0" err="1"/>
              <a:t>Sistem</a:t>
            </a:r>
            <a:r>
              <a:rPr lang="en-US" altLang="zh-CN" dirty="0"/>
              <a:t> </a:t>
            </a:r>
            <a:r>
              <a:rPr lang="en-US" altLang="zh-CN" dirty="0" err="1"/>
              <a:t>informasi</a:t>
            </a:r>
            <a:r>
              <a:rPr lang="en-US" altLang="zh-CN" dirty="0"/>
              <a:t> </a:t>
            </a:r>
            <a:r>
              <a:rPr lang="en-US" altLang="zh-CN" dirty="0" err="1"/>
              <a:t>manajemen</a:t>
            </a:r>
            <a:r>
              <a:rPr lang="en-US" altLang="zh-CN" dirty="0"/>
              <a:t> </a:t>
            </a:r>
            <a:r>
              <a:rPr lang="en-US" altLang="zh-CN" dirty="0" err="1"/>
              <a:t>menyediakan</a:t>
            </a:r>
            <a:r>
              <a:rPr lang="en-US" altLang="zh-CN" dirty="0"/>
              <a:t> </a:t>
            </a:r>
            <a:r>
              <a:rPr lang="en-US" altLang="zh-CN" dirty="0" err="1"/>
              <a:t>alat</a:t>
            </a:r>
            <a:r>
              <a:rPr lang="en-US" altLang="zh-CN" dirty="0"/>
              <a:t> </a:t>
            </a:r>
            <a:r>
              <a:rPr lang="en-US" altLang="zh-CN" dirty="0" err="1"/>
              <a:t>standar</a:t>
            </a:r>
            <a:r>
              <a:rPr lang="en-US" altLang="zh-CN" dirty="0"/>
              <a:t> </a:t>
            </a:r>
            <a:r>
              <a:rPr lang="en-US" altLang="zh-CN" dirty="0" err="1"/>
              <a:t>untuk</a:t>
            </a:r>
            <a:r>
              <a:rPr lang="en-US" altLang="zh-CN" dirty="0"/>
              <a:t> </a:t>
            </a:r>
            <a:r>
              <a:rPr lang="en-US" altLang="zh-CN" dirty="0" err="1"/>
              <a:t>manajer</a:t>
            </a:r>
            <a:r>
              <a:rPr lang="en-US" altLang="zh-CN" dirty="0"/>
              <a:t> </a:t>
            </a:r>
            <a:r>
              <a:rPr lang="en-US" altLang="zh-CN" dirty="0" err="1"/>
              <a:t>proyek</a:t>
            </a:r>
            <a:r>
              <a:rPr lang="en-US" altLang="zh-CN" dirty="0"/>
              <a:t> </a:t>
            </a:r>
            <a:r>
              <a:rPr lang="en-US" altLang="zh-CN" dirty="0" err="1"/>
              <a:t>dalam</a:t>
            </a:r>
            <a:r>
              <a:rPr lang="en-US" altLang="zh-CN" dirty="0"/>
              <a:t> </a:t>
            </a:r>
            <a:r>
              <a:rPr lang="en-US" altLang="zh-CN" dirty="0" err="1"/>
              <a:t>hal</a:t>
            </a:r>
            <a:r>
              <a:rPr lang="en-US" altLang="zh-CN" dirty="0"/>
              <a:t> </a:t>
            </a:r>
            <a:r>
              <a:rPr lang="en-US" altLang="zh-CN" dirty="0" err="1"/>
              <a:t>mencatat</a:t>
            </a:r>
            <a:r>
              <a:rPr lang="en-US" altLang="zh-CN" dirty="0"/>
              <a:t>, </a:t>
            </a:r>
            <a:r>
              <a:rPr lang="en-US" altLang="zh-CN" dirty="0" err="1"/>
              <a:t>menyimpan</a:t>
            </a:r>
            <a:r>
              <a:rPr lang="en-US" altLang="zh-CN" dirty="0"/>
              <a:t>, </a:t>
            </a:r>
            <a:r>
              <a:rPr lang="en-US" altLang="zh-CN" dirty="0" err="1"/>
              <a:t>dan</a:t>
            </a:r>
            <a:r>
              <a:rPr lang="en-US" altLang="zh-CN" dirty="0"/>
              <a:t> </a:t>
            </a:r>
            <a:r>
              <a:rPr lang="en-US" altLang="zh-CN" dirty="0" err="1"/>
              <a:t>mendistribusikan</a:t>
            </a:r>
            <a:r>
              <a:rPr lang="en-US" altLang="zh-CN" dirty="0"/>
              <a:t> </a:t>
            </a:r>
            <a:r>
              <a:rPr lang="en-US" altLang="zh-CN" dirty="0" err="1"/>
              <a:t>informasi</a:t>
            </a:r>
            <a:r>
              <a:rPr lang="en-US" altLang="zh-CN" dirty="0"/>
              <a:t> </a:t>
            </a:r>
            <a:r>
              <a:rPr lang="en-US" altLang="zh-CN" dirty="0" err="1"/>
              <a:t>ke</a:t>
            </a:r>
            <a:r>
              <a:rPr lang="en-US" altLang="zh-CN" dirty="0"/>
              <a:t> </a:t>
            </a:r>
            <a:r>
              <a:rPr lang="en-US" altLang="zh-CN" dirty="0" err="1"/>
              <a:t>berbagai</a:t>
            </a:r>
            <a:r>
              <a:rPr lang="en-US" altLang="zh-CN" dirty="0"/>
              <a:t> stakeholder </a:t>
            </a:r>
            <a:r>
              <a:rPr lang="en-US" altLang="zh-CN" dirty="0" err="1"/>
              <a:t>mengenai</a:t>
            </a:r>
            <a:r>
              <a:rPr lang="en-US" altLang="zh-CN" dirty="0"/>
              <a:t> </a:t>
            </a:r>
            <a:r>
              <a:rPr lang="en-US" altLang="zh-CN" dirty="0" err="1"/>
              <a:t>biaya</a:t>
            </a:r>
            <a:r>
              <a:rPr lang="en-US" altLang="zh-CN" dirty="0"/>
              <a:t> </a:t>
            </a:r>
            <a:r>
              <a:rPr lang="en-US" altLang="zh-CN" dirty="0" err="1"/>
              <a:t>proyek</a:t>
            </a:r>
            <a:r>
              <a:rPr lang="en-US" altLang="zh-CN" dirty="0"/>
              <a:t>, </a:t>
            </a:r>
            <a:r>
              <a:rPr lang="en-US" altLang="zh-CN" i="1" dirty="0"/>
              <a:t>progress</a:t>
            </a:r>
            <a:r>
              <a:rPr lang="en-US" altLang="zh-CN" dirty="0"/>
              <a:t> </a:t>
            </a:r>
            <a:r>
              <a:rPr lang="en-US" altLang="zh-CN" dirty="0" err="1"/>
              <a:t>pengerjaan</a:t>
            </a:r>
            <a:r>
              <a:rPr lang="en-US" altLang="zh-CN" dirty="0"/>
              <a:t>, </a:t>
            </a:r>
            <a:r>
              <a:rPr lang="en-US" altLang="zh-CN" dirty="0" err="1"/>
              <a:t>dan</a:t>
            </a:r>
            <a:r>
              <a:rPr lang="en-US" altLang="zh-CN" dirty="0"/>
              <a:t> </a:t>
            </a:r>
            <a:r>
              <a:rPr lang="en-US" altLang="zh-CN" dirty="0" err="1"/>
              <a:t>performansi</a:t>
            </a:r>
            <a:r>
              <a:rPr lang="en-US" altLang="zh-CN" dirty="0"/>
              <a:t>. </a:t>
            </a:r>
            <a:r>
              <a:rPr lang="en-US" altLang="zh-CN" dirty="0" err="1"/>
              <a:t>Dengan</a:t>
            </a:r>
            <a:r>
              <a:rPr lang="en-US" altLang="zh-CN" dirty="0"/>
              <a:t> </a:t>
            </a:r>
            <a:r>
              <a:rPr lang="en-US" altLang="zh-CN" dirty="0" err="1"/>
              <a:t>sistem</a:t>
            </a:r>
            <a:r>
              <a:rPr lang="en-US" altLang="zh-CN" dirty="0"/>
              <a:t> </a:t>
            </a:r>
            <a:r>
              <a:rPr lang="en-US" altLang="zh-CN" dirty="0" err="1"/>
              <a:t>informasi</a:t>
            </a:r>
            <a:r>
              <a:rPr lang="en-US" altLang="zh-CN" dirty="0"/>
              <a:t> </a:t>
            </a:r>
            <a:r>
              <a:rPr lang="en-US" altLang="zh-CN" dirty="0" err="1"/>
              <a:t>manajer</a:t>
            </a:r>
            <a:r>
              <a:rPr lang="en-US" altLang="zh-CN" dirty="0"/>
              <a:t> </a:t>
            </a:r>
            <a:r>
              <a:rPr lang="en-US" altLang="zh-CN" dirty="0" err="1"/>
              <a:t>proyek</a:t>
            </a:r>
            <a:r>
              <a:rPr lang="en-US" altLang="zh-CN" dirty="0"/>
              <a:t> juga </a:t>
            </a:r>
            <a:r>
              <a:rPr lang="en-US" altLang="zh-CN" dirty="0" err="1"/>
              <a:t>dapat</a:t>
            </a:r>
            <a:r>
              <a:rPr lang="en-US" altLang="zh-CN" dirty="0"/>
              <a:t> </a:t>
            </a:r>
            <a:r>
              <a:rPr lang="en-US" altLang="zh-CN" dirty="0" err="1"/>
              <a:t>menggabungkan</a:t>
            </a:r>
            <a:r>
              <a:rPr lang="en-US" altLang="zh-CN" dirty="0"/>
              <a:t> </a:t>
            </a:r>
            <a:r>
              <a:rPr lang="en-US" altLang="zh-CN" dirty="0" err="1"/>
              <a:t>laporan-laporan</a:t>
            </a:r>
            <a:r>
              <a:rPr lang="en-US" altLang="zh-CN" dirty="0"/>
              <a:t> </a:t>
            </a:r>
            <a:r>
              <a:rPr lang="en-US" altLang="zh-CN" dirty="0" err="1"/>
              <a:t>dari</a:t>
            </a:r>
            <a:r>
              <a:rPr lang="en-US" altLang="zh-CN" dirty="0"/>
              <a:t> </a:t>
            </a:r>
            <a:r>
              <a:rPr lang="en-US" altLang="zh-CN" dirty="0" err="1"/>
              <a:t>beberapa</a:t>
            </a:r>
            <a:r>
              <a:rPr lang="en-US" altLang="zh-CN" dirty="0"/>
              <a:t> </a:t>
            </a:r>
            <a:r>
              <a:rPr lang="en-US" altLang="zh-CN" dirty="0" err="1"/>
              <a:t>sistem</a:t>
            </a:r>
            <a:r>
              <a:rPr lang="en-US" altLang="zh-CN" dirty="0"/>
              <a:t> </a:t>
            </a:r>
            <a:r>
              <a:rPr lang="en-US" altLang="zh-CN" dirty="0" err="1"/>
              <a:t>dan</a:t>
            </a:r>
            <a:r>
              <a:rPr lang="en-US" altLang="zh-CN" dirty="0"/>
              <a:t> </a:t>
            </a:r>
            <a:r>
              <a:rPr lang="en-US" altLang="zh-CN" dirty="0" err="1"/>
              <a:t>memfasilitasi</a:t>
            </a:r>
            <a:r>
              <a:rPr lang="en-US" altLang="zh-CN" dirty="0"/>
              <a:t> </a:t>
            </a:r>
            <a:r>
              <a:rPr lang="en-US" altLang="zh-CN" dirty="0" err="1"/>
              <a:t>pendistribusian</a:t>
            </a:r>
            <a:r>
              <a:rPr lang="en-US" altLang="zh-CN" dirty="0"/>
              <a:t> </a:t>
            </a:r>
            <a:r>
              <a:rPr lang="en-US" altLang="zh-CN" dirty="0" err="1"/>
              <a:t>laporan</a:t>
            </a:r>
            <a:r>
              <a:rPr lang="en-US" altLang="zh-CN" dirty="0"/>
              <a:t> </a:t>
            </a:r>
            <a:r>
              <a:rPr lang="en-US" altLang="zh-CN" dirty="0" err="1"/>
              <a:t>ke</a:t>
            </a:r>
            <a:r>
              <a:rPr lang="en-US" altLang="zh-CN" dirty="0"/>
              <a:t> stakeholder yang </a:t>
            </a:r>
            <a:r>
              <a:rPr lang="en-US" altLang="zh-CN" dirty="0" err="1"/>
              <a:t>terlibat</a:t>
            </a:r>
            <a:r>
              <a:rPr lang="en-US" altLang="zh-CN" dirty="0"/>
              <a:t>. </a:t>
            </a:r>
            <a:r>
              <a:rPr lang="en-US" altLang="zh-CN" dirty="0" err="1"/>
              <a:t>Contoh</a:t>
            </a:r>
            <a:r>
              <a:rPr lang="en-US" altLang="zh-CN" dirty="0"/>
              <a:t> </a:t>
            </a:r>
            <a:r>
              <a:rPr lang="en-US" altLang="zh-CN" dirty="0" err="1"/>
              <a:t>dari</a:t>
            </a:r>
            <a:r>
              <a:rPr lang="en-US" altLang="zh-CN" dirty="0"/>
              <a:t> format </a:t>
            </a:r>
            <a:r>
              <a:rPr lang="en-US" altLang="zh-CN" dirty="0" err="1"/>
              <a:t>pendistribusian</a:t>
            </a:r>
            <a:r>
              <a:rPr lang="en-US" altLang="zh-CN" dirty="0"/>
              <a:t> </a:t>
            </a:r>
            <a:r>
              <a:rPr lang="en-US" altLang="zh-CN" dirty="0" err="1"/>
              <a:t>laporan</a:t>
            </a:r>
            <a:r>
              <a:rPr lang="en-US" altLang="zh-CN" dirty="0"/>
              <a:t> </a:t>
            </a:r>
            <a:r>
              <a:rPr lang="en-US" altLang="zh-CN" dirty="0" err="1"/>
              <a:t>seperti</a:t>
            </a:r>
            <a:r>
              <a:rPr lang="en-US" altLang="zh-CN" dirty="0"/>
              <a:t> </a:t>
            </a:r>
            <a:r>
              <a:rPr lang="en-US" altLang="zh-CN" dirty="0" err="1"/>
              <a:t>laporan</a:t>
            </a:r>
            <a:r>
              <a:rPr lang="en-US" altLang="zh-CN" dirty="0"/>
              <a:t> </a:t>
            </a:r>
            <a:r>
              <a:rPr lang="en-US" altLang="zh-CN" dirty="0" err="1"/>
              <a:t>berupa</a:t>
            </a:r>
            <a:r>
              <a:rPr lang="en-US" altLang="zh-CN" dirty="0"/>
              <a:t> </a:t>
            </a:r>
            <a:r>
              <a:rPr lang="en-US" altLang="zh-CN" dirty="0" err="1"/>
              <a:t>tabel</a:t>
            </a:r>
            <a:r>
              <a:rPr lang="en-US" altLang="zh-CN" dirty="0"/>
              <a:t>,    spreadsheet analysis, </a:t>
            </a:r>
            <a:r>
              <a:rPr lang="en-US" altLang="zh-CN" dirty="0" err="1"/>
              <a:t>dan</a:t>
            </a:r>
            <a:r>
              <a:rPr lang="en-US" altLang="zh-CN" dirty="0"/>
              <a:t> </a:t>
            </a:r>
            <a:r>
              <a:rPr lang="en-US" altLang="zh-CN" dirty="0" err="1"/>
              <a:t>presentasi</a:t>
            </a:r>
            <a:r>
              <a:rPr lang="en-US" altLang="zh-CN" dirty="0"/>
              <a:t>. </a:t>
            </a:r>
            <a:r>
              <a:rPr lang="en-US" altLang="zh-CN" dirty="0" err="1"/>
              <a:t>Kemampuan</a:t>
            </a:r>
            <a:r>
              <a:rPr lang="en-US" altLang="zh-CN" dirty="0"/>
              <a:t> </a:t>
            </a:r>
            <a:r>
              <a:rPr lang="en-US" altLang="zh-CN" dirty="0" err="1"/>
              <a:t>grafis</a:t>
            </a:r>
            <a:r>
              <a:rPr lang="en-US" altLang="zh-CN" dirty="0"/>
              <a:t> </a:t>
            </a:r>
            <a:r>
              <a:rPr lang="en-US" altLang="zh-CN" dirty="0" err="1"/>
              <a:t>dapat</a:t>
            </a:r>
            <a:r>
              <a:rPr lang="en-US" altLang="zh-CN" dirty="0"/>
              <a:t> </a:t>
            </a:r>
            <a:r>
              <a:rPr lang="en-US" altLang="zh-CN" dirty="0" err="1"/>
              <a:t>digunakan</a:t>
            </a:r>
            <a:r>
              <a:rPr lang="en-US" altLang="zh-CN" dirty="0"/>
              <a:t> </a:t>
            </a:r>
            <a:r>
              <a:rPr lang="en-US" altLang="zh-CN" dirty="0" err="1"/>
              <a:t>untuk</a:t>
            </a:r>
            <a:r>
              <a:rPr lang="en-US" altLang="zh-CN" dirty="0"/>
              <a:t> </a:t>
            </a:r>
            <a:r>
              <a:rPr lang="en-US" altLang="zh-CN" dirty="0" err="1"/>
              <a:t>membuat</a:t>
            </a:r>
            <a:r>
              <a:rPr lang="en-US" altLang="zh-CN" dirty="0"/>
              <a:t> </a:t>
            </a:r>
            <a:r>
              <a:rPr lang="en-US" altLang="zh-CN" dirty="0" err="1"/>
              <a:t>representasi</a:t>
            </a:r>
            <a:r>
              <a:rPr lang="en-US" altLang="zh-CN" dirty="0"/>
              <a:t> visual </a:t>
            </a:r>
            <a:r>
              <a:rPr lang="en-US" altLang="zh-CN" dirty="0" err="1"/>
              <a:t>dari</a:t>
            </a:r>
            <a:r>
              <a:rPr lang="en-US" altLang="zh-CN" dirty="0"/>
              <a:t> </a:t>
            </a:r>
            <a:r>
              <a:rPr lang="en-US" altLang="zh-CN" dirty="0" err="1"/>
              <a:t>informasi</a:t>
            </a:r>
            <a:r>
              <a:rPr lang="en-US" altLang="zh-CN" dirty="0"/>
              <a:t> </a:t>
            </a:r>
            <a:r>
              <a:rPr lang="en-US" altLang="zh-CN" dirty="0" err="1"/>
              <a:t>performasi</a:t>
            </a:r>
            <a:r>
              <a:rPr lang="en-US" altLang="zh-CN" dirty="0"/>
              <a:t> </a:t>
            </a:r>
            <a:r>
              <a:rPr lang="en-US" altLang="zh-CN" dirty="0" err="1"/>
              <a:t>proyek</a:t>
            </a:r>
            <a:r>
              <a:rPr lang="en-US" altLang="zh-CN" dirty="0"/>
              <a:t>.</a:t>
            </a:r>
          </a:p>
          <a:p>
            <a:pPr marL="457200" indent="-457200">
              <a:buFont typeface="Calibri" pitchFamily="34" charset="0"/>
              <a:buNone/>
            </a:pPr>
            <a:endParaRPr lang="en-US" altLang="zh-CN" b="1" dirty="0"/>
          </a:p>
        </p:txBody>
      </p:sp>
    </p:spTree>
    <p:extLst>
      <p:ext uri="{BB962C8B-B14F-4D97-AF65-F5344CB8AC3E}">
        <p14:creationId xmlns:p14="http://schemas.microsoft.com/office/powerpoint/2010/main" val="3320314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1155258" y="6114196"/>
            <a:ext cx="10295214" cy="587171"/>
            <a:chOff x="0" y="5565228"/>
            <a:chExt cx="5029200" cy="646386"/>
          </a:xfrm>
        </p:grpSpPr>
        <p:sp>
          <p:nvSpPr>
            <p:cNvPr id="9" name="Rectangle 8"/>
            <p:cNvSpPr/>
            <p:nvPr/>
          </p:nvSpPr>
          <p:spPr>
            <a:xfrm>
              <a:off x="1828800" y="5565228"/>
              <a:ext cx="16764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4" dirty="0">
                  <a:ln/>
                  <a:solidFill>
                    <a:schemeClr val="bg1"/>
                  </a:solidFill>
                </a:rPr>
                <a:t>2. Expert judgment</a:t>
              </a:r>
              <a:endParaRPr lang="en-US" dirty="0">
                <a:solidFill>
                  <a:schemeClr val="bg1"/>
                </a:solidFill>
              </a:endParaRPr>
            </a:p>
          </p:txBody>
        </p:sp>
        <p:sp>
          <p:nvSpPr>
            <p:cNvPr id="10" name="Rectangle 9"/>
            <p:cNvSpPr/>
            <p:nvPr/>
          </p:nvSpPr>
          <p:spPr>
            <a:xfrm>
              <a:off x="3505200" y="5565228"/>
              <a:ext cx="1524000" cy="646386"/>
            </a:xfrm>
            <a:prstGeom prst="rect">
              <a:avLst/>
            </a:prstGeom>
            <a:solidFill>
              <a:schemeClr val="bg1">
                <a:lumMod val="7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3. Meetings</a:t>
              </a:r>
            </a:p>
          </p:txBody>
        </p:sp>
        <p:sp>
          <p:nvSpPr>
            <p:cNvPr id="15" name="Rectangle 14"/>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Information management systems</a:t>
              </a:r>
              <a:endParaRPr lang="en-US" dirty="0">
                <a:solidFill>
                  <a:schemeClr val="tx1"/>
                </a:solidFill>
              </a:endParaRPr>
            </a:p>
          </p:txBody>
        </p:sp>
      </p:grpSp>
      <p:sp>
        <p:nvSpPr>
          <p:cNvPr id="14" name="Shape 454"/>
          <p:cNvSpPr txBox="1">
            <a:spLocks noGrp="1"/>
          </p:cNvSpPr>
          <p:nvPr>
            <p:ph type="title"/>
          </p:nvPr>
        </p:nvSpPr>
        <p:spPr>
          <a:xfrm>
            <a:off x="186577" y="787199"/>
            <a:ext cx="8144133" cy="672075"/>
          </a:xfrm>
          <a:prstGeom prst="rect">
            <a:avLst/>
          </a:prstGeom>
          <a:solidFill>
            <a:srgbClr val="FFFF00"/>
          </a:solidFill>
          <a:ln w="19050">
            <a:prstDash val="sysDash"/>
          </a:ln>
        </p:spPr>
        <p:txBody>
          <a:bodyPr lIns="91425" tIns="91425" rIns="91425" bIns="91425" anchor="b" anchorCtr="0">
            <a:noAutofit/>
          </a:bodyPr>
          <a:lstStyle/>
          <a:p>
            <a:pPr lvl="0"/>
            <a:r>
              <a:rPr lang="en-US" sz="3600" spc="-4" dirty="0">
                <a:ln/>
              </a:rPr>
              <a:t>2. Expert Judgement</a:t>
            </a:r>
            <a:endParaRPr lang="en-US" sz="3600" dirty="0"/>
          </a:p>
        </p:txBody>
      </p:sp>
      <p:sp>
        <p:nvSpPr>
          <p:cNvPr id="2" name="Rectangle 1"/>
          <p:cNvSpPr/>
          <p:nvPr/>
        </p:nvSpPr>
        <p:spPr>
          <a:xfrm>
            <a:off x="805218" y="1650996"/>
            <a:ext cx="10645254" cy="3785652"/>
          </a:xfrm>
          <a:prstGeom prst="rect">
            <a:avLst/>
          </a:prstGeom>
        </p:spPr>
        <p:txBody>
          <a:bodyPr wrap="square">
            <a:spAutoFit/>
          </a:bodyPr>
          <a:lstStyle/>
          <a:p>
            <a:pPr marL="457200" indent="-457200" algn="just"/>
            <a:r>
              <a:rPr lang="en-US" altLang="zh-CN" sz="2400" dirty="0" err="1"/>
              <a:t>Digunakan</a:t>
            </a:r>
            <a:r>
              <a:rPr lang="en-US" altLang="zh-CN" sz="2400" dirty="0"/>
              <a:t> </a:t>
            </a:r>
            <a:r>
              <a:rPr lang="en-US" altLang="zh-CN" sz="2400" dirty="0" err="1"/>
              <a:t>untuk</a:t>
            </a:r>
            <a:r>
              <a:rPr lang="en-US" altLang="zh-CN" sz="2400" dirty="0"/>
              <a:t> </a:t>
            </a:r>
            <a:r>
              <a:rPr lang="en-US" altLang="zh-CN" sz="2400" dirty="0" err="1"/>
              <a:t>memastikan</a:t>
            </a:r>
            <a:r>
              <a:rPr lang="en-US" altLang="zh-CN" sz="2400" dirty="0"/>
              <a:t> </a:t>
            </a:r>
            <a:r>
              <a:rPr lang="en-US" altLang="zh-CN" sz="2400" dirty="0" err="1"/>
              <a:t>pengidentifikasian</a:t>
            </a:r>
            <a:r>
              <a:rPr lang="en-US" altLang="zh-CN" sz="2400" dirty="0"/>
              <a:t> yang </a:t>
            </a:r>
            <a:r>
              <a:rPr lang="en-US" altLang="zh-CN" sz="2400" dirty="0" err="1"/>
              <a:t>komperhensif</a:t>
            </a:r>
            <a:r>
              <a:rPr lang="en-US" altLang="zh-CN" sz="2400" dirty="0"/>
              <a:t> </a:t>
            </a:r>
            <a:r>
              <a:rPr lang="en-US" altLang="zh-CN" sz="2400" dirty="0" err="1"/>
              <a:t>dan</a:t>
            </a:r>
            <a:r>
              <a:rPr lang="en-US" altLang="zh-CN" sz="2400" dirty="0"/>
              <a:t> </a:t>
            </a:r>
            <a:r>
              <a:rPr lang="en-US" altLang="zh-CN" sz="2400" dirty="0" err="1"/>
              <a:t>daftar</a:t>
            </a:r>
            <a:r>
              <a:rPr lang="en-US" altLang="zh-CN" sz="2400" dirty="0"/>
              <a:t> </a:t>
            </a:r>
            <a:r>
              <a:rPr lang="en-US" altLang="zh-CN" sz="2400" dirty="0" err="1"/>
              <a:t>dari</a:t>
            </a:r>
            <a:r>
              <a:rPr lang="en-US" altLang="zh-CN" sz="2400" dirty="0"/>
              <a:t> stakeholder yang </a:t>
            </a:r>
            <a:r>
              <a:rPr lang="en-US" altLang="zh-CN" sz="2400" dirty="0" err="1"/>
              <a:t>baru</a:t>
            </a:r>
            <a:r>
              <a:rPr lang="en-US" altLang="zh-CN" sz="2400" dirty="0"/>
              <a:t>, </a:t>
            </a:r>
            <a:r>
              <a:rPr lang="en-US" altLang="zh-CN" sz="2400" dirty="0" err="1"/>
              <a:t>penilaian</a:t>
            </a:r>
            <a:r>
              <a:rPr lang="en-US" altLang="zh-CN" sz="2400" dirty="0"/>
              <a:t> </a:t>
            </a:r>
            <a:r>
              <a:rPr lang="en-US" altLang="zh-CN" sz="2400" dirty="0" err="1"/>
              <a:t>ulang</a:t>
            </a:r>
            <a:r>
              <a:rPr lang="en-US" altLang="zh-CN" sz="2400" dirty="0"/>
              <a:t> </a:t>
            </a:r>
            <a:r>
              <a:rPr lang="en-US" altLang="zh-CN" sz="2400" dirty="0" err="1"/>
              <a:t>dari</a:t>
            </a:r>
            <a:r>
              <a:rPr lang="en-US" altLang="zh-CN" sz="2400" dirty="0"/>
              <a:t> stakeholder yang </a:t>
            </a:r>
            <a:r>
              <a:rPr lang="en-US" altLang="zh-CN" sz="2400" dirty="0" err="1"/>
              <a:t>ada</a:t>
            </a:r>
            <a:r>
              <a:rPr lang="en-US" altLang="zh-CN" sz="2400" dirty="0"/>
              <a:t> </a:t>
            </a:r>
            <a:r>
              <a:rPr lang="en-US" altLang="zh-CN" sz="2400" dirty="0" err="1"/>
              <a:t>sehingga</a:t>
            </a:r>
            <a:r>
              <a:rPr lang="en-US" altLang="zh-CN" sz="2400" dirty="0"/>
              <a:t> </a:t>
            </a:r>
            <a:r>
              <a:rPr lang="en-US" altLang="zh-CN" sz="2400" dirty="0" err="1"/>
              <a:t>dapat</a:t>
            </a:r>
            <a:r>
              <a:rPr lang="en-US" altLang="zh-CN" sz="2400" dirty="0"/>
              <a:t> </a:t>
            </a:r>
            <a:r>
              <a:rPr lang="en-US" altLang="zh-CN" sz="2400" dirty="0" err="1"/>
              <a:t>ditampilkan</a:t>
            </a:r>
            <a:r>
              <a:rPr lang="en-US" altLang="zh-CN" sz="2400" dirty="0"/>
              <a:t>. Expert judgement yang </a:t>
            </a:r>
            <a:r>
              <a:rPr lang="en-US" altLang="zh-CN" sz="2400" dirty="0" err="1"/>
              <a:t>dapat</a:t>
            </a:r>
            <a:r>
              <a:rPr lang="en-US" altLang="zh-CN" sz="2400" dirty="0"/>
              <a:t> </a:t>
            </a:r>
            <a:r>
              <a:rPr lang="en-US" altLang="zh-CN" sz="2400" dirty="0" err="1"/>
              <a:t>dipakai</a:t>
            </a:r>
            <a:r>
              <a:rPr lang="en-US" altLang="zh-CN" sz="2400" dirty="0"/>
              <a:t> </a:t>
            </a:r>
            <a:r>
              <a:rPr lang="en-US" altLang="zh-CN" sz="2400" dirty="0" err="1"/>
              <a:t>contohnya</a:t>
            </a:r>
            <a:r>
              <a:rPr lang="en-US" altLang="zh-CN" sz="2400" dirty="0"/>
              <a:t> :</a:t>
            </a:r>
          </a:p>
          <a:p>
            <a:pPr marL="457200" indent="-457200">
              <a:buFont typeface="Wingdings" pitchFamily="2" charset="2"/>
              <a:buChar char="§"/>
            </a:pPr>
            <a:r>
              <a:rPr lang="en-US" altLang="zh-CN" sz="2400" i="1" dirty="0"/>
              <a:t> Senior management</a:t>
            </a:r>
            <a:endParaRPr lang="en-US" altLang="zh-CN" sz="2400" dirty="0"/>
          </a:p>
          <a:p>
            <a:pPr marL="457200" indent="-457200">
              <a:buFont typeface="Wingdings" pitchFamily="2" charset="2"/>
              <a:buChar char="§"/>
            </a:pPr>
            <a:r>
              <a:rPr lang="en-US" altLang="zh-CN" sz="2400" dirty="0"/>
              <a:t> Unit lain </a:t>
            </a:r>
            <a:r>
              <a:rPr lang="en-US" altLang="zh-CN" sz="2400" dirty="0" err="1"/>
              <a:t>dari</a:t>
            </a:r>
            <a:r>
              <a:rPr lang="en-US" altLang="zh-CN" sz="2400" dirty="0"/>
              <a:t> </a:t>
            </a:r>
            <a:r>
              <a:rPr lang="en-US" altLang="zh-CN" sz="2400" dirty="0" err="1"/>
              <a:t>organisasi</a:t>
            </a:r>
            <a:endParaRPr lang="en-US" altLang="zh-CN" sz="2400" dirty="0"/>
          </a:p>
          <a:p>
            <a:pPr marL="457200" indent="-457200">
              <a:buFont typeface="Wingdings" pitchFamily="2" charset="2"/>
              <a:buChar char="§"/>
            </a:pPr>
            <a:r>
              <a:rPr lang="en-US" altLang="zh-CN" sz="2400" i="1" dirty="0"/>
              <a:t> Stakeholder</a:t>
            </a:r>
            <a:r>
              <a:rPr lang="en-US" altLang="zh-CN" sz="2400" dirty="0"/>
              <a:t> </a:t>
            </a:r>
            <a:r>
              <a:rPr lang="en-US" altLang="zh-CN" sz="2400" dirty="0" err="1"/>
              <a:t>utama</a:t>
            </a:r>
            <a:endParaRPr lang="en-US" altLang="zh-CN" sz="2400" dirty="0"/>
          </a:p>
          <a:p>
            <a:pPr marL="457200" indent="-457200">
              <a:buFont typeface="Wingdings" pitchFamily="2" charset="2"/>
              <a:buChar char="§"/>
            </a:pPr>
            <a:r>
              <a:rPr lang="en-US" altLang="zh-CN" sz="2400" dirty="0"/>
              <a:t> </a:t>
            </a:r>
            <a:r>
              <a:rPr lang="en-US" altLang="zh-CN" sz="2400" dirty="0" err="1"/>
              <a:t>Manajer</a:t>
            </a:r>
            <a:r>
              <a:rPr lang="en-US" altLang="zh-CN" sz="2400" dirty="0"/>
              <a:t> </a:t>
            </a:r>
            <a:r>
              <a:rPr lang="en-US" altLang="zh-CN" sz="2400" dirty="0" err="1"/>
              <a:t>proyek</a:t>
            </a:r>
            <a:r>
              <a:rPr lang="en-US" altLang="zh-CN" sz="2400" dirty="0"/>
              <a:t> yang </a:t>
            </a:r>
            <a:r>
              <a:rPr lang="en-US" altLang="zh-CN" sz="2400" dirty="0" err="1"/>
              <a:t>bekerja</a:t>
            </a:r>
            <a:r>
              <a:rPr lang="en-US" altLang="zh-CN" sz="2400" dirty="0"/>
              <a:t> </a:t>
            </a:r>
            <a:r>
              <a:rPr lang="en-US" altLang="zh-CN" sz="2400" dirty="0" err="1"/>
              <a:t>dalam</a:t>
            </a:r>
            <a:r>
              <a:rPr lang="en-US" altLang="zh-CN" sz="2400" dirty="0"/>
              <a:t> </a:t>
            </a:r>
            <a:r>
              <a:rPr lang="en-US" altLang="zh-CN" sz="2400" dirty="0" err="1"/>
              <a:t>proyek</a:t>
            </a:r>
            <a:r>
              <a:rPr lang="en-US" altLang="zh-CN" sz="2400" dirty="0"/>
              <a:t> di area yang </a:t>
            </a:r>
            <a:r>
              <a:rPr lang="en-US" altLang="zh-CN" sz="2400" dirty="0" err="1"/>
              <a:t>sama</a:t>
            </a:r>
            <a:endParaRPr lang="en-US" altLang="zh-CN" sz="2400" dirty="0"/>
          </a:p>
          <a:p>
            <a:pPr marL="457200" indent="-457200">
              <a:buFont typeface="Wingdings" pitchFamily="2" charset="2"/>
              <a:buChar char="§"/>
            </a:pPr>
            <a:r>
              <a:rPr lang="en-US" altLang="zh-CN" sz="2400" dirty="0"/>
              <a:t> Ahli </a:t>
            </a:r>
            <a:r>
              <a:rPr lang="en-US" altLang="zh-CN" sz="2400" dirty="0" err="1"/>
              <a:t>ahli</a:t>
            </a:r>
            <a:r>
              <a:rPr lang="en-US" altLang="zh-CN" sz="2400" dirty="0"/>
              <a:t> </a:t>
            </a:r>
            <a:r>
              <a:rPr lang="en-US" altLang="zh-CN" sz="2400" dirty="0" err="1"/>
              <a:t>dalam</a:t>
            </a:r>
            <a:r>
              <a:rPr lang="en-US" altLang="zh-CN" sz="2400" dirty="0"/>
              <a:t> </a:t>
            </a:r>
            <a:r>
              <a:rPr lang="en-US" altLang="zh-CN" sz="2400" dirty="0" err="1"/>
              <a:t>bisnis</a:t>
            </a:r>
            <a:r>
              <a:rPr lang="en-US" altLang="zh-CN" sz="2400" dirty="0"/>
              <a:t> </a:t>
            </a:r>
            <a:r>
              <a:rPr lang="en-US" altLang="zh-CN" sz="2400" dirty="0" err="1"/>
              <a:t>atau</a:t>
            </a:r>
            <a:r>
              <a:rPr lang="en-US" altLang="zh-CN" sz="2400" dirty="0"/>
              <a:t> area </a:t>
            </a:r>
            <a:r>
              <a:rPr lang="en-US" altLang="zh-CN" sz="2400" dirty="0" err="1"/>
              <a:t>proyek</a:t>
            </a:r>
            <a:r>
              <a:rPr lang="en-US" altLang="zh-CN" sz="2400" dirty="0"/>
              <a:t> </a:t>
            </a:r>
            <a:r>
              <a:rPr lang="en-US" altLang="zh-CN" sz="2400" dirty="0" err="1"/>
              <a:t>tersebut</a:t>
            </a:r>
            <a:endParaRPr lang="en-US" altLang="zh-CN" sz="2400" dirty="0"/>
          </a:p>
          <a:p>
            <a:pPr marL="457200" indent="-457200">
              <a:buFont typeface="Wingdings" pitchFamily="2" charset="2"/>
              <a:buChar char="§"/>
            </a:pPr>
            <a:r>
              <a:rPr lang="en-US" altLang="zh-CN" sz="2400" i="1" dirty="0"/>
              <a:t> Industry groups</a:t>
            </a:r>
            <a:r>
              <a:rPr lang="en-US" altLang="zh-CN" sz="2400" dirty="0"/>
              <a:t> </a:t>
            </a:r>
            <a:r>
              <a:rPr lang="en-US" altLang="zh-CN" sz="2400" dirty="0" err="1"/>
              <a:t>dan</a:t>
            </a:r>
            <a:r>
              <a:rPr lang="en-US" altLang="zh-CN" sz="2400" dirty="0"/>
              <a:t> </a:t>
            </a:r>
            <a:r>
              <a:rPr lang="en-US" altLang="zh-CN" sz="2400" dirty="0" err="1"/>
              <a:t>konsultan</a:t>
            </a:r>
            <a:r>
              <a:rPr lang="en-US" altLang="zh-CN" sz="2400" dirty="0"/>
              <a:t>, </a:t>
            </a:r>
            <a:r>
              <a:rPr lang="en-US" altLang="zh-CN" sz="2400" dirty="0" err="1"/>
              <a:t>dan</a:t>
            </a:r>
            <a:endParaRPr lang="en-US" altLang="zh-CN" sz="2400" dirty="0"/>
          </a:p>
          <a:p>
            <a:pPr marL="457200" indent="-457200">
              <a:buFont typeface="Wingdings" pitchFamily="2" charset="2"/>
              <a:buChar char="§"/>
            </a:pPr>
            <a:r>
              <a:rPr lang="en-US" altLang="zh-CN" sz="2400" dirty="0"/>
              <a:t> </a:t>
            </a:r>
            <a:r>
              <a:rPr lang="en-US" altLang="zh-CN" sz="2400" dirty="0" err="1"/>
              <a:t>Profesional</a:t>
            </a:r>
            <a:r>
              <a:rPr lang="en-US" altLang="zh-CN" sz="2400" dirty="0"/>
              <a:t> </a:t>
            </a:r>
            <a:r>
              <a:rPr lang="en-US" altLang="zh-CN" sz="2400" dirty="0" err="1"/>
              <a:t>dan</a:t>
            </a:r>
            <a:r>
              <a:rPr lang="en-US" altLang="zh-CN" sz="2400" dirty="0"/>
              <a:t> </a:t>
            </a:r>
            <a:r>
              <a:rPr lang="en-US" altLang="zh-CN" sz="2400" dirty="0" err="1"/>
              <a:t>asosiasi</a:t>
            </a:r>
            <a:r>
              <a:rPr lang="en-US" altLang="zh-CN" sz="2400" dirty="0"/>
              <a:t> </a:t>
            </a:r>
            <a:r>
              <a:rPr lang="en-US" altLang="zh-CN" sz="2400" dirty="0" err="1"/>
              <a:t>teknis</a:t>
            </a:r>
            <a:r>
              <a:rPr lang="en-US" altLang="zh-CN" sz="2400" dirty="0"/>
              <a:t>, </a:t>
            </a:r>
            <a:r>
              <a:rPr lang="en-US" altLang="zh-CN" sz="2400" dirty="0" err="1"/>
              <a:t>badan</a:t>
            </a:r>
            <a:r>
              <a:rPr lang="en-US" altLang="zh-CN" sz="2400" dirty="0"/>
              <a:t> </a:t>
            </a:r>
            <a:r>
              <a:rPr lang="en-US" altLang="zh-CN" sz="2400" dirty="0" err="1"/>
              <a:t>pengatur</a:t>
            </a:r>
            <a:r>
              <a:rPr lang="en-US" altLang="zh-CN" sz="2400" dirty="0"/>
              <a:t>, </a:t>
            </a:r>
            <a:r>
              <a:rPr lang="en-US" altLang="zh-CN" sz="2400" dirty="0" err="1"/>
              <a:t>dan</a:t>
            </a:r>
            <a:r>
              <a:rPr lang="en-US" altLang="zh-CN" sz="2400" dirty="0"/>
              <a:t> </a:t>
            </a:r>
            <a:r>
              <a:rPr lang="en-US" altLang="zh-CN" sz="2400" dirty="0" err="1"/>
              <a:t>organisasi</a:t>
            </a:r>
            <a:r>
              <a:rPr lang="en-US" altLang="zh-CN" sz="2400" dirty="0"/>
              <a:t> non </a:t>
            </a:r>
            <a:r>
              <a:rPr lang="en-US" altLang="zh-CN" sz="2400" dirty="0" err="1"/>
              <a:t>pemerintah</a:t>
            </a:r>
            <a:endParaRPr lang="en-US" altLang="zh-CN" sz="2400" dirty="0"/>
          </a:p>
        </p:txBody>
      </p:sp>
    </p:spTree>
    <p:extLst>
      <p:ext uri="{BB962C8B-B14F-4D97-AF65-F5344CB8AC3E}">
        <p14:creationId xmlns:p14="http://schemas.microsoft.com/office/powerpoint/2010/main" val="423824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cs typeface="Century Gothic" charset="0"/>
              </a:rPr>
              <a:t>Project Stakeholder</a:t>
            </a:r>
            <a:r>
              <a:rPr lang="en-US" sz="3600" b="1" dirty="0"/>
              <a:t> Management: </a:t>
            </a:r>
            <a:r>
              <a:rPr lang="en-US" sz="3600" dirty="0">
                <a:solidFill>
                  <a:srgbClr val="FF0000"/>
                </a:solidFill>
                <a:latin typeface="Algerian" panose="04020705040A02060702" pitchFamily="82" charset="0"/>
              </a:rPr>
              <a:t>OVERVIEW</a:t>
            </a:r>
            <a:endParaRPr lang="id-ID" sz="3600" dirty="0">
              <a:solidFill>
                <a:srgbClr val="FF0000"/>
              </a:solidFill>
              <a:latin typeface="Algerian" panose="04020705040A02060702" pitchFamily="82"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7" name="Group 3"/>
          <p:cNvGrpSpPr>
            <a:grpSpLocks/>
          </p:cNvGrpSpPr>
          <p:nvPr/>
        </p:nvGrpSpPr>
        <p:grpSpPr bwMode="auto">
          <a:xfrm>
            <a:off x="1819008" y="1559661"/>
            <a:ext cx="7543800" cy="4022725"/>
            <a:chOff x="0" y="0"/>
            <a:chExt cx="10058400" cy="4022725"/>
          </a:xfrm>
        </p:grpSpPr>
        <p:sp>
          <p:nvSpPr>
            <p:cNvPr id="8" name="Freeform 4"/>
            <p:cNvSpPr>
              <a:spLocks/>
            </p:cNvSpPr>
            <p:nvPr/>
          </p:nvSpPr>
          <p:spPr bwMode="auto">
            <a:xfrm>
              <a:off x="3488686" y="2079295"/>
              <a:ext cx="1088148" cy="1637597"/>
            </a:xfrm>
            <a:custGeom>
              <a:avLst/>
              <a:gdLst>
                <a:gd name="T0" fmla="*/ 0 w 1088148"/>
                <a:gd name="T1" fmla="*/ 0 h 1637597"/>
                <a:gd name="T2" fmla="*/ 664546 w 1088148"/>
                <a:gd name="T3" fmla="*/ 0 h 1637597"/>
                <a:gd name="T4" fmla="*/ 664546 w 1088148"/>
                <a:gd name="T5" fmla="*/ 1637597 h 1637597"/>
                <a:gd name="T6" fmla="*/ 1088148 w 1088148"/>
                <a:gd name="T7" fmla="*/ 1637597 h 1637597"/>
                <a:gd name="T8" fmla="*/ 0 w 1088148"/>
                <a:gd name="T9" fmla="*/ 0 h 1637597"/>
                <a:gd name="T10" fmla="*/ 1088148 w 1088148"/>
                <a:gd name="T11" fmla="*/ 1637597 h 1637597"/>
              </a:gdLst>
              <a:ahLst/>
              <a:cxnLst>
                <a:cxn ang="0">
                  <a:pos x="T0" y="T1"/>
                </a:cxn>
                <a:cxn ang="0">
                  <a:pos x="T2" y="T3"/>
                </a:cxn>
                <a:cxn ang="0">
                  <a:pos x="T4" y="T5"/>
                </a:cxn>
                <a:cxn ang="0">
                  <a:pos x="T6" y="T7"/>
                </a:cxn>
              </a:cxnLst>
              <a:rect l="T8" t="T9" r="T10" b="T11"/>
              <a:pathLst>
                <a:path w="1088148" h="1637597">
                  <a:moveTo>
                    <a:pt x="0" y="0"/>
                  </a:moveTo>
                  <a:lnTo>
                    <a:pt x="664546" y="0"/>
                  </a:lnTo>
                  <a:lnTo>
                    <a:pt x="664546" y="1637597"/>
                  </a:lnTo>
                  <a:lnTo>
                    <a:pt x="1088148" y="1637597"/>
                  </a:lnTo>
                </a:path>
              </a:pathLst>
            </a:custGeom>
            <a:noFill/>
            <a:ln w="12700" cap="flat" cmpd="sng">
              <a:solidFill>
                <a:srgbClr val="B5670B"/>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2F2B20"/>
                </a:solidFill>
              </a:endParaRPr>
            </a:p>
          </p:txBody>
        </p:sp>
        <p:sp>
          <p:nvSpPr>
            <p:cNvPr id="9" name="Freeform 5"/>
            <p:cNvSpPr>
              <a:spLocks/>
            </p:cNvSpPr>
            <p:nvPr/>
          </p:nvSpPr>
          <p:spPr bwMode="auto">
            <a:xfrm>
              <a:off x="3488686" y="2079295"/>
              <a:ext cx="1074466" cy="568807"/>
            </a:xfrm>
            <a:custGeom>
              <a:avLst/>
              <a:gdLst>
                <a:gd name="T0" fmla="*/ 0 w 1074466"/>
                <a:gd name="T1" fmla="*/ 0 h 568807"/>
                <a:gd name="T2" fmla="*/ 650864 w 1074466"/>
                <a:gd name="T3" fmla="*/ 0 h 568807"/>
                <a:gd name="T4" fmla="*/ 650864 w 1074466"/>
                <a:gd name="T5" fmla="*/ 568807 h 568807"/>
                <a:gd name="T6" fmla="*/ 1074466 w 1074466"/>
                <a:gd name="T7" fmla="*/ 568807 h 568807"/>
                <a:gd name="T8" fmla="*/ 0 w 1074466"/>
                <a:gd name="T9" fmla="*/ 0 h 568807"/>
                <a:gd name="T10" fmla="*/ 1074466 w 1074466"/>
                <a:gd name="T11" fmla="*/ 568807 h 568807"/>
              </a:gdLst>
              <a:ahLst/>
              <a:cxnLst>
                <a:cxn ang="0">
                  <a:pos x="T0" y="T1"/>
                </a:cxn>
                <a:cxn ang="0">
                  <a:pos x="T2" y="T3"/>
                </a:cxn>
                <a:cxn ang="0">
                  <a:pos x="T4" y="T5"/>
                </a:cxn>
                <a:cxn ang="0">
                  <a:pos x="T6" y="T7"/>
                </a:cxn>
              </a:cxnLst>
              <a:rect l="T8" t="T9" r="T10" b="T11"/>
              <a:pathLst>
                <a:path w="1074466" h="568807">
                  <a:moveTo>
                    <a:pt x="0" y="0"/>
                  </a:moveTo>
                  <a:lnTo>
                    <a:pt x="650864" y="0"/>
                  </a:lnTo>
                  <a:lnTo>
                    <a:pt x="650864" y="568807"/>
                  </a:lnTo>
                  <a:lnTo>
                    <a:pt x="1074466" y="568807"/>
                  </a:lnTo>
                </a:path>
              </a:pathLst>
            </a:custGeom>
            <a:noFill/>
            <a:ln w="12700" cap="flat" cmpd="sng">
              <a:solidFill>
                <a:srgbClr val="B5670B"/>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2F2B20"/>
                </a:solidFill>
              </a:endParaRPr>
            </a:p>
          </p:txBody>
        </p:sp>
        <p:sp>
          <p:nvSpPr>
            <p:cNvPr id="10" name="Freeform 6"/>
            <p:cNvSpPr>
              <a:spLocks/>
            </p:cNvSpPr>
            <p:nvPr/>
          </p:nvSpPr>
          <p:spPr bwMode="auto">
            <a:xfrm>
              <a:off x="3488686" y="1497438"/>
              <a:ext cx="1101788" cy="581856"/>
            </a:xfrm>
            <a:custGeom>
              <a:avLst/>
              <a:gdLst>
                <a:gd name="T0" fmla="*/ 0 w 1101788"/>
                <a:gd name="T1" fmla="*/ 581856 h 581856"/>
                <a:gd name="T2" fmla="*/ 678186 w 1101788"/>
                <a:gd name="T3" fmla="*/ 581856 h 581856"/>
                <a:gd name="T4" fmla="*/ 678186 w 1101788"/>
                <a:gd name="T5" fmla="*/ 0 h 581856"/>
                <a:gd name="T6" fmla="*/ 1101788 w 1101788"/>
                <a:gd name="T7" fmla="*/ 0 h 581856"/>
                <a:gd name="T8" fmla="*/ 0 w 1101788"/>
                <a:gd name="T9" fmla="*/ 0 h 581856"/>
                <a:gd name="T10" fmla="*/ 1101788 w 1101788"/>
                <a:gd name="T11" fmla="*/ 581856 h 581856"/>
              </a:gdLst>
              <a:ahLst/>
              <a:cxnLst>
                <a:cxn ang="0">
                  <a:pos x="T0" y="T1"/>
                </a:cxn>
                <a:cxn ang="0">
                  <a:pos x="T2" y="T3"/>
                </a:cxn>
                <a:cxn ang="0">
                  <a:pos x="T4" y="T5"/>
                </a:cxn>
                <a:cxn ang="0">
                  <a:pos x="T6" y="T7"/>
                </a:cxn>
              </a:cxnLst>
              <a:rect l="T8" t="T9" r="T10" b="T11"/>
              <a:pathLst>
                <a:path w="1101788" h="581856">
                  <a:moveTo>
                    <a:pt x="0" y="581856"/>
                  </a:moveTo>
                  <a:lnTo>
                    <a:pt x="678186" y="581856"/>
                  </a:lnTo>
                  <a:lnTo>
                    <a:pt x="678186" y="0"/>
                  </a:lnTo>
                  <a:lnTo>
                    <a:pt x="1101788" y="0"/>
                  </a:lnTo>
                </a:path>
              </a:pathLst>
            </a:custGeom>
            <a:noFill/>
            <a:ln w="12700" cap="flat" cmpd="sng">
              <a:solidFill>
                <a:srgbClr val="B5670B"/>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2F2B20"/>
                </a:solidFill>
              </a:endParaRPr>
            </a:p>
          </p:txBody>
        </p:sp>
        <p:sp>
          <p:nvSpPr>
            <p:cNvPr id="11" name="Freeform 7"/>
            <p:cNvSpPr>
              <a:spLocks/>
            </p:cNvSpPr>
            <p:nvPr/>
          </p:nvSpPr>
          <p:spPr bwMode="auto">
            <a:xfrm>
              <a:off x="3488686" y="674319"/>
              <a:ext cx="1088148" cy="1404975"/>
            </a:xfrm>
            <a:custGeom>
              <a:avLst/>
              <a:gdLst>
                <a:gd name="T0" fmla="*/ 0 w 1088148"/>
                <a:gd name="T1" fmla="*/ 1404975 h 1404975"/>
                <a:gd name="T2" fmla="*/ 664546 w 1088148"/>
                <a:gd name="T3" fmla="*/ 1404975 h 1404975"/>
                <a:gd name="T4" fmla="*/ 664546 w 1088148"/>
                <a:gd name="T5" fmla="*/ 0 h 1404975"/>
                <a:gd name="T6" fmla="*/ 1088148 w 1088148"/>
                <a:gd name="T7" fmla="*/ 0 h 1404975"/>
                <a:gd name="T8" fmla="*/ 0 w 1088148"/>
                <a:gd name="T9" fmla="*/ 0 h 1404975"/>
                <a:gd name="T10" fmla="*/ 1088148 w 1088148"/>
                <a:gd name="T11" fmla="*/ 1404975 h 1404975"/>
              </a:gdLst>
              <a:ahLst/>
              <a:cxnLst>
                <a:cxn ang="0">
                  <a:pos x="T0" y="T1"/>
                </a:cxn>
                <a:cxn ang="0">
                  <a:pos x="T2" y="T3"/>
                </a:cxn>
                <a:cxn ang="0">
                  <a:pos x="T4" y="T5"/>
                </a:cxn>
                <a:cxn ang="0">
                  <a:pos x="T6" y="T7"/>
                </a:cxn>
              </a:cxnLst>
              <a:rect l="T8" t="T9" r="T10" b="T11"/>
              <a:pathLst>
                <a:path w="1088148" h="1404975">
                  <a:moveTo>
                    <a:pt x="0" y="1404975"/>
                  </a:moveTo>
                  <a:lnTo>
                    <a:pt x="664546" y="1404975"/>
                  </a:lnTo>
                  <a:lnTo>
                    <a:pt x="664546" y="0"/>
                  </a:lnTo>
                  <a:lnTo>
                    <a:pt x="1088148" y="0"/>
                  </a:lnTo>
                </a:path>
              </a:pathLst>
            </a:custGeom>
            <a:noFill/>
            <a:ln w="12700" cap="flat" cmpd="sng">
              <a:solidFill>
                <a:srgbClr val="B5670B"/>
              </a:solidFill>
              <a:bevel/>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2F2B20"/>
                </a:solidFill>
              </a:endParaRPr>
            </a:p>
          </p:txBody>
        </p:sp>
        <p:sp>
          <p:nvSpPr>
            <p:cNvPr id="12" name="Rectangle 8"/>
            <p:cNvSpPr>
              <a:spLocks noChangeArrowheads="1"/>
            </p:cNvSpPr>
            <p:nvPr/>
          </p:nvSpPr>
          <p:spPr bwMode="auto">
            <a:xfrm>
              <a:off x="691472" y="1146248"/>
              <a:ext cx="2797213" cy="1866093"/>
            </a:xfrm>
            <a:prstGeom prst="rect">
              <a:avLst/>
            </a:prstGeom>
            <a:gradFill rotWithShape="0">
              <a:gsLst>
                <a:gs pos="0">
                  <a:srgbClr val="E07900"/>
                </a:gs>
                <a:gs pos="34000">
                  <a:srgbClr val="E47B00"/>
                </a:gs>
                <a:gs pos="70000">
                  <a:srgbClr val="E77C00"/>
                </a:gs>
                <a:gs pos="100000">
                  <a:srgbClr val="EE8204"/>
                </a:gs>
              </a:gsLst>
              <a:path path="rect">
                <a:fillToRect l="100000" t="10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en-US">
                <a:solidFill>
                  <a:srgbClr val="2F2B20"/>
                </a:solidFill>
              </a:endParaRPr>
            </a:p>
          </p:txBody>
        </p:sp>
        <p:sp>
          <p:nvSpPr>
            <p:cNvPr id="14" name="Rectangle 9"/>
            <p:cNvSpPr>
              <a:spLocks noChangeArrowheads="1"/>
            </p:cNvSpPr>
            <p:nvPr/>
          </p:nvSpPr>
          <p:spPr bwMode="auto">
            <a:xfrm>
              <a:off x="691472" y="1146248"/>
              <a:ext cx="2797213" cy="186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780" tIns="17780" rIns="17780" bIns="17780" anchor="ctr"/>
            <a:lstStyle/>
            <a:p>
              <a:pPr algn="ctr">
                <a:lnSpc>
                  <a:spcPct val="90000"/>
                </a:lnSpc>
                <a:spcAft>
                  <a:spcPct val="35000"/>
                </a:spcAft>
              </a:pPr>
              <a:r>
                <a:rPr lang="en-US" sz="2800" b="1" dirty="0">
                  <a:solidFill>
                    <a:srgbClr val="FFFFFF"/>
                  </a:solidFill>
                  <a:cs typeface="Calibri" pitchFamily="34" charset="0"/>
                  <a:sym typeface="Calibri" pitchFamily="34" charset="0"/>
                </a:rPr>
                <a:t>Project</a:t>
              </a:r>
              <a:endParaRPr lang="en-US" altLang="en-US" sz="2800" b="1" dirty="0">
                <a:solidFill>
                  <a:srgbClr val="FFFFFF"/>
                </a:solidFill>
                <a:cs typeface="Calibri" pitchFamily="34" charset="0"/>
                <a:sym typeface="Calibri" pitchFamily="34" charset="0"/>
              </a:endParaRPr>
            </a:p>
            <a:p>
              <a:pPr algn="ctr">
                <a:lnSpc>
                  <a:spcPct val="90000"/>
                </a:lnSpc>
                <a:spcAft>
                  <a:spcPct val="35000"/>
                </a:spcAft>
              </a:pPr>
              <a:r>
                <a:rPr lang="en-US" sz="2800" b="1" dirty="0">
                  <a:solidFill>
                    <a:srgbClr val="FFFFFF"/>
                  </a:solidFill>
                  <a:cs typeface="Calibri" pitchFamily="34" charset="0"/>
                  <a:sym typeface="Calibri" pitchFamily="34" charset="0"/>
                </a:rPr>
                <a:t>Stakeholder</a:t>
              </a:r>
            </a:p>
            <a:p>
              <a:pPr algn="ctr">
                <a:lnSpc>
                  <a:spcPct val="90000"/>
                </a:lnSpc>
                <a:spcAft>
                  <a:spcPct val="35000"/>
                </a:spcAft>
              </a:pPr>
              <a:r>
                <a:rPr lang="en-US" sz="2800" b="1" dirty="0">
                  <a:solidFill>
                    <a:srgbClr val="FFFFFF"/>
                  </a:solidFill>
                  <a:cs typeface="Calibri" pitchFamily="34" charset="0"/>
                  <a:sym typeface="Calibri" pitchFamily="34" charset="0"/>
                </a:rPr>
                <a:t>Management</a:t>
              </a:r>
              <a:endParaRPr lang="en-US" altLang="en-US" sz="2800" b="1" dirty="0">
                <a:solidFill>
                  <a:srgbClr val="FFFFFF"/>
                </a:solidFill>
                <a:cs typeface="Calibri" pitchFamily="34" charset="0"/>
                <a:sym typeface="Calibri" pitchFamily="34" charset="0"/>
              </a:endParaRPr>
            </a:p>
          </p:txBody>
        </p:sp>
        <p:sp>
          <p:nvSpPr>
            <p:cNvPr id="15" name="Rectangle 10"/>
            <p:cNvSpPr>
              <a:spLocks noChangeArrowheads="1"/>
            </p:cNvSpPr>
            <p:nvPr/>
          </p:nvSpPr>
          <p:spPr bwMode="auto">
            <a:xfrm>
              <a:off x="4576835" y="370560"/>
              <a:ext cx="3593839" cy="607517"/>
            </a:xfrm>
            <a:prstGeom prst="rect">
              <a:avLst/>
            </a:prstGeom>
            <a:gradFill rotWithShape="0">
              <a:gsLst>
                <a:gs pos="0">
                  <a:srgbClr val="E07900"/>
                </a:gs>
                <a:gs pos="34000">
                  <a:srgbClr val="E47B00"/>
                </a:gs>
                <a:gs pos="70000">
                  <a:srgbClr val="E77C00"/>
                </a:gs>
                <a:gs pos="100000">
                  <a:srgbClr val="EE8204"/>
                </a:gs>
              </a:gsLst>
              <a:path path="rect">
                <a:fillToRect l="100000" t="10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en-US">
                <a:solidFill>
                  <a:srgbClr val="2F2B20"/>
                </a:solidFill>
              </a:endParaRPr>
            </a:p>
          </p:txBody>
        </p:sp>
        <p:sp>
          <p:nvSpPr>
            <p:cNvPr id="16" name="Rectangle 11"/>
            <p:cNvSpPr>
              <a:spLocks noChangeArrowheads="1"/>
            </p:cNvSpPr>
            <p:nvPr/>
          </p:nvSpPr>
          <p:spPr bwMode="auto">
            <a:xfrm>
              <a:off x="4576835" y="370560"/>
              <a:ext cx="3593839" cy="60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 tIns="11430" rIns="11430" bIns="11430" anchor="ctr"/>
            <a:lstStyle/>
            <a:p>
              <a:pPr algn="ctr">
                <a:lnSpc>
                  <a:spcPct val="90000"/>
                </a:lnSpc>
                <a:spcAft>
                  <a:spcPct val="35000"/>
                </a:spcAft>
              </a:pPr>
              <a:r>
                <a:rPr lang="en-US">
                  <a:solidFill>
                    <a:srgbClr val="FFFFFF"/>
                  </a:solidFill>
                  <a:cs typeface="Calibri" pitchFamily="34" charset="0"/>
                  <a:sym typeface="Calibri" pitchFamily="34" charset="0"/>
                </a:rPr>
                <a:t> Identify Stakeholders</a:t>
              </a:r>
            </a:p>
          </p:txBody>
        </p:sp>
        <p:sp>
          <p:nvSpPr>
            <p:cNvPr id="17" name="Rectangle 12"/>
            <p:cNvSpPr>
              <a:spLocks noChangeArrowheads="1"/>
            </p:cNvSpPr>
            <p:nvPr/>
          </p:nvSpPr>
          <p:spPr bwMode="auto">
            <a:xfrm>
              <a:off x="4590475" y="1193679"/>
              <a:ext cx="3593839" cy="607517"/>
            </a:xfrm>
            <a:prstGeom prst="rect">
              <a:avLst/>
            </a:prstGeom>
            <a:gradFill rotWithShape="0">
              <a:gsLst>
                <a:gs pos="0">
                  <a:srgbClr val="E07900"/>
                </a:gs>
                <a:gs pos="34000">
                  <a:srgbClr val="E47B00"/>
                </a:gs>
                <a:gs pos="70000">
                  <a:srgbClr val="E77C00"/>
                </a:gs>
                <a:gs pos="100000">
                  <a:srgbClr val="EE8204"/>
                </a:gs>
              </a:gsLst>
              <a:path path="rect">
                <a:fillToRect l="100000" t="10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en-US">
                <a:solidFill>
                  <a:srgbClr val="2F2B20"/>
                </a:solidFill>
              </a:endParaRPr>
            </a:p>
          </p:txBody>
        </p:sp>
        <p:sp>
          <p:nvSpPr>
            <p:cNvPr id="18" name="Rectangle 13"/>
            <p:cNvSpPr>
              <a:spLocks noChangeArrowheads="1"/>
            </p:cNvSpPr>
            <p:nvPr/>
          </p:nvSpPr>
          <p:spPr bwMode="auto">
            <a:xfrm>
              <a:off x="4590475" y="1193679"/>
              <a:ext cx="3593839" cy="60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 tIns="11430" rIns="11430" bIns="11430" anchor="ctr"/>
            <a:lstStyle/>
            <a:p>
              <a:pPr algn="ctr">
                <a:lnSpc>
                  <a:spcPct val="90000"/>
                </a:lnSpc>
                <a:spcAft>
                  <a:spcPct val="35000"/>
                </a:spcAft>
              </a:pPr>
              <a:r>
                <a:rPr lang="en-US" dirty="0">
                  <a:solidFill>
                    <a:srgbClr val="FFFFFF"/>
                  </a:solidFill>
                  <a:cs typeface="Calibri" pitchFamily="34" charset="0"/>
                  <a:sym typeface="Calibri" pitchFamily="34" charset="0"/>
                </a:rPr>
                <a:t>PLAN STAKEHOLDER ENGAGEMENT</a:t>
              </a:r>
            </a:p>
          </p:txBody>
        </p:sp>
        <p:sp>
          <p:nvSpPr>
            <p:cNvPr id="19" name="Rectangle 14"/>
            <p:cNvSpPr>
              <a:spLocks noChangeArrowheads="1"/>
            </p:cNvSpPr>
            <p:nvPr/>
          </p:nvSpPr>
          <p:spPr bwMode="auto">
            <a:xfrm>
              <a:off x="4563153" y="2344343"/>
              <a:ext cx="3593839" cy="607517"/>
            </a:xfrm>
            <a:prstGeom prst="rect">
              <a:avLst/>
            </a:prstGeom>
            <a:gradFill rotWithShape="0">
              <a:gsLst>
                <a:gs pos="0">
                  <a:srgbClr val="E07900"/>
                </a:gs>
                <a:gs pos="34000">
                  <a:srgbClr val="E47B00"/>
                </a:gs>
                <a:gs pos="70000">
                  <a:srgbClr val="E77C00"/>
                </a:gs>
                <a:gs pos="100000">
                  <a:srgbClr val="EE8204"/>
                </a:gs>
              </a:gsLst>
              <a:path path="rect">
                <a:fillToRect l="100000" t="10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en-US">
                <a:solidFill>
                  <a:srgbClr val="2F2B20"/>
                </a:solidFill>
              </a:endParaRPr>
            </a:p>
          </p:txBody>
        </p:sp>
        <p:sp>
          <p:nvSpPr>
            <p:cNvPr id="20" name="Rectangle 15"/>
            <p:cNvSpPr>
              <a:spLocks noChangeArrowheads="1"/>
            </p:cNvSpPr>
            <p:nvPr/>
          </p:nvSpPr>
          <p:spPr bwMode="auto">
            <a:xfrm>
              <a:off x="4563153" y="2344343"/>
              <a:ext cx="3593839" cy="60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 tIns="11430" rIns="11430" bIns="11430" anchor="ctr"/>
            <a:lstStyle/>
            <a:p>
              <a:pPr algn="ctr">
                <a:lnSpc>
                  <a:spcPct val="90000"/>
                </a:lnSpc>
                <a:spcAft>
                  <a:spcPct val="35000"/>
                </a:spcAft>
              </a:pPr>
              <a:r>
                <a:rPr lang="en-US">
                  <a:solidFill>
                    <a:srgbClr val="FFFFFF"/>
                  </a:solidFill>
                  <a:cs typeface="Calibri" pitchFamily="34" charset="0"/>
                  <a:sym typeface="Calibri" pitchFamily="34" charset="0"/>
                </a:rPr>
                <a:t>Manage Stakeholder Engagement</a:t>
              </a:r>
            </a:p>
          </p:txBody>
        </p:sp>
        <p:sp>
          <p:nvSpPr>
            <p:cNvPr id="21" name="Rectangle 16"/>
            <p:cNvSpPr>
              <a:spLocks noChangeArrowheads="1"/>
            </p:cNvSpPr>
            <p:nvPr/>
          </p:nvSpPr>
          <p:spPr bwMode="auto">
            <a:xfrm>
              <a:off x="4576835" y="3413134"/>
              <a:ext cx="3593839" cy="607517"/>
            </a:xfrm>
            <a:prstGeom prst="rect">
              <a:avLst/>
            </a:prstGeom>
            <a:gradFill rotWithShape="0">
              <a:gsLst>
                <a:gs pos="0">
                  <a:srgbClr val="E07900"/>
                </a:gs>
                <a:gs pos="34000">
                  <a:srgbClr val="E47B00"/>
                </a:gs>
                <a:gs pos="70000">
                  <a:srgbClr val="E77C00"/>
                </a:gs>
                <a:gs pos="100000">
                  <a:srgbClr val="EE8204"/>
                </a:gs>
              </a:gsLst>
              <a:path path="rect">
                <a:fillToRect l="100000" t="100000"/>
              </a:path>
            </a:gra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en-US">
                <a:solidFill>
                  <a:srgbClr val="2F2B20"/>
                </a:solidFill>
              </a:endParaRPr>
            </a:p>
          </p:txBody>
        </p:sp>
        <p:sp>
          <p:nvSpPr>
            <p:cNvPr id="22" name="Rectangle 17"/>
            <p:cNvSpPr>
              <a:spLocks noChangeArrowheads="1"/>
            </p:cNvSpPr>
            <p:nvPr/>
          </p:nvSpPr>
          <p:spPr bwMode="auto">
            <a:xfrm>
              <a:off x="4576835" y="3413134"/>
              <a:ext cx="3593839" cy="60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30" tIns="11430" rIns="11430" bIns="11430" anchor="ctr"/>
            <a:lstStyle/>
            <a:p>
              <a:pPr algn="ctr">
                <a:lnSpc>
                  <a:spcPct val="90000"/>
                </a:lnSpc>
                <a:spcAft>
                  <a:spcPct val="35000"/>
                </a:spcAft>
              </a:pPr>
              <a:r>
                <a:rPr lang="en-US" dirty="0">
                  <a:solidFill>
                    <a:srgbClr val="FFFFFF"/>
                  </a:solidFill>
                  <a:cs typeface="Calibri" pitchFamily="34" charset="0"/>
                  <a:sym typeface="Calibri" pitchFamily="34" charset="0"/>
                </a:rPr>
                <a:t>Monitor Stakeholder Engagement</a:t>
              </a:r>
            </a:p>
          </p:txBody>
        </p:sp>
      </p:grpSp>
    </p:spTree>
    <p:extLst>
      <p:ext uri="{BB962C8B-B14F-4D97-AF65-F5344CB8AC3E}">
        <p14:creationId xmlns:p14="http://schemas.microsoft.com/office/powerpoint/2010/main" val="3244655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4" name="Group 3"/>
          <p:cNvGrpSpPr/>
          <p:nvPr/>
        </p:nvGrpSpPr>
        <p:grpSpPr>
          <a:xfrm>
            <a:off x="1155258" y="6114196"/>
            <a:ext cx="10295214" cy="587171"/>
            <a:chOff x="0" y="5565228"/>
            <a:chExt cx="5029200" cy="646386"/>
          </a:xfrm>
        </p:grpSpPr>
        <p:sp>
          <p:nvSpPr>
            <p:cNvPr id="9" name="Rectangle 8"/>
            <p:cNvSpPr/>
            <p:nvPr/>
          </p:nvSpPr>
          <p:spPr>
            <a:xfrm>
              <a:off x="1828800" y="5565228"/>
              <a:ext cx="16764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4" dirty="0">
                  <a:ln/>
                  <a:solidFill>
                    <a:schemeClr val="tx1"/>
                  </a:solidFill>
                </a:rPr>
                <a:t>2. Expert judgment</a:t>
              </a:r>
              <a:endParaRPr lang="en-US" dirty="0">
                <a:solidFill>
                  <a:schemeClr val="tx1"/>
                </a:solidFill>
              </a:endParaRPr>
            </a:p>
          </p:txBody>
        </p:sp>
        <p:sp>
          <p:nvSpPr>
            <p:cNvPr id="10" name="Rectangle 9"/>
            <p:cNvSpPr/>
            <p:nvPr/>
          </p:nvSpPr>
          <p:spPr>
            <a:xfrm>
              <a:off x="3505200" y="5565228"/>
              <a:ext cx="1524000" cy="646386"/>
            </a:xfrm>
            <a:prstGeom prst="rect">
              <a:avLst/>
            </a:prstGeom>
            <a:solidFill>
              <a:schemeClr val="tx1"/>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bg1"/>
                  </a:solidFill>
                </a:rPr>
                <a:t>3. Meetings</a:t>
              </a:r>
            </a:p>
          </p:txBody>
        </p:sp>
        <p:sp>
          <p:nvSpPr>
            <p:cNvPr id="15" name="Rectangle 14"/>
            <p:cNvSpPr/>
            <p:nvPr/>
          </p:nvSpPr>
          <p:spPr>
            <a:xfrm>
              <a:off x="0" y="5565228"/>
              <a:ext cx="1828800" cy="646386"/>
            </a:xfrm>
            <a:prstGeom prst="rect">
              <a:avLst/>
            </a:prstGeom>
            <a:solidFill>
              <a:schemeClr val="bg1">
                <a:lumMod val="65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pc="-4" dirty="0">
                  <a:ln/>
                  <a:solidFill>
                    <a:schemeClr val="tx1"/>
                  </a:solidFill>
                </a:rPr>
                <a:t>1. Information management systems</a:t>
              </a:r>
              <a:endParaRPr lang="en-US" dirty="0">
                <a:solidFill>
                  <a:schemeClr val="tx1"/>
                </a:solidFill>
              </a:endParaRPr>
            </a:p>
          </p:txBody>
        </p:sp>
      </p:grpSp>
      <p:sp>
        <p:nvSpPr>
          <p:cNvPr id="14" name="Shape 454"/>
          <p:cNvSpPr txBox="1">
            <a:spLocks noGrp="1"/>
          </p:cNvSpPr>
          <p:nvPr>
            <p:ph type="title"/>
          </p:nvPr>
        </p:nvSpPr>
        <p:spPr>
          <a:xfrm>
            <a:off x="186577" y="787199"/>
            <a:ext cx="8144133" cy="672075"/>
          </a:xfrm>
          <a:prstGeom prst="rect">
            <a:avLst/>
          </a:prstGeom>
          <a:solidFill>
            <a:srgbClr val="FFFF00"/>
          </a:solidFill>
          <a:ln w="19050">
            <a:prstDash val="sysDash"/>
          </a:ln>
        </p:spPr>
        <p:txBody>
          <a:bodyPr lIns="91425" tIns="91425" rIns="91425" bIns="91425" anchor="b" anchorCtr="0">
            <a:noAutofit/>
          </a:bodyPr>
          <a:lstStyle/>
          <a:p>
            <a:pPr lvl="0"/>
            <a:r>
              <a:rPr lang="en-US" sz="3600" spc="-4" dirty="0">
                <a:ln/>
              </a:rPr>
              <a:t>3. Meetings</a:t>
            </a:r>
            <a:endParaRPr lang="en-US" sz="3600" dirty="0"/>
          </a:p>
        </p:txBody>
      </p:sp>
      <p:sp>
        <p:nvSpPr>
          <p:cNvPr id="3" name="Rectangle 2"/>
          <p:cNvSpPr/>
          <p:nvPr/>
        </p:nvSpPr>
        <p:spPr>
          <a:xfrm>
            <a:off x="823414" y="1841920"/>
            <a:ext cx="9098507" cy="1815882"/>
          </a:xfrm>
          <a:prstGeom prst="rect">
            <a:avLst/>
          </a:prstGeom>
        </p:spPr>
        <p:txBody>
          <a:bodyPr wrap="square">
            <a:spAutoFit/>
          </a:bodyPr>
          <a:lstStyle/>
          <a:p>
            <a:pPr marL="457200" indent="-457200"/>
            <a:r>
              <a:rPr lang="en-US" altLang="zh-CN" sz="2800" dirty="0" err="1"/>
              <a:t>adalah</a:t>
            </a:r>
            <a:r>
              <a:rPr lang="en-US" altLang="zh-CN" sz="2800" dirty="0"/>
              <a:t> </a:t>
            </a:r>
            <a:r>
              <a:rPr lang="en-US" altLang="zh-CN" sz="2800" dirty="0" err="1"/>
              <a:t>sebuah</a:t>
            </a:r>
            <a:r>
              <a:rPr lang="en-US" altLang="zh-CN" sz="2800" dirty="0"/>
              <a:t> </a:t>
            </a:r>
            <a:r>
              <a:rPr lang="en-US" altLang="zh-CN" sz="2800" dirty="0" err="1"/>
              <a:t>pertemuan</a:t>
            </a:r>
            <a:r>
              <a:rPr lang="en-US" altLang="zh-CN" sz="2800" dirty="0"/>
              <a:t> yang </a:t>
            </a:r>
            <a:r>
              <a:rPr lang="en-US" altLang="zh-CN" sz="2800" dirty="0" err="1"/>
              <a:t>sengaja</a:t>
            </a:r>
            <a:r>
              <a:rPr lang="en-US" altLang="zh-CN" sz="2800" dirty="0"/>
              <a:t> </a:t>
            </a:r>
            <a:r>
              <a:rPr lang="en-US" altLang="zh-CN" sz="2800" dirty="0" err="1"/>
              <a:t>diadakan</a:t>
            </a:r>
            <a:r>
              <a:rPr lang="en-US" altLang="zh-CN" sz="2800" dirty="0"/>
              <a:t> </a:t>
            </a:r>
            <a:r>
              <a:rPr lang="en-US" altLang="zh-CN" sz="2800" dirty="0" err="1"/>
              <a:t>untuk</a:t>
            </a:r>
            <a:r>
              <a:rPr lang="en-US" altLang="zh-CN" sz="2800" dirty="0"/>
              <a:t> </a:t>
            </a:r>
            <a:r>
              <a:rPr lang="en-US" altLang="zh-CN" sz="2800" dirty="0" err="1"/>
              <a:t>mempertemukan</a:t>
            </a:r>
            <a:r>
              <a:rPr lang="en-US" altLang="zh-CN" sz="2800" dirty="0"/>
              <a:t> para </a:t>
            </a:r>
            <a:r>
              <a:rPr lang="en-US" altLang="zh-CN" sz="2800" dirty="0" err="1"/>
              <a:t>pemilik</a:t>
            </a:r>
            <a:r>
              <a:rPr lang="en-US" altLang="zh-CN" sz="2800" dirty="0"/>
              <a:t> </a:t>
            </a:r>
            <a:r>
              <a:rPr lang="en-US" altLang="zh-CN" sz="2800" dirty="0" err="1"/>
              <a:t>kepentingan</a:t>
            </a:r>
            <a:r>
              <a:rPr lang="en-US" altLang="zh-CN" sz="2800" dirty="0"/>
              <a:t> </a:t>
            </a:r>
            <a:r>
              <a:rPr lang="en-US" altLang="zh-CN" sz="2800" dirty="0" err="1"/>
              <a:t>untuk</a:t>
            </a:r>
            <a:r>
              <a:rPr lang="en-US" altLang="zh-CN" sz="2800" dirty="0"/>
              <a:t> </a:t>
            </a:r>
            <a:r>
              <a:rPr lang="en-US" altLang="zh-CN" sz="2800" dirty="0" err="1"/>
              <a:t>saling</a:t>
            </a:r>
            <a:r>
              <a:rPr lang="en-US" altLang="zh-CN" sz="2800" dirty="0"/>
              <a:t> </a:t>
            </a:r>
            <a:r>
              <a:rPr lang="en-US" altLang="zh-CN" sz="2800" dirty="0" err="1"/>
              <a:t>bertukar</a:t>
            </a:r>
            <a:r>
              <a:rPr lang="en-US" altLang="zh-CN" sz="2800" dirty="0"/>
              <a:t> </a:t>
            </a:r>
            <a:r>
              <a:rPr lang="en-US" altLang="zh-CN" sz="2800" dirty="0" err="1"/>
              <a:t>informasi</a:t>
            </a:r>
            <a:r>
              <a:rPr lang="en-US" altLang="zh-CN" sz="2800" dirty="0"/>
              <a:t> </a:t>
            </a:r>
            <a:r>
              <a:rPr lang="en-US" altLang="zh-CN" sz="2800" dirty="0" err="1"/>
              <a:t>dan</a:t>
            </a:r>
            <a:r>
              <a:rPr lang="en-US" altLang="zh-CN" sz="2800" dirty="0"/>
              <a:t> </a:t>
            </a:r>
            <a:r>
              <a:rPr lang="en-US" altLang="zh-CN" sz="2800" dirty="0" err="1"/>
              <a:t>menganalisis</a:t>
            </a:r>
            <a:r>
              <a:rPr lang="en-US" altLang="zh-CN" sz="2800" dirty="0"/>
              <a:t> </a:t>
            </a:r>
            <a:r>
              <a:rPr lang="en-US" altLang="zh-CN" sz="2800" dirty="0" err="1"/>
              <a:t>informasi</a:t>
            </a:r>
            <a:r>
              <a:rPr lang="en-US" altLang="zh-CN" sz="2800" dirty="0"/>
              <a:t> yang </a:t>
            </a:r>
            <a:r>
              <a:rPr lang="en-US" altLang="zh-CN" sz="2800" dirty="0" err="1"/>
              <a:t>saling</a:t>
            </a:r>
            <a:r>
              <a:rPr lang="en-US" altLang="zh-CN" sz="2800" dirty="0"/>
              <a:t> </a:t>
            </a:r>
            <a:r>
              <a:rPr lang="en-US" altLang="zh-CN" sz="2800" dirty="0" err="1"/>
              <a:t>terkait</a:t>
            </a:r>
            <a:r>
              <a:rPr lang="en-US" altLang="zh-CN" sz="2800" dirty="0"/>
              <a:t> </a:t>
            </a:r>
            <a:r>
              <a:rPr lang="en-US" altLang="zh-CN" sz="2800" dirty="0" err="1"/>
              <a:t>satu</a:t>
            </a:r>
            <a:r>
              <a:rPr lang="en-US" altLang="zh-CN" sz="2800" dirty="0"/>
              <a:t> </a:t>
            </a:r>
            <a:r>
              <a:rPr lang="en-US" altLang="zh-CN" sz="2800" dirty="0" err="1"/>
              <a:t>sama</a:t>
            </a:r>
            <a:r>
              <a:rPr lang="en-US" altLang="zh-CN" sz="2800" dirty="0"/>
              <a:t> lain</a:t>
            </a:r>
          </a:p>
        </p:txBody>
      </p:sp>
    </p:spTree>
    <p:extLst>
      <p:ext uri="{BB962C8B-B14F-4D97-AF65-F5344CB8AC3E}">
        <p14:creationId xmlns:p14="http://schemas.microsoft.com/office/powerpoint/2010/main" val="1016066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0" name="Group 9"/>
          <p:cNvGrpSpPr/>
          <p:nvPr/>
        </p:nvGrpSpPr>
        <p:grpSpPr>
          <a:xfrm>
            <a:off x="153283" y="887104"/>
            <a:ext cx="1928658" cy="734399"/>
            <a:chOff x="6610139" y="86847"/>
            <a:chExt cx="1928658" cy="734399"/>
          </a:xfrm>
          <a:scene3d>
            <a:camera prst="orthographicFront"/>
            <a:lightRig rig="threePt" dir="t">
              <a:rot lat="0" lon="0" rev="7500000"/>
            </a:lightRig>
          </a:scene3d>
        </p:grpSpPr>
        <p:sp>
          <p:nvSpPr>
            <p:cNvPr id="19" name="Rounded Rectangle 18"/>
            <p:cNvSpPr/>
            <p:nvPr/>
          </p:nvSpPr>
          <p:spPr>
            <a:xfrm>
              <a:off x="6610139" y="86847"/>
              <a:ext cx="1928658" cy="73439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20" name="Rounded Rectangle 4"/>
            <p:cNvSpPr/>
            <p:nvPr/>
          </p:nvSpPr>
          <p:spPr>
            <a:xfrm>
              <a:off x="6610139" y="86847"/>
              <a:ext cx="1928658" cy="4896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a:latin typeface="+mn-lt"/>
                </a:rPr>
                <a:t>Outputs</a:t>
              </a:r>
              <a:endParaRPr lang="en-US" sz="1700" b="0" kern="1200" dirty="0">
                <a:latin typeface="+mn-lt"/>
              </a:endParaRPr>
            </a:p>
          </p:txBody>
        </p:sp>
      </p:grpSp>
      <p:grpSp>
        <p:nvGrpSpPr>
          <p:cNvPr id="16" name="Group 15"/>
          <p:cNvGrpSpPr/>
          <p:nvPr/>
        </p:nvGrpSpPr>
        <p:grpSpPr>
          <a:xfrm>
            <a:off x="348925" y="1376704"/>
            <a:ext cx="2327428" cy="4111874"/>
            <a:chOff x="6805781" y="576447"/>
            <a:chExt cx="2327428" cy="4111874"/>
          </a:xfrm>
          <a:scene3d>
            <a:camera prst="orthographicFront"/>
            <a:lightRig rig="threePt" dir="t">
              <a:rot lat="0" lon="0" rev="7500000"/>
            </a:lightRig>
          </a:scene3d>
        </p:grpSpPr>
        <p:sp>
          <p:nvSpPr>
            <p:cNvPr id="17" name="Rounded Rectangle 16"/>
            <p:cNvSpPr/>
            <p:nvPr/>
          </p:nvSpPr>
          <p:spPr>
            <a:xfrm>
              <a:off x="6805781" y="576447"/>
              <a:ext cx="2327428" cy="4111874"/>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Rounded Rectangle 6"/>
            <p:cNvSpPr/>
            <p:nvPr/>
          </p:nvSpPr>
          <p:spPr>
            <a:xfrm>
              <a:off x="6873949" y="644615"/>
              <a:ext cx="2191092" cy="397553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p:txBody>
        </p:sp>
      </p:grpSp>
      <p:sp>
        <p:nvSpPr>
          <p:cNvPr id="21" name="Rectangle 3"/>
          <p:cNvSpPr txBox="1">
            <a:spLocks noChangeArrowheads="1"/>
          </p:cNvSpPr>
          <p:nvPr/>
        </p:nvSpPr>
        <p:spPr bwMode="auto">
          <a:xfrm>
            <a:off x="3320263" y="979953"/>
            <a:ext cx="8676119" cy="5625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Font typeface="Calibri" pitchFamily="34" charset="0"/>
              <a:buNone/>
            </a:pPr>
            <a:r>
              <a:rPr lang="en-US" altLang="zh-CN" sz="1600" b="1" dirty="0"/>
              <a:t>1. Work performance Information</a:t>
            </a:r>
          </a:p>
          <a:p>
            <a:pPr>
              <a:lnSpc>
                <a:spcPct val="70000"/>
              </a:lnSpc>
              <a:buFont typeface="Calibri" pitchFamily="34" charset="0"/>
              <a:buNone/>
            </a:pPr>
            <a:r>
              <a:rPr lang="en-US" altLang="zh-CN" sz="1600" b="1" dirty="0"/>
              <a:t> </a:t>
            </a:r>
            <a:r>
              <a:rPr lang="en-US" altLang="zh-CN" sz="1600" dirty="0" err="1"/>
              <a:t>Adalah</a:t>
            </a:r>
            <a:r>
              <a:rPr lang="en-US" altLang="zh-CN" sz="1600" dirty="0"/>
              <a:t> </a:t>
            </a:r>
            <a:r>
              <a:rPr lang="en-US" altLang="zh-CN" sz="1600" dirty="0" err="1"/>
              <a:t>Analisis</a:t>
            </a:r>
            <a:r>
              <a:rPr lang="en-US" altLang="zh-CN" sz="1600" dirty="0"/>
              <a:t> </a:t>
            </a:r>
            <a:r>
              <a:rPr lang="en-US" altLang="zh-CN" sz="1600" dirty="0" err="1"/>
              <a:t>kinerja</a:t>
            </a:r>
            <a:r>
              <a:rPr lang="en-US" altLang="zh-CN" sz="1600" dirty="0"/>
              <a:t> </a:t>
            </a:r>
            <a:r>
              <a:rPr lang="en-US" altLang="zh-CN" sz="1600" dirty="0" err="1"/>
              <a:t>proyek</a:t>
            </a:r>
            <a:r>
              <a:rPr lang="en-US" altLang="zh-CN" sz="1600" dirty="0"/>
              <a:t> </a:t>
            </a:r>
            <a:r>
              <a:rPr lang="en-US" altLang="zh-CN" sz="1600" dirty="0" err="1"/>
              <a:t>dan</a:t>
            </a:r>
            <a:r>
              <a:rPr lang="en-US" altLang="zh-CN" sz="1600" dirty="0"/>
              <a:t> </a:t>
            </a:r>
            <a:r>
              <a:rPr lang="en-US" altLang="zh-CN" sz="1600" dirty="0" err="1"/>
              <a:t>interaksi</a:t>
            </a:r>
            <a:r>
              <a:rPr lang="en-US" altLang="zh-CN" sz="1600" dirty="0"/>
              <a:t> </a:t>
            </a:r>
            <a:r>
              <a:rPr lang="en-US" altLang="zh-CN" sz="1600" dirty="0" err="1"/>
              <a:t>dengan</a:t>
            </a:r>
            <a:r>
              <a:rPr lang="en-US" altLang="zh-CN" sz="1600" dirty="0"/>
              <a:t> para </a:t>
            </a:r>
            <a:r>
              <a:rPr lang="en-US" altLang="zh-CN" sz="1600" dirty="0" err="1"/>
              <a:t>pemangku</a:t>
            </a:r>
            <a:r>
              <a:rPr lang="en-US" altLang="zh-CN" sz="1600" dirty="0"/>
              <a:t> </a:t>
            </a:r>
            <a:r>
              <a:rPr lang="en-US" altLang="zh-CN" sz="1600" dirty="0" err="1"/>
              <a:t>kepentingan</a:t>
            </a:r>
            <a:r>
              <a:rPr lang="en-US" altLang="zh-CN" sz="1600" dirty="0"/>
              <a:t> </a:t>
            </a:r>
            <a:r>
              <a:rPr lang="en-US" altLang="zh-CN" sz="1600" dirty="0" err="1"/>
              <a:t>sering</a:t>
            </a:r>
            <a:r>
              <a:rPr lang="en-US" altLang="zh-CN" sz="1600" dirty="0"/>
              <a:t> </a:t>
            </a:r>
            <a:r>
              <a:rPr lang="en-US" altLang="zh-CN" sz="1600" dirty="0" err="1"/>
              <a:t>menghasilkan</a:t>
            </a:r>
            <a:r>
              <a:rPr lang="en-US" altLang="zh-CN" sz="1600" dirty="0"/>
              <a:t> </a:t>
            </a:r>
            <a:r>
              <a:rPr lang="en-US" altLang="zh-CN" sz="1600" dirty="0" err="1"/>
              <a:t>perubahan</a:t>
            </a:r>
            <a:r>
              <a:rPr lang="en-US" altLang="zh-CN" sz="1600" dirty="0"/>
              <a:t> </a:t>
            </a:r>
            <a:r>
              <a:rPr lang="en-US" altLang="zh-CN" sz="1600" dirty="0" err="1"/>
              <a:t>permintaan</a:t>
            </a:r>
            <a:r>
              <a:rPr lang="en-US" altLang="zh-CN" sz="1600" dirty="0"/>
              <a:t>. </a:t>
            </a:r>
            <a:r>
              <a:rPr lang="en-US" altLang="zh-CN" sz="1600" dirty="0" err="1"/>
              <a:t>Permintaan</a:t>
            </a:r>
            <a:r>
              <a:rPr lang="en-US" altLang="zh-CN" sz="1600" dirty="0"/>
              <a:t> </a:t>
            </a:r>
            <a:r>
              <a:rPr lang="en-US" altLang="zh-CN" sz="1600" dirty="0" err="1"/>
              <a:t>perubahan</a:t>
            </a:r>
            <a:r>
              <a:rPr lang="en-US" altLang="zh-CN" sz="1600" dirty="0"/>
              <a:t> </a:t>
            </a:r>
            <a:r>
              <a:rPr lang="en-US" altLang="zh-CN" sz="1600" dirty="0" err="1"/>
              <a:t>ini</a:t>
            </a:r>
            <a:r>
              <a:rPr lang="en-US" altLang="zh-CN" sz="1600" dirty="0"/>
              <a:t> </a:t>
            </a:r>
            <a:r>
              <a:rPr lang="en-US" altLang="zh-CN" sz="1600" dirty="0" err="1"/>
              <a:t>diproses</a:t>
            </a:r>
            <a:r>
              <a:rPr lang="en-US" altLang="zh-CN" sz="1600" dirty="0"/>
              <a:t> </a:t>
            </a:r>
            <a:r>
              <a:rPr lang="en-US" altLang="zh-CN" sz="1600" dirty="0" err="1"/>
              <a:t>melalui</a:t>
            </a:r>
            <a:r>
              <a:rPr lang="en-US" altLang="zh-CN" sz="1600" dirty="0"/>
              <a:t> Performing Integrated Change Control</a:t>
            </a:r>
          </a:p>
          <a:p>
            <a:pPr>
              <a:lnSpc>
                <a:spcPct val="70000"/>
              </a:lnSpc>
            </a:pPr>
            <a:r>
              <a:rPr lang="en-US" altLang="zh-CN" sz="1600" dirty="0"/>
              <a:t>Data </a:t>
            </a:r>
            <a:r>
              <a:rPr lang="en-US" altLang="zh-CN" sz="1600" dirty="0" err="1"/>
              <a:t>kinerja</a:t>
            </a:r>
            <a:r>
              <a:rPr lang="en-US" altLang="zh-CN" sz="1600" dirty="0"/>
              <a:t> </a:t>
            </a:r>
            <a:r>
              <a:rPr lang="en-US" altLang="zh-CN" sz="1600" dirty="0" err="1"/>
              <a:t>dikumpulkan</a:t>
            </a:r>
            <a:r>
              <a:rPr lang="en-US" altLang="zh-CN" sz="1600" dirty="0"/>
              <a:t> </a:t>
            </a:r>
            <a:r>
              <a:rPr lang="en-US" altLang="zh-CN" sz="1600" dirty="0" err="1"/>
              <a:t>dari</a:t>
            </a:r>
            <a:r>
              <a:rPr lang="en-US" altLang="zh-CN" sz="1600" dirty="0"/>
              <a:t> </a:t>
            </a:r>
            <a:r>
              <a:rPr lang="en-US" altLang="zh-CN" sz="1600" dirty="0" err="1"/>
              <a:t>berbagai</a:t>
            </a:r>
            <a:r>
              <a:rPr lang="en-US" altLang="zh-CN" sz="1600" dirty="0"/>
              <a:t> proses </a:t>
            </a:r>
            <a:r>
              <a:rPr lang="en-US" altLang="zh-CN" sz="1600" dirty="0" err="1"/>
              <a:t>pengendalian</a:t>
            </a:r>
            <a:r>
              <a:rPr lang="en-US" altLang="zh-CN" sz="1600" dirty="0"/>
              <a:t>, </a:t>
            </a:r>
            <a:r>
              <a:rPr lang="en-US" altLang="zh-CN" sz="1600" dirty="0" err="1"/>
              <a:t>dianalisis</a:t>
            </a:r>
            <a:r>
              <a:rPr lang="en-US" altLang="zh-CN" sz="1600" dirty="0"/>
              <a:t> </a:t>
            </a:r>
            <a:r>
              <a:rPr lang="en-US" altLang="zh-CN" sz="1600" dirty="0" err="1"/>
              <a:t>dalam</a:t>
            </a:r>
            <a:r>
              <a:rPr lang="en-US" altLang="zh-CN" sz="1600" dirty="0"/>
              <a:t> </a:t>
            </a:r>
            <a:r>
              <a:rPr lang="en-US" altLang="zh-CN" sz="1600" dirty="0" err="1"/>
              <a:t>konteks</a:t>
            </a:r>
            <a:r>
              <a:rPr lang="en-US" altLang="zh-CN" sz="1600" dirty="0"/>
              <a:t>, </a:t>
            </a:r>
            <a:r>
              <a:rPr lang="en-US" altLang="zh-CN" sz="1600" dirty="0" err="1"/>
              <a:t>dan</a:t>
            </a:r>
            <a:r>
              <a:rPr lang="en-US" altLang="zh-CN" sz="1600" dirty="0"/>
              <a:t> </a:t>
            </a:r>
            <a:r>
              <a:rPr lang="en-US" altLang="zh-CN" sz="1600" dirty="0" err="1"/>
              <a:t>terpadu</a:t>
            </a:r>
            <a:r>
              <a:rPr lang="en-US" altLang="zh-CN" sz="1600" dirty="0"/>
              <a:t> </a:t>
            </a:r>
            <a:r>
              <a:rPr lang="en-US" altLang="zh-CN" sz="1600" dirty="0" err="1"/>
              <a:t>didasarkan</a:t>
            </a:r>
            <a:r>
              <a:rPr lang="en-US" altLang="zh-CN" sz="1600" dirty="0"/>
              <a:t> </a:t>
            </a:r>
            <a:r>
              <a:rPr lang="en-US" altLang="zh-CN" sz="1600" dirty="0" err="1"/>
              <a:t>pada</a:t>
            </a:r>
            <a:r>
              <a:rPr lang="en-US" altLang="zh-CN" sz="1600" dirty="0"/>
              <a:t> </a:t>
            </a:r>
            <a:r>
              <a:rPr lang="en-US" altLang="zh-CN" sz="1600" dirty="0" err="1"/>
              <a:t>hubungan</a:t>
            </a:r>
            <a:r>
              <a:rPr lang="en-US" altLang="zh-CN" sz="1600" dirty="0"/>
              <a:t> di </a:t>
            </a:r>
            <a:r>
              <a:rPr lang="en-US" altLang="zh-CN" sz="1600" dirty="0" err="1"/>
              <a:t>seluruh</a:t>
            </a:r>
            <a:r>
              <a:rPr lang="en-US" altLang="zh-CN" sz="1600" dirty="0"/>
              <a:t> </a:t>
            </a:r>
            <a:r>
              <a:rPr lang="en-US" altLang="zh-CN" sz="1600" dirty="0" err="1"/>
              <a:t>wilayah</a:t>
            </a:r>
            <a:r>
              <a:rPr lang="en-US" altLang="zh-CN" sz="1600" dirty="0"/>
              <a:t>. </a:t>
            </a:r>
            <a:r>
              <a:rPr lang="en-US" altLang="zh-CN" sz="1600" dirty="0" err="1"/>
              <a:t>Contoh</a:t>
            </a:r>
            <a:r>
              <a:rPr lang="en-US" altLang="zh-CN" sz="1600" dirty="0"/>
              <a:t> </a:t>
            </a:r>
            <a:r>
              <a:rPr lang="en-US" altLang="zh-CN" sz="1600" dirty="0" err="1"/>
              <a:t>kinerja</a:t>
            </a:r>
            <a:r>
              <a:rPr lang="en-US" altLang="zh-CN" sz="1600" dirty="0"/>
              <a:t> </a:t>
            </a:r>
            <a:r>
              <a:rPr lang="en-US" altLang="zh-CN" sz="1600" dirty="0" err="1"/>
              <a:t>Informasi</a:t>
            </a:r>
            <a:r>
              <a:rPr lang="en-US" altLang="zh-CN" sz="1600" dirty="0"/>
              <a:t> yang status </a:t>
            </a:r>
            <a:r>
              <a:rPr lang="en-US" altLang="zh-CN" sz="1600" dirty="0" err="1"/>
              <a:t>kiriman</a:t>
            </a:r>
            <a:r>
              <a:rPr lang="en-US" altLang="zh-CN" sz="1600" dirty="0"/>
              <a:t>, status </a:t>
            </a:r>
            <a:r>
              <a:rPr lang="en-US" altLang="zh-CN" sz="1600" dirty="0" err="1"/>
              <a:t>implementasi</a:t>
            </a:r>
            <a:r>
              <a:rPr lang="en-US" altLang="zh-CN" sz="1600" dirty="0"/>
              <a:t> </a:t>
            </a:r>
            <a:r>
              <a:rPr lang="en-US" altLang="zh-CN" sz="1600" dirty="0" err="1"/>
              <a:t>untuk</a:t>
            </a:r>
            <a:r>
              <a:rPr lang="en-US" altLang="zh-CN" sz="1600" dirty="0"/>
              <a:t> </a:t>
            </a:r>
            <a:r>
              <a:rPr lang="en-US" altLang="zh-CN" sz="1600" dirty="0" err="1"/>
              <a:t>permintaan</a:t>
            </a:r>
            <a:r>
              <a:rPr lang="en-US" altLang="zh-CN" sz="1600" dirty="0"/>
              <a:t> </a:t>
            </a:r>
            <a:r>
              <a:rPr lang="en-US" altLang="zh-CN" sz="1600" dirty="0" err="1"/>
              <a:t>perubahan</a:t>
            </a:r>
            <a:r>
              <a:rPr lang="en-US" altLang="zh-CN" sz="1600" dirty="0"/>
              <a:t>, </a:t>
            </a:r>
            <a:r>
              <a:rPr lang="en-US" altLang="zh-CN" sz="1600" dirty="0" err="1"/>
              <a:t>dan</a:t>
            </a:r>
            <a:r>
              <a:rPr lang="en-US" altLang="zh-CN" sz="1600" dirty="0"/>
              <a:t> </a:t>
            </a:r>
            <a:r>
              <a:rPr lang="en-US" altLang="zh-CN" sz="1600" dirty="0" err="1"/>
              <a:t>diperkirakan</a:t>
            </a:r>
            <a:r>
              <a:rPr lang="en-US" altLang="zh-CN" sz="1600" dirty="0"/>
              <a:t> </a:t>
            </a:r>
            <a:r>
              <a:rPr lang="en-US" altLang="zh-CN" sz="1600" dirty="0" err="1"/>
              <a:t>untuk</a:t>
            </a:r>
            <a:r>
              <a:rPr lang="en-US" altLang="zh-CN" sz="1600" dirty="0"/>
              <a:t> </a:t>
            </a:r>
            <a:r>
              <a:rPr lang="en-US" altLang="zh-CN" sz="1600" dirty="0" err="1"/>
              <a:t>perkiraan</a:t>
            </a:r>
            <a:r>
              <a:rPr lang="en-US" altLang="zh-CN" sz="1600" dirty="0"/>
              <a:t>.</a:t>
            </a:r>
          </a:p>
          <a:p>
            <a:pPr>
              <a:lnSpc>
                <a:spcPct val="70000"/>
              </a:lnSpc>
            </a:pPr>
            <a:endParaRPr lang="en-US" altLang="zh-CN" sz="1600" dirty="0"/>
          </a:p>
          <a:p>
            <a:pPr marL="0" indent="0">
              <a:lnSpc>
                <a:spcPct val="70000"/>
              </a:lnSpc>
              <a:buNone/>
            </a:pPr>
            <a:r>
              <a:rPr lang="en-US" altLang="zh-CN" sz="1600" b="1" dirty="0"/>
              <a:t>2. Change requests</a:t>
            </a:r>
          </a:p>
          <a:p>
            <a:pPr lvl="1">
              <a:lnSpc>
                <a:spcPct val="70000"/>
              </a:lnSpc>
              <a:buFont typeface="Wingdings" pitchFamily="2" charset="2"/>
              <a:buChar char="ü"/>
            </a:pPr>
            <a:r>
              <a:rPr lang="en-US" altLang="zh-CN" sz="2000" dirty="0"/>
              <a:t>Corrective : </a:t>
            </a:r>
            <a:r>
              <a:rPr lang="en-US" altLang="zh-CN" sz="2000" dirty="0" err="1"/>
              <a:t>suatu</a:t>
            </a:r>
            <a:r>
              <a:rPr lang="en-US" altLang="zh-CN" sz="2000" dirty="0"/>
              <a:t> </a:t>
            </a:r>
            <a:r>
              <a:rPr lang="en-US" altLang="zh-CN" sz="2000" dirty="0" err="1"/>
              <a:t>tindakan</a:t>
            </a:r>
            <a:r>
              <a:rPr lang="en-US" altLang="zh-CN" sz="2000" dirty="0"/>
              <a:t> </a:t>
            </a:r>
            <a:r>
              <a:rPr lang="en-US" altLang="zh-CN" sz="2000" dirty="0" err="1"/>
              <a:t>perbaikan</a:t>
            </a:r>
            <a:r>
              <a:rPr lang="en-US" altLang="zh-CN" sz="2000" dirty="0"/>
              <a:t> </a:t>
            </a:r>
            <a:r>
              <a:rPr lang="en-US" altLang="zh-CN" sz="2000" dirty="0" err="1"/>
              <a:t>atau</a:t>
            </a:r>
            <a:r>
              <a:rPr lang="en-US" altLang="zh-CN" sz="2000" dirty="0"/>
              <a:t> </a:t>
            </a:r>
            <a:r>
              <a:rPr lang="en-US" altLang="zh-CN" sz="2000" dirty="0" err="1"/>
              <a:t>perubahan</a:t>
            </a:r>
            <a:r>
              <a:rPr lang="en-US" altLang="zh-CN" sz="2000" dirty="0"/>
              <a:t> yang </a:t>
            </a:r>
            <a:r>
              <a:rPr lang="en-US" altLang="zh-CN" sz="2000" dirty="0" err="1"/>
              <a:t>direkomendasikan</a:t>
            </a:r>
            <a:r>
              <a:rPr lang="en-US" altLang="zh-CN" sz="2000" dirty="0"/>
              <a:t> agar </a:t>
            </a:r>
            <a:r>
              <a:rPr lang="en-US" altLang="zh-CN" sz="2000" dirty="0" err="1"/>
              <a:t>membuat</a:t>
            </a:r>
            <a:r>
              <a:rPr lang="en-US" altLang="zh-CN" sz="2000" dirty="0"/>
              <a:t> </a:t>
            </a:r>
            <a:r>
              <a:rPr lang="en-US" altLang="zh-CN" sz="2000" dirty="0" err="1"/>
              <a:t>kinerja</a:t>
            </a:r>
            <a:r>
              <a:rPr lang="en-US" altLang="zh-CN" sz="2000" dirty="0"/>
              <a:t> </a:t>
            </a:r>
            <a:r>
              <a:rPr lang="en-US" altLang="zh-CN" sz="2000" dirty="0" err="1"/>
              <a:t>dapat</a:t>
            </a:r>
            <a:r>
              <a:rPr lang="en-US" altLang="zh-CN" sz="2000" dirty="0"/>
              <a:t> </a:t>
            </a:r>
            <a:r>
              <a:rPr lang="en-US" altLang="zh-CN" sz="2000" dirty="0" err="1"/>
              <a:t>sejalan</a:t>
            </a:r>
            <a:r>
              <a:rPr lang="en-US" altLang="zh-CN" sz="2000" dirty="0"/>
              <a:t> </a:t>
            </a:r>
            <a:r>
              <a:rPr lang="en-US" altLang="zh-CN" sz="2000" dirty="0" err="1"/>
              <a:t>dengan</a:t>
            </a:r>
            <a:r>
              <a:rPr lang="en-US" altLang="zh-CN" sz="2000" dirty="0"/>
              <a:t> yang </a:t>
            </a:r>
            <a:r>
              <a:rPr lang="en-US" altLang="zh-CN" sz="2000" dirty="0" err="1"/>
              <a:t>direncanakan</a:t>
            </a:r>
            <a:r>
              <a:rPr lang="en-US" altLang="zh-CN" sz="2000" dirty="0"/>
              <a:t>.</a:t>
            </a:r>
          </a:p>
          <a:p>
            <a:pPr lvl="1">
              <a:lnSpc>
                <a:spcPct val="70000"/>
              </a:lnSpc>
              <a:buFont typeface="Wingdings" pitchFamily="2" charset="2"/>
              <a:buChar char="ü"/>
            </a:pPr>
            <a:r>
              <a:rPr lang="en-US" altLang="zh-CN" sz="2000" dirty="0"/>
              <a:t>Preventive : </a:t>
            </a:r>
            <a:r>
              <a:rPr lang="en-US" altLang="zh-CN" sz="2000" dirty="0" err="1"/>
              <a:t>suatu</a:t>
            </a:r>
            <a:r>
              <a:rPr lang="en-US" altLang="zh-CN" sz="2000" dirty="0"/>
              <a:t> </a:t>
            </a:r>
            <a:r>
              <a:rPr lang="en-US" altLang="zh-CN" sz="2000" dirty="0" err="1"/>
              <a:t>tindakan</a:t>
            </a:r>
            <a:r>
              <a:rPr lang="en-US" altLang="zh-CN" sz="2000" dirty="0"/>
              <a:t> </a:t>
            </a:r>
            <a:r>
              <a:rPr lang="en-US" altLang="zh-CN" sz="2000" dirty="0" err="1"/>
              <a:t>pencegahan</a:t>
            </a:r>
            <a:r>
              <a:rPr lang="en-US" altLang="zh-CN" sz="2000" dirty="0"/>
              <a:t> </a:t>
            </a:r>
            <a:r>
              <a:rPr lang="en-US" altLang="zh-CN" sz="2000" dirty="0" err="1"/>
              <a:t>untuk</a:t>
            </a:r>
            <a:r>
              <a:rPr lang="en-US" altLang="zh-CN" sz="2000" dirty="0"/>
              <a:t> </a:t>
            </a:r>
            <a:r>
              <a:rPr lang="en-US" altLang="zh-CN" sz="2000" dirty="0" err="1"/>
              <a:t>mengurangi</a:t>
            </a:r>
            <a:r>
              <a:rPr lang="en-US" altLang="zh-CN" sz="2000" dirty="0"/>
              <a:t> </a:t>
            </a:r>
            <a:r>
              <a:rPr lang="en-US" altLang="zh-CN" sz="2000" dirty="0" err="1"/>
              <a:t>resiko</a:t>
            </a:r>
            <a:r>
              <a:rPr lang="en-US" altLang="zh-CN" sz="2000" dirty="0"/>
              <a:t> </a:t>
            </a:r>
            <a:r>
              <a:rPr lang="en-US" altLang="zh-CN" sz="2000" dirty="0" err="1"/>
              <a:t>kinerja</a:t>
            </a:r>
            <a:r>
              <a:rPr lang="en-US" altLang="zh-CN" sz="2000" dirty="0"/>
              <a:t> </a:t>
            </a:r>
            <a:r>
              <a:rPr lang="en-US" altLang="zh-CN" sz="2000" dirty="0" err="1"/>
              <a:t>negatif</a:t>
            </a:r>
            <a:r>
              <a:rPr lang="en-US" altLang="zh-CN" sz="2000" dirty="0"/>
              <a:t> </a:t>
            </a:r>
            <a:r>
              <a:rPr lang="en-US" altLang="zh-CN" sz="2000" dirty="0" err="1"/>
              <a:t>pada</a:t>
            </a:r>
            <a:r>
              <a:rPr lang="en-US" altLang="zh-CN" sz="2000" dirty="0"/>
              <a:t> </a:t>
            </a:r>
            <a:r>
              <a:rPr lang="en-US" altLang="zh-CN" sz="2000" dirty="0" err="1"/>
              <a:t>proyek</a:t>
            </a:r>
            <a:r>
              <a:rPr lang="en-US" altLang="zh-CN" sz="2000" dirty="0"/>
              <a:t> </a:t>
            </a:r>
            <a:r>
              <a:rPr lang="en-US" altLang="zh-CN" sz="2000" dirty="0" err="1"/>
              <a:t>dimasa</a:t>
            </a:r>
            <a:r>
              <a:rPr lang="en-US" altLang="zh-CN" sz="2000" dirty="0"/>
              <a:t> </a:t>
            </a:r>
            <a:r>
              <a:rPr lang="en-US" altLang="zh-CN" sz="2000" dirty="0" err="1"/>
              <a:t>depan</a:t>
            </a:r>
            <a:r>
              <a:rPr lang="en-US" altLang="zh-CN" sz="2000" dirty="0"/>
              <a:t>.</a:t>
            </a:r>
            <a:endParaRPr lang="en-US" altLang="zh-CN" sz="800" dirty="0"/>
          </a:p>
          <a:p>
            <a:pPr marL="0" indent="0">
              <a:lnSpc>
                <a:spcPct val="70000"/>
              </a:lnSpc>
              <a:buNone/>
            </a:pPr>
            <a:endParaRPr lang="en-US" altLang="zh-CN" sz="800" b="1" dirty="0"/>
          </a:p>
          <a:p>
            <a:pPr marL="0" indent="0">
              <a:lnSpc>
                <a:spcPct val="70000"/>
              </a:lnSpc>
              <a:buNone/>
            </a:pPr>
            <a:r>
              <a:rPr lang="en-US" altLang="zh-CN" sz="1600" b="1" dirty="0"/>
              <a:t>3 Project management plan updates</a:t>
            </a:r>
          </a:p>
          <a:p>
            <a:pPr>
              <a:lnSpc>
                <a:spcPct val="70000"/>
              </a:lnSpc>
            </a:pPr>
            <a:r>
              <a:rPr lang="en-US" altLang="zh-CN" sz="1600" dirty="0" err="1"/>
              <a:t>Sebagai</a:t>
            </a:r>
            <a:r>
              <a:rPr lang="en-US" altLang="zh-CN" sz="1600" dirty="0"/>
              <a:t> stakeholder yang </a:t>
            </a:r>
            <a:r>
              <a:rPr lang="en-US" altLang="zh-CN" sz="1600" dirty="0" err="1"/>
              <a:t>terlibat</a:t>
            </a:r>
            <a:r>
              <a:rPr lang="en-US" altLang="zh-CN" sz="1600" dirty="0"/>
              <a:t> </a:t>
            </a:r>
            <a:r>
              <a:rPr lang="en-US" altLang="zh-CN" sz="1600" dirty="0" err="1"/>
              <a:t>dengan</a:t>
            </a:r>
            <a:r>
              <a:rPr lang="en-US" altLang="zh-CN" sz="1600" dirty="0"/>
              <a:t> </a:t>
            </a:r>
            <a:r>
              <a:rPr lang="en-US" altLang="zh-CN" sz="1600" dirty="0" err="1"/>
              <a:t>proyek</a:t>
            </a:r>
            <a:r>
              <a:rPr lang="en-US" altLang="zh-CN" sz="1600" dirty="0"/>
              <a:t> </a:t>
            </a:r>
            <a:r>
              <a:rPr lang="en-US" altLang="zh-CN" sz="1600" dirty="0" err="1"/>
              <a:t>keefektifan</a:t>
            </a:r>
            <a:r>
              <a:rPr lang="en-US" altLang="zh-CN" sz="1600" dirty="0"/>
              <a:t> </a:t>
            </a:r>
            <a:r>
              <a:rPr lang="en-US" altLang="zh-CN" sz="1600" dirty="0" err="1"/>
              <a:t>strategi</a:t>
            </a:r>
            <a:r>
              <a:rPr lang="en-US" altLang="zh-CN" sz="1600" dirty="0"/>
              <a:t> </a:t>
            </a:r>
            <a:r>
              <a:rPr lang="en-US" altLang="zh-CN" sz="1600" dirty="0" err="1"/>
              <a:t>manajemen</a:t>
            </a:r>
            <a:r>
              <a:rPr lang="en-US" altLang="zh-CN" sz="1600" dirty="0"/>
              <a:t> </a:t>
            </a:r>
            <a:r>
              <a:rPr lang="en-US" altLang="zh-CN" sz="1600" dirty="0" err="1"/>
              <a:t>pemangku</a:t>
            </a:r>
            <a:r>
              <a:rPr lang="en-US" altLang="zh-CN" sz="1600" dirty="0"/>
              <a:t> </a:t>
            </a:r>
            <a:r>
              <a:rPr lang="en-US" altLang="zh-CN" sz="1600" dirty="0" err="1"/>
              <a:t>kepentingan</a:t>
            </a:r>
            <a:r>
              <a:rPr lang="en-US" altLang="zh-CN" sz="1600" dirty="0"/>
              <a:t> </a:t>
            </a:r>
            <a:r>
              <a:rPr lang="en-US" altLang="zh-CN" sz="1600" dirty="0" err="1"/>
              <a:t>dapat</a:t>
            </a:r>
            <a:r>
              <a:rPr lang="en-US" altLang="zh-CN" sz="1600" dirty="0"/>
              <a:t> </a:t>
            </a:r>
            <a:r>
              <a:rPr lang="en-US" altLang="zh-CN" sz="1600" dirty="0" err="1"/>
              <a:t>dievaluasi</a:t>
            </a:r>
            <a:r>
              <a:rPr lang="en-US" altLang="zh-CN" sz="1600" dirty="0"/>
              <a:t>. </a:t>
            </a:r>
            <a:r>
              <a:rPr lang="en-US" altLang="zh-CN" sz="1600" dirty="0" err="1"/>
              <a:t>hal</a:t>
            </a:r>
            <a:r>
              <a:rPr lang="en-US" altLang="zh-CN" sz="1600" dirty="0"/>
              <a:t> yang </a:t>
            </a:r>
            <a:r>
              <a:rPr lang="en-US" altLang="zh-CN" sz="1600" dirty="0" err="1"/>
              <a:t>diperlu</a:t>
            </a:r>
            <a:r>
              <a:rPr lang="en-US" altLang="zh-CN" sz="1600" dirty="0"/>
              <a:t> </a:t>
            </a:r>
            <a:r>
              <a:rPr lang="en-US" altLang="zh-CN" sz="1600" dirty="0" err="1"/>
              <a:t>dilakukan</a:t>
            </a:r>
            <a:r>
              <a:rPr lang="en-US" altLang="zh-CN" sz="1600" dirty="0"/>
              <a:t> project management plan update </a:t>
            </a:r>
            <a:r>
              <a:rPr lang="en-US" altLang="zh-CN" sz="1600" dirty="0" err="1"/>
              <a:t>adalah</a:t>
            </a:r>
            <a:r>
              <a:rPr lang="en-US" altLang="zh-CN" sz="1600" dirty="0"/>
              <a:t> </a:t>
            </a:r>
            <a:r>
              <a:rPr lang="en-US" altLang="zh-CN" sz="1600" dirty="0" err="1"/>
              <a:t>dalam</a:t>
            </a:r>
            <a:r>
              <a:rPr lang="en-US" altLang="zh-CN" sz="1600" dirty="0"/>
              <a:t> </a:t>
            </a:r>
            <a:r>
              <a:rPr lang="en-US" altLang="zh-CN" sz="1600" dirty="0" err="1"/>
              <a:t>pendekatan</a:t>
            </a:r>
            <a:r>
              <a:rPr lang="en-US" altLang="zh-CN" sz="1600" dirty="0"/>
              <a:t> </a:t>
            </a:r>
            <a:r>
              <a:rPr lang="en-US" altLang="zh-CN" sz="1600" dirty="0" err="1"/>
              <a:t>atau</a:t>
            </a:r>
            <a:r>
              <a:rPr lang="en-US" altLang="zh-CN" sz="1600" dirty="0"/>
              <a:t> </a:t>
            </a:r>
            <a:r>
              <a:rPr lang="en-US" altLang="zh-CN" sz="1600" dirty="0" err="1"/>
              <a:t>strategi</a:t>
            </a:r>
            <a:r>
              <a:rPr lang="en-US" altLang="zh-CN" sz="1600" dirty="0"/>
              <a:t> </a:t>
            </a:r>
            <a:r>
              <a:rPr lang="en-US" altLang="zh-CN" sz="1600" dirty="0" err="1"/>
              <a:t>diidentifikasi</a:t>
            </a:r>
            <a:r>
              <a:rPr lang="en-US" altLang="zh-CN" sz="1600" dirty="0"/>
              <a:t>, yang </a:t>
            </a:r>
            <a:r>
              <a:rPr lang="en-US" altLang="zh-CN" sz="1600" dirty="0" err="1"/>
              <a:t>terkena</a:t>
            </a:r>
            <a:r>
              <a:rPr lang="en-US" altLang="zh-CN" sz="1600" dirty="0"/>
              <a:t> </a:t>
            </a:r>
            <a:r>
              <a:rPr lang="en-US" altLang="zh-CN" sz="1600" dirty="0" err="1"/>
              <a:t>pada</a:t>
            </a:r>
            <a:r>
              <a:rPr lang="en-US" altLang="zh-CN" sz="1600" dirty="0"/>
              <a:t> </a:t>
            </a:r>
            <a:r>
              <a:rPr lang="en-US" altLang="zh-CN" sz="1600" dirty="0" err="1"/>
              <a:t>bagian</a:t>
            </a:r>
            <a:r>
              <a:rPr lang="en-US" altLang="zh-CN" sz="1600" dirty="0"/>
              <a:t> </a:t>
            </a:r>
            <a:r>
              <a:rPr lang="en-US" altLang="zh-CN" sz="1600" dirty="0" err="1"/>
              <a:t>dari</a:t>
            </a:r>
            <a:r>
              <a:rPr lang="en-US" altLang="zh-CN" sz="1600" dirty="0"/>
              <a:t> </a:t>
            </a:r>
            <a:r>
              <a:rPr lang="en-US" altLang="zh-CN" sz="1600" dirty="0" err="1"/>
              <a:t>proyek</a:t>
            </a:r>
            <a:r>
              <a:rPr lang="en-US" altLang="zh-CN" sz="1600" dirty="0"/>
              <a:t> </a:t>
            </a:r>
            <a:r>
              <a:rPr lang="en-US" altLang="zh-CN" sz="1600" dirty="0" err="1"/>
              <a:t>tersebut</a:t>
            </a:r>
            <a:r>
              <a:rPr lang="en-US" altLang="zh-CN" sz="1600" dirty="0"/>
              <a:t>.</a:t>
            </a:r>
          </a:p>
          <a:p>
            <a:pPr>
              <a:lnSpc>
                <a:spcPct val="70000"/>
              </a:lnSpc>
            </a:pPr>
            <a:r>
              <a:rPr lang="en-US" altLang="zh-CN" sz="1600" dirty="0" err="1"/>
              <a:t>rencana</a:t>
            </a:r>
            <a:r>
              <a:rPr lang="en-US" altLang="zh-CN" sz="1600" dirty="0"/>
              <a:t> </a:t>
            </a:r>
            <a:r>
              <a:rPr lang="en-US" altLang="zh-CN" sz="1600" dirty="0" err="1"/>
              <a:t>pengelolaan</a:t>
            </a:r>
            <a:r>
              <a:rPr lang="en-US" altLang="zh-CN" sz="1600" dirty="0"/>
              <a:t> </a:t>
            </a:r>
            <a:r>
              <a:rPr lang="en-US" altLang="zh-CN" sz="1600" dirty="0" err="1"/>
              <a:t>mungkin</a:t>
            </a:r>
            <a:r>
              <a:rPr lang="en-US" altLang="zh-CN" sz="1600" dirty="0"/>
              <a:t> </a:t>
            </a:r>
            <a:r>
              <a:rPr lang="en-US" altLang="zh-CN" sz="1600" dirty="0" err="1"/>
              <a:t>perlu</a:t>
            </a:r>
            <a:r>
              <a:rPr lang="en-US" altLang="zh-CN" sz="1600" dirty="0"/>
              <a:t> </a:t>
            </a:r>
            <a:r>
              <a:rPr lang="en-US" altLang="zh-CN" sz="1600" dirty="0" err="1"/>
              <a:t>diperbarui</a:t>
            </a:r>
            <a:r>
              <a:rPr lang="en-US" altLang="zh-CN" sz="1600" dirty="0"/>
              <a:t> </a:t>
            </a:r>
            <a:r>
              <a:rPr lang="en-US" altLang="zh-CN" sz="1600" dirty="0" err="1"/>
              <a:t>untuk</a:t>
            </a:r>
            <a:r>
              <a:rPr lang="en-US" altLang="zh-CN" sz="1600" dirty="0"/>
              <a:t> </a:t>
            </a:r>
            <a:r>
              <a:rPr lang="en-US" altLang="zh-CN" sz="1600" dirty="0" err="1"/>
              <a:t>mencerminkan</a:t>
            </a:r>
            <a:r>
              <a:rPr lang="en-US" altLang="zh-CN" sz="1600" dirty="0"/>
              <a:t> </a:t>
            </a:r>
            <a:r>
              <a:rPr lang="en-US" altLang="zh-CN" sz="1600" dirty="0" err="1"/>
              <a:t>perubahan</a:t>
            </a:r>
            <a:r>
              <a:rPr lang="en-US" altLang="zh-CN" sz="1600" dirty="0"/>
              <a:t> </a:t>
            </a:r>
            <a:r>
              <a:rPr lang="en-US" altLang="zh-CN" sz="1600" dirty="0" err="1"/>
              <a:t>ini</a:t>
            </a:r>
            <a:r>
              <a:rPr lang="en-US" altLang="zh-CN" sz="1600" dirty="0"/>
              <a:t>. </a:t>
            </a:r>
            <a:r>
              <a:rPr lang="en-US" altLang="zh-CN" sz="1600" dirty="0" err="1"/>
              <a:t>Elemen</a:t>
            </a:r>
            <a:r>
              <a:rPr lang="en-US" altLang="zh-CN" sz="1600" dirty="0"/>
              <a:t> </a:t>
            </a:r>
            <a:r>
              <a:rPr lang="en-US" altLang="zh-CN" sz="1600" dirty="0" err="1"/>
              <a:t>dari</a:t>
            </a:r>
            <a:r>
              <a:rPr lang="en-US" altLang="zh-CN" sz="1600" dirty="0"/>
              <a:t> </a:t>
            </a:r>
            <a:r>
              <a:rPr lang="en-US" altLang="zh-CN" sz="1600" dirty="0" err="1"/>
              <a:t>rencana</a:t>
            </a:r>
            <a:r>
              <a:rPr lang="en-US" altLang="zh-CN" sz="1600" dirty="0"/>
              <a:t> </a:t>
            </a:r>
            <a:r>
              <a:rPr lang="en-US" altLang="zh-CN" sz="1600" dirty="0" err="1"/>
              <a:t>manajemen</a:t>
            </a:r>
            <a:r>
              <a:rPr lang="en-US" altLang="zh-CN" sz="1600" dirty="0"/>
              <a:t> </a:t>
            </a:r>
            <a:r>
              <a:rPr lang="en-US" altLang="zh-CN" sz="1600" dirty="0" err="1"/>
              <a:t>proyek</a:t>
            </a:r>
            <a:r>
              <a:rPr lang="en-US" altLang="zh-CN" sz="1600" dirty="0"/>
              <a:t> yang </a:t>
            </a:r>
            <a:r>
              <a:rPr lang="en-US" altLang="zh-CN" sz="1600" dirty="0" err="1"/>
              <a:t>mungkin</a:t>
            </a:r>
            <a:r>
              <a:rPr lang="en-US" altLang="zh-CN" sz="1600" dirty="0"/>
              <a:t> </a:t>
            </a:r>
            <a:r>
              <a:rPr lang="en-US" altLang="zh-CN" sz="1600" dirty="0" err="1"/>
              <a:t>diperbarui</a:t>
            </a:r>
            <a:r>
              <a:rPr lang="en-US" altLang="zh-CN" sz="1600" dirty="0"/>
              <a:t> </a:t>
            </a:r>
            <a:r>
              <a:rPr lang="en-US" altLang="zh-CN" sz="1600" dirty="0" err="1"/>
              <a:t>termasuk</a:t>
            </a:r>
            <a:r>
              <a:rPr lang="en-US" altLang="zh-CN" sz="1600" dirty="0"/>
              <a:t>, </a:t>
            </a:r>
            <a:r>
              <a:rPr lang="en-US" altLang="zh-CN" sz="1600" dirty="0" err="1"/>
              <a:t>namun</a:t>
            </a:r>
            <a:r>
              <a:rPr lang="en-US" altLang="zh-CN" sz="1600" dirty="0"/>
              <a:t> </a:t>
            </a:r>
            <a:r>
              <a:rPr lang="en-US" altLang="zh-CN" sz="1600" dirty="0" err="1"/>
              <a:t>tidak</a:t>
            </a:r>
            <a:r>
              <a:rPr lang="en-US" altLang="zh-CN" sz="1600" dirty="0"/>
              <a:t> </a:t>
            </a:r>
            <a:r>
              <a:rPr lang="en-US" altLang="zh-CN" sz="1600" dirty="0" err="1"/>
              <a:t>terbatas</a:t>
            </a:r>
            <a:endParaRPr lang="en-US" altLang="zh-CN" sz="1600" dirty="0"/>
          </a:p>
        </p:txBody>
      </p:sp>
    </p:spTree>
    <p:extLst>
      <p:ext uri="{BB962C8B-B14F-4D97-AF65-F5344CB8AC3E}">
        <p14:creationId xmlns:p14="http://schemas.microsoft.com/office/powerpoint/2010/main" val="2520987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0" name="Group 9"/>
          <p:cNvGrpSpPr/>
          <p:nvPr/>
        </p:nvGrpSpPr>
        <p:grpSpPr>
          <a:xfrm>
            <a:off x="153283" y="887104"/>
            <a:ext cx="1928658" cy="734399"/>
            <a:chOff x="6610139" y="86847"/>
            <a:chExt cx="1928658" cy="734399"/>
          </a:xfrm>
          <a:scene3d>
            <a:camera prst="orthographicFront"/>
            <a:lightRig rig="threePt" dir="t">
              <a:rot lat="0" lon="0" rev="7500000"/>
            </a:lightRig>
          </a:scene3d>
        </p:grpSpPr>
        <p:sp>
          <p:nvSpPr>
            <p:cNvPr id="19" name="Rounded Rectangle 18"/>
            <p:cNvSpPr/>
            <p:nvPr/>
          </p:nvSpPr>
          <p:spPr>
            <a:xfrm>
              <a:off x="6610139" y="86847"/>
              <a:ext cx="1928658" cy="73439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20" name="Rounded Rectangle 4"/>
            <p:cNvSpPr/>
            <p:nvPr/>
          </p:nvSpPr>
          <p:spPr>
            <a:xfrm>
              <a:off x="6610139" y="86847"/>
              <a:ext cx="1928658" cy="4896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a:latin typeface="+mn-lt"/>
                </a:rPr>
                <a:t>Outputs</a:t>
              </a:r>
              <a:endParaRPr lang="en-US" sz="1700" b="0" kern="1200" dirty="0">
                <a:latin typeface="+mn-lt"/>
              </a:endParaRPr>
            </a:p>
          </p:txBody>
        </p:sp>
      </p:grpSp>
      <p:grpSp>
        <p:nvGrpSpPr>
          <p:cNvPr id="16" name="Group 15"/>
          <p:cNvGrpSpPr/>
          <p:nvPr/>
        </p:nvGrpSpPr>
        <p:grpSpPr>
          <a:xfrm>
            <a:off x="348925" y="1376704"/>
            <a:ext cx="2327428" cy="4111874"/>
            <a:chOff x="6805781" y="576447"/>
            <a:chExt cx="2327428" cy="4111874"/>
          </a:xfrm>
          <a:scene3d>
            <a:camera prst="orthographicFront"/>
            <a:lightRig rig="threePt" dir="t">
              <a:rot lat="0" lon="0" rev="7500000"/>
            </a:lightRig>
          </a:scene3d>
        </p:grpSpPr>
        <p:sp>
          <p:nvSpPr>
            <p:cNvPr id="17" name="Rounded Rectangle 16"/>
            <p:cNvSpPr/>
            <p:nvPr/>
          </p:nvSpPr>
          <p:spPr>
            <a:xfrm>
              <a:off x="6805781" y="576447"/>
              <a:ext cx="2327428" cy="4111874"/>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Rounded Rectangle 6"/>
            <p:cNvSpPr/>
            <p:nvPr/>
          </p:nvSpPr>
          <p:spPr>
            <a:xfrm>
              <a:off x="6873949" y="644615"/>
              <a:ext cx="2191092" cy="397553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p:txBody>
        </p:sp>
      </p:grpSp>
      <p:sp>
        <p:nvSpPr>
          <p:cNvPr id="11" name="Rectangle 3"/>
          <p:cNvSpPr txBox="1">
            <a:spLocks noChangeArrowheads="1"/>
          </p:cNvSpPr>
          <p:nvPr/>
        </p:nvSpPr>
        <p:spPr bwMode="auto">
          <a:xfrm>
            <a:off x="3538626" y="2378526"/>
            <a:ext cx="7543800" cy="4022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endParaRPr lang="en-US" altLang="zh-CN" sz="2400" dirty="0">
              <a:latin typeface="Times New Roman" pitchFamily="18" charset="0"/>
              <a:sym typeface="Times New Roman" pitchFamily="18" charset="0"/>
            </a:endParaRPr>
          </a:p>
          <a:p>
            <a:pPr>
              <a:lnSpc>
                <a:spcPct val="70000"/>
              </a:lnSpc>
            </a:pPr>
            <a:r>
              <a:rPr lang="en-US" altLang="zh-CN" sz="2400" dirty="0">
                <a:latin typeface="Times New Roman" pitchFamily="18" charset="0"/>
                <a:sym typeface="Times New Roman" pitchFamily="18" charset="0"/>
              </a:rPr>
              <a:t>1. Register Stakeholder	: </a:t>
            </a:r>
            <a:r>
              <a:rPr lang="en-US" altLang="zh-CN" sz="2400" dirty="0" err="1">
                <a:latin typeface="Times New Roman" pitchFamily="18" charset="0"/>
                <a:sym typeface="Times New Roman" pitchFamily="18" charset="0"/>
              </a:rPr>
              <a:t>merupakan</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pembaruan</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informasi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ketika</a:t>
            </a:r>
            <a:r>
              <a:rPr lang="en-US" altLang="zh-CN" sz="2400" dirty="0">
                <a:latin typeface="Times New Roman" pitchFamily="18" charset="0"/>
                <a:sym typeface="Times New Roman" pitchFamily="18" charset="0"/>
              </a:rPr>
              <a:t> para </a:t>
            </a:r>
            <a:r>
              <a:rPr lang="en-US" altLang="zh-CN" sz="2400" dirty="0" err="1">
                <a:latin typeface="Times New Roman" pitchFamily="18" charset="0"/>
                <a:sym typeface="Times New Roman" pitchFamily="18" charset="0"/>
              </a:rPr>
              <a:t>pemangku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kepentingan</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baru</a:t>
            </a:r>
            <a:r>
              <a:rPr lang="en-US" altLang="zh-CN" sz="2400" dirty="0">
                <a:latin typeface="Times New Roman" pitchFamily="18" charset="0"/>
                <a:sym typeface="Times New Roman" pitchFamily="18" charset="0"/>
              </a:rPr>
              <a:t> di </a:t>
            </a:r>
            <a:r>
              <a:rPr lang="en-US" altLang="zh-CN" sz="2400" dirty="0" err="1">
                <a:latin typeface="Times New Roman" pitchFamily="18" charset="0"/>
                <a:sym typeface="Times New Roman" pitchFamily="18" charset="0"/>
              </a:rPr>
              <a:t>indentifikasi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atau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jika</a:t>
            </a:r>
            <a:r>
              <a:rPr lang="en-US" altLang="zh-CN" sz="2400" dirty="0">
                <a:latin typeface="Times New Roman" pitchFamily="18" charset="0"/>
                <a:sym typeface="Times New Roman" pitchFamily="18" charset="0"/>
              </a:rPr>
              <a:t> stakeholder </a:t>
            </a:r>
            <a:r>
              <a:rPr lang="en-US" altLang="zh-CN" sz="2400" dirty="0" err="1">
                <a:latin typeface="Times New Roman" pitchFamily="18" charset="0"/>
                <a:sym typeface="Times New Roman" pitchFamily="18" charset="0"/>
              </a:rPr>
              <a:t>tidak</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berlaku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lagi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karena</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waktu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atau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pengaruh</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proyek-proyek</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lainnya</a:t>
            </a:r>
            <a:r>
              <a:rPr lang="en-US" altLang="zh-CN" sz="2400" dirty="0">
                <a:latin typeface="Times New Roman" pitchFamily="18" charset="0"/>
                <a:sym typeface="Times New Roman" pitchFamily="18" charset="0"/>
              </a:rPr>
              <a:t>.</a:t>
            </a:r>
          </a:p>
          <a:p>
            <a:pPr>
              <a:lnSpc>
                <a:spcPct val="70000"/>
              </a:lnSpc>
            </a:pPr>
            <a:endParaRPr lang="en-US" altLang="zh-CN" sz="2400" dirty="0">
              <a:latin typeface="Times New Roman" pitchFamily="18" charset="0"/>
              <a:sym typeface="Times New Roman" pitchFamily="18" charset="0"/>
            </a:endParaRPr>
          </a:p>
          <a:p>
            <a:pPr>
              <a:lnSpc>
                <a:spcPct val="70000"/>
              </a:lnSpc>
            </a:pPr>
            <a:r>
              <a:rPr lang="en-US" altLang="zh-CN" sz="2400" dirty="0">
                <a:latin typeface="Times New Roman" pitchFamily="18" charset="0"/>
                <a:sym typeface="Times New Roman" pitchFamily="18" charset="0"/>
              </a:rPr>
              <a:t>2. Log Issue	: </a:t>
            </a:r>
            <a:r>
              <a:rPr lang="en-US" altLang="zh-CN" sz="2400" dirty="0" err="1">
                <a:latin typeface="Times New Roman" pitchFamily="18" charset="0"/>
                <a:sym typeface="Times New Roman" pitchFamily="18" charset="0"/>
              </a:rPr>
              <a:t>identifikasi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tentang</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isu-isu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masalah</a:t>
            </a:r>
            <a:r>
              <a:rPr lang="en-US" altLang="zh-CN" sz="2400" dirty="0">
                <a:latin typeface="Times New Roman" pitchFamily="18" charset="0"/>
                <a:sym typeface="Times New Roman" pitchFamily="18" charset="0"/>
              </a:rPr>
              <a:t> yang </a:t>
            </a:r>
            <a:r>
              <a:rPr lang="en-US" altLang="zh-CN" sz="2400" dirty="0" err="1">
                <a:latin typeface="Times New Roman" pitchFamily="18" charset="0"/>
                <a:sym typeface="Times New Roman" pitchFamily="18" charset="0"/>
              </a:rPr>
              <a:t>mungkin</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terjadi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pada</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proyek</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sehingga</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dapat</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dihindari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dan</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identifikasi</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isu-isu</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masalah</a:t>
            </a:r>
            <a:r>
              <a:rPr lang="en-US" altLang="zh-CN" sz="2400" dirty="0">
                <a:latin typeface="Times New Roman" pitchFamily="18" charset="0"/>
                <a:sym typeface="Times New Roman" pitchFamily="18" charset="0"/>
              </a:rPr>
              <a:t> yang </a:t>
            </a:r>
            <a:r>
              <a:rPr lang="en-US" altLang="zh-CN" sz="2400" dirty="0" err="1">
                <a:latin typeface="Times New Roman" pitchFamily="18" charset="0"/>
                <a:sym typeface="Times New Roman" pitchFamily="18" charset="0"/>
              </a:rPr>
              <a:t>sudah</a:t>
            </a:r>
            <a:r>
              <a:rPr lang="en-US" altLang="zh-CN" sz="2400" dirty="0">
                <a:latin typeface="Times New Roman" pitchFamily="18" charset="0"/>
                <a:sym typeface="Times New Roman" pitchFamily="18" charset="0"/>
              </a:rPr>
              <a:t> </a:t>
            </a:r>
            <a:r>
              <a:rPr lang="en-US" altLang="zh-CN" sz="2400" dirty="0" err="1">
                <a:latin typeface="Times New Roman" pitchFamily="18" charset="0"/>
                <a:sym typeface="Times New Roman" pitchFamily="18" charset="0"/>
              </a:rPr>
              <a:t>diselesaikan</a:t>
            </a:r>
            <a:r>
              <a:rPr lang="en-US" altLang="zh-CN" sz="2400" dirty="0">
                <a:latin typeface="Times New Roman" pitchFamily="18" charset="0"/>
                <a:sym typeface="Times New Roman" pitchFamily="18" charset="0"/>
              </a:rPr>
              <a:t>.</a:t>
            </a:r>
          </a:p>
        </p:txBody>
      </p:sp>
      <p:sp>
        <p:nvSpPr>
          <p:cNvPr id="12" name="Rectangle 2"/>
          <p:cNvSpPr>
            <a:spLocks noGrp="1" noChangeArrowheads="1"/>
          </p:cNvSpPr>
          <p:nvPr>
            <p:ph type="title" idx="4294967295"/>
          </p:nvPr>
        </p:nvSpPr>
        <p:spPr>
          <a:xfrm>
            <a:off x="2871995" y="1063211"/>
            <a:ext cx="7620000" cy="1143000"/>
          </a:xfrm>
          <a:ln/>
        </p:spPr>
        <p:txBody>
          <a:bodyPr/>
          <a:lstStyle/>
          <a:p>
            <a:pPr marL="0" indent="0" algn="ctr"/>
            <a:r>
              <a:rPr lang="en-US" altLang="zh-CN" dirty="0"/>
              <a:t> Project documents updates</a:t>
            </a:r>
          </a:p>
        </p:txBody>
      </p:sp>
    </p:spTree>
    <p:extLst>
      <p:ext uri="{BB962C8B-B14F-4D97-AF65-F5344CB8AC3E}">
        <p14:creationId xmlns:p14="http://schemas.microsoft.com/office/powerpoint/2010/main" val="1567623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600" b="1" dirty="0"/>
              <a:t>Monitor Stakeholder Engagement </a:t>
            </a:r>
            <a:r>
              <a:rPr lang="en-US" sz="3600" b="1" dirty="0">
                <a:effectLst>
                  <a:outerShdw blurRad="38100" dist="38100" dir="2700000" algn="tl">
                    <a:srgbClr val="000000">
                      <a:alpha val="43137"/>
                    </a:srgbClr>
                  </a:outerShdw>
                </a:effectLst>
              </a:rPr>
              <a:t>: </a:t>
            </a:r>
            <a:r>
              <a:rPr lang="en-US" sz="3600" b="1" dirty="0">
                <a:solidFill>
                  <a:srgbClr val="FF0000"/>
                </a:solidFill>
                <a:effectLst>
                  <a:outerShdw blurRad="38100" dist="38100" dir="2700000" algn="tl">
                    <a:srgbClr val="000000">
                      <a:alpha val="43137"/>
                    </a:srgbClr>
                  </a:outerShdw>
                </a:effectLst>
              </a:rPr>
              <a:t>OUTPUT</a:t>
            </a:r>
            <a:endParaRPr lang="id-ID" sz="3600" b="1" dirty="0">
              <a:solidFill>
                <a:srgbClr val="FF0000"/>
              </a:solidFill>
              <a:effectLst>
                <a:outerShdw blurRad="38100" dist="38100" dir="2700000" algn="tl">
                  <a:srgbClr val="000000">
                    <a:alpha val="43137"/>
                  </a:srgbClr>
                </a:outerShdw>
              </a:effectLst>
              <a:cs typeface="Century Gothic" charset="0"/>
            </a:endParaRPr>
          </a:p>
        </p:txBody>
      </p:sp>
      <p:pic>
        <p:nvPicPr>
          <p:cNvPr id="13" name="Picture 12"/>
          <p:cNvPicPr/>
          <p:nvPr/>
        </p:nvPicPr>
        <p:blipFill>
          <a:blip r:embed="rId2" cstate="print"/>
          <a:srcRect/>
          <a:stretch>
            <a:fillRect/>
          </a:stretch>
        </p:blipFill>
        <p:spPr bwMode="auto">
          <a:xfrm>
            <a:off x="10754436" y="75561"/>
            <a:ext cx="900751" cy="811543"/>
          </a:xfrm>
          <a:prstGeom prst="rect">
            <a:avLst/>
          </a:prstGeom>
          <a:noFill/>
          <a:ln w="9525">
            <a:noFill/>
            <a:miter lim="800000"/>
            <a:headEnd/>
            <a:tailEnd/>
          </a:ln>
        </p:spPr>
      </p:pic>
      <p:grpSp>
        <p:nvGrpSpPr>
          <p:cNvPr id="10" name="Group 9"/>
          <p:cNvGrpSpPr/>
          <p:nvPr/>
        </p:nvGrpSpPr>
        <p:grpSpPr>
          <a:xfrm>
            <a:off x="153283" y="887104"/>
            <a:ext cx="1928658" cy="734399"/>
            <a:chOff x="6610139" y="86847"/>
            <a:chExt cx="1928658" cy="734399"/>
          </a:xfrm>
          <a:scene3d>
            <a:camera prst="orthographicFront"/>
            <a:lightRig rig="threePt" dir="t">
              <a:rot lat="0" lon="0" rev="7500000"/>
            </a:lightRig>
          </a:scene3d>
        </p:grpSpPr>
        <p:sp>
          <p:nvSpPr>
            <p:cNvPr id="19" name="Rounded Rectangle 18"/>
            <p:cNvSpPr/>
            <p:nvPr/>
          </p:nvSpPr>
          <p:spPr>
            <a:xfrm>
              <a:off x="6610139" y="86847"/>
              <a:ext cx="1928658" cy="734399"/>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20" name="Rounded Rectangle 4"/>
            <p:cNvSpPr/>
            <p:nvPr/>
          </p:nvSpPr>
          <p:spPr>
            <a:xfrm>
              <a:off x="6610139" y="86847"/>
              <a:ext cx="1928658" cy="4896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lgn="l" defTabSz="755650">
                <a:lnSpc>
                  <a:spcPct val="90000"/>
                </a:lnSpc>
                <a:spcBef>
                  <a:spcPct val="0"/>
                </a:spcBef>
                <a:spcAft>
                  <a:spcPct val="35000"/>
                </a:spcAft>
              </a:pPr>
              <a:r>
                <a:rPr lang="en-US" sz="1700" b="0" kern="1200">
                  <a:latin typeface="+mn-lt"/>
                </a:rPr>
                <a:t>Outputs</a:t>
              </a:r>
              <a:endParaRPr lang="en-US" sz="1700" b="0" kern="1200" dirty="0">
                <a:latin typeface="+mn-lt"/>
              </a:endParaRPr>
            </a:p>
          </p:txBody>
        </p:sp>
      </p:grpSp>
      <p:grpSp>
        <p:nvGrpSpPr>
          <p:cNvPr id="16" name="Group 15"/>
          <p:cNvGrpSpPr/>
          <p:nvPr/>
        </p:nvGrpSpPr>
        <p:grpSpPr>
          <a:xfrm>
            <a:off x="348925" y="1376704"/>
            <a:ext cx="2327428" cy="4111874"/>
            <a:chOff x="6805781" y="576447"/>
            <a:chExt cx="2327428" cy="4111874"/>
          </a:xfrm>
          <a:scene3d>
            <a:camera prst="orthographicFront"/>
            <a:lightRig rig="threePt" dir="t">
              <a:rot lat="0" lon="0" rev="7500000"/>
            </a:lightRig>
          </a:scene3d>
        </p:grpSpPr>
        <p:sp>
          <p:nvSpPr>
            <p:cNvPr id="17" name="Rounded Rectangle 16"/>
            <p:cNvSpPr/>
            <p:nvPr/>
          </p:nvSpPr>
          <p:spPr>
            <a:xfrm>
              <a:off x="6805781" y="576447"/>
              <a:ext cx="2327428" cy="4111874"/>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8" name="Rounded Rectangle 6"/>
            <p:cNvSpPr/>
            <p:nvPr/>
          </p:nvSpPr>
          <p:spPr>
            <a:xfrm>
              <a:off x="6873949" y="644615"/>
              <a:ext cx="2191092" cy="3975538"/>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b="0" kern="1200" dirty="0">
                  <a:latin typeface="+mn-lt"/>
                </a:rPr>
                <a:t>1. Work performance information</a:t>
              </a:r>
            </a:p>
            <a:p>
              <a:pPr marL="171450" lvl="1" indent="-171450" algn="l" defTabSz="755650">
                <a:lnSpc>
                  <a:spcPct val="90000"/>
                </a:lnSpc>
                <a:spcBef>
                  <a:spcPct val="0"/>
                </a:spcBef>
                <a:spcAft>
                  <a:spcPct val="15000"/>
                </a:spcAft>
                <a:buChar char="••"/>
              </a:pPr>
              <a:r>
                <a:rPr lang="en-US" sz="1700" b="0" kern="1200" dirty="0">
                  <a:latin typeface="+mn-lt"/>
                </a:rPr>
                <a:t>2. Change requests</a:t>
              </a:r>
            </a:p>
            <a:p>
              <a:pPr marL="171450" lvl="1" indent="-171450" algn="l" defTabSz="755650">
                <a:lnSpc>
                  <a:spcPct val="90000"/>
                </a:lnSpc>
                <a:spcBef>
                  <a:spcPct val="0"/>
                </a:spcBef>
                <a:spcAft>
                  <a:spcPct val="15000"/>
                </a:spcAft>
                <a:buChar char="••"/>
              </a:pPr>
              <a:r>
                <a:rPr lang="en-US" sz="1700" b="0" kern="1200" dirty="0">
                  <a:latin typeface="+mn-lt"/>
                </a:rPr>
                <a:t>3. Project management plan updates</a:t>
              </a:r>
            </a:p>
            <a:p>
              <a:pPr marL="171450" lvl="1" indent="-171450" algn="l" defTabSz="755650">
                <a:lnSpc>
                  <a:spcPct val="90000"/>
                </a:lnSpc>
                <a:spcBef>
                  <a:spcPct val="0"/>
                </a:spcBef>
                <a:spcAft>
                  <a:spcPct val="15000"/>
                </a:spcAft>
                <a:buChar char="••"/>
              </a:pPr>
              <a:r>
                <a:rPr lang="en-US" sz="1700" b="0" kern="1200" dirty="0">
                  <a:latin typeface="+mn-lt"/>
                </a:rPr>
                <a:t>4. Project documents updates</a:t>
              </a:r>
            </a:p>
            <a:p>
              <a:pPr marL="171450" lvl="1" indent="-171450" algn="l" defTabSz="755650">
                <a:lnSpc>
                  <a:spcPct val="90000"/>
                </a:lnSpc>
                <a:spcBef>
                  <a:spcPct val="0"/>
                </a:spcBef>
                <a:spcAft>
                  <a:spcPct val="15000"/>
                </a:spcAft>
                <a:buChar char="••"/>
              </a:pPr>
              <a:r>
                <a:rPr lang="en-US" sz="1700" b="0" kern="1200" dirty="0">
                  <a:latin typeface="+mn-lt"/>
                </a:rPr>
                <a:t>5. Organizational process assets updates</a:t>
              </a:r>
            </a:p>
          </p:txBody>
        </p:sp>
      </p:grpSp>
      <p:sp>
        <p:nvSpPr>
          <p:cNvPr id="14" name="Rectangle 3"/>
          <p:cNvSpPr txBox="1">
            <a:spLocks noChangeArrowheads="1"/>
          </p:cNvSpPr>
          <p:nvPr/>
        </p:nvSpPr>
        <p:spPr bwMode="auto">
          <a:xfrm>
            <a:off x="3253853" y="1621503"/>
            <a:ext cx="8551459" cy="4678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500"/>
          </a:p>
          <a:p>
            <a:r>
              <a:rPr lang="en-US" altLang="zh-CN" sz="1400"/>
              <a:t>Aset proses organisasi, yang mungkin diupdate meliputi, tetapi tidak terbatas pada.</a:t>
            </a:r>
          </a:p>
          <a:p>
            <a:pPr>
              <a:buFont typeface="Wingdings" pitchFamily="2" charset="2"/>
              <a:buChar char="Ø"/>
            </a:pPr>
            <a:r>
              <a:rPr lang="en-US" altLang="zh-CN" sz="1400"/>
              <a:t> pemberitahuan Stakeholder: Informasi yang dapat diberikan kepada pemangku kepentingan tentang masalah diselesaikan, disetujui perubahan, dan status proyek umum</a:t>
            </a:r>
          </a:p>
          <a:p>
            <a:pPr>
              <a:buFont typeface="Wingdings" pitchFamily="2" charset="2"/>
              <a:buChar char="Ø"/>
            </a:pPr>
            <a:r>
              <a:rPr lang="en-US" altLang="zh-CN" sz="1400"/>
              <a:t> pelaporan proyek :  Laporan proyek formal dan informal menggambarkan status proyek dan termasuk pelajaran,log masalah, laporan penutupan proyek, dan output dari Area Pengetahuan lainnya </a:t>
            </a:r>
          </a:p>
          <a:p>
            <a:pPr>
              <a:buFont typeface="Wingdings" pitchFamily="2" charset="2"/>
              <a:buChar char="Ø"/>
            </a:pPr>
            <a:r>
              <a:rPr lang="en-US" altLang="zh-CN" sz="1400"/>
              <a:t> presentasi proyek :  Informasi secara formal maupun informal yang disediakan oleh tim proyek untuk setiap atau semua stakeholder proyek.</a:t>
            </a:r>
          </a:p>
          <a:p>
            <a:pPr>
              <a:buFont typeface="Wingdings" pitchFamily="2" charset="2"/>
              <a:buChar char="Ø"/>
            </a:pPr>
            <a:r>
              <a:rPr lang="en-US" altLang="zh-CN" sz="1400"/>
              <a:t> catatan Proyek :Catatan proyek meliputi korespondensi, memo, menit pertemuan, dan dokumen lainnya</a:t>
            </a:r>
          </a:p>
          <a:p>
            <a:pPr>
              <a:buFont typeface="Wingdings" pitchFamily="2" charset="2"/>
              <a:buChar char="Ø"/>
            </a:pPr>
            <a:r>
              <a:rPr lang="en-US" altLang="zh-CN" sz="1400"/>
              <a:t>menggambarkan proyek. (contohnya: notulensi pada meeting)</a:t>
            </a:r>
          </a:p>
          <a:p>
            <a:pPr>
              <a:buFont typeface="Wingdings" pitchFamily="2" charset="2"/>
              <a:buChar char="Ø"/>
            </a:pPr>
            <a:r>
              <a:rPr lang="en-US" altLang="zh-CN" sz="1400"/>
              <a:t> Umpan balik dari pemilik kepentingan : Informasi yang diterima dari para pemangku kepentingan mengenai operasi proyek dapat didistribusikan dan digunakan untuk memodifikasi atau meningkatkan kinerja masa depan proyek.</a:t>
            </a:r>
          </a:p>
          <a:p>
            <a:pPr>
              <a:buFont typeface="Wingdings" pitchFamily="2" charset="2"/>
              <a:buChar char="Ø"/>
            </a:pPr>
            <a:r>
              <a:rPr lang="en-US" altLang="zh-CN" sz="1400"/>
              <a:t> Pelajaran dokumentasi : Dokumentasi termasuk penyebab analisis akar masalah yang dihadapi,</a:t>
            </a:r>
          </a:p>
          <a:p>
            <a:pPr>
              <a:buFont typeface="Wingdings" pitchFamily="2" charset="2"/>
              <a:buChar char="Ø"/>
            </a:pPr>
            <a:r>
              <a:rPr lang="en-US" altLang="zh-CN" sz="1400"/>
              <a:t>Alasan di balik tindakan korektif yang dipilih, dan jenis-jenis pelajaran tentang pemangku kepentingan</a:t>
            </a:r>
          </a:p>
          <a:p>
            <a:pPr>
              <a:buFont typeface="Wingdings" pitchFamily="2" charset="2"/>
              <a:buChar char="Ø"/>
            </a:pPr>
            <a:r>
              <a:rPr lang="en-US" altLang="zh-CN" sz="1400"/>
              <a:t>pengelolaan. Pelajaran didokumentasikan dan didistribusikan sehingga mereka menjadi bagian dari sejarah</a:t>
            </a:r>
          </a:p>
          <a:p>
            <a:pPr>
              <a:buFont typeface="Wingdings" pitchFamily="2" charset="2"/>
              <a:buChar char="Ø"/>
            </a:pPr>
            <a:r>
              <a:rPr lang="en-US" altLang="zh-CN" sz="1400"/>
              <a:t>database untuk kedua proyek dan organisasi melakukan.</a:t>
            </a:r>
            <a:endParaRPr lang="en-US" altLang="zh-CN" sz="1400" dirty="0"/>
          </a:p>
        </p:txBody>
      </p:sp>
      <p:sp>
        <p:nvSpPr>
          <p:cNvPr id="15" name="Rectangle 2"/>
          <p:cNvSpPr>
            <a:spLocks noGrp="1" noChangeArrowheads="1"/>
          </p:cNvSpPr>
          <p:nvPr>
            <p:ph type="title" idx="4294967295"/>
          </p:nvPr>
        </p:nvSpPr>
        <p:spPr>
          <a:xfrm>
            <a:off x="2769648" y="1009934"/>
            <a:ext cx="8511032" cy="660530"/>
          </a:xfrm>
          <a:ln/>
        </p:spPr>
        <p:txBody>
          <a:bodyPr>
            <a:normAutofit fontScale="90000"/>
          </a:bodyPr>
          <a:lstStyle/>
          <a:p>
            <a:pPr marL="0" indent="0" algn="ctr"/>
            <a:r>
              <a:rPr lang="en-US" altLang="zh-CN" b="1" dirty="0"/>
              <a:t>Organizational Process Assets Updates</a:t>
            </a:r>
            <a:endParaRPr lang="en-US" altLang="zh-CN" dirty="0"/>
          </a:p>
        </p:txBody>
      </p:sp>
    </p:spTree>
    <p:extLst>
      <p:ext uri="{BB962C8B-B14F-4D97-AF65-F5344CB8AC3E}">
        <p14:creationId xmlns:p14="http://schemas.microsoft.com/office/powerpoint/2010/main" val="635304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89557"/>
          </a:xfrm>
          <a:prstGeom prst="rect">
            <a:avLst/>
          </a:prstGeom>
        </p:spPr>
      </p:pic>
      <p:sp>
        <p:nvSpPr>
          <p:cNvPr id="10" name="Rectangle 9"/>
          <p:cNvSpPr/>
          <p:nvPr/>
        </p:nvSpPr>
        <p:spPr>
          <a:xfrm>
            <a:off x="0" y="6689558"/>
            <a:ext cx="12192000" cy="168442"/>
          </a:xfrm>
          <a:prstGeom prst="rect">
            <a:avLst/>
          </a:prstGeom>
          <a:ln>
            <a:noFill/>
          </a:ln>
          <a:effectLst>
            <a:outerShdw blurRad="76200" dir="13500000" sy="23000" kx="1200000" algn="br" rotWithShape="0">
              <a:prstClr val="black">
                <a:alpha val="2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Round Diagonal Corner Rectangle 8"/>
          <p:cNvSpPr/>
          <p:nvPr/>
        </p:nvSpPr>
        <p:spPr bwMode="auto">
          <a:xfrm>
            <a:off x="9592816" y="4765224"/>
            <a:ext cx="2599184" cy="776913"/>
          </a:xfrm>
          <a:prstGeom prst="round2DiagRect">
            <a:avLst>
              <a:gd name="adj1" fmla="val 26047"/>
              <a:gd name="adj2" fmla="val 0"/>
            </a:avLst>
          </a:prstGeom>
          <a:solidFill>
            <a:srgbClr val="000000">
              <a:alpha val="50196"/>
            </a:srgbClr>
          </a:solid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srgbClr val="FFFFFF"/>
                </a:solidFill>
                <a:effectLst/>
                <a:uLnTx/>
                <a:uFillTx/>
                <a:latin typeface="Calibri" panose="020F0502020204030204"/>
                <a:ea typeface="+mn-ea"/>
                <a:cs typeface="+mn-cs"/>
              </a:rPr>
              <a:t>Telkom University</a:t>
            </a:r>
            <a:r>
              <a:rPr kumimoji="0" lang="id-ID" sz="1200" b="1" i="1" u="none" strike="noStrike" kern="1200" cap="none" spc="0" normalizeH="0" baseline="0" noProof="0" dirty="0">
                <a:ln>
                  <a:noFill/>
                </a:ln>
                <a:solidFill>
                  <a:srgbClr val="FFFFFF"/>
                </a:solidFill>
                <a:effectLst/>
                <a:uLnTx/>
                <a:uFillTx/>
                <a:latin typeface="Calibri" panose="020F0502020204030204"/>
                <a:ea typeface="+mn-ea"/>
                <a:cs typeface="+mn-cs"/>
              </a:rPr>
              <a: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FFFFFF"/>
                </a:solidFill>
                <a:effectLst/>
                <a:uLnTx/>
                <a:uFillTx/>
                <a:latin typeface="Calibri" panose="020F0502020204030204"/>
                <a:ea typeface="+mn-ea"/>
                <a:cs typeface="+mn-cs"/>
              </a:rPr>
              <a:t>Bandung</a:t>
            </a:r>
            <a:endParaRPr kumimoji="0" lang="id-ID" sz="1100" b="1"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400" b="1" i="0" u="none" strike="noStrike" kern="1200" cap="none" spc="0" normalizeH="0" baseline="0" noProof="0" dirty="0">
                <a:ln>
                  <a:noFill/>
                </a:ln>
                <a:solidFill>
                  <a:srgbClr val="FFFFFF"/>
                </a:solidFill>
                <a:effectLst/>
                <a:uLnTx/>
                <a:uFillTx/>
                <a:latin typeface="Calibri" panose="020F0502020204030204"/>
                <a:ea typeface="+mn-ea"/>
                <a:cs typeface="+mn-cs"/>
              </a:rPr>
              <a:t>        </a:t>
            </a:r>
            <a:endParaRPr kumimoji="0" lang="id-ID"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TextBox 1"/>
          <p:cNvSpPr txBox="1">
            <a:spLocks noChangeArrowheads="1"/>
          </p:cNvSpPr>
          <p:nvPr/>
        </p:nvSpPr>
        <p:spPr bwMode="auto">
          <a:xfrm>
            <a:off x="6742712" y="5509128"/>
            <a:ext cx="5449288" cy="1009471"/>
          </a:xfrm>
          <a:prstGeom prst="round2DiagRect">
            <a:avLst>
              <a:gd name="adj1" fmla="val 10544"/>
              <a:gd name="adj2" fmla="val 0"/>
            </a:avLst>
          </a:prstGeom>
          <a:solidFill>
            <a:srgbClr val="FF0000">
              <a:alpha val="69804"/>
            </a:srgb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rial" charset="0"/>
              </a:rPr>
              <a:t>Project Communication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rial" charset="0"/>
              </a:rPr>
              <a:t>FEH3C3</a:t>
            </a:r>
            <a:endParaRPr kumimoji="0" lang="id-ID" sz="1400" b="0" i="0" u="none" strike="noStrike" kern="1200" cap="none" spc="0" normalizeH="0" baseline="0" noProof="0" dirty="0">
              <a:ln>
                <a:noFill/>
              </a:ln>
              <a:solidFill>
                <a:srgbClr val="FFFFFF"/>
              </a:solidFill>
              <a:effectLst/>
              <a:uLnTx/>
              <a:uFillTx/>
              <a:latin typeface="Arial" charset="0"/>
              <a:ea typeface="+mn-ea"/>
              <a:cs typeface="Arial" charset="0"/>
            </a:endParaRPr>
          </a:p>
        </p:txBody>
      </p:sp>
      <p:sp>
        <p:nvSpPr>
          <p:cNvPr id="4" name="Rectangle 3"/>
          <p:cNvSpPr/>
          <p:nvPr/>
        </p:nvSpPr>
        <p:spPr>
          <a:xfrm>
            <a:off x="4703900" y="760442"/>
            <a:ext cx="34665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solidFill>
                <a:effectLst/>
                <a:uLnTx/>
                <a:uFillTx/>
                <a:latin typeface="Calibri" panose="020F0502020204030204"/>
                <a:ea typeface="+mn-ea"/>
                <a:cs typeface="+mn-cs"/>
              </a:rPr>
              <a:t>http://www.projectcoordinator.net</a:t>
            </a:r>
          </a:p>
        </p:txBody>
      </p:sp>
    </p:spTree>
    <p:extLst>
      <p:ext uri="{BB962C8B-B14F-4D97-AF65-F5344CB8AC3E}">
        <p14:creationId xmlns:p14="http://schemas.microsoft.com/office/powerpoint/2010/main" val="34280411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rgbClr val="92D05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PROJECT COMMUNICATION MANAGEMENT</a:t>
            </a:r>
            <a:endParaRPr kumimoji="0" lang="id-ID" sz="32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white"/>
                </a:solidFill>
                <a:effectLst/>
                <a:uLnTx/>
                <a:uFillTx/>
                <a:latin typeface="Calibri" panose="020F0502020204030204"/>
                <a:ea typeface="+mn-ea"/>
                <a:cs typeface="+mn-cs"/>
              </a:rPr>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Closing</a:t>
            </a: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Plan Communications Management</a:t>
            </a: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Monitor Communications</a:t>
            </a: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Manage Communications</a:t>
            </a:r>
          </a:p>
        </p:txBody>
      </p:sp>
    </p:spTree>
    <p:extLst>
      <p:ext uri="{BB962C8B-B14F-4D97-AF65-F5344CB8AC3E}">
        <p14:creationId xmlns:p14="http://schemas.microsoft.com/office/powerpoint/2010/main" val="40108350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Project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Management: </a:t>
            </a:r>
            <a:r>
              <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TextBox 1"/>
          <p:cNvSpPr txBox="1">
            <a:spLocks noChangeArrowheads="1"/>
          </p:cNvSpPr>
          <p:nvPr/>
        </p:nvSpPr>
        <p:spPr bwMode="auto">
          <a:xfrm>
            <a:off x="710701" y="1023583"/>
            <a:ext cx="10693842" cy="1597313"/>
          </a:xfrm>
          <a:prstGeom prst="round2DiagRect">
            <a:avLst>
              <a:gd name="adj1" fmla="val 10544"/>
              <a:gd name="adj2" fmla="val 0"/>
            </a:avLst>
          </a:prstGeom>
          <a:solidFill>
            <a:schemeClr val="accent1">
              <a:lumMod val="75000"/>
              <a:alpha val="69804"/>
            </a:schemeClr>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just" defTabSz="914400" rtl="0" eaLnBrk="0" fontAlgn="auto" latinLnBrk="0" hangingPunct="0">
              <a:lnSpc>
                <a:spcPct val="16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Komunikasi</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Manajemen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Proyek</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mencakup</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proses-proses yang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diperlukan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untuk</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memastikan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perencanaan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yang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tepat</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waktu</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pengumpulan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penciptaan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distribusi</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penyimpanan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pencarian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manajemen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pengawasan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pemantauan</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dari</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informasi</a:t>
            </a:r>
            <a:r>
              <a:rPr kumimoji="0" lang="en-US" sz="20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2000" b="0" i="0" u="none" strike="noStrike" kern="1200" cap="none" spc="0" normalizeH="0" baseline="0" noProof="0" dirty="0" err="1">
                <a:ln>
                  <a:noFill/>
                </a:ln>
                <a:solidFill>
                  <a:prstClr val="black"/>
                </a:solidFill>
                <a:effectLst/>
                <a:uLnTx/>
                <a:uFillTx/>
                <a:latin typeface="Arial" charset="0"/>
                <a:ea typeface="+mn-ea"/>
                <a:cs typeface="Arial" charset="0"/>
              </a:rPr>
              <a:t>proyek</a:t>
            </a:r>
            <a:endParaRPr kumimoji="0" lang="en-US" altLang="zh-CN" sz="2000" b="0" i="0" u="none" strike="noStrike" kern="1200" cap="none" spc="0" normalizeH="0" baseline="0" noProof="0" dirty="0">
              <a:ln>
                <a:noFill/>
              </a:ln>
              <a:solidFill>
                <a:prstClr val="black"/>
              </a:solidFill>
              <a:effectLst/>
              <a:uLnTx/>
              <a:uFillTx/>
              <a:latin typeface="Comic Sans MS" pitchFamily="66" charset="0"/>
              <a:ea typeface="宋体" panose="02010600030101010101" pitchFamily="2" charset="-122"/>
              <a:cs typeface="Arial" charset="0"/>
              <a:sym typeface="Comic Sans MS" pitchFamily="66" charset="0"/>
            </a:endParaRPr>
          </a:p>
        </p:txBody>
      </p:sp>
      <p:sp>
        <p:nvSpPr>
          <p:cNvPr id="2" name="Rectangle 1"/>
          <p:cNvSpPr/>
          <p:nvPr/>
        </p:nvSpPr>
        <p:spPr>
          <a:xfrm>
            <a:off x="710701" y="3452589"/>
            <a:ext cx="10693842" cy="156966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Komunikasi</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efektif</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menciptakan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jembatan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antara</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para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pemangku</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kepentingan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beragam</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mungkin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memiliki</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budaya</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berbeda</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latar</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belakang</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organisasi</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berbagai</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tingkat</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keahlian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perspektif</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kepentingan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berbeda</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dampak</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atau</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memiliki</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pengaruh</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pada</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pelaksanaan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proyek</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atau</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hasil</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751084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Project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Management: </a:t>
            </a:r>
            <a:r>
              <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8" name="TextBox 7"/>
          <p:cNvSpPr txBox="1"/>
          <p:nvPr/>
        </p:nvSpPr>
        <p:spPr>
          <a:xfrm>
            <a:off x="701896" y="1269242"/>
            <a:ext cx="10939643" cy="2677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rPr>
              <a:t>Aktivitas komunikasi mempunyai banyak dimensi yang berpotensial</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Internal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dalam</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proyek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eksternal</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pelanggan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vendor,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proyek-proyek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lain,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organisasi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masyarakat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Formal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laporan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briefing)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informal (email, memo,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diskusi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Vertikal</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atas</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bawah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organisasi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horizontal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dengan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rekan-rekan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Resmi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(newsletter,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laporan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tahunan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tidak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resmi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komunikasi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record);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Ditulis</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lisan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verbal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infleksi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suara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nonverbal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bahasa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tubuh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41851271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Project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Management: </a:t>
            </a:r>
            <a:r>
              <a:rPr kumimoji="0" lang="id-ID" sz="3600" b="0" i="0" u="none" strike="noStrike" kern="1200" cap="none" spc="0" normalizeH="0" baseline="0" noProof="0" dirty="0">
                <a:ln>
                  <a:noFill/>
                </a:ln>
                <a:solidFill>
                  <a:srgbClr val="FF0000"/>
                </a:solidFill>
                <a:effectLst/>
                <a:uLnTx/>
                <a:uFillTx/>
                <a:latin typeface="Algerian" panose="04020705040A02060702" pitchFamily="82" charset="0"/>
                <a:ea typeface="ＭＳ Ｐゴシック" charset="0"/>
              </a:rPr>
              <a:t>INTRODUCTION</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8" name="TextBox 7"/>
          <p:cNvSpPr txBox="1"/>
          <p:nvPr/>
        </p:nvSpPr>
        <p:spPr>
          <a:xfrm>
            <a:off x="534353" y="854129"/>
            <a:ext cx="11038947" cy="59400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panose="020F0502020204030204"/>
                <a:ea typeface="+mn-ea"/>
                <a:cs typeface="+mn-cs"/>
              </a:rPr>
              <a:t>K</a:t>
            </a:r>
            <a:r>
              <a:rPr kumimoji="0" lang="id-ID" sz="2400" b="1" i="0" u="none" strike="noStrike" kern="1200" cap="none" spc="0" normalizeH="0" baseline="0" noProof="0" dirty="0">
                <a:ln>
                  <a:noFill/>
                </a:ln>
                <a:solidFill>
                  <a:srgbClr val="2F2B20"/>
                </a:solidFill>
                <a:effectLst/>
                <a:uLnTx/>
                <a:uFillTx/>
                <a:latin typeface="Calibri" panose="020F0502020204030204"/>
                <a:ea typeface="+mn-ea"/>
                <a:cs typeface="+mn-cs"/>
              </a:rPr>
              <a:t>omunikasi umum untuk general manager dan project manager</a:t>
            </a:r>
            <a:r>
              <a:rPr kumimoji="0" lang="en-US" sz="2400" b="1" i="0" u="none" strike="noStrike" kern="1200" cap="none" spc="0" normalizeH="0" baseline="0" noProof="0" dirty="0">
                <a:ln>
                  <a:noFill/>
                </a:ln>
                <a:solidFill>
                  <a:srgbClr val="2F2B2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F2B20"/>
                </a:solidFill>
                <a:effectLst/>
                <a:uLnTx/>
                <a:uFillTx/>
                <a:latin typeface="Calibri" panose="020F0502020204030204"/>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Mendengarkan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secara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aktif</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efektif</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Mempertanyakan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menyelidik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ide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situasi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memastikan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pemahaman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lebih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baik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Educating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meningkatkan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pengetahuan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tim</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sehingga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mereka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lebih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efektif</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Fact-finding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mengidentifikasi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atau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mengkonfirmasi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Mengatur</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mengelola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ekpektasi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Membujuk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orang,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tim</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atau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organisasi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melakukan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tindakan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Memotivasi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memberikan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dorongan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Pelatihan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meningkatkan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kinerja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mencapai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hasil</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diinginkan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Negosiasi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mencapai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kesepakatan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diterima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bersama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antara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pihak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Menyelesaikan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konflik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mencegah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dampak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disruptif</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endPar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Meringkas</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merekap</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mengidentifikasi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langkah-langkah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berikutnya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2F2B2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1708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PLAN COMMUNICATION MANAGEMENT</a:t>
            </a:r>
            <a:endParaRPr kumimoji="0" lang="id-ID" sz="32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white"/>
                </a:solidFill>
                <a:effectLst/>
                <a:uLnTx/>
                <a:uFillTx/>
                <a:latin typeface="Calibri" panose="020F0502020204030204"/>
                <a:ea typeface="+mn-ea"/>
                <a:cs typeface="+mn-cs"/>
              </a:rPr>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Closing</a:t>
            </a: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Plan Communications Management</a:t>
            </a: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Monitor Communications</a:t>
            </a: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Manage Communications</a:t>
            </a:r>
          </a:p>
        </p:txBody>
      </p:sp>
    </p:spTree>
    <p:extLst>
      <p:ext uri="{BB962C8B-B14F-4D97-AF65-F5344CB8AC3E}">
        <p14:creationId xmlns:p14="http://schemas.microsoft.com/office/powerpoint/2010/main" val="422354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3200" b="1" dirty="0">
                <a:cs typeface="Century Gothic" charset="0"/>
              </a:rPr>
              <a:t>PROJECT STAKEHOLDER MANAGEMENT</a:t>
            </a:r>
            <a:endParaRPr lang="id-ID" sz="3200" b="1" dirty="0">
              <a:cs typeface="Century Gothic" charset="0"/>
            </a:endParaRP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lvl="0" algn="ctr" defTabSz="889000">
              <a:lnSpc>
                <a:spcPct val="90000"/>
              </a:lnSpc>
              <a:spcBef>
                <a:spcPct val="0"/>
              </a:spcBef>
              <a:spcAft>
                <a:spcPct val="35000"/>
              </a:spcAft>
            </a:pPr>
            <a:r>
              <a:rPr lang="en-US" sz="2000" kern="1200" dirty="0"/>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2000" kern="1200" dirty="0"/>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lvl="0" algn="ctr" defTabSz="844550">
              <a:lnSpc>
                <a:spcPct val="90000"/>
              </a:lnSpc>
              <a:spcBef>
                <a:spcPct val="0"/>
              </a:spcBef>
              <a:spcAft>
                <a:spcPct val="35000"/>
              </a:spcAft>
            </a:pPr>
            <a:r>
              <a:rPr lang="en-US" sz="1900" kern="1200" dirty="0"/>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lvl="0" algn="ctr" defTabSz="800100">
              <a:lnSpc>
                <a:spcPct val="90000"/>
              </a:lnSpc>
              <a:spcBef>
                <a:spcPct val="0"/>
              </a:spcBef>
              <a:spcAft>
                <a:spcPct val="35000"/>
              </a:spcAft>
            </a:pPr>
            <a:r>
              <a:rPr lang="en-US" sz="1800" kern="1200" dirty="0"/>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lvl="0" algn="ctr" defTabSz="488950">
              <a:lnSpc>
                <a:spcPct val="90000"/>
              </a:lnSpc>
              <a:spcBef>
                <a:spcPct val="0"/>
              </a:spcBef>
              <a:spcAft>
                <a:spcPct val="35000"/>
              </a:spcAft>
            </a:pPr>
            <a:endParaRPr lang="en-US" sz="1100" kern="1200"/>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lvl="0" algn="ctr" defTabSz="800100">
              <a:lnSpc>
                <a:spcPct val="90000"/>
              </a:lnSpc>
              <a:spcBef>
                <a:spcPct val="0"/>
              </a:spcBef>
              <a:spcAft>
                <a:spcPct val="35000"/>
              </a:spcAft>
            </a:pPr>
            <a:r>
              <a:rPr lang="en-US" sz="1800" kern="1200" dirty="0"/>
              <a:t>Closing</a:t>
            </a:r>
          </a:p>
        </p:txBody>
      </p:sp>
      <p:sp>
        <p:nvSpPr>
          <p:cNvPr id="35" name="Freeform 34"/>
          <p:cNvSpPr/>
          <p:nvPr/>
        </p:nvSpPr>
        <p:spPr>
          <a:xfrm>
            <a:off x="658736" y="4317974"/>
            <a:ext cx="1468237" cy="643744"/>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F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Identify Stakeholder</a:t>
            </a:r>
            <a:endParaRPr lang="en-US" sz="1600" b="1" kern="1200" dirty="0">
              <a:solidFill>
                <a:schemeClr val="tx1"/>
              </a:solidFill>
            </a:endParaRP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lvl="0" algn="ctr" defTabSz="889000">
              <a:lnSpc>
                <a:spcPct val="90000"/>
              </a:lnSpc>
              <a:spcBef>
                <a:spcPct val="0"/>
              </a:spcBef>
              <a:spcAft>
                <a:spcPct val="35000"/>
              </a:spcAft>
            </a:pPr>
            <a:r>
              <a:rPr lang="en-US" sz="1600" b="1" dirty="0">
                <a:solidFill>
                  <a:schemeClr val="tx1"/>
                </a:solidFill>
              </a:rPr>
              <a:t>Pan Stakeholder Management</a:t>
            </a:r>
            <a:endParaRPr lang="en-US" sz="1600" b="1" kern="1200" dirty="0">
              <a:solidFill>
                <a:schemeClr val="tx1"/>
              </a:solidFill>
            </a:endParaRP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Monitor Stakeholder Engagement</a:t>
            </a:r>
            <a:endParaRPr lang="en-US" sz="1400" b="1" kern="1200" dirty="0">
              <a:solidFill>
                <a:schemeClr val="tx1"/>
              </a:solidFill>
            </a:endParaRP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algn="ctr"/>
            <a:r>
              <a:rPr lang="en-US" sz="1400" b="1" dirty="0">
                <a:solidFill>
                  <a:schemeClr val="tx1"/>
                </a:solidFill>
              </a:rPr>
              <a:t>Manage Stakeholder Engagement</a:t>
            </a:r>
          </a:p>
        </p:txBody>
      </p:sp>
    </p:spTree>
    <p:extLst>
      <p:ext uri="{BB962C8B-B14F-4D97-AF65-F5344CB8AC3E}">
        <p14:creationId xmlns:p14="http://schemas.microsoft.com/office/powerpoint/2010/main" val="3661688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8" name="Content Placeholder 2"/>
          <p:cNvSpPr>
            <a:spLocks noGrp="1"/>
          </p:cNvSpPr>
          <p:nvPr>
            <p:ph idx="1"/>
          </p:nvPr>
        </p:nvSpPr>
        <p:spPr>
          <a:xfrm>
            <a:off x="634621" y="1269242"/>
            <a:ext cx="9958352" cy="4800600"/>
          </a:xfrm>
        </p:spPr>
        <p:style>
          <a:lnRef idx="2">
            <a:schemeClr val="accent2"/>
          </a:lnRef>
          <a:fillRef idx="1">
            <a:schemeClr val="lt1"/>
          </a:fillRef>
          <a:effectRef idx="0">
            <a:schemeClr val="accent2"/>
          </a:effectRef>
          <a:fontRef idx="minor">
            <a:schemeClr val="dk1"/>
          </a:fontRef>
        </p:style>
        <p:txBody>
          <a:bodyPr>
            <a:normAutofit/>
          </a:bodyPr>
          <a:lstStyle/>
          <a:p>
            <a:pPr marL="285750" indent="-285750" algn="just"/>
            <a:r>
              <a:rPr lang="en-US" sz="2400" dirty="0" err="1"/>
              <a:t>Merencanakan</a:t>
            </a:r>
            <a:r>
              <a:rPr lang="en-US" sz="2400" dirty="0"/>
              <a:t> project </a:t>
            </a:r>
            <a:r>
              <a:rPr lang="en-US" sz="2400" dirty="0" err="1"/>
              <a:t>comunication</a:t>
            </a:r>
            <a:r>
              <a:rPr lang="en-US" sz="2400" dirty="0"/>
              <a:t> </a:t>
            </a:r>
            <a:r>
              <a:rPr lang="en-US" sz="2400" dirty="0" err="1"/>
              <a:t>sangat</a:t>
            </a:r>
            <a:r>
              <a:rPr lang="en-US" sz="2400" dirty="0"/>
              <a:t> </a:t>
            </a:r>
            <a:r>
              <a:rPr lang="en-US" sz="2400" dirty="0" err="1"/>
              <a:t>penting</a:t>
            </a:r>
            <a:r>
              <a:rPr lang="en-US" sz="2400" dirty="0"/>
              <a:t> </a:t>
            </a:r>
            <a:r>
              <a:rPr lang="en-US" sz="2400" dirty="0" err="1"/>
              <a:t>untuk</a:t>
            </a:r>
            <a:r>
              <a:rPr lang="en-US" sz="2400" dirty="0"/>
              <a:t> </a:t>
            </a:r>
            <a:r>
              <a:rPr lang="en-US" sz="2400" dirty="0" err="1"/>
              <a:t>kesuksesan</a:t>
            </a:r>
            <a:r>
              <a:rPr lang="en-US" sz="2400" dirty="0"/>
              <a:t> </a:t>
            </a:r>
            <a:r>
              <a:rPr lang="en-US" sz="2400" dirty="0" err="1"/>
              <a:t>dari</a:t>
            </a:r>
            <a:r>
              <a:rPr lang="en-US" sz="2400" dirty="0"/>
              <a:t> </a:t>
            </a:r>
            <a:r>
              <a:rPr lang="en-US" sz="2400" dirty="0" err="1"/>
              <a:t>berbagai</a:t>
            </a:r>
            <a:r>
              <a:rPr lang="en-US" sz="2400" dirty="0"/>
              <a:t> </a:t>
            </a:r>
            <a:r>
              <a:rPr lang="en-US" sz="2400" dirty="0" err="1"/>
              <a:t>projek</a:t>
            </a:r>
            <a:r>
              <a:rPr lang="en-US" sz="2400" dirty="0"/>
              <a:t>. </a:t>
            </a:r>
          </a:p>
          <a:p>
            <a:pPr marL="285750" indent="-285750" algn="just"/>
            <a:r>
              <a:rPr lang="en-US" sz="2400" dirty="0" err="1"/>
              <a:t>Perencanaan</a:t>
            </a:r>
            <a:r>
              <a:rPr lang="en-US" sz="2400" dirty="0"/>
              <a:t> </a:t>
            </a:r>
            <a:r>
              <a:rPr lang="en-US" sz="2400" dirty="0" err="1"/>
              <a:t>komunikasi</a:t>
            </a:r>
            <a:r>
              <a:rPr lang="en-US" sz="2400" dirty="0"/>
              <a:t> yang </a:t>
            </a:r>
            <a:r>
              <a:rPr lang="en-US" sz="2400" dirty="0" err="1"/>
              <a:t>tidak</a:t>
            </a:r>
            <a:r>
              <a:rPr lang="en-US" sz="2400" dirty="0"/>
              <a:t> </a:t>
            </a:r>
            <a:r>
              <a:rPr lang="en-US" sz="2400" dirty="0" err="1"/>
              <a:t>memadai</a:t>
            </a:r>
            <a:r>
              <a:rPr lang="en-US" sz="2400" dirty="0"/>
              <a:t> </a:t>
            </a:r>
            <a:r>
              <a:rPr lang="en-US" sz="2400" dirty="0" err="1"/>
              <a:t>dapat</a:t>
            </a:r>
            <a:r>
              <a:rPr lang="en-US" sz="2400" dirty="0"/>
              <a:t> </a:t>
            </a:r>
            <a:r>
              <a:rPr lang="en-US" sz="2400" dirty="0" err="1"/>
              <a:t>menimbulkan</a:t>
            </a:r>
            <a:r>
              <a:rPr lang="en-US" sz="2400" dirty="0"/>
              <a:t> </a:t>
            </a:r>
            <a:r>
              <a:rPr lang="en-US" sz="2400" dirty="0" err="1"/>
              <a:t>masalah</a:t>
            </a:r>
            <a:r>
              <a:rPr lang="en-US" sz="2400" dirty="0"/>
              <a:t> </a:t>
            </a:r>
            <a:r>
              <a:rPr lang="en-US" sz="2400" dirty="0" err="1"/>
              <a:t>seperti</a:t>
            </a:r>
            <a:r>
              <a:rPr lang="en-US" sz="2400" dirty="0"/>
              <a:t> </a:t>
            </a:r>
            <a:r>
              <a:rPr lang="en-US" sz="2400" dirty="0" err="1"/>
              <a:t>memperlambat</a:t>
            </a:r>
            <a:r>
              <a:rPr lang="en-US" sz="2400" dirty="0"/>
              <a:t> </a:t>
            </a:r>
            <a:r>
              <a:rPr lang="en-US" sz="2400" dirty="0" err="1"/>
              <a:t>penerimaan</a:t>
            </a:r>
            <a:r>
              <a:rPr lang="en-US" sz="2400" dirty="0"/>
              <a:t> </a:t>
            </a:r>
            <a:r>
              <a:rPr lang="en-US" sz="2400" dirty="0" err="1"/>
              <a:t>pesan</a:t>
            </a:r>
            <a:r>
              <a:rPr lang="en-US" sz="2400" dirty="0"/>
              <a:t>, </a:t>
            </a:r>
            <a:r>
              <a:rPr lang="en-US" sz="2400" dirty="0" err="1"/>
              <a:t>mengirimkan</a:t>
            </a:r>
            <a:r>
              <a:rPr lang="en-US" sz="2400" dirty="0"/>
              <a:t> </a:t>
            </a:r>
            <a:r>
              <a:rPr lang="en-US" sz="2400" dirty="0" err="1"/>
              <a:t>informasi</a:t>
            </a:r>
            <a:r>
              <a:rPr lang="en-US" sz="2400" dirty="0"/>
              <a:t> </a:t>
            </a:r>
            <a:r>
              <a:rPr lang="en-US" sz="2400" dirty="0" err="1"/>
              <a:t>kepada</a:t>
            </a:r>
            <a:r>
              <a:rPr lang="en-US" sz="2400" dirty="0"/>
              <a:t> orang yang </a:t>
            </a:r>
            <a:r>
              <a:rPr lang="en-US" sz="2400" dirty="0" err="1"/>
              <a:t>salah</a:t>
            </a:r>
            <a:r>
              <a:rPr lang="en-US" sz="2400" dirty="0"/>
              <a:t>, </a:t>
            </a:r>
            <a:r>
              <a:rPr lang="en-US" sz="2400" dirty="0" err="1"/>
              <a:t>atau</a:t>
            </a:r>
            <a:r>
              <a:rPr lang="en-US" sz="2400" dirty="0"/>
              <a:t> </a:t>
            </a:r>
            <a:r>
              <a:rPr lang="en-US" sz="2400" dirty="0" err="1"/>
              <a:t>kekurangan</a:t>
            </a:r>
            <a:r>
              <a:rPr lang="en-US" sz="2400" dirty="0"/>
              <a:t> </a:t>
            </a:r>
            <a:r>
              <a:rPr lang="en-US" sz="2400" dirty="0" err="1"/>
              <a:t>komunikasi</a:t>
            </a:r>
            <a:r>
              <a:rPr lang="en-US" sz="2400" dirty="0"/>
              <a:t> </a:t>
            </a:r>
            <a:r>
              <a:rPr lang="en-US" sz="2400" dirty="0" err="1"/>
              <a:t>dengan</a:t>
            </a:r>
            <a:r>
              <a:rPr lang="en-US" sz="2400" dirty="0"/>
              <a:t> stake holder, </a:t>
            </a:r>
            <a:r>
              <a:rPr lang="en-US" sz="2400" dirty="0" err="1"/>
              <a:t>dan</a:t>
            </a:r>
            <a:r>
              <a:rPr lang="en-US" sz="2400" dirty="0"/>
              <a:t> </a:t>
            </a:r>
            <a:r>
              <a:rPr lang="en-US" sz="2400" dirty="0" err="1"/>
              <a:t>kesalahpahaman</a:t>
            </a:r>
            <a:r>
              <a:rPr lang="en-US" sz="2400" dirty="0"/>
              <a:t> </a:t>
            </a:r>
            <a:r>
              <a:rPr lang="en-US" sz="2400" dirty="0" err="1"/>
              <a:t>atau</a:t>
            </a:r>
            <a:r>
              <a:rPr lang="en-US" sz="2400" dirty="0"/>
              <a:t> </a:t>
            </a:r>
            <a:r>
              <a:rPr lang="en-US" sz="2400" dirty="0" err="1"/>
              <a:t>kesalahan</a:t>
            </a:r>
            <a:r>
              <a:rPr lang="en-US" sz="2400" dirty="0"/>
              <a:t> </a:t>
            </a:r>
            <a:r>
              <a:rPr lang="en-US" sz="2400" dirty="0" err="1"/>
              <a:t>dalam</a:t>
            </a:r>
            <a:r>
              <a:rPr lang="en-US" sz="2400" dirty="0"/>
              <a:t> </a:t>
            </a:r>
            <a:r>
              <a:rPr lang="en-US" sz="2400" dirty="0" err="1"/>
              <a:t>mengimpretasikan</a:t>
            </a:r>
            <a:r>
              <a:rPr lang="en-US" sz="2400" dirty="0"/>
              <a:t> </a:t>
            </a:r>
            <a:r>
              <a:rPr lang="en-US" sz="2400" dirty="0" err="1"/>
              <a:t>pesan</a:t>
            </a:r>
            <a:r>
              <a:rPr lang="en-US" sz="2400" dirty="0"/>
              <a:t>.. </a:t>
            </a:r>
          </a:p>
          <a:p>
            <a:pPr marL="285750" indent="-285750" algn="just"/>
            <a:r>
              <a:rPr lang="en-US" sz="2400" dirty="0" err="1"/>
              <a:t>Komunikasi</a:t>
            </a:r>
            <a:r>
              <a:rPr lang="en-US" sz="2400" dirty="0"/>
              <a:t> yang </a:t>
            </a:r>
            <a:r>
              <a:rPr lang="en-US" sz="2400" dirty="0" err="1"/>
              <a:t>efektif</a:t>
            </a:r>
            <a:r>
              <a:rPr lang="en-US" sz="2400" dirty="0"/>
              <a:t> </a:t>
            </a:r>
            <a:r>
              <a:rPr lang="en-US" sz="2400" dirty="0" err="1"/>
              <a:t>berarti</a:t>
            </a:r>
            <a:r>
              <a:rPr lang="en-US" sz="2400" dirty="0"/>
              <a:t> </a:t>
            </a:r>
            <a:r>
              <a:rPr lang="en-US" sz="2400" dirty="0" err="1"/>
              <a:t>informasi</a:t>
            </a:r>
            <a:r>
              <a:rPr lang="en-US" sz="2400" dirty="0"/>
              <a:t> di </a:t>
            </a:r>
            <a:r>
              <a:rPr lang="en-US" sz="2400" dirty="0" err="1"/>
              <a:t>buat</a:t>
            </a:r>
            <a:r>
              <a:rPr lang="en-US" sz="2400" dirty="0"/>
              <a:t> </a:t>
            </a:r>
            <a:r>
              <a:rPr lang="en-US" sz="2400" dirty="0" err="1"/>
              <a:t>dalam</a:t>
            </a:r>
            <a:r>
              <a:rPr lang="en-US" sz="2400" dirty="0"/>
              <a:t> format yang </a:t>
            </a:r>
            <a:r>
              <a:rPr lang="en-US" sz="2400" dirty="0" err="1"/>
              <a:t>benar</a:t>
            </a:r>
            <a:r>
              <a:rPr lang="en-US" sz="2400" dirty="0"/>
              <a:t>, </a:t>
            </a:r>
            <a:r>
              <a:rPr lang="en-US" sz="2400" dirty="0" err="1"/>
              <a:t>pada</a:t>
            </a:r>
            <a:r>
              <a:rPr lang="en-US" sz="2400" dirty="0"/>
              <a:t> </a:t>
            </a:r>
            <a:r>
              <a:rPr lang="en-US" sz="2400" dirty="0" err="1"/>
              <a:t>waktu</a:t>
            </a:r>
            <a:r>
              <a:rPr lang="en-US" sz="2400" dirty="0"/>
              <a:t> yang </a:t>
            </a:r>
            <a:r>
              <a:rPr lang="en-US" sz="2400" dirty="0" err="1"/>
              <a:t>tepat</a:t>
            </a:r>
            <a:r>
              <a:rPr lang="en-US" sz="2400" dirty="0"/>
              <a:t>, orang yang </a:t>
            </a:r>
            <a:r>
              <a:rPr lang="en-US" sz="2400" dirty="0" err="1"/>
              <a:t>tepat</a:t>
            </a:r>
            <a:r>
              <a:rPr lang="en-US" sz="2400" dirty="0"/>
              <a:t>, </a:t>
            </a:r>
            <a:r>
              <a:rPr lang="en-US" sz="2400" dirty="0" err="1"/>
              <a:t>dan</a:t>
            </a:r>
            <a:r>
              <a:rPr lang="en-US" sz="2400" dirty="0"/>
              <a:t> </a:t>
            </a:r>
            <a:r>
              <a:rPr lang="en-US" sz="2400" dirty="0" err="1"/>
              <a:t>memberikan</a:t>
            </a:r>
            <a:r>
              <a:rPr lang="en-US" sz="2400" dirty="0"/>
              <a:t> </a:t>
            </a:r>
            <a:r>
              <a:rPr lang="en-US" sz="2400" dirty="0" err="1"/>
              <a:t>dampak</a:t>
            </a:r>
            <a:r>
              <a:rPr lang="en-US" sz="2400" dirty="0"/>
              <a:t> yang </a:t>
            </a:r>
            <a:r>
              <a:rPr lang="en-US" sz="2400" dirty="0" err="1"/>
              <a:t>baik</a:t>
            </a:r>
            <a:r>
              <a:rPr lang="en-US" sz="2400" dirty="0"/>
              <a:t>.</a:t>
            </a:r>
          </a:p>
          <a:p>
            <a:pPr marL="285750" indent="-285750" algn="just"/>
            <a:r>
              <a:rPr lang="en-US" sz="2400" dirty="0" err="1"/>
              <a:t>Komunikasi</a:t>
            </a:r>
            <a:r>
              <a:rPr lang="en-US" sz="2400" dirty="0"/>
              <a:t> yang </a:t>
            </a:r>
            <a:r>
              <a:rPr lang="en-US" sz="2400" dirty="0" err="1"/>
              <a:t>efisien</a:t>
            </a:r>
            <a:r>
              <a:rPr lang="en-US" sz="2400" dirty="0"/>
              <a:t> </a:t>
            </a:r>
            <a:r>
              <a:rPr lang="en-US" sz="2400" dirty="0" err="1"/>
              <a:t>hanya</a:t>
            </a:r>
            <a:r>
              <a:rPr lang="en-US" sz="2400" dirty="0"/>
              <a:t> </a:t>
            </a:r>
            <a:r>
              <a:rPr lang="en-US" sz="2400" dirty="0" err="1"/>
              <a:t>menyediakan</a:t>
            </a:r>
            <a:r>
              <a:rPr lang="en-US" sz="2400" dirty="0"/>
              <a:t> </a:t>
            </a:r>
            <a:r>
              <a:rPr lang="en-US" sz="2400" dirty="0" err="1"/>
              <a:t>informasi</a:t>
            </a:r>
            <a:r>
              <a:rPr lang="en-US" sz="2400" dirty="0"/>
              <a:t> yang di </a:t>
            </a:r>
            <a:r>
              <a:rPr lang="en-US" sz="2400" dirty="0" err="1"/>
              <a:t>butuhkan</a:t>
            </a:r>
            <a:endParaRPr lang="en-US" sz="2400" dirty="0"/>
          </a:p>
          <a:p>
            <a:pPr marL="285750" indent="-285750"/>
            <a:r>
              <a:rPr lang="en-US" sz="2400" dirty="0" err="1"/>
              <a:t>Kebutuhan</a:t>
            </a:r>
            <a:r>
              <a:rPr lang="en-US" sz="2400" dirty="0"/>
              <a:t> </a:t>
            </a:r>
            <a:r>
              <a:rPr lang="en-US" sz="2400" dirty="0" err="1"/>
              <a:t>informasi</a:t>
            </a:r>
            <a:r>
              <a:rPr lang="en-US" sz="2400" dirty="0"/>
              <a:t> </a:t>
            </a:r>
            <a:r>
              <a:rPr lang="en-US" sz="2400" dirty="0" err="1"/>
              <a:t>harus</a:t>
            </a:r>
            <a:r>
              <a:rPr lang="en-US" sz="2400" dirty="0"/>
              <a:t> di </a:t>
            </a:r>
            <a:r>
              <a:rPr lang="en-US" sz="2400" dirty="0" err="1"/>
              <a:t>perhatikan</a:t>
            </a:r>
            <a:r>
              <a:rPr lang="en-US" sz="2400" dirty="0"/>
              <a:t> </a:t>
            </a:r>
            <a:r>
              <a:rPr lang="en-US" sz="2400" dirty="0" err="1"/>
              <a:t>secara</a:t>
            </a:r>
            <a:r>
              <a:rPr lang="en-US" sz="2400" dirty="0"/>
              <a:t> </a:t>
            </a:r>
            <a:r>
              <a:rPr lang="en-US" sz="2400" dirty="0" err="1"/>
              <a:t>baik</a:t>
            </a:r>
            <a:r>
              <a:rPr lang="en-US" sz="2400" dirty="0"/>
              <a:t> </a:t>
            </a:r>
            <a:r>
              <a:rPr lang="en-US" sz="2400" dirty="0" err="1"/>
              <a:t>dan</a:t>
            </a:r>
            <a:r>
              <a:rPr lang="en-US" sz="2400" dirty="0"/>
              <a:t> di </a:t>
            </a:r>
            <a:r>
              <a:rPr lang="en-US" sz="2400" dirty="0" err="1"/>
              <a:t>dokumentasikan</a:t>
            </a:r>
            <a:r>
              <a:rPr lang="en-US" sz="2400" dirty="0"/>
              <a:t> </a:t>
            </a:r>
            <a:r>
              <a:rPr lang="en-US" sz="2400" dirty="0" err="1"/>
              <a:t>secara</a:t>
            </a:r>
            <a:r>
              <a:rPr lang="en-US" sz="2400" dirty="0"/>
              <a:t> </a:t>
            </a:r>
            <a:r>
              <a:rPr lang="en-US" sz="2400" dirty="0" err="1"/>
              <a:t>benar</a:t>
            </a:r>
            <a:r>
              <a:rPr lang="en-US" sz="2400" dirty="0"/>
              <a:t> </a:t>
            </a:r>
            <a:r>
              <a:rPr lang="en-US" sz="2400" dirty="0" err="1"/>
              <a:t>selama</a:t>
            </a:r>
            <a:r>
              <a:rPr lang="en-US" sz="2400" dirty="0"/>
              <a:t> proses </a:t>
            </a:r>
            <a:r>
              <a:rPr lang="en-US" sz="2400" dirty="0" err="1"/>
              <a:t>ini</a:t>
            </a:r>
            <a:r>
              <a:rPr lang="en-US" sz="2400" dirty="0"/>
              <a:t>.</a:t>
            </a:r>
            <a:endParaRPr lang="id-ID" sz="2400" dirty="0"/>
          </a:p>
        </p:txBody>
      </p:sp>
    </p:spTree>
    <p:extLst>
      <p:ext uri="{BB962C8B-B14F-4D97-AF65-F5344CB8AC3E}">
        <p14:creationId xmlns:p14="http://schemas.microsoft.com/office/powerpoint/2010/main" val="3326807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2" name="Rectangle 1"/>
          <p:cNvSpPr/>
          <p:nvPr/>
        </p:nvSpPr>
        <p:spPr>
          <a:xfrm>
            <a:off x="996287" y="1443841"/>
            <a:ext cx="9596686"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Hal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hal</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penting</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perlu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perhatikan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dalam</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pengambilan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keputusan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diantaranya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 </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Siapa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membutuhkan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tersebut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siapa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berwenang</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mengakses</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tersebut</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Kapan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mereka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membutuhkan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tersebut</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Dimana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tersebut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simpan</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Bagaimana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format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tersebut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harus</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simpan</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Bagaimana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tersebut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ambil</a:t>
            </a: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Baik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zona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waktu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keterbatasan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bahasa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budaya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berbeda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perlu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perhatikan</a:t>
            </a:r>
            <a:endPar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Hasil</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proses plan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comunication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management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harus</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review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terlebih</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dahulu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memastikan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bahwa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hasilnya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aplikasikan</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secara</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srgbClr val="2F2B20"/>
                </a:solidFill>
                <a:effectLst/>
                <a:uLnTx/>
                <a:uFillTx/>
                <a:latin typeface="Calibri" panose="020F0502020204030204"/>
                <a:ea typeface="+mn-ea"/>
                <a:cs typeface="+mn-cs"/>
              </a:rPr>
              <a:t>kontinyu</a:t>
            </a:r>
            <a:r>
              <a:rPr kumimoji="0" lang="en-US" sz="2400" b="0" i="0" u="none" strike="noStrike" kern="1200" cap="none" spc="0" normalizeH="0" baseline="0" noProof="0" dirty="0">
                <a:ln>
                  <a:noFill/>
                </a:ln>
                <a:solidFill>
                  <a:srgbClr val="2F2B20"/>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srgbClr val="2F2B2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7135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1187356" y="1537820"/>
            <a:ext cx="8622168" cy="4856156"/>
          </a:xfrm>
          <a:prstGeom prst="rect">
            <a:avLst/>
          </a:prstGeom>
        </p:spPr>
      </p:pic>
      <p:sp>
        <p:nvSpPr>
          <p:cNvPr id="4" name="TextBox 3"/>
          <p:cNvSpPr txBox="1"/>
          <p:nvPr/>
        </p:nvSpPr>
        <p:spPr>
          <a:xfrm>
            <a:off x="545910" y="1078173"/>
            <a:ext cx="372583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Alur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dalam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Proyek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6239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Data Flow</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399" y="1025328"/>
            <a:ext cx="7617725" cy="5223583"/>
          </a:xfrm>
          <a:prstGeom prst="rect">
            <a:avLst/>
          </a:prstGeom>
        </p:spPr>
      </p:pic>
    </p:spTree>
    <p:extLst>
      <p:ext uri="{BB962C8B-B14F-4D97-AF65-F5344CB8AC3E}">
        <p14:creationId xmlns:p14="http://schemas.microsoft.com/office/powerpoint/2010/main" val="3484415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Process</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nvGraphicFramePr>
        <p:xfrm>
          <a:off x="1458794" y="1269242"/>
          <a:ext cx="8128000" cy="477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48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INPUT</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4" name="Content Placeholder 2"/>
          <p:cNvSpPr txBox="1">
            <a:spLocks/>
          </p:cNvSpPr>
          <p:nvPr/>
        </p:nvSpPr>
        <p:spPr>
          <a:xfrm>
            <a:off x="2590106" y="966841"/>
            <a:ext cx="9065081" cy="5584083"/>
          </a:xfrm>
          <a:prstGeom prst="rect">
            <a:avLst/>
          </a:prstGeom>
          <a:solidFill>
            <a:schemeClr val="bg2"/>
          </a:solidFill>
          <a:ln>
            <a:noFill/>
          </a:ln>
        </p:spPr>
        <p:txBody>
          <a:bodyPr lIns="91425" tIns="91425" rIns="91425" bIns="91425" anchor="t" anchorCtr="0">
            <a:normAutofit lnSpcReduction="10000"/>
          </a:bodyPr>
          <a:lstStyle>
            <a:defPPr marR="0" algn="l" rtl="0">
              <a:lnSpc>
                <a:spcPct val="100000"/>
              </a:lnSpc>
              <a:spcBef>
                <a:spcPts val="0"/>
              </a:spcBef>
              <a:spcAft>
                <a:spcPts val="0"/>
              </a:spcAft>
            </a:defPPr>
            <a:lvl1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1pPr>
            <a:lvl2pPr marR="0" algn="l" rtl="0">
              <a:lnSpc>
                <a:spcPct val="100000"/>
              </a:lnSpc>
              <a:spcBef>
                <a:spcPts val="0"/>
              </a:spcBef>
              <a:spcAft>
                <a:spcPts val="0"/>
              </a:spcAft>
              <a:buClr>
                <a:srgbClr val="28324A"/>
              </a:buClr>
              <a:buSzPct val="100000"/>
              <a:buFont typeface="Source Sans Pro"/>
              <a:buChar char="◉"/>
              <a:defRPr sz="1800" b="0" i="0" u="none" strike="noStrike" cap="none" baseline="0">
                <a:solidFill>
                  <a:srgbClr val="28324A"/>
                </a:solidFill>
                <a:latin typeface="Source Sans Pro"/>
                <a:ea typeface="Source Sans Pro"/>
                <a:cs typeface="Source Sans Pro"/>
                <a:sym typeface="Source Sans Pro"/>
                <a:rtl val="0"/>
              </a:defRPr>
            </a:lvl2pPr>
            <a:lvl3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3pPr>
            <a:lvl4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4pPr>
            <a:lvl5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5pPr>
            <a:lvl6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6pPr>
            <a:lvl7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7pPr>
            <a:lvl8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8pPr>
            <a:lvl9pPr marR="0" algn="l" rtl="0">
              <a:lnSpc>
                <a:spcPct val="100000"/>
              </a:lnSpc>
              <a:spcBef>
                <a:spcPts val="0"/>
              </a:spcBef>
              <a:spcAft>
                <a:spcPts val="0"/>
              </a:spcAft>
              <a:buClr>
                <a:srgbClr val="28324A"/>
              </a:buClr>
              <a:buSzPct val="100000"/>
              <a:buFont typeface="Source Sans Pro"/>
              <a:buNone/>
              <a:defRPr sz="1800" b="0" i="0" u="none" strike="noStrike" cap="none" baseline="0">
                <a:solidFill>
                  <a:srgbClr val="28324A"/>
                </a:solidFill>
                <a:latin typeface="Source Sans Pro"/>
                <a:ea typeface="Source Sans Pro"/>
                <a:cs typeface="Source Sans Pro"/>
                <a:sym typeface="Source Sans Pro"/>
                <a:rtl val="0"/>
              </a:defRPr>
            </a:lvl9pPr>
          </a:lstStyle>
          <a:p>
            <a:pPr marL="0" marR="0" lvl="0" indent="0" algn="l"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1" i="0" u="none" strike="noStrike" kern="1200" cap="none" spc="0" normalizeH="0" baseline="0" noProof="0" dirty="0">
                <a:ln>
                  <a:noFill/>
                </a:ln>
                <a:solidFill>
                  <a:srgbClr val="000000"/>
                </a:solidFill>
                <a:effectLst/>
                <a:uLnTx/>
                <a:uFillTx/>
                <a:latin typeface="Source Sans Pro"/>
                <a:ea typeface="Source Sans Pro"/>
                <a:sym typeface="Calibri" pitchFamily="34" charset="0"/>
                <a:rtl val="0"/>
              </a:rPr>
              <a:t>1. Project management plan</a:t>
            </a:r>
            <a:endParaRPr kumimoji="0" lang="en-US" sz="1800" b="1" i="0" u="none" strike="noStrike" kern="1200" cap="none" spc="0" normalizeH="0" baseline="0" noProof="0" dirty="0">
              <a:ln>
                <a:noFill/>
              </a:ln>
              <a:solidFill>
                <a:srgbClr val="28324A"/>
              </a:solidFill>
              <a:effectLst/>
              <a:uLnTx/>
              <a:uFillTx/>
              <a:latin typeface="Source Sans Pro"/>
              <a:ea typeface="Source Sans Pro"/>
              <a:sym typeface="Source Sans Pro"/>
              <a:rtl val="0"/>
            </a:endParaRPr>
          </a:p>
          <a:p>
            <a:pPr marL="457200" marR="0" lvl="1" indent="0" algn="l"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Project management plan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menyediakan</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informasi</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bagaimana</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projek</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akan</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di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laksanakan</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dimonitoring</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di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kontrol</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dan</a:t>
            </a:r>
            <a:r>
              <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rPr>
              <a:t> di </a:t>
            </a:r>
            <a:r>
              <a:rPr kumimoji="0" lang="en-US" sz="1800" b="0" i="0" u="none" strike="noStrike" kern="1200" cap="none" spc="0" normalizeH="0" baseline="0" noProof="0" dirty="0" err="1">
                <a:ln>
                  <a:noFill/>
                </a:ln>
                <a:solidFill>
                  <a:srgbClr val="2F2B20"/>
                </a:solidFill>
                <a:effectLst/>
                <a:uLnTx/>
                <a:uFillTx/>
                <a:latin typeface="Source Sans Pro"/>
                <a:ea typeface="Source Sans Pro"/>
                <a:sym typeface="Source Sans Pro"/>
                <a:rtl val="0"/>
              </a:rPr>
              <a:t>tutup</a:t>
            </a:r>
            <a:endParaRPr kumimoji="0" lang="id-ID" sz="1800" b="0" i="0" u="none" strike="noStrike" kern="1200" cap="none" spc="0" normalizeH="0" baseline="0" noProof="0" dirty="0">
              <a:ln>
                <a:noFill/>
              </a:ln>
              <a:solidFill>
                <a:srgbClr val="2F2B20"/>
              </a:solidFill>
              <a:effectLst/>
              <a:uLnTx/>
              <a:uFillTx/>
              <a:latin typeface="Source Sans Pro"/>
              <a:ea typeface="Source Sans Pro"/>
              <a:sym typeface="Source Sans Pro"/>
              <a:rtl val="0"/>
            </a:endParaRPr>
          </a:p>
          <a:p>
            <a:pPr marL="742950" marR="0" lvl="1" indent="-285750" algn="just" defTabSz="914400" rtl="0" eaLnBrk="1" fontAlgn="auto" latinLnBrk="0" hangingPunct="1">
              <a:lnSpc>
                <a:spcPct val="100000"/>
              </a:lnSpc>
              <a:spcBef>
                <a:spcPts val="0"/>
              </a:spcBef>
              <a:spcAft>
                <a:spcPts val="0"/>
              </a:spcAft>
              <a:buClr>
                <a:srgbClr val="28324A"/>
              </a:buClr>
              <a:buSzPct val="100000"/>
              <a:buFont typeface="Source Sans Pro"/>
              <a:buChar char="◉"/>
              <a:tabLst/>
              <a:defRPr/>
            </a:pPr>
            <a:endParaRPr kumimoji="0" lang="en-US" sz="1800" b="0" i="0" u="none" strike="noStrike" kern="1200" cap="none" spc="0" normalizeH="0" baseline="0" noProof="0" dirty="0">
              <a:ln>
                <a:noFill/>
              </a:ln>
              <a:solidFill>
                <a:prstClr val="black"/>
              </a:solidFill>
              <a:effectLst/>
              <a:uLnTx/>
              <a:uFillTx/>
              <a:latin typeface="Source Sans Pro"/>
              <a:ea typeface="Source Sans Pro"/>
              <a:sym typeface="Source Sans Pro"/>
              <a:rtl val="0"/>
            </a:endParaRPr>
          </a:p>
          <a:p>
            <a:pPr marL="0" marR="0" lvl="0" indent="0" algn="l"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2000" b="1" i="0" u="none" strike="noStrike" kern="1200" cap="none" spc="0" normalizeH="0" baseline="0" noProof="0" dirty="0">
                <a:ln>
                  <a:noFill/>
                </a:ln>
                <a:solidFill>
                  <a:srgbClr val="000000"/>
                </a:solidFill>
                <a:effectLst/>
                <a:uLnTx/>
                <a:uFillTx/>
                <a:latin typeface="Source Sans Pro"/>
                <a:ea typeface="Source Sans Pro"/>
                <a:sym typeface="Calibri" pitchFamily="34" charset="0"/>
                <a:rtl val="0"/>
              </a:rPr>
              <a:t>2. Stakeholder register</a:t>
            </a:r>
          </a:p>
          <a:p>
            <a:pPr marL="457200" marR="0" lvl="1" indent="0" algn="l"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stake holder register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menyediakan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informasi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yang di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perlukan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untuk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merencanakan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komunikasi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dengan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stakeholder yang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terlibat</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dalam</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project</a:t>
            </a:r>
            <a:endParaRPr kumimoji="0" lang="id-ID" sz="1800" b="0" i="0" u="none" strike="noStrike" kern="1200" cap="none" spc="0" normalizeH="0" baseline="0" noProof="0" dirty="0">
              <a:ln>
                <a:noFill/>
              </a:ln>
              <a:solidFill>
                <a:srgbClr val="28324A"/>
              </a:solidFill>
              <a:effectLst/>
              <a:uLnTx/>
              <a:uFillTx/>
              <a:latin typeface="Source Sans Pro"/>
              <a:ea typeface="Source Sans Pro"/>
              <a:sym typeface="Source Sans Pro"/>
              <a:rtl val="0"/>
            </a:endParaRPr>
          </a:p>
          <a:p>
            <a:pPr marL="742950" marR="0" lvl="1" indent="-285750" algn="just" defTabSz="914400" rtl="0" eaLnBrk="1" fontAlgn="auto" latinLnBrk="0" hangingPunct="1">
              <a:lnSpc>
                <a:spcPct val="100000"/>
              </a:lnSpc>
              <a:spcBef>
                <a:spcPts val="0"/>
              </a:spcBef>
              <a:spcAft>
                <a:spcPts val="0"/>
              </a:spcAft>
              <a:buClr>
                <a:srgbClr val="28324A"/>
              </a:buClr>
              <a:buSzPct val="100000"/>
              <a:buFont typeface="Source Sans Pro"/>
              <a:buChar char="◉"/>
              <a:tabLst/>
              <a:defRPr/>
            </a:pPr>
            <a:endParaRPr kumimoji="0" lang="en-US" sz="1800" b="0" i="0" u="none" strike="noStrike" kern="1200" cap="none" spc="0" normalizeH="0" baseline="0" noProof="0" dirty="0">
              <a:ln>
                <a:noFill/>
              </a:ln>
              <a:solidFill>
                <a:srgbClr val="2F2B20"/>
              </a:solidFill>
              <a:effectLst/>
              <a:uLnTx/>
              <a:uFillTx/>
              <a:latin typeface="Source Sans Pro"/>
              <a:ea typeface="Source Sans Pro"/>
              <a:sym typeface="Source Sans Pro"/>
              <a:rtl val="0"/>
            </a:endParaRPr>
          </a:p>
          <a:p>
            <a:pPr marL="0" marR="0" lvl="0" indent="0" algn="just"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1" i="0" u="none" strike="noStrike" kern="1200" cap="none" spc="0" normalizeH="0" baseline="0" noProof="0" dirty="0">
                <a:ln>
                  <a:noFill/>
                </a:ln>
                <a:solidFill>
                  <a:srgbClr val="000000"/>
                </a:solidFill>
                <a:effectLst/>
                <a:uLnTx/>
                <a:uFillTx/>
                <a:latin typeface="Source Sans Pro"/>
                <a:ea typeface="Source Sans Pro"/>
                <a:sym typeface="Calibri" pitchFamily="34" charset="0"/>
                <a:rtl val="0"/>
              </a:rPr>
              <a:t>3. Enterprise environmental factors</a:t>
            </a:r>
          </a:p>
          <a:p>
            <a:pPr marL="457200" marR="0" lvl="1" indent="0" algn="just"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proses management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komunikasi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berkaitan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erat</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dengan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faktor</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lingkungan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perusahaan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Karena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struktur</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organisasi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memberikan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dampak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terhadap</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komunikasi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yang di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perlukan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dalam</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projek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a:t>
            </a:r>
          </a:p>
          <a:p>
            <a:pPr marL="457200" marR="0" lvl="1" indent="0" algn="just" defTabSz="914400" rtl="0" eaLnBrk="1" fontAlgn="auto" latinLnBrk="0" hangingPunct="1">
              <a:lnSpc>
                <a:spcPct val="100000"/>
              </a:lnSpc>
              <a:spcBef>
                <a:spcPts val="0"/>
              </a:spcBef>
              <a:spcAft>
                <a:spcPts val="0"/>
              </a:spcAft>
              <a:buClr>
                <a:srgbClr val="28324A"/>
              </a:buClr>
              <a:buSzPct val="100000"/>
              <a:buFont typeface="Source Sans Pro"/>
              <a:buNone/>
              <a:tabLst/>
              <a:defRPr/>
            </a:pPr>
            <a:endPar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endParaRPr>
          </a:p>
          <a:p>
            <a:pPr marL="0" marR="0" lvl="0" indent="0" algn="just"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1" i="0" u="none" strike="noStrike" kern="1200" cap="none" spc="0" normalizeH="0" baseline="0" noProof="0" dirty="0">
                <a:ln>
                  <a:noFill/>
                </a:ln>
                <a:solidFill>
                  <a:srgbClr val="000000"/>
                </a:solidFill>
                <a:effectLst/>
                <a:uLnTx/>
                <a:uFillTx/>
                <a:latin typeface="Source Sans Pro"/>
                <a:ea typeface="Source Sans Pro"/>
                <a:sym typeface="Calibri" pitchFamily="34" charset="0"/>
                <a:rtl val="0"/>
              </a:rPr>
              <a:t>4. Organizational process assets</a:t>
            </a:r>
          </a:p>
          <a:p>
            <a:pPr marL="457200" marR="0" lvl="1" indent="0" algn="just" defTabSz="914400" rtl="0" eaLnBrk="1" fontAlgn="auto" latinLnBrk="0" hangingPunct="1">
              <a:lnSpc>
                <a:spcPct val="100000"/>
              </a:lnSpc>
              <a:spcBef>
                <a:spcPts val="0"/>
              </a:spcBef>
              <a:spcAft>
                <a:spcPts val="0"/>
              </a:spcAft>
              <a:buClr>
                <a:srgbClr val="28324A"/>
              </a:buClr>
              <a:buSzPct val="100000"/>
              <a:buFont typeface="Source Sans Pro"/>
              <a:buNone/>
              <a:tabLst/>
              <a:defRPr/>
            </a:pP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organizational proses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aset</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di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gunakan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sebagai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input proses plan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comunication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management.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Pada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proses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ini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pengalaman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informasi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historikal</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memiliki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peran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yang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sangat</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penting</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karena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dapat</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memberikan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acuan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atau</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arahan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dalam</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mengambil</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keputusan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terhadap</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suatu</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isu</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atau</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masalah</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berdasarkan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data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data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dari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projek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serupa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sebelumnya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Ini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bisa</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digunakan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sebagai</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acuan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untuk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merencanakan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comunication</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activities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untuk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projek</a:t>
            </a:r>
            <a:r>
              <a:rPr kumimoji="0" lang="en-US" sz="1800" b="0" i="0" u="none" strike="noStrike" kern="1200" cap="none" spc="0" normalizeH="0" baseline="0" noProof="0" dirty="0">
                <a:ln>
                  <a:noFill/>
                </a:ln>
                <a:solidFill>
                  <a:srgbClr val="28324A"/>
                </a:solidFill>
                <a:effectLst/>
                <a:uLnTx/>
                <a:uFillTx/>
                <a:latin typeface="Source Sans Pro"/>
                <a:ea typeface="Source Sans Pro"/>
                <a:sym typeface="Source Sans Pro"/>
                <a:rtl val="0"/>
              </a:rPr>
              <a:t> yang </a:t>
            </a:r>
            <a:r>
              <a:rPr kumimoji="0" lang="en-US" sz="1800" b="0" i="0" u="none" strike="noStrike" kern="1200" cap="none" spc="0" normalizeH="0" baseline="0" noProof="0" dirty="0" err="1">
                <a:ln>
                  <a:noFill/>
                </a:ln>
                <a:solidFill>
                  <a:srgbClr val="28324A"/>
                </a:solidFill>
                <a:effectLst/>
                <a:uLnTx/>
                <a:uFillTx/>
                <a:latin typeface="Source Sans Pro"/>
                <a:ea typeface="Source Sans Pro"/>
                <a:sym typeface="Source Sans Pro"/>
                <a:rtl val="0"/>
              </a:rPr>
              <a:t>serupa</a:t>
            </a:r>
            <a:endParaRPr kumimoji="0" lang="id-ID" sz="1800" b="0" i="0" u="none" strike="noStrike" kern="1200" cap="none" spc="0" normalizeH="0" baseline="0" noProof="0" dirty="0">
              <a:ln>
                <a:noFill/>
              </a:ln>
              <a:solidFill>
                <a:srgbClr val="28324A"/>
              </a:solidFill>
              <a:effectLst/>
              <a:uLnTx/>
              <a:uFillTx/>
              <a:latin typeface="Source Sans Pro"/>
              <a:ea typeface="Source Sans Pro"/>
              <a:sym typeface="Source Sans Pro"/>
              <a:rtl val="0"/>
            </a:endParaRPr>
          </a:p>
          <a:p>
            <a:pPr marL="285750" marR="0" lvl="0" indent="-285750" algn="just" defTabSz="914400" rtl="0" eaLnBrk="1" fontAlgn="auto" latinLnBrk="0" hangingPunct="1">
              <a:lnSpc>
                <a:spcPct val="100000"/>
              </a:lnSpc>
              <a:spcBef>
                <a:spcPts val="0"/>
              </a:spcBef>
              <a:spcAft>
                <a:spcPts val="0"/>
              </a:spcAft>
              <a:buClr>
                <a:srgbClr val="28324A"/>
              </a:buClr>
              <a:buSzPct val="100000"/>
              <a:buFont typeface="Source Sans Pro"/>
              <a:buChar char="◉"/>
              <a:tabLst/>
              <a:defRPr/>
            </a:pPr>
            <a:endParaRPr kumimoji="0" lang="id-ID" sz="1800" b="0" i="0" u="none" strike="noStrike" kern="1200" cap="none" spc="0" normalizeH="0" baseline="0" noProof="0" dirty="0">
              <a:ln>
                <a:noFill/>
              </a:ln>
              <a:solidFill>
                <a:srgbClr val="2F2B20"/>
              </a:solidFill>
              <a:effectLst/>
              <a:uLnTx/>
              <a:uFillTx/>
              <a:latin typeface="Source Sans Pro"/>
              <a:ea typeface="Source Sans Pro"/>
              <a:sym typeface="Source Sans Pro"/>
              <a:rtl val="0"/>
            </a:endParaRPr>
          </a:p>
          <a:p>
            <a:pPr marL="0" marR="0" lvl="0" indent="0" algn="just" defTabSz="914400" rtl="0" eaLnBrk="1" fontAlgn="auto" latinLnBrk="0" hangingPunct="1">
              <a:lnSpc>
                <a:spcPct val="100000"/>
              </a:lnSpc>
              <a:spcBef>
                <a:spcPts val="0"/>
              </a:spcBef>
              <a:spcAft>
                <a:spcPts val="0"/>
              </a:spcAft>
              <a:buClr>
                <a:srgbClr val="28324A"/>
              </a:buClr>
              <a:buSzPct val="100000"/>
              <a:buFont typeface="Source Sans Pro"/>
              <a:buNone/>
              <a:tabLst/>
              <a:defRPr/>
            </a:pPr>
            <a:endParaRPr kumimoji="0" lang="id-ID" sz="1800" b="0" i="0" u="none" strike="noStrike" kern="1200" cap="none" spc="0" normalizeH="0" baseline="0" noProof="0" dirty="0">
              <a:ln>
                <a:noFill/>
              </a:ln>
              <a:solidFill>
                <a:srgbClr val="800000"/>
              </a:solidFill>
              <a:effectLst/>
              <a:uLnTx/>
              <a:uFillTx/>
              <a:latin typeface="Source Sans Pro"/>
              <a:ea typeface="Source Sans Pro"/>
              <a:sym typeface="Source Sans Pro"/>
              <a:rtl val="0"/>
            </a:endParaRPr>
          </a:p>
          <a:p>
            <a:pPr marL="285750" marR="0" lvl="0" indent="-285750" algn="just" defTabSz="914400" rtl="0" eaLnBrk="1" fontAlgn="auto" latinLnBrk="0" hangingPunct="1">
              <a:lnSpc>
                <a:spcPct val="100000"/>
              </a:lnSpc>
              <a:spcBef>
                <a:spcPts val="0"/>
              </a:spcBef>
              <a:spcAft>
                <a:spcPts val="0"/>
              </a:spcAft>
              <a:buClr>
                <a:srgbClr val="28324A"/>
              </a:buClr>
              <a:buSzPct val="100000"/>
              <a:buFont typeface="Source Sans Pro"/>
              <a:buChar char="◉"/>
              <a:tabLst/>
              <a:defRPr/>
            </a:pPr>
            <a:endParaRPr kumimoji="0" lang="id-ID" sz="1800" b="0" i="0" u="none" strike="noStrike" kern="1200" cap="none" spc="0" normalizeH="0" baseline="0" noProof="0" dirty="0">
              <a:ln>
                <a:noFill/>
              </a:ln>
              <a:solidFill>
                <a:prstClr val="black"/>
              </a:solidFill>
              <a:effectLst/>
              <a:uLnTx/>
              <a:uFillTx/>
              <a:latin typeface="Source Sans Pro"/>
              <a:ea typeface="Source Sans Pro"/>
              <a:sym typeface="Source Sans Pro"/>
              <a:rtl val="0"/>
            </a:endParaRPr>
          </a:p>
        </p:txBody>
      </p:sp>
      <p:grpSp>
        <p:nvGrpSpPr>
          <p:cNvPr id="12" name="Group 11"/>
          <p:cNvGrpSpPr/>
          <p:nvPr/>
        </p:nvGrpSpPr>
        <p:grpSpPr>
          <a:xfrm>
            <a:off x="220823" y="966841"/>
            <a:ext cx="2112943" cy="999224"/>
            <a:chOff x="4042" y="249110"/>
            <a:chExt cx="1838086" cy="999224"/>
          </a:xfrm>
          <a:scene3d>
            <a:camera prst="orthographicFront"/>
            <a:lightRig rig="threePt" dir="t">
              <a:rot lat="0" lon="0" rev="7500000"/>
            </a:lightRig>
          </a:scene3d>
        </p:grpSpPr>
        <p:sp>
          <p:nvSpPr>
            <p:cNvPr id="18" name="Rounded Rectangle 17"/>
            <p:cNvSpPr/>
            <p:nvPr/>
          </p:nvSpPr>
          <p:spPr>
            <a:xfrm>
              <a:off x="4042" y="249110"/>
              <a:ext cx="1838086" cy="999224"/>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9" name="Rounded Rectangle 4"/>
            <p:cNvSpPr/>
            <p:nvPr/>
          </p:nvSpPr>
          <p:spPr>
            <a:xfrm>
              <a:off x="4042" y="249110"/>
              <a:ext cx="1838086" cy="66614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marL="0" marR="0" lvl="0" indent="0" algn="l" defTabSz="755650" rtl="0" eaLnBrk="1" fontAlgn="auto" latinLnBrk="0" hangingPunct="1">
                <a:lnSpc>
                  <a:spcPct val="90000"/>
                </a:lnSpc>
                <a:spcBef>
                  <a:spcPct val="0"/>
                </a:spcBef>
                <a:spcAft>
                  <a:spcPct val="3500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rPr>
                <a:t>Input</a:t>
              </a:r>
            </a:p>
          </p:txBody>
        </p:sp>
      </p:grpSp>
      <p:grpSp>
        <p:nvGrpSpPr>
          <p:cNvPr id="15" name="Group 14"/>
          <p:cNvGrpSpPr/>
          <p:nvPr/>
        </p:nvGrpSpPr>
        <p:grpSpPr>
          <a:xfrm>
            <a:off x="220824" y="1885042"/>
            <a:ext cx="2112942" cy="3610800"/>
            <a:chOff x="380518" y="939921"/>
            <a:chExt cx="2112942" cy="3610800"/>
          </a:xfrm>
          <a:scene3d>
            <a:camera prst="orthographicFront"/>
            <a:lightRig rig="threePt" dir="t">
              <a:rot lat="0" lon="0" rev="7500000"/>
            </a:lightRig>
          </a:scene3d>
        </p:grpSpPr>
        <p:sp>
          <p:nvSpPr>
            <p:cNvPr id="16" name="Rounded Rectangle 15"/>
            <p:cNvSpPr/>
            <p:nvPr/>
          </p:nvSpPr>
          <p:spPr>
            <a:xfrm>
              <a:off x="380518" y="939921"/>
              <a:ext cx="2112942" cy="3610800"/>
            </a:xfrm>
            <a:prstGeom prst="roundRect">
              <a:avLst>
                <a:gd name="adj" fmla="val 10000"/>
              </a:avLst>
            </a:prstGeom>
            <a:solidFill>
              <a:schemeClr val="tx2">
                <a:lumMod val="20000"/>
                <a:lumOff val="80000"/>
                <a:alpha val="90000"/>
              </a:schemeClr>
            </a:solidFill>
            <a:sp3d z="152400" extrusionH="63500" prstMaterial="dkEdge">
              <a:bevelT w="135400" h="16350" prst="relaxedInset"/>
              <a:contourClr>
                <a:schemeClr val="bg1"/>
              </a:contourClr>
            </a:sp3d>
          </p:spPr>
          <p:style>
            <a:lnRef idx="1">
              <a:schemeClr val="accent4">
                <a:hueOff val="0"/>
                <a:satOff val="0"/>
                <a:lumOff val="0"/>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434354" y="1020943"/>
              <a:ext cx="2059106" cy="3475941"/>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Project management plan</a:t>
              </a: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Stakeholder register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Enterprise environmental factors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Organizational process assets</a:t>
              </a:r>
            </a:p>
          </p:txBody>
        </p:sp>
      </p:grpSp>
    </p:spTree>
    <p:extLst>
      <p:ext uri="{BB962C8B-B14F-4D97-AF65-F5344CB8AC3E}">
        <p14:creationId xmlns:p14="http://schemas.microsoft.com/office/powerpoint/2010/main" val="20694961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0" name="Content Placeholder 3"/>
          <p:cNvGraphicFramePr>
            <a:graphicFrameLocks/>
          </p:cNvGraphicFramePr>
          <p:nvPr/>
        </p:nvGraphicFramePr>
        <p:xfrm>
          <a:off x="1815625" y="1055617"/>
          <a:ext cx="7929362" cy="483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57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22" name="Rectangle 3"/>
          <p:cNvSpPr txBox="1">
            <a:spLocks noChangeArrowheads="1"/>
          </p:cNvSpPr>
          <p:nvPr/>
        </p:nvSpPr>
        <p:spPr>
          <a:xfrm>
            <a:off x="3186408" y="2139153"/>
            <a:ext cx="8264063" cy="400234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requirements analysis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adalah</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proses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menentukan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di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butuhkan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berkaitan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project stakeholder.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Kebutuhan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tetapkan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menggabungkan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tipe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format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dibutuhkan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analisis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nilai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itu</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sendiri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Sumber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daya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boleh</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keluarkan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jika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&amp;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hanya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jika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di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gunakan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berkomunikasi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berperan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kesuksesan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mencari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kelemahan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metode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menyebabkan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kegagalan</a:t>
            </a:r>
            <a:endPar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3186408" y="1090041"/>
            <a:ext cx="5356146" cy="461665"/>
          </a:xfrm>
          <a:prstGeom prst="rect">
            <a:avLst/>
          </a:prstGeom>
          <a:solidFill>
            <a:schemeClr val="accent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Requirements Analysis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76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1763" y="4176215"/>
            <a:ext cx="5806703" cy="2544756"/>
          </a:xfrm>
          <a:prstGeom prst="rect">
            <a:avLst/>
          </a:prstGeom>
        </p:spPr>
      </p:pic>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3"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0" name="Rectangle 3"/>
          <p:cNvSpPr txBox="1">
            <a:spLocks noChangeArrowheads="1"/>
          </p:cNvSpPr>
          <p:nvPr/>
        </p:nvSpPr>
        <p:spPr>
          <a:xfrm>
            <a:off x="2932724" y="1495389"/>
            <a:ext cx="8594678" cy="2680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Manajer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harus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memperhatikan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banyaknya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jalur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potensial</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sebagai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indikator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kompleksitas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Sebagai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hasilnya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kunci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perencanaan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aktual</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adalah</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menentukan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membatasi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siapa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berkomunikasi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siapa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siapa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menerima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tersebut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Communication :</a:t>
            </a:r>
            <a:endPar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p:cNvSpPr/>
          <p:nvPr/>
        </p:nvSpPr>
        <p:spPr>
          <a:xfrm>
            <a:off x="2628971" y="915577"/>
            <a:ext cx="5356146" cy="461665"/>
          </a:xfrm>
          <a:prstGeom prst="rect">
            <a:avLst/>
          </a:prstGeom>
          <a:solidFill>
            <a:schemeClr val="accent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Requirements Analysis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9513682" y="3718180"/>
            <a:ext cx="1847869"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Contohnya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10 stakeholder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memiliki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10(10-1)/2 = 45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jalur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potensial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067492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0" name="Rectangle 3"/>
          <p:cNvSpPr txBox="1">
            <a:spLocks noChangeArrowheads="1"/>
          </p:cNvSpPr>
          <p:nvPr/>
        </p:nvSpPr>
        <p:spPr>
          <a:xfrm>
            <a:off x="3179312" y="1618601"/>
            <a:ext cx="7188200" cy="4172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Sumber informasi yang biasanya digunakan untuk mengidentifikasi dan menentukan persyaratan komunikasi projek, terdiri dari:</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Bagan organisasi</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Organisasi projek dan hubungan tanggung jawab stakeholder</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Kedisiplinan, departement dan spesialis dalam projek</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Menyediakan berapa banyak orang yang akan bekerja pada projek tersebut pada daerah tertentu</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Kebutuhan informasi internal</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Kebutuhan informasi external</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Informasi stakeholder dan persyaratan komunikasi dari stakeholder register</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p:cNvSpPr/>
          <p:nvPr/>
        </p:nvSpPr>
        <p:spPr>
          <a:xfrm>
            <a:off x="2628971" y="915577"/>
            <a:ext cx="5356146" cy="461665"/>
          </a:xfrm>
          <a:prstGeom prst="rect">
            <a:avLst/>
          </a:prstGeom>
          <a:solidFill>
            <a:schemeClr val="accent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Requirements Analysis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432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Stakeholder</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7" name="Content Placeholder 2"/>
          <p:cNvSpPr>
            <a:spLocks noGrp="1" noChangeArrowheads="1"/>
          </p:cNvSpPr>
          <p:nvPr>
            <p:ph idx="4294967295"/>
          </p:nvPr>
        </p:nvSpPr>
        <p:spPr bwMode="auto">
          <a:xfrm>
            <a:off x="609599" y="1447800"/>
            <a:ext cx="9513209" cy="2478205"/>
          </a:xfrm>
          <a:prstGeom prst="rect">
            <a:avLst/>
          </a:prstGeom>
          <a:ln/>
        </p:spPr>
        <p:style>
          <a:lnRef idx="2">
            <a:schemeClr val="dk1"/>
          </a:lnRef>
          <a:fillRef idx="1">
            <a:schemeClr val="lt1"/>
          </a:fillRef>
          <a:effectRef idx="0">
            <a:schemeClr val="dk1"/>
          </a:effectRef>
          <a:fontRef idx="minor">
            <a:schemeClr val="dk1"/>
          </a:fontRef>
        </p:style>
        <p:txBody>
          <a:bodyPr lIns="0" rIns="0">
            <a:normAutofit/>
          </a:bodyPr>
          <a:lstStyle/>
          <a:p>
            <a:pPr algn="just">
              <a:lnSpc>
                <a:spcPct val="150000"/>
              </a:lnSpc>
            </a:pPr>
            <a:r>
              <a:rPr lang="en-US" altLang="zh-CN" sz="1800" dirty="0">
                <a:latin typeface="Comic Sans MS" pitchFamily="66" charset="0"/>
                <a:sym typeface="Comic Sans MS" pitchFamily="66" charset="0"/>
              </a:rPr>
              <a:t>Identify Stakeholders </a:t>
            </a:r>
            <a:r>
              <a:rPr lang="en-US" altLang="zh-CN" sz="1800" dirty="0" err="1">
                <a:latin typeface="Comic Sans MS" pitchFamily="66" charset="0"/>
                <a:sym typeface="Comic Sans MS" pitchFamily="66" charset="0"/>
              </a:rPr>
              <a:t>merupakan</a:t>
            </a:r>
            <a:r>
              <a:rPr lang="en-US" altLang="zh-CN" sz="1800" dirty="0">
                <a:latin typeface="Comic Sans MS" pitchFamily="66" charset="0"/>
                <a:sym typeface="Comic Sans MS" pitchFamily="66" charset="0"/>
              </a:rPr>
              <a:t>  Proses </a:t>
            </a:r>
            <a:r>
              <a:rPr lang="en-US" altLang="zh-CN" sz="1800" dirty="0" err="1">
                <a:latin typeface="Comic Sans MS" pitchFamily="66" charset="0"/>
                <a:sym typeface="Comic Sans MS" pitchFamily="66" charset="0"/>
              </a:rPr>
              <a:t>mengidentifikasi</a:t>
            </a:r>
            <a:r>
              <a:rPr lang="en-US" altLang="zh-CN" sz="1800" dirty="0">
                <a:latin typeface="Comic Sans MS" pitchFamily="66" charset="0"/>
                <a:sym typeface="Comic Sans MS" pitchFamily="66" charset="0"/>
              </a:rPr>
              <a:t> orang, </a:t>
            </a:r>
            <a:r>
              <a:rPr lang="en-US" altLang="zh-CN" sz="1800" dirty="0" err="1">
                <a:latin typeface="Comic Sans MS" pitchFamily="66" charset="0"/>
                <a:sym typeface="Comic Sans MS" pitchFamily="66" charset="0"/>
              </a:rPr>
              <a:t>kelompok</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atau</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organisasi</a:t>
            </a:r>
            <a:r>
              <a:rPr lang="en-US" altLang="zh-CN" sz="1800" dirty="0">
                <a:latin typeface="Comic Sans MS" pitchFamily="66" charset="0"/>
                <a:sym typeface="Comic Sans MS" pitchFamily="66" charset="0"/>
              </a:rPr>
              <a:t> yang </a:t>
            </a:r>
            <a:r>
              <a:rPr lang="en-US" altLang="zh-CN" sz="1800" dirty="0" err="1">
                <a:latin typeface="Comic Sans MS" pitchFamily="66" charset="0"/>
                <a:sym typeface="Comic Sans MS" pitchFamily="66" charset="0"/>
              </a:rPr>
              <a:t>dapat</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mempengaruhi</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atau</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dipengaruhi</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oleh</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keputusan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aktivitas</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atau</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hasil</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dari</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proyek</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menganalisis</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dan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mendokumentasikan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informasi</a:t>
            </a:r>
            <a:r>
              <a:rPr lang="en-US" altLang="zh-CN" sz="1800" dirty="0">
                <a:latin typeface="Comic Sans MS" pitchFamily="66" charset="0"/>
                <a:sym typeface="Comic Sans MS" pitchFamily="66" charset="0"/>
              </a:rPr>
              <a:t> yang </a:t>
            </a:r>
            <a:r>
              <a:rPr lang="en-US" altLang="zh-CN" sz="1800" dirty="0" err="1">
                <a:latin typeface="Comic Sans MS" pitchFamily="66" charset="0"/>
                <a:sym typeface="Comic Sans MS" pitchFamily="66" charset="0"/>
              </a:rPr>
              <a:t>relevan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tentang</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kepentingan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mereka</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keterlibatan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saling</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ketergantungan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pengaruh</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dan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dampak</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potensial</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terhadap</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keberhasilan</a:t>
            </a:r>
            <a:r>
              <a:rPr lang="en-US" altLang="zh-CN" sz="1800" dirty="0">
                <a:latin typeface="Comic Sans MS" pitchFamily="66" charset="0"/>
                <a:sym typeface="Comic Sans MS" pitchFamily="66" charset="0"/>
              </a:rPr>
              <a:t> </a:t>
            </a:r>
            <a:r>
              <a:rPr lang="en-US" altLang="zh-CN" sz="1800" dirty="0" err="1">
                <a:latin typeface="Comic Sans MS" pitchFamily="66" charset="0"/>
                <a:sym typeface="Comic Sans MS" pitchFamily="66" charset="0"/>
              </a:rPr>
              <a:t>proyek</a:t>
            </a:r>
            <a:r>
              <a:rPr lang="en-US" altLang="zh-CN" sz="1800" dirty="0">
                <a:latin typeface="Comic Sans MS" pitchFamily="66" charset="0"/>
                <a:sym typeface="Comic Sans MS" pitchFamily="66" charset="0"/>
              </a:rPr>
              <a:t>. </a:t>
            </a:r>
          </a:p>
          <a:p>
            <a:pPr>
              <a:lnSpc>
                <a:spcPct val="150000"/>
              </a:lnSpc>
            </a:pPr>
            <a:endParaRPr lang="en-US" altLang="zh-CN" sz="1800" dirty="0"/>
          </a:p>
        </p:txBody>
      </p:sp>
      <p:pic>
        <p:nvPicPr>
          <p:cNvPr id="11" name="Picture 2" descr="http://www.amsoftware.com.au/images/temp/intranet-feature-medi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3926005"/>
            <a:ext cx="3451746"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6176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942939" cy="461665"/>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Technology</a:t>
            </a:r>
          </a:p>
        </p:txBody>
      </p:sp>
      <p:sp>
        <p:nvSpPr>
          <p:cNvPr id="12" name="Rectangle 3"/>
          <p:cNvSpPr txBox="1">
            <a:spLocks noChangeArrowheads="1"/>
          </p:cNvSpPr>
          <p:nvPr/>
        </p:nvSpPr>
        <p:spPr>
          <a:xfrm>
            <a:off x="2628970" y="2138648"/>
            <a:ext cx="8125465" cy="294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prstClr val="black"/>
              </a:buClr>
              <a:buSzPct val="90000"/>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ct val="90000"/>
              <a:buFont typeface="Arial" panose="020B0604020202020204" pitchFamily="34" charset="0"/>
              <a:buNone/>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Metoda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digunakan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mengirimkan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antara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stakeholder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berubah</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secara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signifikan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4949147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2" name="Rectangle 11"/>
          <p:cNvSpPr/>
          <p:nvPr/>
        </p:nvSpPr>
        <p:spPr>
          <a:xfrm>
            <a:off x="2628971" y="915577"/>
            <a:ext cx="3942939" cy="461665"/>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Technology</a:t>
            </a:r>
          </a:p>
        </p:txBody>
      </p:sp>
      <p:sp>
        <p:nvSpPr>
          <p:cNvPr id="14" name="Rectangle 3"/>
          <p:cNvSpPr txBox="1">
            <a:spLocks noChangeArrowheads="1"/>
          </p:cNvSpPr>
          <p:nvPr/>
        </p:nvSpPr>
        <p:spPr>
          <a:xfrm>
            <a:off x="2628971" y="1797958"/>
            <a:ext cx="9425679" cy="4172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Faktor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faktor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mempengaruhi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pemilihan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teknologi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termasuk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 Urgency of the need for information.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31775"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memperhatikan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urgensi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frekuensi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format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karena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kemungkinan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berubah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juga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tingkatan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berbeda</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 Availability of technology.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4625"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memastikan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bahwa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teknologi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gunakan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memfasilitasi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itu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sudah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sesuai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tersedia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akses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oleh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semua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stakeholder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seluruh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bagian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506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2" name="Rectangle 11"/>
          <p:cNvSpPr/>
          <p:nvPr/>
        </p:nvSpPr>
        <p:spPr>
          <a:xfrm>
            <a:off x="2628971" y="915577"/>
            <a:ext cx="3942939" cy="461665"/>
          </a:xfrm>
          <a:prstGeom prst="rect">
            <a:avLst/>
          </a:prstGeom>
          <a:solidFill>
            <a:schemeClr val="accent2"/>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Technology</a:t>
            </a:r>
          </a:p>
        </p:txBody>
      </p:sp>
      <p:sp>
        <p:nvSpPr>
          <p:cNvPr id="14" name="Rectangle 3"/>
          <p:cNvSpPr txBox="1">
            <a:spLocks noChangeArrowheads="1"/>
          </p:cNvSpPr>
          <p:nvPr/>
        </p:nvSpPr>
        <p:spPr>
          <a:xfrm>
            <a:off x="2743464" y="1578029"/>
            <a:ext cx="8661079" cy="513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Ease of Use.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0513"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memastikan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bahwa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teknologi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dipilih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sudah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cocok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peserta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adanya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perencanaan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training event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sesuai</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 Project environment.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0513"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menentukan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apabila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team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bertemu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bekerja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berbasis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face to face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lingkup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virtual.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Apakah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mereka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berada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pada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satu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lebih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waktu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berbeda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Apakah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mereka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menggunakan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berbagai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macam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bahasa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terakhir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apakah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factor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lingkungan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lainnya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seperti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budaya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mempengaruhi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 Sensitivity and confidentiality of the information.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0513"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menentukan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jika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dikomunikasikan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sensitif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confidential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apakah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tidaknya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langkah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langkah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keamanan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tambahan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dibutuhkan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Dan juga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langkah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paling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sesuai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mengkomunikasikan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perhatikan</a:t>
            </a:r>
            <a:endParaRPr kumimoji="0" lang="en-US" alt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021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465372" cy="461665"/>
          </a:xfrm>
          <a:prstGeom prst="rect">
            <a:avLst/>
          </a:prstGeom>
          <a:solidFill>
            <a:srgbClr val="00B05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Models</a:t>
            </a:r>
          </a:p>
        </p:txBody>
      </p:sp>
      <p:sp>
        <p:nvSpPr>
          <p:cNvPr id="12" name="Rectangle 3"/>
          <p:cNvSpPr txBox="1">
            <a:spLocks noChangeArrowheads="1"/>
          </p:cNvSpPr>
          <p:nvPr/>
        </p:nvSpPr>
        <p:spPr>
          <a:xfrm>
            <a:off x="2843984" y="1879340"/>
            <a:ext cx="8934034" cy="4172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Model komunikasi yang digunakan untuk memfasilitasi komunikasi dan bertukar informasi yang berbeda dari projek ke projek dan juga di tingkatan yang berbeda pada projek yang sama.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Model komunikasi dasar terdiri dari 2 bagian, ditentukan sebagai pengirim dan penerima. Medium adalah medium teknologi dan termasuk dalam mode komunikasi ketika ada gangguan termasuk interferensi lainnya atau hambatan yang dapat mengganggu pengiriman pesan</a:t>
            </a:r>
            <a:endParaRPr kumimoji="0" lang="en-US" altLang="id-ID"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0891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465372" cy="461665"/>
          </a:xfrm>
          <a:prstGeom prst="rect">
            <a:avLst/>
          </a:prstGeom>
          <a:solidFill>
            <a:srgbClr val="00B05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Models</a:t>
            </a:r>
          </a:p>
        </p:txBody>
      </p:sp>
      <p:sp>
        <p:nvSpPr>
          <p:cNvPr id="12" name="Rectangle 3"/>
          <p:cNvSpPr txBox="1">
            <a:spLocks noChangeArrowheads="1"/>
          </p:cNvSpPr>
          <p:nvPr/>
        </p:nvSpPr>
        <p:spPr>
          <a:xfrm>
            <a:off x="2957750" y="1906635"/>
            <a:ext cx="7188200" cy="4172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Urutan langkah langkah pada model komunikasi dasar adalah:</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a:ln>
                  <a:noFill/>
                </a:ln>
                <a:solidFill>
                  <a:prstClr val="black"/>
                </a:solidFill>
                <a:effectLst/>
                <a:uLnTx/>
                <a:uFillTx/>
                <a:latin typeface="Calibri" panose="020F0502020204030204"/>
                <a:ea typeface="+mn-ea"/>
                <a:cs typeface="+mn-cs"/>
              </a:rPr>
              <a:t>• Encode. </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9051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Pemikiran atau ide yang di terjemahkan ke bahasa oleh pengirim</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a:ln>
                  <a:noFill/>
                </a:ln>
                <a:solidFill>
                  <a:prstClr val="black"/>
                </a:solidFill>
                <a:effectLst/>
                <a:uLnTx/>
                <a:uFillTx/>
                <a:latin typeface="Calibri" panose="020F0502020204030204"/>
                <a:ea typeface="+mn-ea"/>
                <a:cs typeface="+mn-cs"/>
              </a:rPr>
              <a:t>• Transmit Message. </a:t>
            </a:r>
            <a:endParaRPr kumimoji="0" lang="id-ID" sz="2000" b="0" i="0" u="none" strike="noStrike" kern="1200" cap="none" spc="0" normalizeH="0" baseline="0" noProof="0">
              <a:ln>
                <a:noFill/>
              </a:ln>
              <a:solidFill>
                <a:prstClr val="black"/>
              </a:solidFill>
              <a:effectLst/>
              <a:uLnTx/>
              <a:uFillTx/>
              <a:latin typeface="Calibri" panose="020F0502020204030204"/>
              <a:ea typeface="+mn-ea"/>
              <a:cs typeface="+mn-cs"/>
            </a:endParaRPr>
          </a:p>
          <a:p>
            <a:pPr marL="29051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informasi ini lalu di kirimkan oleh pengirim menggunakan channel komunikasi (medium). </a:t>
            </a:r>
          </a:p>
          <a:p>
            <a:pPr marL="29051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transmisi dari pesan ini dapat di pengaruhi oleh berbagai faktor contohnya :  jarak, teknologi asing, infrastruktur yang tidak memadai, berbedaan budaya, dan kelemahan dari latar belakang informasi. Faktor ini secara kolektif disebut sebagai gangguan.</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508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465372" cy="461665"/>
          </a:xfrm>
          <a:prstGeom prst="rect">
            <a:avLst/>
          </a:prstGeom>
          <a:solidFill>
            <a:srgbClr val="00B05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Models</a:t>
            </a:r>
          </a:p>
        </p:txBody>
      </p:sp>
      <p:sp>
        <p:nvSpPr>
          <p:cNvPr id="12" name="Rectangle 3"/>
          <p:cNvSpPr txBox="1">
            <a:spLocks noChangeArrowheads="1"/>
          </p:cNvSpPr>
          <p:nvPr/>
        </p:nvSpPr>
        <p:spPr>
          <a:xfrm>
            <a:off x="2843984" y="1906636"/>
            <a:ext cx="7188200" cy="41723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 Decode. </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051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rPr>
              <a:t>The message is translated by the receiver back into meaningful thoughts or ideas.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terjemahkan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kembali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oleh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berarti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pemikiran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ide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 Acknowledge.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051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Setelah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mengkonfirmasi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bahwa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sudah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diterima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Feedback/Response.</a:t>
            </a:r>
            <a:r>
              <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90513"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ketika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sudah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diterjemahkan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dan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dimengerti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mengkodekan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pemikiran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dan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idenya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pada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dan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kemudian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dikirimkan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pada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pengirim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asli</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76760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465372" cy="461665"/>
          </a:xfrm>
          <a:prstGeom prst="rect">
            <a:avLst/>
          </a:prstGeom>
          <a:solidFill>
            <a:srgbClr val="00B050"/>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Models</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083" y="2005997"/>
            <a:ext cx="6788454" cy="3801534"/>
          </a:xfrm>
          <a:prstGeom prst="rect">
            <a:avLst/>
          </a:prstGeom>
        </p:spPr>
      </p:pic>
    </p:spTree>
    <p:extLst>
      <p:ext uri="{BB962C8B-B14F-4D97-AF65-F5344CB8AC3E}">
        <p14:creationId xmlns:p14="http://schemas.microsoft.com/office/powerpoint/2010/main" val="36073882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657668" cy="461665"/>
          </a:xfrm>
          <a:prstGeom prst="rect">
            <a:avLst/>
          </a:prstGeom>
          <a:solidFill>
            <a:schemeClr val="accent4">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Methods</a:t>
            </a:r>
          </a:p>
        </p:txBody>
      </p:sp>
      <p:sp>
        <p:nvSpPr>
          <p:cNvPr id="12" name="Rectangle 3"/>
          <p:cNvSpPr txBox="1">
            <a:spLocks noChangeArrowheads="1"/>
          </p:cNvSpPr>
          <p:nvPr/>
        </p:nvSpPr>
        <p:spPr>
          <a:xfrm>
            <a:off x="3060510" y="1927075"/>
            <a:ext cx="7693925" cy="3464928"/>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Komponen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model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dasar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perlu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perhatikan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ketika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projek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comunication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didiskusikan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Sebagai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bagian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proses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pengirim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bertanggung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jawab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kepada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pengiriman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pesan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menjamin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di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kirim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jelas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lengkap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dimengerti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Penerima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bertanggung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jawab</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dalam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menjamin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diterima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secara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menyeluruh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Dimengerti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dipahami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merespon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secara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benar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Banyak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tantangan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dalam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menggunakan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komponen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berkomunikasi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secara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efektif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stakeholder, </a:t>
            </a:r>
            <a:endParaRPr kumimoji="0" lang="id-ID"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475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657668" cy="461665"/>
          </a:xfrm>
          <a:prstGeom prst="rect">
            <a:avLst/>
          </a:prstGeom>
          <a:solidFill>
            <a:schemeClr val="accent4">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Methods</a:t>
            </a:r>
          </a:p>
        </p:txBody>
      </p:sp>
      <p:sp>
        <p:nvSpPr>
          <p:cNvPr id="2" name="Rectangle 1"/>
          <p:cNvSpPr/>
          <p:nvPr/>
        </p:nvSpPr>
        <p:spPr>
          <a:xfrm>
            <a:off x="3071576" y="1593242"/>
            <a:ext cx="501778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Metode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di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klasifikasikan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sebagai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berikut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Content Placeholder 4"/>
          <p:cNvSpPr>
            <a:spLocks noGrp="1"/>
          </p:cNvSpPr>
          <p:nvPr>
            <p:ph idx="1"/>
          </p:nvPr>
        </p:nvSpPr>
        <p:spPr>
          <a:xfrm>
            <a:off x="2843983" y="2147695"/>
            <a:ext cx="8865795" cy="4329305"/>
          </a:xfrm>
        </p:spPr>
        <p:txBody>
          <a:bodyPr>
            <a:normAutofit fontScale="85000" lnSpcReduction="20000"/>
          </a:bodyPr>
          <a:lstStyle/>
          <a:p>
            <a:pPr algn="just"/>
            <a:r>
              <a:rPr lang="id-ID" i="1" dirty="0"/>
              <a:t>Interactive Communication</a:t>
            </a:r>
          </a:p>
          <a:p>
            <a:pPr lvl="1" algn="just"/>
            <a:r>
              <a:rPr lang="id-ID" dirty="0"/>
              <a:t>Diantara dua atau lebih pihak melakukan pertukaran informasi ke berbagai arah (multi directional). Ini adalah cara yang paling efektif untuk memastikan kesepahaman bersama oleh semua partisipan di sebuah topik tertentu. Contohnya seperti, pertemuan, percakapan melalui telefon, </a:t>
            </a:r>
            <a:r>
              <a:rPr lang="id-ID" i="1" dirty="0"/>
              <a:t>instant messaging</a:t>
            </a:r>
            <a:r>
              <a:rPr lang="id-ID" dirty="0"/>
              <a:t>(IM), video conference, dan lain-lain. </a:t>
            </a:r>
            <a:endParaRPr lang="id-ID" i="1" dirty="0"/>
          </a:p>
          <a:p>
            <a:pPr algn="just"/>
            <a:r>
              <a:rPr lang="id-ID" i="1" dirty="0"/>
              <a:t>Push Communication</a:t>
            </a:r>
          </a:p>
          <a:p>
            <a:pPr lvl="1" algn="just"/>
            <a:r>
              <a:rPr lang="id-ID" dirty="0"/>
              <a:t>Dikirim ke penerima tertentu yang membutuhkan informasi. Hal ini menjamin bahwa informasi tersebut telah terdistribusikan, tetapi tidak menjamin bahwa informasi yang dimaksud benar-benar sampai atau dimengerti oleh audiens/penerima yang dimaksud.</a:t>
            </a:r>
            <a:endParaRPr lang="id-ID" i="1" dirty="0"/>
          </a:p>
          <a:p>
            <a:pPr algn="just"/>
            <a:r>
              <a:rPr lang="id-ID" i="1" dirty="0"/>
              <a:t>Pull Communication</a:t>
            </a:r>
          </a:p>
          <a:p>
            <a:pPr lvl="1" algn="just"/>
            <a:r>
              <a:rPr lang="id-ID" dirty="0"/>
              <a:t>Digunakan untuk informasi dalam jumlah besar atau untuk audiens/penerima yang banyak dan membutuhkan si penerima agar dapat mengakses konten secara bebas. Metode ini meliputi situs intranet, e-learning, repositori pengetahuan , dan lain-lain.</a:t>
            </a:r>
          </a:p>
          <a:p>
            <a:pPr algn="just"/>
            <a:endParaRPr lang="id-ID" i="1" dirty="0"/>
          </a:p>
          <a:p>
            <a:pPr algn="just"/>
            <a:endParaRPr lang="id-ID" i="1" dirty="0"/>
          </a:p>
          <a:p>
            <a:pPr algn="just"/>
            <a:endParaRPr lang="id-ID" i="1" dirty="0"/>
          </a:p>
          <a:p>
            <a:pPr algn="just"/>
            <a:endParaRPr lang="id-ID" i="1" dirty="0"/>
          </a:p>
          <a:p>
            <a:pPr algn="just"/>
            <a:endParaRPr lang="id-ID" i="1" dirty="0"/>
          </a:p>
          <a:p>
            <a:pPr lvl="1" algn="just"/>
            <a:endParaRPr lang="id-ID" dirty="0"/>
          </a:p>
          <a:p>
            <a:pPr lvl="1" algn="just"/>
            <a:endParaRPr lang="id-ID" dirty="0"/>
          </a:p>
        </p:txBody>
      </p:sp>
    </p:spTree>
    <p:extLst>
      <p:ext uri="{BB962C8B-B14F-4D97-AF65-F5344CB8AC3E}">
        <p14:creationId xmlns:p14="http://schemas.microsoft.com/office/powerpoint/2010/main" val="18195823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657668" cy="461665"/>
          </a:xfrm>
          <a:prstGeom prst="rect">
            <a:avLst/>
          </a:prstGeom>
          <a:solidFill>
            <a:schemeClr val="accent4">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Methods</a:t>
            </a:r>
          </a:p>
        </p:txBody>
      </p:sp>
      <p:sp>
        <p:nvSpPr>
          <p:cNvPr id="12" name="Content Placeholder 2"/>
          <p:cNvSpPr>
            <a:spLocks noGrp="1"/>
          </p:cNvSpPr>
          <p:nvPr>
            <p:ph idx="1"/>
          </p:nvPr>
        </p:nvSpPr>
        <p:spPr>
          <a:xfrm>
            <a:off x="2843984" y="1860294"/>
            <a:ext cx="7453064" cy="4525963"/>
          </a:xfrm>
        </p:spPr>
        <p:txBody>
          <a:bodyPr/>
          <a:lstStyle/>
          <a:p>
            <a:pPr algn="just"/>
            <a:r>
              <a:rPr lang="id-ID" sz="2800" dirty="0"/>
              <a:t>Pilihan-pilihan metode komunikasi yang digunakan untuk sebuah proyek dapat didiskusikan dan disetujui oleh para </a:t>
            </a:r>
            <a:r>
              <a:rPr lang="id-ID" sz="2800" i="1" dirty="0"/>
              <a:t>project stakeholders</a:t>
            </a:r>
            <a:r>
              <a:rPr lang="id-ID" sz="2800" dirty="0"/>
              <a:t> berdasarkan kebutuhan komunikasi, biaya dan batasan waktu (cost and time constraint),</a:t>
            </a:r>
            <a:r>
              <a:rPr lang="en-US" sz="2800" dirty="0"/>
              <a:t> </a:t>
            </a:r>
            <a:r>
              <a:rPr lang="id-ID" sz="2800" dirty="0"/>
              <a:t>kebiasaan dan ketersediaan alat dan bahan yang dibutuhkan yang dapat digunakan dalam proses komunikasi.</a:t>
            </a:r>
          </a:p>
          <a:p>
            <a:pPr algn="just"/>
            <a:endParaRPr lang="id-ID" dirty="0"/>
          </a:p>
        </p:txBody>
      </p:sp>
    </p:spTree>
    <p:extLst>
      <p:ext uri="{BB962C8B-B14F-4D97-AF65-F5344CB8AC3E}">
        <p14:creationId xmlns:p14="http://schemas.microsoft.com/office/powerpoint/2010/main" val="916324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Stakeholder</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8" name="Picture 2" descr="http://sustainet.com/wp-content/uploads/Home-Stakeholder-Communications-and-Information-Management-477-x-304.png"/>
          <p:cNvPicPr>
            <a:picLocks noChangeAspect="1" noChangeArrowheads="1"/>
          </p:cNvPicPr>
          <p:nvPr/>
        </p:nvPicPr>
        <p:blipFill>
          <a:blip r:embed="rId3">
            <a:extLst>
              <a:ext uri="{28A0092B-C50C-407E-A947-70E740481C1C}">
                <a14:useLocalDpi xmlns:a14="http://schemas.microsoft.com/office/drawing/2010/main" val="0"/>
              </a:ext>
            </a:extLst>
          </a:blip>
          <a:srcRect l="20819"/>
          <a:stretch>
            <a:fillRect/>
          </a:stretch>
        </p:blipFill>
        <p:spPr bwMode="auto">
          <a:xfrm>
            <a:off x="764275" y="1038639"/>
            <a:ext cx="5935266"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4"/>
          <p:cNvSpPr>
            <a:spLocks noGrp="1" noChangeArrowheads="1"/>
          </p:cNvSpPr>
          <p:nvPr>
            <p:ph type="title" idx="4294967295"/>
          </p:nvPr>
        </p:nvSpPr>
        <p:spPr>
          <a:xfrm>
            <a:off x="2774051" y="714789"/>
            <a:ext cx="6356747" cy="1450975"/>
          </a:xfrm>
          <a:ln/>
        </p:spPr>
        <p:txBody>
          <a:bodyPr/>
          <a:lstStyle/>
          <a:p>
            <a:pPr marL="0" indent="0"/>
            <a:r>
              <a:rPr lang="en-US" altLang="zh-CN"/>
              <a:t>Langkah-langkah menganalisa Stakeholder</a:t>
            </a:r>
          </a:p>
        </p:txBody>
      </p:sp>
      <p:sp>
        <p:nvSpPr>
          <p:cNvPr id="10" name="Content Placeholder 5"/>
          <p:cNvSpPr>
            <a:spLocks noGrp="1" noChangeArrowheads="1"/>
          </p:cNvSpPr>
          <p:nvPr>
            <p:ph idx="4294967295"/>
          </p:nvPr>
        </p:nvSpPr>
        <p:spPr bwMode="auto">
          <a:xfrm>
            <a:off x="5952424" y="2257839"/>
            <a:ext cx="5347922" cy="4022725"/>
          </a:xfrm>
          <a:prstGeom prst="rect">
            <a:avLst/>
          </a:prstGeom>
          <a:solidFill>
            <a:schemeClr val="accent5">
              <a:lumMod val="40000"/>
              <a:lumOff val="60000"/>
            </a:schemeClr>
          </a:solidFill>
          <a:ln/>
        </p:spPr>
        <p:txBody>
          <a:bodyPr lIns="0" rIns="0">
            <a:normAutofit fontScale="85000" lnSpcReduction="20000"/>
          </a:bodyPr>
          <a:lstStyle/>
          <a:p>
            <a:pPr marL="457200" indent="-457200" algn="just">
              <a:lnSpc>
                <a:spcPct val="80000"/>
              </a:lnSpc>
              <a:buFont typeface="Calibri Light" charset="0"/>
              <a:buAutoNum type="arabicPeriod"/>
            </a:pPr>
            <a:r>
              <a:rPr lang="en-US" altLang="zh-CN" dirty="0" err="1"/>
              <a:t>Identifikasi</a:t>
            </a:r>
            <a:r>
              <a:rPr lang="en-US" altLang="zh-CN" dirty="0"/>
              <a:t> </a:t>
            </a:r>
            <a:r>
              <a:rPr lang="en-US" altLang="zh-CN" dirty="0" err="1"/>
              <a:t>seluruh</a:t>
            </a:r>
            <a:r>
              <a:rPr lang="en-US" altLang="zh-CN" dirty="0"/>
              <a:t> stakeholder yang </a:t>
            </a:r>
            <a:r>
              <a:rPr lang="en-US" altLang="zh-CN" dirty="0" err="1"/>
              <a:t>berpotensi</a:t>
            </a:r>
            <a:r>
              <a:rPr lang="en-US" altLang="zh-CN" dirty="0"/>
              <a:t> </a:t>
            </a:r>
            <a:r>
              <a:rPr lang="en-US" altLang="zh-CN" dirty="0" err="1"/>
              <a:t>untuk</a:t>
            </a:r>
            <a:r>
              <a:rPr lang="en-US" altLang="zh-CN" dirty="0"/>
              <a:t> project </a:t>
            </a:r>
            <a:r>
              <a:rPr lang="en-US" altLang="zh-CN" dirty="0" err="1"/>
              <a:t>dan</a:t>
            </a:r>
            <a:r>
              <a:rPr lang="en-US" altLang="zh-CN" dirty="0"/>
              <a:t> </a:t>
            </a:r>
            <a:r>
              <a:rPr lang="en-US" altLang="zh-CN" dirty="0" err="1"/>
              <a:t>informasi</a:t>
            </a:r>
            <a:r>
              <a:rPr lang="en-US" altLang="zh-CN" dirty="0"/>
              <a:t> relevant </a:t>
            </a:r>
            <a:r>
              <a:rPr lang="en-US" altLang="zh-CN" dirty="0" err="1"/>
              <a:t>seperti</a:t>
            </a:r>
            <a:r>
              <a:rPr lang="en-US" altLang="zh-CN" dirty="0"/>
              <a:t> </a:t>
            </a:r>
            <a:r>
              <a:rPr lang="en-US" altLang="zh-CN" dirty="0" err="1"/>
              <a:t>peran</a:t>
            </a:r>
            <a:r>
              <a:rPr lang="en-US" altLang="zh-CN" dirty="0"/>
              <a:t> </a:t>
            </a:r>
            <a:r>
              <a:rPr lang="en-US" altLang="zh-CN" dirty="0" err="1"/>
              <a:t>mereka</a:t>
            </a:r>
            <a:r>
              <a:rPr lang="en-US" altLang="zh-CN" dirty="0"/>
              <a:t>, </a:t>
            </a:r>
            <a:r>
              <a:rPr lang="en-US" altLang="zh-CN" dirty="0" err="1"/>
              <a:t>departemen</a:t>
            </a:r>
            <a:r>
              <a:rPr lang="en-US" altLang="zh-CN" dirty="0"/>
              <a:t>, </a:t>
            </a:r>
            <a:r>
              <a:rPr lang="en-US" altLang="zh-CN" dirty="0" err="1"/>
              <a:t>minat</a:t>
            </a:r>
            <a:r>
              <a:rPr lang="en-US" altLang="zh-CN" dirty="0"/>
              <a:t>, </a:t>
            </a:r>
            <a:r>
              <a:rPr lang="en-US" altLang="zh-CN" dirty="0" err="1"/>
              <a:t>pengetahuan</a:t>
            </a:r>
            <a:r>
              <a:rPr lang="en-US" altLang="zh-CN" dirty="0"/>
              <a:t>, </a:t>
            </a:r>
            <a:r>
              <a:rPr lang="en-US" altLang="zh-CN" dirty="0" err="1"/>
              <a:t>harapan</a:t>
            </a:r>
            <a:r>
              <a:rPr lang="en-US" altLang="zh-CN" dirty="0"/>
              <a:t>, </a:t>
            </a:r>
            <a:r>
              <a:rPr lang="en-US" altLang="zh-CN" dirty="0" err="1"/>
              <a:t>dan</a:t>
            </a:r>
            <a:r>
              <a:rPr lang="en-US" altLang="zh-CN" dirty="0"/>
              <a:t> </a:t>
            </a:r>
            <a:r>
              <a:rPr lang="en-US" altLang="zh-CN" dirty="0" err="1"/>
              <a:t>pengaruh</a:t>
            </a:r>
            <a:r>
              <a:rPr lang="en-US" altLang="zh-CN" dirty="0"/>
              <a:t>.</a:t>
            </a:r>
          </a:p>
          <a:p>
            <a:pPr marL="457200" indent="-457200" algn="just">
              <a:lnSpc>
                <a:spcPct val="80000"/>
              </a:lnSpc>
              <a:buFont typeface="Calibri Light" charset="0"/>
              <a:buAutoNum type="arabicPeriod"/>
            </a:pPr>
            <a:r>
              <a:rPr lang="en-US" altLang="zh-CN" dirty="0" err="1"/>
              <a:t>Analisa</a:t>
            </a:r>
            <a:r>
              <a:rPr lang="en-US" altLang="zh-CN" dirty="0"/>
              <a:t> </a:t>
            </a:r>
            <a:r>
              <a:rPr lang="en-US" altLang="zh-CN" dirty="0" err="1"/>
              <a:t>dampak</a:t>
            </a:r>
            <a:r>
              <a:rPr lang="en-US" altLang="zh-CN" dirty="0"/>
              <a:t> </a:t>
            </a:r>
            <a:r>
              <a:rPr lang="en-US" altLang="zh-CN" dirty="0" err="1"/>
              <a:t>potensial</a:t>
            </a:r>
            <a:r>
              <a:rPr lang="en-US" altLang="zh-CN" dirty="0"/>
              <a:t> </a:t>
            </a:r>
            <a:r>
              <a:rPr lang="en-US" altLang="zh-CN" dirty="0" err="1"/>
              <a:t>atau</a:t>
            </a:r>
            <a:r>
              <a:rPr lang="en-US" altLang="zh-CN" dirty="0"/>
              <a:t> </a:t>
            </a:r>
            <a:r>
              <a:rPr lang="en-US" altLang="zh-CN" dirty="0" err="1"/>
              <a:t>setiap</a:t>
            </a:r>
            <a:r>
              <a:rPr lang="en-US" altLang="zh-CN" dirty="0"/>
              <a:t> </a:t>
            </a:r>
            <a:r>
              <a:rPr lang="en-US" altLang="zh-CN" dirty="0" err="1"/>
              <a:t>bantuan</a:t>
            </a:r>
            <a:r>
              <a:rPr lang="en-US" altLang="zh-CN" dirty="0"/>
              <a:t> yang stakeholder  </a:t>
            </a:r>
            <a:r>
              <a:rPr lang="en-US" altLang="zh-CN" dirty="0" err="1"/>
              <a:t>hasilkan</a:t>
            </a:r>
            <a:r>
              <a:rPr lang="en-US" altLang="zh-CN" dirty="0"/>
              <a:t> </a:t>
            </a:r>
            <a:r>
              <a:rPr lang="en-US" altLang="zh-CN" dirty="0" err="1"/>
              <a:t>dan</a:t>
            </a:r>
            <a:r>
              <a:rPr lang="en-US" altLang="zh-CN" dirty="0"/>
              <a:t> </a:t>
            </a:r>
            <a:r>
              <a:rPr lang="en-US" altLang="zh-CN" dirty="0" err="1"/>
              <a:t>kelompokan</a:t>
            </a:r>
            <a:r>
              <a:rPr lang="en-US" altLang="zh-CN" dirty="0"/>
              <a:t> </a:t>
            </a:r>
            <a:r>
              <a:rPr lang="en-US" altLang="zh-CN" dirty="0" err="1"/>
              <a:t>mereka</a:t>
            </a:r>
            <a:r>
              <a:rPr lang="en-US" altLang="zh-CN" dirty="0"/>
              <a:t> </a:t>
            </a:r>
            <a:r>
              <a:rPr lang="en-US" altLang="zh-CN" dirty="0" err="1"/>
              <a:t>untuk</a:t>
            </a:r>
            <a:r>
              <a:rPr lang="en-US" altLang="zh-CN" dirty="0"/>
              <a:t> </a:t>
            </a:r>
            <a:r>
              <a:rPr lang="en-US" altLang="zh-CN" dirty="0" err="1"/>
              <a:t>menetapkan</a:t>
            </a:r>
            <a:r>
              <a:rPr lang="en-US" altLang="zh-CN" dirty="0"/>
              <a:t> </a:t>
            </a:r>
            <a:r>
              <a:rPr lang="en-US" altLang="zh-CN" dirty="0" err="1"/>
              <a:t>strategi</a:t>
            </a:r>
            <a:r>
              <a:rPr lang="en-US" altLang="zh-CN" dirty="0"/>
              <a:t> </a:t>
            </a:r>
            <a:r>
              <a:rPr lang="en-US" altLang="zh-CN" dirty="0" err="1"/>
              <a:t>capaian</a:t>
            </a:r>
            <a:r>
              <a:rPr lang="en-US" altLang="zh-CN" dirty="0"/>
              <a:t>.</a:t>
            </a:r>
          </a:p>
          <a:p>
            <a:pPr marL="457200" indent="-457200" algn="just">
              <a:lnSpc>
                <a:spcPct val="80000"/>
              </a:lnSpc>
              <a:buFont typeface="Calibri Light" charset="0"/>
              <a:buAutoNum type="arabicPeriod"/>
            </a:pPr>
            <a:r>
              <a:rPr lang="en-US" altLang="zh-CN" dirty="0" err="1"/>
              <a:t>Menilai</a:t>
            </a:r>
            <a:r>
              <a:rPr lang="en-US" altLang="zh-CN" dirty="0"/>
              <a:t> </a:t>
            </a:r>
            <a:r>
              <a:rPr lang="en-US" altLang="zh-CN" dirty="0" err="1"/>
              <a:t>bagaimana</a:t>
            </a:r>
            <a:r>
              <a:rPr lang="en-US" altLang="zh-CN" dirty="0"/>
              <a:t> stakeholder </a:t>
            </a:r>
            <a:r>
              <a:rPr lang="en-US" altLang="zh-CN" dirty="0" err="1"/>
              <a:t>beraksi</a:t>
            </a:r>
            <a:r>
              <a:rPr lang="en-US" altLang="zh-CN" dirty="0"/>
              <a:t> </a:t>
            </a:r>
            <a:r>
              <a:rPr lang="en-US" altLang="zh-CN" dirty="0" err="1"/>
              <a:t>atau</a:t>
            </a:r>
            <a:r>
              <a:rPr lang="en-US" altLang="zh-CN" dirty="0"/>
              <a:t> </a:t>
            </a:r>
            <a:r>
              <a:rPr lang="en-US" altLang="zh-CN" dirty="0" err="1"/>
              <a:t>merespon</a:t>
            </a:r>
            <a:r>
              <a:rPr lang="en-US" altLang="zh-CN" dirty="0"/>
              <a:t> </a:t>
            </a:r>
            <a:r>
              <a:rPr lang="en-US" altLang="zh-CN" dirty="0" err="1"/>
              <a:t>dalam</a:t>
            </a:r>
            <a:r>
              <a:rPr lang="en-US" altLang="zh-CN" dirty="0"/>
              <a:t> </a:t>
            </a:r>
            <a:r>
              <a:rPr lang="en-US" altLang="zh-CN" dirty="0" err="1"/>
              <a:t>beberapa</a:t>
            </a:r>
            <a:r>
              <a:rPr lang="en-US" altLang="zh-CN" dirty="0"/>
              <a:t> </a:t>
            </a:r>
            <a:r>
              <a:rPr lang="en-US" altLang="zh-CN" dirty="0" err="1"/>
              <a:t>situasi</a:t>
            </a:r>
            <a:r>
              <a:rPr lang="en-US" altLang="zh-CN" dirty="0"/>
              <a:t>, </a:t>
            </a:r>
            <a:r>
              <a:rPr lang="en-US" altLang="zh-CN" dirty="0" err="1"/>
              <a:t>guna</a:t>
            </a:r>
            <a:r>
              <a:rPr lang="en-US" altLang="zh-CN" dirty="0"/>
              <a:t> </a:t>
            </a:r>
            <a:r>
              <a:rPr lang="en-US" altLang="zh-CN" dirty="0" err="1"/>
              <a:t>merencanakan</a:t>
            </a:r>
            <a:r>
              <a:rPr lang="en-US" altLang="zh-CN" dirty="0"/>
              <a:t> </a:t>
            </a:r>
            <a:r>
              <a:rPr lang="en-US" altLang="zh-CN" dirty="0" err="1"/>
              <a:t>bagaimana</a:t>
            </a:r>
            <a:r>
              <a:rPr lang="en-US" altLang="zh-CN" dirty="0"/>
              <a:t> </a:t>
            </a:r>
            <a:r>
              <a:rPr lang="en-US" altLang="zh-CN" dirty="0" err="1"/>
              <a:t>untuk</a:t>
            </a:r>
            <a:r>
              <a:rPr lang="en-US" altLang="zh-CN" dirty="0"/>
              <a:t> </a:t>
            </a:r>
            <a:r>
              <a:rPr lang="en-US" altLang="zh-CN" dirty="0" err="1"/>
              <a:t>mempengaruhi</a:t>
            </a:r>
            <a:r>
              <a:rPr lang="en-US" altLang="zh-CN" dirty="0"/>
              <a:t> </a:t>
            </a:r>
            <a:r>
              <a:rPr lang="en-US" altLang="zh-CN" dirty="0" err="1"/>
              <a:t>mereka</a:t>
            </a:r>
            <a:r>
              <a:rPr lang="en-US" altLang="zh-CN" dirty="0"/>
              <a:t> </a:t>
            </a:r>
            <a:r>
              <a:rPr lang="en-US" altLang="zh-CN" dirty="0" err="1"/>
              <a:t>untuk</a:t>
            </a:r>
            <a:r>
              <a:rPr lang="en-US" altLang="zh-CN" dirty="0"/>
              <a:t> </a:t>
            </a:r>
            <a:r>
              <a:rPr lang="en-US" altLang="zh-CN" dirty="0" err="1"/>
              <a:t>menambah</a:t>
            </a:r>
            <a:r>
              <a:rPr lang="en-US" altLang="zh-CN" dirty="0"/>
              <a:t> </a:t>
            </a:r>
            <a:r>
              <a:rPr lang="en-US" altLang="zh-CN" dirty="0" err="1"/>
              <a:t>dukungan</a:t>
            </a:r>
            <a:r>
              <a:rPr lang="en-US" altLang="zh-CN" dirty="0"/>
              <a:t> </a:t>
            </a:r>
            <a:r>
              <a:rPr lang="en-US" altLang="zh-CN" dirty="0" err="1"/>
              <a:t>dari</a:t>
            </a:r>
            <a:r>
              <a:rPr lang="en-US" altLang="zh-CN" dirty="0"/>
              <a:t> </a:t>
            </a:r>
            <a:r>
              <a:rPr lang="en-US" altLang="zh-CN" dirty="0" err="1"/>
              <a:t>mereka</a:t>
            </a:r>
            <a:r>
              <a:rPr lang="en-US" altLang="zh-CN" dirty="0"/>
              <a:t> </a:t>
            </a:r>
            <a:r>
              <a:rPr lang="en-US" altLang="zh-CN" dirty="0" err="1"/>
              <a:t>serta</a:t>
            </a:r>
            <a:r>
              <a:rPr lang="en-US" altLang="zh-CN" dirty="0"/>
              <a:t> </a:t>
            </a:r>
            <a:r>
              <a:rPr lang="en-US" altLang="zh-CN" dirty="0" err="1"/>
              <a:t>mengurangi</a:t>
            </a:r>
            <a:r>
              <a:rPr lang="en-US" altLang="zh-CN" dirty="0"/>
              <a:t> </a:t>
            </a:r>
            <a:r>
              <a:rPr lang="en-US" altLang="zh-CN" dirty="0" err="1"/>
              <a:t>potensi</a:t>
            </a:r>
            <a:r>
              <a:rPr lang="en-US" altLang="zh-CN" dirty="0"/>
              <a:t> </a:t>
            </a:r>
            <a:r>
              <a:rPr lang="en-US" altLang="zh-CN" dirty="0" err="1"/>
              <a:t>dari</a:t>
            </a:r>
            <a:r>
              <a:rPr lang="en-US" altLang="zh-CN" dirty="0"/>
              <a:t> </a:t>
            </a:r>
            <a:r>
              <a:rPr lang="en-US" altLang="zh-CN" dirty="0" err="1"/>
              <a:t>dampak</a:t>
            </a:r>
            <a:r>
              <a:rPr lang="en-US" altLang="zh-CN" dirty="0"/>
              <a:t> negative.</a:t>
            </a:r>
          </a:p>
          <a:p>
            <a:pPr marL="457200" indent="-457200" algn="just">
              <a:lnSpc>
                <a:spcPct val="80000"/>
              </a:lnSpc>
            </a:pPr>
            <a:endParaRPr lang="en-US" altLang="zh-CN" dirty="0"/>
          </a:p>
        </p:txBody>
      </p:sp>
    </p:spTree>
    <p:extLst>
      <p:ext uri="{BB962C8B-B14F-4D97-AF65-F5344CB8AC3E}">
        <p14:creationId xmlns:p14="http://schemas.microsoft.com/office/powerpoint/2010/main" val="1782474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657668" cy="461665"/>
          </a:xfrm>
          <a:prstGeom prst="rect">
            <a:avLst/>
          </a:prstGeom>
          <a:solidFill>
            <a:schemeClr val="accent4">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Methods</a:t>
            </a:r>
          </a:p>
        </p:txBody>
      </p:sp>
      <p:pic>
        <p:nvPicPr>
          <p:cNvPr id="3" name="Picture 2"/>
          <p:cNvPicPr>
            <a:picLocks noChangeAspect="1"/>
          </p:cNvPicPr>
          <p:nvPr/>
        </p:nvPicPr>
        <p:blipFill>
          <a:blip r:embed="rId3"/>
          <a:stretch>
            <a:fillRect/>
          </a:stretch>
        </p:blipFill>
        <p:spPr>
          <a:xfrm>
            <a:off x="2843984" y="2269011"/>
            <a:ext cx="8688704" cy="4039594"/>
          </a:xfrm>
          <a:prstGeom prst="rect">
            <a:avLst/>
          </a:prstGeom>
        </p:spPr>
      </p:pic>
      <p:sp>
        <p:nvSpPr>
          <p:cNvPr id="4" name="TextBox 3"/>
          <p:cNvSpPr txBox="1"/>
          <p:nvPr/>
        </p:nvSpPr>
        <p:spPr>
          <a:xfrm>
            <a:off x="3289110" y="1760561"/>
            <a:ext cx="32208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1982621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3657668" cy="461665"/>
          </a:xfrm>
          <a:prstGeom prst="rect">
            <a:avLst/>
          </a:prstGeom>
          <a:solidFill>
            <a:schemeClr val="accent4">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id-ID" sz="2400" b="0" i="0" u="none" strike="noStrike" kern="1200" cap="none" spc="0" normalizeH="0" baseline="0" noProof="0" dirty="0">
                <a:ln>
                  <a:noFill/>
                </a:ln>
                <a:solidFill>
                  <a:prstClr val="black"/>
                </a:solidFill>
                <a:effectLst/>
                <a:uLnTx/>
                <a:uFillTx/>
                <a:latin typeface="Calibri" panose="020F0502020204030204"/>
                <a:ea typeface="+mn-ea"/>
                <a:cs typeface="+mn-cs"/>
              </a:rPr>
              <a:t>Communication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Methods</a:t>
            </a:r>
          </a:p>
        </p:txBody>
      </p:sp>
      <p:pic>
        <p:nvPicPr>
          <p:cNvPr id="2" name="Picture 1"/>
          <p:cNvPicPr>
            <a:picLocks noChangeAspect="1"/>
          </p:cNvPicPr>
          <p:nvPr/>
        </p:nvPicPr>
        <p:blipFill>
          <a:blip r:embed="rId3"/>
          <a:stretch>
            <a:fillRect/>
          </a:stretch>
        </p:blipFill>
        <p:spPr>
          <a:xfrm>
            <a:off x="3049991" y="1825032"/>
            <a:ext cx="7429500" cy="4791075"/>
          </a:xfrm>
          <a:prstGeom prst="rect">
            <a:avLst/>
          </a:prstGeom>
        </p:spPr>
      </p:pic>
      <p:sp>
        <p:nvSpPr>
          <p:cNvPr id="14" name="TextBox 13"/>
          <p:cNvSpPr txBox="1"/>
          <p:nvPr/>
        </p:nvSpPr>
        <p:spPr>
          <a:xfrm>
            <a:off x="2847369" y="1416471"/>
            <a:ext cx="32208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713348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pSp>
        <p:nvGrpSpPr>
          <p:cNvPr id="16" name="Group 15"/>
          <p:cNvGrpSpPr/>
          <p:nvPr/>
        </p:nvGrpSpPr>
        <p:grpSpPr>
          <a:xfrm>
            <a:off x="252946" y="945242"/>
            <a:ext cx="1838086" cy="648000"/>
            <a:chOff x="2956718" y="466366"/>
            <a:chExt cx="1838086" cy="648000"/>
          </a:xfrm>
          <a:scene3d>
            <a:camera prst="orthographicFront"/>
            <a:lightRig rig="threePt" dir="t">
              <a:rot lat="0" lon="0" rev="7500000"/>
            </a:lightRig>
          </a:scene3d>
        </p:grpSpPr>
        <p:sp>
          <p:nvSpPr>
            <p:cNvPr id="20" name="Rounded Rectangle 19"/>
            <p:cNvSpPr/>
            <p:nvPr/>
          </p:nvSpPr>
          <p:spPr>
            <a:xfrm>
              <a:off x="2956718" y="466366"/>
              <a:ext cx="1838086" cy="648000"/>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1" name="Rounded Rectangle 4"/>
            <p:cNvSpPr/>
            <p:nvPr/>
          </p:nvSpPr>
          <p:spPr>
            <a:xfrm>
              <a:off x="2956718" y="466366"/>
              <a:ext cx="1838086" cy="4320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57150" numCol="1" spcCol="1270" anchor="t" anchorCtr="0">
              <a:noAutofit/>
            </a:bodyPr>
            <a:lstStyle/>
            <a:p>
              <a:pPr marL="0" marR="0" lvl="0" indent="0" algn="l"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Calibri" panose="020F0502020204030204"/>
                  <a:ea typeface="+mn-ea"/>
                  <a:cs typeface="+mn-cs"/>
                </a:rPr>
                <a:t>Tools &amp; Techniques</a:t>
              </a:r>
              <a:endPar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 name="Group 16"/>
          <p:cNvGrpSpPr/>
          <p:nvPr/>
        </p:nvGrpSpPr>
        <p:grpSpPr>
          <a:xfrm>
            <a:off x="629422" y="1377242"/>
            <a:ext cx="1838086" cy="3410437"/>
            <a:chOff x="3333194" y="898366"/>
            <a:chExt cx="1838086" cy="3410437"/>
          </a:xfrm>
          <a:scene3d>
            <a:camera prst="orthographicFront"/>
            <a:lightRig rig="threePt" dir="t">
              <a:rot lat="0" lon="0" rev="7500000"/>
            </a:lightRig>
          </a:scene3d>
        </p:grpSpPr>
        <p:sp>
          <p:nvSpPr>
            <p:cNvPr id="18" name="Rounded Rectangle 17"/>
            <p:cNvSpPr/>
            <p:nvPr/>
          </p:nvSpPr>
          <p:spPr>
            <a:xfrm>
              <a:off x="3333194" y="898366"/>
              <a:ext cx="1838086" cy="3410437"/>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5197846"/>
                <a:satOff val="-23984"/>
                <a:lumOff val="883"/>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9" name="Rounded Rectangle 6"/>
            <p:cNvSpPr/>
            <p:nvPr/>
          </p:nvSpPr>
          <p:spPr>
            <a:xfrm>
              <a:off x="3387030" y="952202"/>
              <a:ext cx="1730414" cy="3302765"/>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t" anchorCtr="0">
              <a:noAutofit/>
            </a:bodyPr>
            <a:lstStyle/>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 requirements analysis</a:t>
              </a:r>
              <a:endParaRPr kumimoji="0" lang="en-US" sz="15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2. Communication technology</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3. Communication models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4. Communication methods</a:t>
              </a:r>
            </a:p>
            <a:p>
              <a:pPr marL="114300" marR="0" lvl="1" indent="-114300" algn="l" defTabSz="666750" rtl="0" eaLnBrk="1" fontAlgn="auto" latinLnBrk="0" hangingPunct="1">
                <a:lnSpc>
                  <a:spcPct val="90000"/>
                </a:lnSpc>
                <a:spcBef>
                  <a:spcPct val="0"/>
                </a:spcBef>
                <a:spcAft>
                  <a:spcPct val="15000"/>
                </a:spcAft>
                <a:buClrTx/>
                <a:buSzTx/>
                <a:buFontTx/>
                <a:buChar char="••"/>
                <a:tabLst/>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5. Meetings</a:t>
              </a:r>
            </a:p>
          </p:txBody>
        </p:sp>
      </p:grpSp>
      <p:sp>
        <p:nvSpPr>
          <p:cNvPr id="11" name="Rectangle 10"/>
          <p:cNvSpPr/>
          <p:nvPr/>
        </p:nvSpPr>
        <p:spPr>
          <a:xfrm>
            <a:off x="2628971" y="915577"/>
            <a:ext cx="1654556" cy="461665"/>
          </a:xfrm>
          <a:prstGeom prst="rect">
            <a:avLst/>
          </a:prstGeom>
          <a:solidFill>
            <a:schemeClr val="accent4">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5. Meetings</a:t>
            </a:r>
          </a:p>
        </p:txBody>
      </p:sp>
      <p:sp>
        <p:nvSpPr>
          <p:cNvPr id="12" name="Content Placeholder 2"/>
          <p:cNvSpPr>
            <a:spLocks noGrp="1"/>
          </p:cNvSpPr>
          <p:nvPr>
            <p:ph idx="1"/>
          </p:nvPr>
        </p:nvSpPr>
        <p:spPr>
          <a:xfrm>
            <a:off x="2972973" y="1780764"/>
            <a:ext cx="8627624" cy="4800600"/>
          </a:xfrm>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pPr algn="just"/>
            <a:r>
              <a:rPr lang="id-ID" dirty="0"/>
              <a:t>Terdapat beberapa jenis pertemuan yang terkait dengan proyek di mana komunikasi proyek dapat terjadi. </a:t>
            </a:r>
            <a:endParaRPr lang="en-US" dirty="0"/>
          </a:p>
          <a:p>
            <a:pPr algn="just"/>
            <a:r>
              <a:rPr lang="id-ID" dirty="0"/>
              <a:t>Kebanyakan pertemuan proyek terdiri dari para </a:t>
            </a:r>
            <a:r>
              <a:rPr lang="id-ID" i="1" dirty="0"/>
              <a:t>stakeholders</a:t>
            </a:r>
            <a:r>
              <a:rPr lang="id-ID" dirty="0"/>
              <a:t> berkumpul bersama dengan tujuan untuk menyelesaikan masalah atau membuat keputusan.</a:t>
            </a:r>
          </a:p>
          <a:p>
            <a:pPr algn="just"/>
            <a:r>
              <a:rPr lang="id-ID" dirty="0"/>
              <a:t>Walaupun perbincangan kasual dapat diartikan sebagai pertemuan, kebanyakan pertemuan proyek bersifat lebih formal dengan waktu , tempat dan agenda yang telah ditentukan sebelumnya. </a:t>
            </a:r>
            <a:endParaRPr lang="en-US" dirty="0"/>
          </a:p>
          <a:p>
            <a:pPr algn="just"/>
            <a:r>
              <a:rPr lang="id-ID" dirty="0"/>
              <a:t>Kebanyakan pertemuan dimulai dengan beberapa deret masalah yang telah ditentukan untuk dibahas, yang mana diberitahukan secara bertahap dengan waktunya dan informasi lainnya yang didokumentasikan secara spesifik. Informasi ini kemudian diberitahukan ke para </a:t>
            </a:r>
            <a:r>
              <a:rPr lang="id-ID" i="1" dirty="0"/>
              <a:t>stakeholders </a:t>
            </a:r>
            <a:r>
              <a:rPr lang="id-ID" dirty="0"/>
              <a:t>yang bersangkutan berdasarkan kebutuhan.</a:t>
            </a:r>
          </a:p>
          <a:p>
            <a:pPr algn="just"/>
            <a:endParaRPr lang="id-ID" dirty="0"/>
          </a:p>
        </p:txBody>
      </p:sp>
    </p:spTree>
    <p:extLst>
      <p:ext uri="{BB962C8B-B14F-4D97-AF65-F5344CB8AC3E}">
        <p14:creationId xmlns:p14="http://schemas.microsoft.com/office/powerpoint/2010/main" val="3065125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Rounded Rectangle 11"/>
          <p:cNvSpPr/>
          <p:nvPr/>
        </p:nvSpPr>
        <p:spPr>
          <a:xfrm>
            <a:off x="677402" y="1295397"/>
            <a:ext cx="10727141" cy="521992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prstClr val="white"/>
                </a:solidFill>
                <a:effectLst/>
                <a:uLnTx/>
                <a:uFillTx/>
                <a:latin typeface="Calibri" panose="020F0502020204030204"/>
                <a:ea typeface="+mn-ea"/>
                <a:cs typeface="+mn-cs"/>
              </a:rPr>
              <a:t>Communications management plan  adalah sebuah komponen dari project management plan yang menjelaskan bagaimana komunikasi proyek akan direncanakan, disusun, dipantau dan dikontrol. </a:t>
            </a: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prstClr val="white"/>
                </a:solidFill>
                <a:effectLst/>
                <a:uLnTx/>
                <a:uFillTx/>
                <a:latin typeface="Calibri" panose="020F0502020204030204"/>
                <a:ea typeface="+mn-ea"/>
                <a:cs typeface="+mn-cs"/>
              </a:rPr>
              <a:t>Rencananya meliputi informasi berikut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Keperluan komunikasi </a:t>
            </a:r>
            <a:r>
              <a:rPr kumimoji="0" lang="id-ID" sz="2400" b="0" i="1" u="none" strike="noStrike" kern="1200" cap="none" spc="0" normalizeH="0" baseline="0" noProof="0" dirty="0">
                <a:ln>
                  <a:noFill/>
                </a:ln>
                <a:solidFill>
                  <a:prstClr val="white"/>
                </a:solidFill>
                <a:effectLst/>
                <a:uLnTx/>
                <a:uFillTx/>
                <a:latin typeface="Calibri" panose="020F0502020204030204"/>
                <a:ea typeface="+mn-ea"/>
                <a:cs typeface="+mn-cs"/>
              </a:rPr>
              <a:t>stakeholder</a:t>
            </a:r>
            <a:endPar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Informasi yang akan diperbincangkan, termasuk bahasa , format, isi dan tingkat detail.</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Alasan dari pendistribusian informasi tersebut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Time frame dan frekuensi untuk pendistribusian informasi yang dibutuhkan dan pernyataan pers</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a:t>
            </a: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tujuan atau balasan, bila dimungkinkan.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Pihak yang bertanggung jawab untuk memberikan informasi</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rPr>
              <a:t>Pihak yang bertanggung jawab untuk mengotorisasikan pelepasan atau penyebaran informasi yang bersifat rahasia atau </a:t>
            </a:r>
            <a:r>
              <a:rPr kumimoji="0" lang="id-ID" sz="2400" b="0" i="1" u="none" strike="noStrike" kern="1200" cap="none" spc="0" normalizeH="0" baseline="0" noProof="0" dirty="0">
                <a:ln>
                  <a:noFill/>
                </a:ln>
                <a:solidFill>
                  <a:prstClr val="white"/>
                </a:solidFill>
                <a:effectLst/>
                <a:uLnTx/>
                <a:uFillTx/>
                <a:latin typeface="Calibri" panose="020F0502020204030204"/>
                <a:ea typeface="+mn-ea"/>
                <a:cs typeface="+mn-cs"/>
              </a:rPr>
              <a:t>confidental......</a:t>
            </a:r>
            <a:endParaRPr kumimoji="0" lang="id-ID"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p:cNvSpPr/>
          <p:nvPr/>
        </p:nvSpPr>
        <p:spPr>
          <a:xfrm>
            <a:off x="267397" y="746790"/>
            <a:ext cx="4220066" cy="400110"/>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Communications management plan</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58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Rounded Rectangle 11"/>
          <p:cNvSpPr/>
          <p:nvPr/>
        </p:nvSpPr>
        <p:spPr>
          <a:xfrm>
            <a:off x="677402" y="1295397"/>
            <a:ext cx="10727141" cy="521992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......Pihak yang akan menerima informasi tersebut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Metode atau teknologi yang digunakan untuk menyalurkan informasi, seperti memo, e-mail dan atau </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press release</a:t>
            </a:r>
            <a:endParaRPr kumimoji="0" lang="en-US" sz="20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Bahan-bahan/kebutuhan-kebutuhan yang dialokasikan untuk aktifitas komunikasi, termasuk waktu dan budget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Proses peng-ekskalasian identifying time frames dan chain management untuk eskalasi masalah-masalah yang tidak dapat diselesaikan di pekerja level bawah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Metode untuk meng-</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update</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 dan meng-</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improve</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communication management plan </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seiring dengan berjalannya proyek dan berkembang</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Daftar kata-kata</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dari terminologi yang umum</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Flow Chart </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dari laju informasi </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di dalam proyek, laju pekerjaan dengan urutan autorisasi yang dimungkinkan, daftar pemberitahuan (</a:t>
            </a:r>
            <a:r>
              <a:rPr kumimoji="0" lang="id-ID" sz="2000" b="0" i="1" u="none" strike="noStrike" kern="1200" cap="none" spc="0" normalizeH="0" baseline="0" noProof="0" dirty="0">
                <a:ln>
                  <a:noFill/>
                </a:ln>
                <a:solidFill>
                  <a:prstClr val="white"/>
                </a:solidFill>
                <a:effectLst/>
                <a:uLnTx/>
                <a:uFillTx/>
                <a:latin typeface="Calibri" panose="020F0502020204030204"/>
                <a:ea typeface="+mn-ea"/>
                <a:cs typeface="+mn-cs"/>
              </a:rPr>
              <a:t>reports</a:t>
            </a: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 dan rencana pertemuan, dan lain-lain</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2000" b="0" i="0" u="none" strike="noStrike" kern="1200" cap="none" spc="0" normalizeH="0" baseline="0" noProof="0" dirty="0">
                <a:ln>
                  <a:noFill/>
                </a:ln>
                <a:solidFill>
                  <a:prstClr val="white"/>
                </a:solidFill>
                <a:effectLst/>
                <a:uLnTx/>
                <a:uFillTx/>
                <a:latin typeface="Calibri" panose="020F0502020204030204"/>
                <a:ea typeface="+mn-ea"/>
                <a:cs typeface="+mn-cs"/>
              </a:rPr>
              <a:t>Batasan komunikasi biasanya diambil dari regulasi yang spesifik, teknologi dan aturan organisasi, dan lain-lain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p:cNvSpPr/>
          <p:nvPr/>
        </p:nvSpPr>
        <p:spPr>
          <a:xfrm>
            <a:off x="267397" y="746790"/>
            <a:ext cx="4220066" cy="400110"/>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Communications management plan</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48188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Rounded Rectangle 11"/>
          <p:cNvSpPr/>
          <p:nvPr/>
        </p:nvSpPr>
        <p:spPr>
          <a:xfrm>
            <a:off x="691050" y="1842448"/>
            <a:ext cx="10727141" cy="296690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2800" b="0" i="1" u="none" strike="noStrike" kern="1200" cap="none" spc="0" normalizeH="0" baseline="0" noProof="0" dirty="0">
                <a:ln>
                  <a:noFill/>
                </a:ln>
                <a:solidFill>
                  <a:prstClr val="white"/>
                </a:solidFill>
                <a:effectLst/>
                <a:uLnTx/>
                <a:uFillTx/>
                <a:latin typeface="Calibri" panose="020F0502020204030204"/>
                <a:ea typeface="+mn-ea"/>
                <a:cs typeface="+mn-cs"/>
              </a:rPr>
              <a:t>Communication management plan </a:t>
            </a:r>
            <a:r>
              <a:rPr kumimoji="0" lang="id-ID" sz="2800" b="0" i="0" u="none" strike="noStrike" kern="1200" cap="none" spc="0" normalizeH="0" baseline="0" noProof="0" dirty="0">
                <a:ln>
                  <a:noFill/>
                </a:ln>
                <a:solidFill>
                  <a:prstClr val="white"/>
                </a:solidFill>
                <a:effectLst/>
                <a:uLnTx/>
                <a:uFillTx/>
                <a:latin typeface="Calibri" panose="020F0502020204030204"/>
                <a:ea typeface="+mn-ea"/>
                <a:cs typeface="+mn-cs"/>
              </a:rPr>
              <a:t>dapat juga meliputi garis besar dan template untuk </a:t>
            </a:r>
            <a:r>
              <a:rPr kumimoji="0" lang="id-ID" sz="2800" b="0" i="1" u="none" strike="noStrike" kern="1200" cap="none" spc="0" normalizeH="0" baseline="0" noProof="0" dirty="0">
                <a:ln>
                  <a:noFill/>
                </a:ln>
                <a:solidFill>
                  <a:prstClr val="white"/>
                </a:solidFill>
                <a:effectLst/>
                <a:uLnTx/>
                <a:uFillTx/>
                <a:latin typeface="Calibri" panose="020F0502020204030204"/>
                <a:ea typeface="+mn-ea"/>
                <a:cs typeface="+mn-cs"/>
              </a:rPr>
              <a:t>project status meeting, project team meetings, e-meetings </a:t>
            </a:r>
            <a:r>
              <a:rPr kumimoji="0" lang="id-ID" sz="2800" b="0" i="0" u="none" strike="noStrike" kern="1200" cap="none" spc="0" normalizeH="0" baseline="0" noProof="0" dirty="0">
                <a:ln>
                  <a:noFill/>
                </a:ln>
                <a:solidFill>
                  <a:prstClr val="white"/>
                </a:solidFill>
                <a:effectLst/>
                <a:uLnTx/>
                <a:uFillTx/>
                <a:latin typeface="Calibri" panose="020F0502020204030204"/>
                <a:ea typeface="+mn-ea"/>
                <a:cs typeface="+mn-cs"/>
              </a:rPr>
              <a:t>dan surel. Kegunaan website proyek dan </a:t>
            </a:r>
            <a:r>
              <a:rPr kumimoji="0" lang="id-ID" sz="2800" b="0" i="1" u="none" strike="noStrike" kern="1200" cap="none" spc="0" normalizeH="0" baseline="0" noProof="0" dirty="0">
                <a:ln>
                  <a:noFill/>
                </a:ln>
                <a:solidFill>
                  <a:prstClr val="white"/>
                </a:solidFill>
                <a:effectLst/>
                <a:uLnTx/>
                <a:uFillTx/>
                <a:latin typeface="Calibri" panose="020F0502020204030204"/>
                <a:ea typeface="+mn-ea"/>
                <a:cs typeface="+mn-cs"/>
              </a:rPr>
              <a:t>project management software </a:t>
            </a:r>
            <a:r>
              <a:rPr kumimoji="0" lang="id-ID" sz="2800" b="0" i="0" u="none" strike="noStrike" kern="1200" cap="none" spc="0" normalizeH="0" baseline="0" noProof="0" dirty="0">
                <a:ln>
                  <a:noFill/>
                </a:ln>
                <a:solidFill>
                  <a:prstClr val="white"/>
                </a:solidFill>
                <a:effectLst/>
                <a:uLnTx/>
                <a:uFillTx/>
                <a:latin typeface="Calibri" panose="020F0502020204030204"/>
                <a:ea typeface="+mn-ea"/>
                <a:cs typeface="+mn-cs"/>
              </a:rPr>
              <a:t>dapat juga diliputi bila digunakan di dalam proyek.</a:t>
            </a:r>
          </a:p>
        </p:txBody>
      </p:sp>
      <p:sp>
        <p:nvSpPr>
          <p:cNvPr id="3" name="Rectangle 2"/>
          <p:cNvSpPr/>
          <p:nvPr/>
        </p:nvSpPr>
        <p:spPr>
          <a:xfrm>
            <a:off x="267397" y="746790"/>
            <a:ext cx="4220066" cy="400110"/>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sym typeface="Calibri" pitchFamily="34" charset="0"/>
              </a:rPr>
              <a:t>1. Communications management plan</a:t>
            </a: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65116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313"/>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Plan Communication Management :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sp>
        <p:nvSpPr>
          <p:cNvPr id="12" name="Rounded Rectangle 11"/>
          <p:cNvSpPr/>
          <p:nvPr/>
        </p:nvSpPr>
        <p:spPr>
          <a:xfrm>
            <a:off x="841175" y="2169994"/>
            <a:ext cx="10727141" cy="291231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3200" b="0" i="0" u="none" strike="noStrike" kern="1200" cap="none" spc="0" normalizeH="0" baseline="0" noProof="0" dirty="0">
                <a:ln>
                  <a:noFill/>
                </a:ln>
                <a:solidFill>
                  <a:prstClr val="white"/>
                </a:solidFill>
                <a:effectLst/>
                <a:uLnTx/>
                <a:uFillTx/>
                <a:latin typeface="Calibri" panose="020F0502020204030204"/>
                <a:ea typeface="+mn-ea"/>
                <a:cs typeface="+mn-cs"/>
              </a:rPr>
              <a:t>Dokumentasi proyek yang dapat di-</a:t>
            </a:r>
            <a:r>
              <a:rPr kumimoji="0" lang="id-ID" sz="3200" b="0" i="1" u="none" strike="noStrike" kern="1200" cap="none" spc="0" normalizeH="0" baseline="0" noProof="0" dirty="0">
                <a:ln>
                  <a:noFill/>
                </a:ln>
                <a:solidFill>
                  <a:prstClr val="white"/>
                </a:solidFill>
                <a:effectLst/>
                <a:uLnTx/>
                <a:uFillTx/>
                <a:latin typeface="Calibri" panose="020F0502020204030204"/>
                <a:ea typeface="+mn-ea"/>
                <a:cs typeface="+mn-cs"/>
              </a:rPr>
              <a:t>update </a:t>
            </a:r>
            <a:r>
              <a:rPr kumimoji="0" lang="id-ID" sz="3200" b="0" i="0" u="none" strike="noStrike" kern="1200" cap="none" spc="0" normalizeH="0" baseline="0" noProof="0" dirty="0">
                <a:ln>
                  <a:noFill/>
                </a:ln>
                <a:solidFill>
                  <a:prstClr val="white"/>
                </a:solidFill>
                <a:effectLst/>
                <a:uLnTx/>
                <a:uFillTx/>
                <a:latin typeface="Calibri" panose="020F0502020204030204"/>
                <a:ea typeface="+mn-ea"/>
                <a:cs typeface="+mn-cs"/>
              </a:rPr>
              <a:t>meliputi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3200" b="0" i="0" u="none" strike="noStrike" kern="1200" cap="none" spc="0" normalizeH="0" baseline="0" noProof="0" dirty="0">
                <a:ln>
                  <a:noFill/>
                </a:ln>
                <a:solidFill>
                  <a:prstClr val="white"/>
                </a:solidFill>
                <a:effectLst/>
                <a:uLnTx/>
                <a:uFillTx/>
                <a:latin typeface="Calibri" panose="020F0502020204030204"/>
                <a:ea typeface="+mn-ea"/>
                <a:cs typeface="+mn-cs"/>
              </a:rPr>
              <a:t>Jadwal proyek </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d-ID" sz="3200" b="0" i="1" u="none" strike="noStrike" kern="1200" cap="none" spc="0" normalizeH="0" baseline="0" noProof="0" dirty="0">
                <a:ln>
                  <a:noFill/>
                </a:ln>
                <a:solidFill>
                  <a:prstClr val="white"/>
                </a:solidFill>
                <a:effectLst/>
                <a:uLnTx/>
                <a:uFillTx/>
                <a:latin typeface="Calibri" panose="020F0502020204030204"/>
                <a:ea typeface="+mn-ea"/>
                <a:cs typeface="+mn-cs"/>
              </a:rPr>
              <a:t>Stakeholder register</a:t>
            </a:r>
            <a:endParaRPr kumimoji="0" lang="id-ID"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p:cNvSpPr/>
          <p:nvPr/>
        </p:nvSpPr>
        <p:spPr>
          <a:xfrm>
            <a:off x="267397" y="746790"/>
            <a:ext cx="3403689" cy="400110"/>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sym typeface="Calibri" pitchFamily="34" charset="0"/>
              </a:rPr>
              <a:t>2. </a:t>
            </a:r>
            <a:r>
              <a:rPr kumimoji="0" lang="id-ID" sz="2000" b="1" i="0" u="none" strike="noStrike" kern="1200" cap="none" spc="0" normalizeH="0" baseline="0" noProof="0" dirty="0">
                <a:ln>
                  <a:noFill/>
                </a:ln>
                <a:solidFill>
                  <a:prstClr val="black"/>
                </a:solidFill>
                <a:effectLst/>
                <a:uLnTx/>
                <a:uFillTx/>
                <a:latin typeface="Calibri" panose="020F0502020204030204"/>
                <a:ea typeface="+mn-ea"/>
                <a:cs typeface="+mn-cs"/>
              </a:rPr>
              <a:t>Project Documents Updates</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59475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a:t>
            </a:r>
            <a:endParaRPr kumimoji="0" lang="id-ID" sz="32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white"/>
                </a:solidFill>
                <a:effectLst/>
                <a:uLnTx/>
                <a:uFillTx/>
                <a:latin typeface="Calibri" panose="020F0502020204030204"/>
                <a:ea typeface="+mn-ea"/>
                <a:cs typeface="+mn-cs"/>
              </a:rPr>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Closing</a:t>
            </a: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Plan Communications Management</a:t>
            </a: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00B05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Monitor Communications</a:t>
            </a: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Manage Communications</a:t>
            </a:r>
          </a:p>
        </p:txBody>
      </p:sp>
    </p:spTree>
    <p:extLst>
      <p:ext uri="{BB962C8B-B14F-4D97-AF65-F5344CB8AC3E}">
        <p14:creationId xmlns:p14="http://schemas.microsoft.com/office/powerpoint/2010/main" val="40580849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grpSp>
        <p:nvGrpSpPr>
          <p:cNvPr id="5" name="Group 4"/>
          <p:cNvGrpSpPr/>
          <p:nvPr/>
        </p:nvGrpSpPr>
        <p:grpSpPr>
          <a:xfrm>
            <a:off x="549603" y="984786"/>
            <a:ext cx="7707292" cy="5675321"/>
            <a:chOff x="2825750" y="821946"/>
            <a:chExt cx="2793030" cy="37538981"/>
          </a:xfrm>
          <a:scene3d>
            <a:camera prst="orthographicFront"/>
            <a:lightRig rig="threePt" dir="t">
              <a:rot lat="0" lon="0" rev="7500000"/>
            </a:lightRig>
          </a:scene3d>
        </p:grpSpPr>
        <p:sp>
          <p:nvSpPr>
            <p:cNvPr id="7" name="Rectangle 6"/>
            <p:cNvSpPr/>
            <p:nvPr/>
          </p:nvSpPr>
          <p:spPr>
            <a:xfrm>
              <a:off x="2825750" y="821946"/>
              <a:ext cx="2793030" cy="37538981"/>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8" name="Rectangle 7"/>
            <p:cNvSpPr/>
            <p:nvPr/>
          </p:nvSpPr>
          <p:spPr>
            <a:xfrm>
              <a:off x="2825750" y="821953"/>
              <a:ext cx="2793030" cy="3753897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2014" tIns="112014" rIns="149352" bIns="168021" numCol="1" spcCol="1270" anchor="t"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800" b="0" i="1"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Manage Communications</a:t>
              </a:r>
              <a:r>
                <a:rPr kumimoji="0" lang="id-ID" sz="2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adalah proses dari membuat, mengumpulkan, mendistribusikan, menyimpan, mengambil, dan disposisi penting dari informasi sebuah proyek dalam hubungan untuk </a:t>
              </a:r>
              <a:r>
                <a:rPr kumimoji="0" lang="id-ID" sz="2800" b="0" i="1"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communication management plan</a:t>
              </a:r>
              <a:r>
                <a:rPr kumimoji="0" lang="id-ID" sz="2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id-ID" sz="2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Keuntungan yang penting dari proses ini adalah, hal ini memungkinkan laju komunikasi yang efektif dan efisien diantara para </a:t>
              </a:r>
              <a:r>
                <a:rPr kumimoji="0" lang="id-ID" sz="2800" b="0" i="1"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project stakeholders</a:t>
              </a:r>
              <a:r>
                <a:rPr kumimoji="0" lang="id-ID" sz="2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 </a:t>
              </a: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0690" y="1470332"/>
            <a:ext cx="3415566" cy="3415566"/>
          </a:xfrm>
          <a:prstGeom prst="rect">
            <a:avLst/>
          </a:prstGeom>
        </p:spPr>
      </p:pic>
    </p:spTree>
    <p:extLst>
      <p:ext uri="{BB962C8B-B14F-4D97-AF65-F5344CB8AC3E}">
        <p14:creationId xmlns:p14="http://schemas.microsoft.com/office/powerpoint/2010/main" val="20712216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1000095" y="75561"/>
            <a:ext cx="846161" cy="756952"/>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1323834" y="1774210"/>
            <a:ext cx="8952930" cy="4664000"/>
          </a:xfrm>
          <a:prstGeom prst="rect">
            <a:avLst/>
          </a:prstGeom>
        </p:spPr>
      </p:pic>
      <p:pic>
        <p:nvPicPr>
          <p:cNvPr id="4" name="Picture 3"/>
          <p:cNvPicPr>
            <a:picLocks noChangeAspect="1"/>
          </p:cNvPicPr>
          <p:nvPr/>
        </p:nvPicPr>
        <p:blipFill>
          <a:blip r:embed="rId4"/>
          <a:stretch>
            <a:fillRect/>
          </a:stretch>
        </p:blipFill>
        <p:spPr>
          <a:xfrm>
            <a:off x="2476382" y="832513"/>
            <a:ext cx="5690847" cy="673266"/>
          </a:xfrm>
          <a:prstGeom prst="rect">
            <a:avLst/>
          </a:prstGeom>
        </p:spPr>
      </p:pic>
    </p:spTree>
    <p:extLst>
      <p:ext uri="{BB962C8B-B14F-4D97-AF65-F5344CB8AC3E}">
        <p14:creationId xmlns:p14="http://schemas.microsoft.com/office/powerpoint/2010/main" val="295956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 xmlns:a14="http://schemas.microsoft.com/office/drawing/2010/main">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eaLnBrk="1" hangingPunct="1"/>
            <a:r>
              <a:rPr lang="en-US" sz="1662" b="1" dirty="0">
                <a:solidFill>
                  <a:prstClr val="white"/>
                </a:solidFill>
                <a:cs typeface="Century Gothic" charset="0"/>
              </a:rPr>
              <a:t> </a:t>
            </a:r>
            <a:r>
              <a:rPr lang="en-US" sz="3600" b="1" dirty="0"/>
              <a:t>Identify Stakeholder</a:t>
            </a:r>
            <a:endParaRPr lang="id-ID" sz="3600" b="1" dirty="0">
              <a:solidFill>
                <a:srgbClr val="FF0000"/>
              </a:solidFill>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5" name="Picture 2" descr="http://sustainet.com/wp-content/uploads/Home-Stakeholder-Communications-and-Information-Management-477-x-304.png"/>
          <p:cNvPicPr>
            <a:picLocks noChangeAspect="1" noChangeArrowheads="1"/>
          </p:cNvPicPr>
          <p:nvPr/>
        </p:nvPicPr>
        <p:blipFill>
          <a:blip r:embed="rId3">
            <a:extLst>
              <a:ext uri="{28A0092B-C50C-407E-A947-70E740481C1C}">
                <a14:useLocalDpi xmlns:a14="http://schemas.microsoft.com/office/drawing/2010/main" val="0"/>
              </a:ext>
            </a:extLst>
          </a:blip>
          <a:srcRect l="20819"/>
          <a:stretch>
            <a:fillRect/>
          </a:stretch>
        </p:blipFill>
        <p:spPr bwMode="auto">
          <a:xfrm flipH="1">
            <a:off x="3457022" y="1328319"/>
            <a:ext cx="660137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noChangeArrowheads="1"/>
          </p:cNvSpPr>
          <p:nvPr>
            <p:ph type="title" idx="4294967295"/>
          </p:nvPr>
        </p:nvSpPr>
        <p:spPr>
          <a:xfrm>
            <a:off x="716507" y="917157"/>
            <a:ext cx="7620000" cy="1143000"/>
          </a:xfrm>
          <a:ln/>
        </p:spPr>
        <p:txBody>
          <a:bodyPr>
            <a:normAutofit fontScale="90000"/>
          </a:bodyPr>
          <a:lstStyle/>
          <a:p>
            <a:pPr marL="0" indent="0"/>
            <a:r>
              <a:rPr lang="en-US" altLang="zh-CN"/>
              <a:t>Klasifikasi untuk menganalisis stakeholder</a:t>
            </a:r>
          </a:p>
        </p:txBody>
      </p:sp>
      <p:sp>
        <p:nvSpPr>
          <p:cNvPr id="8" name="Content Placeholder 2"/>
          <p:cNvSpPr>
            <a:spLocks noGrp="1" noChangeArrowheads="1"/>
          </p:cNvSpPr>
          <p:nvPr>
            <p:ph idx="4294967295"/>
          </p:nvPr>
        </p:nvSpPr>
        <p:spPr bwMode="auto">
          <a:xfrm>
            <a:off x="1082029" y="2488783"/>
            <a:ext cx="7543800" cy="4022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marL="457200" indent="-457200">
              <a:buFont typeface="Calibri Light" charset="0"/>
              <a:buAutoNum type="arabicPeriod"/>
            </a:pPr>
            <a:r>
              <a:rPr lang="en-US" altLang="zh-CN"/>
              <a:t>Kekuasaan/interest grid</a:t>
            </a:r>
          </a:p>
          <a:p>
            <a:pPr marL="457200" indent="-457200">
              <a:buFont typeface="Calibri Light" charset="0"/>
              <a:buAutoNum type="arabicPeriod"/>
            </a:pPr>
            <a:r>
              <a:rPr lang="en-US" altLang="zh-CN"/>
              <a:t>Kekuasaan/influence grid</a:t>
            </a:r>
          </a:p>
          <a:p>
            <a:pPr marL="457200" indent="-457200">
              <a:buFont typeface="Calibri Light" charset="0"/>
              <a:buAutoNum type="arabicPeriod"/>
            </a:pPr>
            <a:r>
              <a:rPr lang="en-US" altLang="zh-CN"/>
              <a:t>Pengaruh/impact grid</a:t>
            </a:r>
          </a:p>
          <a:p>
            <a:pPr marL="457200" indent="-457200">
              <a:buFont typeface="Calibri Light" charset="0"/>
              <a:buAutoNum type="arabicPeriod"/>
            </a:pPr>
            <a:r>
              <a:rPr lang="en-US" altLang="zh-CN"/>
              <a:t>Ciri khas</a:t>
            </a:r>
          </a:p>
          <a:p>
            <a:pPr marL="457200" indent="-457200"/>
            <a:endParaRPr lang="en-US" altLang="zh-CN"/>
          </a:p>
        </p:txBody>
      </p:sp>
    </p:spTree>
    <p:extLst>
      <p:ext uri="{BB962C8B-B14F-4D97-AF65-F5344CB8AC3E}">
        <p14:creationId xmlns:p14="http://schemas.microsoft.com/office/powerpoint/2010/main" val="2031730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pic>
        <p:nvPicPr>
          <p:cNvPr id="5" name="Picture 4"/>
          <p:cNvPicPr>
            <a:picLocks noChangeAspect="1"/>
          </p:cNvPicPr>
          <p:nvPr/>
        </p:nvPicPr>
        <p:blipFill>
          <a:blip r:embed="rId3"/>
          <a:stretch>
            <a:fillRect/>
          </a:stretch>
        </p:blipFill>
        <p:spPr>
          <a:xfrm>
            <a:off x="2130365" y="1269242"/>
            <a:ext cx="6549611" cy="5348849"/>
          </a:xfrm>
          <a:prstGeom prst="rect">
            <a:avLst/>
          </a:prstGeom>
        </p:spPr>
      </p:pic>
    </p:spTree>
    <p:extLst>
      <p:ext uri="{BB962C8B-B14F-4D97-AF65-F5344CB8AC3E}">
        <p14:creationId xmlns:p14="http://schemas.microsoft.com/office/powerpoint/2010/main" val="3122618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1"/>
            <a:ext cx="1300214" cy="1193681"/>
          </a:xfrm>
          <a:prstGeom prst="rect">
            <a:avLst/>
          </a:prstGeom>
          <a:noFill/>
          <a:ln w="9525">
            <a:noFill/>
            <a:miter lim="800000"/>
            <a:headEnd/>
            <a:tailEnd/>
          </a:ln>
        </p:spPr>
      </p:pic>
      <p:graphicFrame>
        <p:nvGraphicFramePr>
          <p:cNvPr id="14" name="Diagram 13"/>
          <p:cNvGraphicFramePr/>
          <p:nvPr/>
        </p:nvGraphicFramePr>
        <p:xfrm>
          <a:off x="859809" y="859809"/>
          <a:ext cx="9733163" cy="5882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07575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a:t>
            </a:r>
            <a:r>
              <a:rPr kumimoji="0" lang="en-US" sz="3600" b="1" i="0" u="none" strike="noStrike" kern="1200" cap="none" spc="0" normalizeH="0" baseline="0" noProof="0" dirty="0">
                <a:ln>
                  <a:noFill/>
                </a:ln>
                <a:solidFill>
                  <a:prstClr val="black"/>
                </a:solidFill>
                <a:effectLst/>
                <a:uLnTx/>
                <a:uFillTx/>
                <a:latin typeface="Calibri" panose="020F05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panose="020F0502020204030204"/>
                <a:ea typeface="ＭＳ Ｐゴシック" charset="0"/>
              </a:rPr>
              <a:t>INPUT</a:t>
            </a:r>
            <a:endParaRPr kumimoji="0" lang="id-ID" sz="3600" b="1" i="0" u="none" strike="noStrike" kern="1200" cap="none" spc="0" normalizeH="0" baseline="0" noProof="0" dirty="0">
              <a:ln>
                <a:noFill/>
              </a:ln>
              <a:solidFill>
                <a:srgbClr val="FF0000"/>
              </a:solidFill>
              <a:effectLst/>
              <a:uLnTx/>
              <a:uFillTx/>
              <a:latin typeface="Calibri" panose="020F05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1095630" y="75561"/>
            <a:ext cx="955343" cy="639228"/>
          </a:xfrm>
          <a:prstGeom prst="rect">
            <a:avLst/>
          </a:prstGeom>
          <a:noFill/>
          <a:ln w="9525">
            <a:noFill/>
            <a:miter lim="800000"/>
            <a:headEnd/>
            <a:tailEnd/>
          </a:ln>
        </p:spPr>
      </p:pic>
      <p:grpSp>
        <p:nvGrpSpPr>
          <p:cNvPr id="2" name="Group 1"/>
          <p:cNvGrpSpPr/>
          <p:nvPr/>
        </p:nvGrpSpPr>
        <p:grpSpPr>
          <a:xfrm>
            <a:off x="385435" y="846629"/>
            <a:ext cx="2351367" cy="5008261"/>
            <a:chOff x="50639" y="846628"/>
            <a:chExt cx="2351367" cy="4967166"/>
          </a:xfrm>
        </p:grpSpPr>
        <p:grpSp>
          <p:nvGrpSpPr>
            <p:cNvPr id="17" name="Group 16"/>
            <p:cNvGrpSpPr/>
            <p:nvPr/>
          </p:nvGrpSpPr>
          <p:grpSpPr>
            <a:xfrm>
              <a:off x="50639" y="846628"/>
              <a:ext cx="2351367" cy="494272"/>
              <a:chOff x="2540" y="174340"/>
              <a:chExt cx="2476500" cy="494272"/>
            </a:xfrm>
            <a:scene3d>
              <a:camera prst="orthographicFront"/>
              <a:lightRig rig="threePt" dir="t">
                <a:rot lat="0" lon="0" rev="7500000"/>
              </a:lightRig>
            </a:scene3d>
          </p:grpSpPr>
          <p:sp>
            <p:nvSpPr>
              <p:cNvPr id="21" name="Rectangle 20"/>
              <p:cNvSpPr/>
              <p:nvPr/>
            </p:nvSpPr>
            <p:spPr>
              <a:xfrm>
                <a:off x="2540" y="174340"/>
                <a:ext cx="2476500" cy="494272"/>
              </a:xfrm>
              <a:prstGeom prst="rect">
                <a:avLst/>
              </a:prstGeom>
              <a:sp3d prstMaterial="plastic">
                <a:bevelT w="127000" h="25400" prst="relaxedInset"/>
              </a:sp3d>
            </p:spPr>
            <p:style>
              <a:lnRef idx="0">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2" name="Rectangle 21"/>
              <p:cNvSpPr/>
              <p:nvPr/>
            </p:nvSpPr>
            <p:spPr>
              <a:xfrm>
                <a:off x="2540" y="174340"/>
                <a:ext cx="2476500" cy="494272"/>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marR="0" lvl="0" indent="0" algn="ctr" defTabSz="10668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Input</a:t>
                </a:r>
              </a:p>
            </p:txBody>
          </p:sp>
        </p:grpSp>
        <p:grpSp>
          <p:nvGrpSpPr>
            <p:cNvPr id="18" name="Group 17"/>
            <p:cNvGrpSpPr/>
            <p:nvPr/>
          </p:nvGrpSpPr>
          <p:grpSpPr>
            <a:xfrm>
              <a:off x="50639" y="1340900"/>
              <a:ext cx="2351367" cy="4472894"/>
              <a:chOff x="2540" y="668612"/>
              <a:chExt cx="2476500" cy="4472894"/>
            </a:xfrm>
            <a:scene3d>
              <a:camera prst="orthographicFront"/>
              <a:lightRig rig="threePt" dir="t">
                <a:rot lat="0" lon="0" rev="7500000"/>
              </a:lightRig>
            </a:scene3d>
          </p:grpSpPr>
          <p:sp>
            <p:nvSpPr>
              <p:cNvPr id="19" name="Rectangle 18"/>
              <p:cNvSpPr/>
              <p:nvPr/>
            </p:nvSpPr>
            <p:spPr>
              <a:xfrm>
                <a:off x="2540" y="668613"/>
                <a:ext cx="2476500" cy="4306912"/>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2">
                <a:schemeClr val="accent4">
                  <a:tint val="40000"/>
                  <a:alpha val="9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2540" y="668612"/>
                <a:ext cx="2476500" cy="4472894"/>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Communications management plan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Work performance reports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Enterprise environmental factors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Organizational process assets</a:t>
                </a:r>
              </a:p>
            </p:txBody>
          </p:sp>
        </p:grpSp>
      </p:grpSp>
      <p:sp>
        <p:nvSpPr>
          <p:cNvPr id="23" name="Rectangle 22"/>
          <p:cNvSpPr/>
          <p:nvPr/>
        </p:nvSpPr>
        <p:spPr>
          <a:xfrm>
            <a:off x="3002507" y="846628"/>
            <a:ext cx="9048466" cy="6001643"/>
          </a:xfrm>
          <a:prstGeom prst="rect">
            <a:avLst/>
          </a:prstGeom>
          <a:solidFill>
            <a:schemeClr val="tx2">
              <a:lumMod val="40000"/>
              <a:lumOff val="6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Communications Management Plan</a:t>
            </a:r>
          </a:p>
          <a:p>
            <a:pPr marL="457200" marR="0" lvl="1" indent="0" algn="l" defTabSz="914400" rtl="0" eaLnBrk="1" fontAlgn="auto" latinLnBrk="0" hangingPunct="1">
              <a:lnSpc>
                <a:spcPct val="100000"/>
              </a:lnSpc>
              <a:spcBef>
                <a:spcPts val="0"/>
              </a:spcBef>
              <a:spcAft>
                <a:spcPts val="0"/>
              </a:spcAft>
              <a:buClrTx/>
              <a:buSzTx/>
              <a:buFontTx/>
              <a:buNone/>
              <a:tabLst>
                <a:tab pos="171450" algn="l"/>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Menggambarkan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bagaimana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project communications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direncanakan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disusun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dimonitor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dikontrol</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Work Performance Reports</a:t>
            </a:r>
          </a:p>
          <a:p>
            <a:pPr marL="457200" marR="0" lvl="1" indent="0" algn="l" defTabSz="914400" rtl="0" eaLnBrk="1" fontAlgn="auto" latinLnBrk="0" hangingPunct="1">
              <a:lnSpc>
                <a:spcPct val="100000"/>
              </a:lnSpc>
              <a:spcBef>
                <a:spcPts val="0"/>
              </a:spcBef>
              <a:spcAft>
                <a:spcPts val="0"/>
              </a:spcAft>
              <a:buClrTx/>
              <a:buSzTx/>
              <a:buFontTx/>
              <a:buNone/>
              <a:tabLst>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Kumpulan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kinerja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status yang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digunakan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memfasilitiasi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diskusi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membuat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Enterprise Environmental Factors</a:t>
            </a:r>
          </a:p>
          <a:p>
            <a:pPr marL="457200" marR="0" lvl="1" indent="0" algn="l" defTabSz="914400" rtl="0" eaLnBrk="1" fontAlgn="auto" latinLnBrk="0" hangingPunct="1">
              <a:lnSpc>
                <a:spcPct val="100000"/>
              </a:lnSpc>
              <a:spcBef>
                <a:spcPts val="0"/>
              </a:spcBef>
              <a:spcAft>
                <a:spcPts val="0"/>
              </a:spcAft>
              <a:buClrTx/>
              <a:buSzTx/>
              <a:buFontTx/>
              <a:buNone/>
              <a:tabLst>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Organizational Culture and Structure </a:t>
            </a:r>
          </a:p>
          <a:p>
            <a:pPr marL="457200" marR="0" lvl="1" indent="0" algn="l" defTabSz="914400" rtl="0" eaLnBrk="1" fontAlgn="auto" latinLnBrk="0" hangingPunct="1">
              <a:lnSpc>
                <a:spcPct val="100000"/>
              </a:lnSpc>
              <a:spcBef>
                <a:spcPts val="0"/>
              </a:spcBef>
              <a:spcAft>
                <a:spcPts val="0"/>
              </a:spcAft>
              <a:buClrTx/>
              <a:buSzTx/>
              <a:buFontTx/>
              <a:buNone/>
              <a:tabLst>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Government / industry standards and regulations</a:t>
            </a:r>
          </a:p>
          <a:p>
            <a:pPr marL="457200" marR="0" lvl="1" indent="0" algn="l" defTabSz="914400" rtl="0" eaLnBrk="1" fontAlgn="auto" latinLnBrk="0" hangingPunct="1">
              <a:lnSpc>
                <a:spcPct val="100000"/>
              </a:lnSpc>
              <a:spcBef>
                <a:spcPts val="0"/>
              </a:spcBef>
              <a:spcAft>
                <a:spcPts val="0"/>
              </a:spcAft>
              <a:buClrTx/>
              <a:buSzTx/>
              <a:buFontTx/>
              <a:buNone/>
              <a:tabLst>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Project management information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Organizational Process Assets</a:t>
            </a:r>
          </a:p>
          <a:p>
            <a:pPr marL="457200" marR="0" lvl="1" indent="0" algn="l" defTabSz="914400" rtl="0" eaLnBrk="1" fontAlgn="auto" latinLnBrk="0" hangingPunct="1">
              <a:lnSpc>
                <a:spcPct val="100000"/>
              </a:lnSpc>
              <a:spcBef>
                <a:spcPts val="0"/>
              </a:spcBef>
              <a:spcAft>
                <a:spcPts val="0"/>
              </a:spcAft>
              <a:buClrTx/>
              <a:buSzTx/>
              <a:buFontTx/>
              <a:buNone/>
              <a:tabLst>
                <a:tab pos="85725" algn="l"/>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Policies, procedures, processes, guidelines regarding 		    communications management</a:t>
            </a:r>
          </a:p>
          <a:p>
            <a:pPr marL="457200" marR="0" lvl="1" indent="0" algn="l" defTabSz="914400" rtl="0" eaLnBrk="1" fontAlgn="auto" latinLnBrk="0" hangingPunct="1">
              <a:lnSpc>
                <a:spcPct val="100000"/>
              </a:lnSpc>
              <a:spcBef>
                <a:spcPts val="0"/>
              </a:spcBef>
              <a:spcAft>
                <a:spcPts val="0"/>
              </a:spcAft>
              <a:buClrTx/>
              <a:buSzTx/>
              <a:buFontTx/>
              <a:buNone/>
              <a:tabLst>
                <a:tab pos="128588" algn="l"/>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Templates</a:t>
            </a:r>
          </a:p>
          <a:p>
            <a:pPr marL="457200" marR="0" lvl="1" indent="0" algn="l" defTabSz="914400" rtl="0" eaLnBrk="1" fontAlgn="auto" latinLnBrk="0" hangingPunct="1">
              <a:lnSpc>
                <a:spcPct val="100000"/>
              </a:lnSpc>
              <a:spcBef>
                <a:spcPts val="0"/>
              </a:spcBef>
              <a:spcAft>
                <a:spcPts val="0"/>
              </a:spcAft>
              <a:buClrTx/>
              <a:buSzTx/>
              <a:buFontTx/>
              <a:buNone/>
              <a:tabLst>
                <a:tab pos="128588" algn="l"/>
                <a:tab pos="171450" algn="l"/>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Historical Information and lessons learned </a:t>
            </a:r>
          </a:p>
        </p:txBody>
      </p:sp>
    </p:spTree>
    <p:extLst>
      <p:ext uri="{BB962C8B-B14F-4D97-AF65-F5344CB8AC3E}">
        <p14:creationId xmlns:p14="http://schemas.microsoft.com/office/powerpoint/2010/main" val="12345941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Tools &amp; Techniques</a:t>
              </a:r>
            </a:p>
          </p:txBody>
        </p:sp>
      </p:grpSp>
      <p:grpSp>
        <p:nvGrpSpPr>
          <p:cNvPr id="16" name="Group 15"/>
          <p:cNvGrpSpPr/>
          <p:nvPr/>
        </p:nvGrpSpPr>
        <p:grpSpPr>
          <a:xfrm>
            <a:off x="162921" y="1385971"/>
            <a:ext cx="2476500" cy="3668082"/>
            <a:chOff x="2825750" y="528329"/>
            <a:chExt cx="2476500" cy="5016457"/>
          </a:xfrm>
          <a:scene3d>
            <a:camera prst="orthographicFront"/>
            <a:lightRig rig="threePt" dir="t">
              <a:rot lat="0" lon="0" rev="7500000"/>
            </a:lightRig>
          </a:scene3d>
        </p:grpSpPr>
        <p:sp>
          <p:nvSpPr>
            <p:cNvPr id="17" name="Rectangle 16"/>
            <p:cNvSpPr/>
            <p:nvPr/>
          </p:nvSpPr>
          <p:spPr>
            <a:xfrm>
              <a:off x="2825750" y="528331"/>
              <a:ext cx="2476500" cy="4236907"/>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01645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1. Communication technology</a:t>
              </a: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2. Communication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3. Communication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4. Information management systems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5. Performance reporting</a:t>
              </a:r>
            </a:p>
          </p:txBody>
        </p:sp>
      </p:grpSp>
      <p:sp>
        <p:nvSpPr>
          <p:cNvPr id="2" name="Rectangle 1"/>
          <p:cNvSpPr/>
          <p:nvPr/>
        </p:nvSpPr>
        <p:spPr>
          <a:xfrm>
            <a:off x="2965029" y="1520786"/>
            <a:ext cx="869015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15504" algn="l"/>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Pemilihan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teknologi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merupakan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pertimbangan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penting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dalam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proses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manage communications.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Karena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hal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memiliki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dampak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signifikan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selanjutnya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juga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berpengaruh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pada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jangka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waktu</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teknologi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berfokus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memastikan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bahwa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pilihan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dipilih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sesuai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sedang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disampaikan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 name="TextBox 2"/>
          <p:cNvSpPr txBox="1"/>
          <p:nvPr/>
        </p:nvSpPr>
        <p:spPr>
          <a:xfrm>
            <a:off x="2965027" y="1009934"/>
            <a:ext cx="571494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 Communications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2965027" y="3126474"/>
            <a:ext cx="27187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HelveticaNeue-BoldCond"/>
                <a:ea typeface="+mn-ea"/>
                <a:cs typeface="+mn-cs"/>
              </a:rPr>
              <a:t>2.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Communication Models</a:t>
            </a:r>
          </a:p>
        </p:txBody>
      </p:sp>
      <p:sp>
        <p:nvSpPr>
          <p:cNvPr id="7" name="Rectangle 6"/>
          <p:cNvSpPr/>
          <p:nvPr/>
        </p:nvSpPr>
        <p:spPr>
          <a:xfrm>
            <a:off x="3004002" y="3608007"/>
            <a:ext cx="865118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173831" algn="l"/>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Berkontribusi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terhadap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efektifitas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efisiensi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suatu</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proses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hal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berfokus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memastikan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model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komunkasi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dipilih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sesuai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sedang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dilakukan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semua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hambatan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diidentifikasi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serta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dapat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diatur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baik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7840713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Tools &amp; Techniques</a:t>
              </a:r>
            </a:p>
          </p:txBody>
        </p:sp>
      </p:grpSp>
      <p:grpSp>
        <p:nvGrpSpPr>
          <p:cNvPr id="16" name="Group 15"/>
          <p:cNvGrpSpPr/>
          <p:nvPr/>
        </p:nvGrpSpPr>
        <p:grpSpPr>
          <a:xfrm>
            <a:off x="162921" y="1385971"/>
            <a:ext cx="2476500" cy="3668082"/>
            <a:chOff x="2825750" y="528329"/>
            <a:chExt cx="2476500" cy="5016457"/>
          </a:xfrm>
          <a:scene3d>
            <a:camera prst="orthographicFront"/>
            <a:lightRig rig="threePt" dir="t">
              <a:rot lat="0" lon="0" rev="7500000"/>
            </a:lightRig>
          </a:scene3d>
        </p:grpSpPr>
        <p:sp>
          <p:nvSpPr>
            <p:cNvPr id="17" name="Rectangle 16"/>
            <p:cNvSpPr/>
            <p:nvPr/>
          </p:nvSpPr>
          <p:spPr>
            <a:xfrm>
              <a:off x="2825750" y="528331"/>
              <a:ext cx="2476500" cy="4236907"/>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01645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1. Communication technology</a:t>
              </a: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2. Communication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3. Communication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4. Information management systems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5. Performance reporting</a:t>
              </a:r>
            </a:p>
          </p:txBody>
        </p:sp>
      </p:grpSp>
      <p:sp>
        <p:nvSpPr>
          <p:cNvPr id="2" name="Rectangle 1"/>
          <p:cNvSpPr/>
          <p:nvPr/>
        </p:nvSpPr>
        <p:spPr>
          <a:xfrm>
            <a:off x="2965029" y="1520786"/>
            <a:ext cx="8690159"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tab pos="173831" algn="l"/>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Metode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digunakan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menghindari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potensi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terjadinya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hambatan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selama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berlangsung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metode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befokus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memastikan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bahwa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telah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dibuat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didistribusikan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telah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diterima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dipahami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mendapatkan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respon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feedback. </a:t>
            </a:r>
          </a:p>
        </p:txBody>
      </p:sp>
      <p:sp>
        <p:nvSpPr>
          <p:cNvPr id="3" name="TextBox 2"/>
          <p:cNvSpPr txBox="1"/>
          <p:nvPr/>
        </p:nvSpPr>
        <p:spPr>
          <a:xfrm>
            <a:off x="2965027" y="1009934"/>
            <a:ext cx="57149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3. </a:t>
            </a:r>
            <a:r>
              <a:rPr kumimoji="0" lang="en-US" sz="1800" b="1" i="0" u="none" strike="noStrike" kern="1200" cap="none" spc="-4" normalizeH="0" baseline="0" noProof="0" dirty="0">
                <a:ln/>
                <a:solidFill>
                  <a:prstClr val="black"/>
                </a:solidFill>
                <a:effectLst/>
                <a:uLnTx/>
                <a:uFillTx/>
                <a:latin typeface="Calibri" panose="020F0502020204030204"/>
                <a:ea typeface="+mn-ea"/>
                <a:cs typeface="+mn-cs"/>
              </a:rPr>
              <a:t>Communication methods</a:t>
            </a:r>
          </a:p>
        </p:txBody>
      </p:sp>
      <p:sp>
        <p:nvSpPr>
          <p:cNvPr id="5" name="Rectangle 4"/>
          <p:cNvSpPr/>
          <p:nvPr/>
        </p:nvSpPr>
        <p:spPr>
          <a:xfrm>
            <a:off x="2965027" y="3126474"/>
            <a:ext cx="36661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 normalizeH="0" baseline="0" noProof="0" dirty="0">
                <a:ln/>
                <a:solidFill>
                  <a:prstClr val="black"/>
                </a:solidFill>
                <a:effectLst/>
                <a:uLnTx/>
                <a:uFillTx/>
                <a:latin typeface="Calibri" panose="020F0502020204030204"/>
                <a:ea typeface="+mn-ea"/>
                <a:cs typeface="+mn-cs"/>
              </a:rPr>
              <a:t>4. Information management systems</a:t>
            </a:r>
          </a:p>
        </p:txBody>
      </p:sp>
      <p:sp>
        <p:nvSpPr>
          <p:cNvPr id="7" name="Rectangle 6"/>
          <p:cNvSpPr/>
          <p:nvPr/>
        </p:nvSpPr>
        <p:spPr>
          <a:xfrm>
            <a:off x="3004002" y="3608007"/>
            <a:ext cx="8651186"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3335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Hardcopy document management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surat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memo,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laporan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press release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3335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Electronic communications management (e-mail, fax, voice mail, telephone, video, web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confercing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websites,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web publishing)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33350"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Electronic project management tools (web interfaces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penjadwalan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software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proyek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manajemen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meeting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software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pendukung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virtual office, portals,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collaborative work management tools)</a:t>
            </a:r>
          </a:p>
        </p:txBody>
      </p:sp>
    </p:spTree>
    <p:extLst>
      <p:ext uri="{BB962C8B-B14F-4D97-AF65-F5344CB8AC3E}">
        <p14:creationId xmlns:p14="http://schemas.microsoft.com/office/powerpoint/2010/main" val="38850774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Tools &amp; Techniques</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5" name="Group 14"/>
          <p:cNvGrpSpPr/>
          <p:nvPr/>
        </p:nvGrpSpPr>
        <p:grpSpPr>
          <a:xfrm>
            <a:off x="162921" y="867571"/>
            <a:ext cx="2476500" cy="518400"/>
            <a:chOff x="2825750" y="9931"/>
            <a:chExt cx="2476500" cy="518400"/>
          </a:xfrm>
          <a:scene3d>
            <a:camera prst="orthographicFront"/>
            <a:lightRig rig="threePt" dir="t">
              <a:rot lat="0" lon="0" rev="7500000"/>
            </a:lightRig>
          </a:scene3d>
        </p:grpSpPr>
        <p:sp>
          <p:nvSpPr>
            <p:cNvPr id="19" name="Rectangle 18"/>
            <p:cNvSpPr/>
            <p:nvPr/>
          </p:nvSpPr>
          <p:spPr>
            <a:xfrm>
              <a:off x="2825750" y="9931"/>
              <a:ext cx="2476500" cy="518400"/>
            </a:xfrm>
            <a:prstGeom prst="rect">
              <a:avLst/>
            </a:prstGeom>
            <a:sp3d prstMaterial="plastic">
              <a:bevelT w="127000" h="25400" prst="relaxedInset"/>
            </a:sp3d>
          </p:spPr>
          <p:style>
            <a:lnRef idx="0">
              <a:schemeClr val="accent4">
                <a:hueOff val="5197846"/>
                <a:satOff val="-23984"/>
                <a:lumOff val="883"/>
                <a:alphaOff val="0"/>
              </a:schemeClr>
            </a:lnRef>
            <a:fillRef idx="3">
              <a:schemeClr val="accent4">
                <a:hueOff val="5197846"/>
                <a:satOff val="-23984"/>
                <a:lumOff val="883"/>
                <a:alphaOff val="0"/>
              </a:schemeClr>
            </a:fillRef>
            <a:effectRef idx="2">
              <a:schemeClr val="accent4">
                <a:hueOff val="5197846"/>
                <a:satOff val="-23984"/>
                <a:lumOff val="883"/>
                <a:alphaOff val="0"/>
              </a:schemeClr>
            </a:effectRef>
            <a:fontRef idx="minor">
              <a:schemeClr val="lt1"/>
            </a:fontRef>
          </p:style>
        </p:sp>
        <p:sp>
          <p:nvSpPr>
            <p:cNvPr id="20" name="Rectangle 19"/>
            <p:cNvSpPr/>
            <p:nvPr/>
          </p:nvSpPr>
          <p:spPr>
            <a:xfrm>
              <a:off x="2825750" y="9931"/>
              <a:ext cx="2476500" cy="51840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Tools &amp; Techniques</a:t>
              </a:r>
            </a:p>
          </p:txBody>
        </p:sp>
      </p:grpSp>
      <p:grpSp>
        <p:nvGrpSpPr>
          <p:cNvPr id="16" name="Group 15"/>
          <p:cNvGrpSpPr/>
          <p:nvPr/>
        </p:nvGrpSpPr>
        <p:grpSpPr>
          <a:xfrm>
            <a:off x="162921" y="1385971"/>
            <a:ext cx="2476500" cy="3668082"/>
            <a:chOff x="2825750" y="528329"/>
            <a:chExt cx="2476500" cy="5016457"/>
          </a:xfrm>
          <a:scene3d>
            <a:camera prst="orthographicFront"/>
            <a:lightRig rig="threePt" dir="t">
              <a:rot lat="0" lon="0" rev="7500000"/>
            </a:lightRig>
          </a:scene3d>
        </p:grpSpPr>
        <p:sp>
          <p:nvSpPr>
            <p:cNvPr id="17" name="Rectangle 16"/>
            <p:cNvSpPr/>
            <p:nvPr/>
          </p:nvSpPr>
          <p:spPr>
            <a:xfrm>
              <a:off x="2825750" y="528331"/>
              <a:ext cx="2476500" cy="4236907"/>
            </a:xfrm>
            <a:prstGeom prst="rect">
              <a:avLst/>
            </a:prstGeom>
            <a:sp3d extrusionH="190500" prstMaterial="dkEdge">
              <a:bevelT w="120650" h="38100" prst="relaxedInset"/>
              <a:bevelB w="120650" h="57150" prst="relaxedInset"/>
              <a:contourClr>
                <a:schemeClr val="bg1"/>
              </a:contourClr>
            </a:sp3d>
          </p:spPr>
          <p:style>
            <a:lnRef idx="1">
              <a:schemeClr val="accent4">
                <a:tint val="40000"/>
                <a:alpha val="90000"/>
                <a:hueOff val="5756959"/>
                <a:satOff val="-30630"/>
                <a:lumOff val="-1745"/>
                <a:alphaOff val="0"/>
              </a:schemeClr>
            </a:lnRef>
            <a:fillRef idx="1">
              <a:schemeClr val="accent4">
                <a:tint val="40000"/>
                <a:alpha val="90000"/>
                <a:hueOff val="5756959"/>
                <a:satOff val="-30630"/>
                <a:lumOff val="-1745"/>
                <a:alphaOff val="0"/>
              </a:schemeClr>
            </a:fillRef>
            <a:effectRef idx="2">
              <a:schemeClr val="accent4">
                <a:tint val="40000"/>
                <a:alpha val="90000"/>
                <a:hueOff val="5756959"/>
                <a:satOff val="-30630"/>
                <a:lumOff val="-1745"/>
                <a:alphaOff val="0"/>
              </a:schemeClr>
            </a:effectRef>
            <a:fontRef idx="minor">
              <a:schemeClr val="dk1">
                <a:hueOff val="0"/>
                <a:satOff val="0"/>
                <a:lumOff val="0"/>
                <a:alphaOff val="0"/>
              </a:schemeClr>
            </a:fontRef>
          </p:style>
        </p:sp>
        <p:sp>
          <p:nvSpPr>
            <p:cNvPr id="18" name="Rectangle 17"/>
            <p:cNvSpPr/>
            <p:nvPr/>
          </p:nvSpPr>
          <p:spPr>
            <a:xfrm>
              <a:off x="2825750" y="528329"/>
              <a:ext cx="2476500" cy="5016457"/>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1. Communication technology</a:t>
              </a: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2. Communication models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3. Communication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4. Information management systems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4" normalizeH="0" baseline="0" noProof="0" dirty="0">
                  <a:ln/>
                  <a:solidFill>
                    <a:prstClr val="black">
                      <a:hueOff val="0"/>
                      <a:satOff val="0"/>
                      <a:lumOff val="0"/>
                      <a:alphaOff val="0"/>
                    </a:prstClr>
                  </a:solidFill>
                  <a:effectLst/>
                  <a:uLnTx/>
                  <a:uFillTx/>
                  <a:latin typeface="Calibri" panose="020F0502020204030204"/>
                  <a:ea typeface="+mn-ea"/>
                  <a:cs typeface="+mn-cs"/>
                </a:rPr>
                <a:t>5. Performance reporting</a:t>
              </a:r>
            </a:p>
          </p:txBody>
        </p:sp>
      </p:grpSp>
      <p:sp>
        <p:nvSpPr>
          <p:cNvPr id="2" name="Rectangle 1"/>
          <p:cNvSpPr/>
          <p:nvPr/>
        </p:nvSpPr>
        <p:spPr>
          <a:xfrm>
            <a:off x="2965029" y="1520786"/>
            <a:ext cx="8690159"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fi-FI" sz="1800" b="0" i="0" u="none" strike="noStrike" kern="1200" cap="none" spc="0" normalizeH="0" baseline="0" noProof="0" dirty="0">
                <a:ln>
                  <a:noFill/>
                </a:ln>
                <a:solidFill>
                  <a:prstClr val="black"/>
                </a:solidFill>
                <a:effectLst/>
                <a:uLnTx/>
                <a:uFillTx/>
                <a:latin typeface="Calibri" panose="020F0502020204030204"/>
                <a:ea typeface="+mn-ea"/>
                <a:cs typeface="+mn-cs"/>
              </a:rPr>
              <a:t>Adalah  aktivitas  mengkoleksi  dan  mendistribusi </a:t>
            </a:r>
            <a:r>
              <a:rPr kumimoji="0" lang="fi-FI" sz="1800" b="0" i="1" u="none" strike="noStrike" kern="1200" cap="none" spc="0" normalizeH="0" baseline="0" noProof="0" dirty="0">
                <a:ln>
                  <a:noFill/>
                </a:ln>
                <a:solidFill>
                  <a:prstClr val="black"/>
                </a:solidFill>
                <a:effectLst/>
                <a:uLnTx/>
                <a:uFillTx/>
                <a:latin typeface="Calibri" panose="020F0502020204030204"/>
                <a:ea typeface="+mn-ea"/>
                <a:cs typeface="+mn-cs"/>
              </a:rPr>
              <a:t>performance</a:t>
            </a:r>
            <a:r>
              <a:rPr kumimoji="0" lang="fi-FI" sz="1800" b="0" i="0" u="none" strike="noStrike" kern="1200" cap="none" spc="0" normalizeH="0" baseline="0" noProof="0" dirty="0">
                <a:ln>
                  <a:noFill/>
                </a:ln>
                <a:solidFill>
                  <a:prstClr val="black"/>
                </a:solidFill>
                <a:effectLst/>
                <a:uLnTx/>
                <a:uFillTx/>
                <a:latin typeface="Calibri" panose="020F0502020204030204"/>
                <a:ea typeface="+mn-ea"/>
                <a:cs typeface="+mn-cs"/>
              </a:rPr>
              <a:t> informasi, termasuk status laporan, </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pengukuran </a:t>
            </a:r>
            <a:r>
              <a:rPr kumimoji="0" lang="de-DE" sz="1800" b="0" i="1" u="none" strike="noStrike" kern="1200" cap="none" spc="0" normalizeH="0" baseline="0" noProof="0" dirty="0">
                <a:ln>
                  <a:noFill/>
                </a:ln>
                <a:solidFill>
                  <a:prstClr val="black"/>
                </a:solidFill>
                <a:effectLst/>
                <a:uLnTx/>
                <a:uFillTx/>
                <a:latin typeface="Calibri" panose="020F0502020204030204"/>
                <a:ea typeface="+mn-ea"/>
                <a:cs typeface="+mn-cs"/>
              </a:rPr>
              <a:t>progress</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 dan peramalan. </a:t>
            </a:r>
            <a:r>
              <a:rPr kumimoji="0" lang="de-DE" sz="1800" b="0" i="1" u="none" strike="noStrike" kern="1200" cap="none" spc="0" normalizeH="0" baseline="0" noProof="0" dirty="0">
                <a:ln>
                  <a:noFill/>
                </a:ln>
                <a:solidFill>
                  <a:prstClr val="black"/>
                </a:solidFill>
                <a:effectLst/>
                <a:uLnTx/>
                <a:uFillTx/>
                <a:latin typeface="Calibri" panose="020F0502020204030204"/>
                <a:ea typeface="+mn-ea"/>
                <a:cs typeface="+mn-cs"/>
              </a:rPr>
              <a:t>Performance </a:t>
            </a:r>
            <a:r>
              <a:rPr kumimoji="0" lang="hu-HU" sz="1800" b="0" i="1" u="none" strike="noStrike" kern="1200" cap="none" spc="0" normalizeH="0" baseline="0" noProof="0" dirty="0">
                <a:ln>
                  <a:noFill/>
                </a:ln>
                <a:solidFill>
                  <a:prstClr val="black"/>
                </a:solidFill>
                <a:effectLst/>
                <a:uLnTx/>
                <a:uFillTx/>
                <a:latin typeface="Calibri" panose="020F0502020204030204"/>
                <a:ea typeface="+mn-ea"/>
                <a:cs typeface="+mn-cs"/>
              </a:rPr>
              <a:t>reporting</a:t>
            </a:r>
            <a:r>
              <a:rPr kumimoji="0" lang="hu-HU" sz="1800" b="0" i="0" u="none" strike="noStrike" kern="1200" cap="none" spc="0" normalizeH="0" baseline="0" noProof="0" dirty="0">
                <a:ln>
                  <a:noFill/>
                </a:ln>
                <a:solidFill>
                  <a:prstClr val="black"/>
                </a:solidFill>
                <a:effectLst/>
                <a:uLnTx/>
                <a:uFillTx/>
                <a:latin typeface="Calibri" panose="020F0502020204030204"/>
                <a:ea typeface="+mn-ea"/>
                <a:cs typeface="+mn-cs"/>
              </a:rPr>
              <a:t> harus dapat menyediakan informasi pada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tingkatan yang benar kepada </a:t>
            </a:r>
            <a:r>
              <a:rPr kumimoji="0" lang="tr-TR" sz="1800" b="0" i="1" u="none" strike="noStrike" kern="1200" cap="none" spc="0" normalizeH="0" baseline="0" noProof="0" dirty="0">
                <a:ln>
                  <a:noFill/>
                </a:ln>
                <a:solidFill>
                  <a:prstClr val="black"/>
                </a:solidFill>
                <a:effectLst/>
                <a:uLnTx/>
                <a:uFillTx/>
                <a:latin typeface="Calibri" panose="020F0502020204030204"/>
                <a:ea typeface="+mn-ea"/>
                <a:cs typeface="+mn-cs"/>
              </a:rPr>
              <a:t>audience</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 Lebih detailnya laporan dapat dilamnya berupa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1430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Analisis</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dari performa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sebelumnya</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Analisis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proect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forecast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include time and </a:t>
            </a:r>
            <a:r>
              <a:rPr kumimoji="0" lang="it-IT" sz="1800" b="0" i="1" u="none" strike="noStrike" kern="1200" cap="none" spc="0" normalizeH="0" baseline="0" noProof="0" dirty="0">
                <a:ln>
                  <a:noFill/>
                </a:ln>
                <a:solidFill>
                  <a:prstClr val="black"/>
                </a:solidFill>
                <a:effectLst/>
                <a:uLnTx/>
                <a:uFillTx/>
                <a:latin typeface="Calibri" panose="020F0502020204030204"/>
                <a:ea typeface="+mn-ea"/>
                <a:cs typeface="+mn-cs"/>
              </a:rPr>
              <a:t>cost</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Status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sekarang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risk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issues.</a:t>
            </a: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 Work complete pada periode tertentu.</a:t>
            </a: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hr-HR" sz="1800" b="0" i="0" u="none" strike="noStrike" kern="1200" cap="none" spc="0" normalizeH="0" baseline="0" noProof="0" dirty="0">
                <a:ln>
                  <a:noFill/>
                </a:ln>
                <a:solidFill>
                  <a:prstClr val="black"/>
                </a:solidFill>
                <a:effectLst/>
                <a:uLnTx/>
                <a:uFillTx/>
                <a:latin typeface="Calibri" panose="020F0502020204030204"/>
                <a:ea typeface="+mn-ea"/>
                <a:cs typeface="+mn-cs"/>
              </a:rPr>
              <a:t> Work complete pada periode selanjutnya.</a:t>
            </a: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fi-FI" sz="1800" b="0" i="0" u="none" strike="noStrike" kern="1200" cap="none" spc="0" normalizeH="0" baseline="0" noProof="0" dirty="0">
                <a:ln>
                  <a:noFill/>
                </a:ln>
                <a:solidFill>
                  <a:prstClr val="black"/>
                </a:solidFill>
                <a:effectLst/>
                <a:uLnTx/>
                <a:uFillTx/>
                <a:latin typeface="Calibri" panose="020F0502020204030204"/>
                <a:ea typeface="+mn-ea"/>
                <a:cs typeface="+mn-cs"/>
              </a:rPr>
              <a:t> Ringkasan perubahan disetujui pada periode tertentu, dan</a:t>
            </a:r>
          </a:p>
          <a:p>
            <a:pPr marL="0" marR="0" lvl="0" indent="0" algn="l" defTabSz="914400" rtl="0" eaLnBrk="1" fontAlgn="auto" latinLnBrk="0" hangingPunct="1">
              <a:lnSpc>
                <a:spcPct val="100000"/>
              </a:lnSpc>
              <a:spcBef>
                <a:spcPts val="0"/>
              </a:spcBef>
              <a:spcAft>
                <a:spcPts val="0"/>
              </a:spcAft>
              <a:buClrTx/>
              <a:buSzTx/>
              <a:buFont typeface="Wingdings" charset="2"/>
              <a:buChar char="u"/>
              <a:tabLst/>
              <a:defRPr/>
            </a:pPr>
            <a:r>
              <a:rPr kumimoji="0" lang="fi-FI" sz="1800" b="0" i="0" u="none" strike="noStrike" kern="1200" cap="none" spc="0" normalizeH="0" baseline="0" noProof="0" dirty="0">
                <a:ln>
                  <a:noFill/>
                </a:ln>
                <a:solidFill>
                  <a:prstClr val="black"/>
                </a:solidFill>
                <a:effectLst/>
                <a:uLnTx/>
                <a:uFillTx/>
                <a:latin typeface="Calibri" panose="020F0502020204030204"/>
                <a:ea typeface="+mn-ea"/>
                <a:cs typeface="+mn-cs"/>
              </a:rPr>
              <a:t> Informasi yang relevan lainnya, yang ditinjau dan juga dibahas.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2965027" y="1009934"/>
            <a:ext cx="57149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 normalizeH="0" baseline="0" noProof="0" dirty="0">
                <a:ln/>
                <a:solidFill>
                  <a:prstClr val="black"/>
                </a:solidFill>
                <a:effectLst/>
                <a:uLnTx/>
                <a:uFillTx/>
                <a:latin typeface="Calibri" panose="020F0502020204030204"/>
                <a:ea typeface="+mn-ea"/>
                <a:cs typeface="+mn-cs"/>
              </a:rPr>
              <a:t>5. Performance reporting</a:t>
            </a:r>
          </a:p>
        </p:txBody>
      </p:sp>
    </p:spTree>
    <p:extLst>
      <p:ext uri="{BB962C8B-B14F-4D97-AF65-F5344CB8AC3E}">
        <p14:creationId xmlns:p14="http://schemas.microsoft.com/office/powerpoint/2010/main" val="37738917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1" name="Group 10"/>
          <p:cNvGrpSpPr/>
          <p:nvPr/>
        </p:nvGrpSpPr>
        <p:grpSpPr>
          <a:xfrm>
            <a:off x="279933" y="991363"/>
            <a:ext cx="2201082" cy="1177946"/>
            <a:chOff x="7076415" y="712443"/>
            <a:chExt cx="2201082" cy="1177946"/>
          </a:xfrm>
          <a:scene3d>
            <a:camera prst="orthographicFront"/>
            <a:lightRig rig="threePt" dir="t">
              <a:rot lat="0" lon="0" rev="7500000"/>
            </a:lightRig>
          </a:scene3d>
        </p:grpSpPr>
        <p:sp>
          <p:nvSpPr>
            <p:cNvPr id="18" name="Rounded Rectangle 17"/>
            <p:cNvSpPr/>
            <p:nvPr/>
          </p:nvSpPr>
          <p:spPr>
            <a:xfrm>
              <a:off x="7076415" y="712443"/>
              <a:ext cx="2201082" cy="1177946"/>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9" name="Rounded Rectangle 4"/>
            <p:cNvSpPr/>
            <p:nvPr/>
          </p:nvSpPr>
          <p:spPr>
            <a:xfrm>
              <a:off x="7076415" y="712443"/>
              <a:ext cx="2201082" cy="7852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76200" numCol="1" spcCol="1270" anchor="t"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panose="020F0502020204030204"/>
                  <a:ea typeface="+mn-ea"/>
                  <a:cs typeface="+mn-cs"/>
                </a:rPr>
                <a:t>Outputs</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p:cNvGrpSpPr/>
          <p:nvPr/>
        </p:nvGrpSpPr>
        <p:grpSpPr>
          <a:xfrm>
            <a:off x="279933" y="1660586"/>
            <a:ext cx="2201082" cy="3672000"/>
            <a:chOff x="7527239" y="1497741"/>
            <a:chExt cx="2201082" cy="3672000"/>
          </a:xfrm>
          <a:scene3d>
            <a:camera prst="orthographicFront"/>
            <a:lightRig rig="threePt" dir="t">
              <a:rot lat="0" lon="0" rev="7500000"/>
            </a:lightRig>
          </a:scene3d>
        </p:grpSpPr>
        <p:sp>
          <p:nvSpPr>
            <p:cNvPr id="16" name="Rounded Rectangle 15"/>
            <p:cNvSpPr/>
            <p:nvPr/>
          </p:nvSpPr>
          <p:spPr>
            <a:xfrm>
              <a:off x="7527239" y="1497741"/>
              <a:ext cx="2201082" cy="3672000"/>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7591706" y="1562208"/>
              <a:ext cx="2072148" cy="3543066"/>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Project 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Project management plan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Project documents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Organizational process assets updates</a:t>
              </a:r>
            </a:p>
          </p:txBody>
        </p:sp>
      </p:grpSp>
      <p:sp>
        <p:nvSpPr>
          <p:cNvPr id="12" name="Rectangle 11"/>
          <p:cNvSpPr/>
          <p:nvPr/>
        </p:nvSpPr>
        <p:spPr>
          <a:xfrm>
            <a:off x="2965029" y="1520786"/>
            <a:ext cx="8690159"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Dalam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proses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Manage communication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didalamnya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terdapat aktivitas yang membutuhkan informasi </a:t>
            </a: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untuk </a:t>
            </a:r>
          </a:p>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rPr>
              <a:t>didistrubiskan, dibuat, diterima, dimengerti dan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dipahami</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Project communication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termasuk</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didalamnya dan tidak terbatas pada :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572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sz="1800" b="0" i="1" u="none" strike="noStrike" kern="1200" cap="none" spc="0" normalizeH="0" baseline="0" noProof="0" dirty="0">
                <a:ln>
                  <a:noFill/>
                </a:ln>
                <a:solidFill>
                  <a:prstClr val="black"/>
                </a:solidFill>
                <a:effectLst/>
                <a:uLnTx/>
                <a:uFillTx/>
                <a:latin typeface="Calibri" panose="020F0502020204030204"/>
                <a:ea typeface="+mn-ea"/>
                <a:cs typeface="+mn-cs"/>
              </a:rPr>
              <a:t>performance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reports,</a:t>
            </a:r>
          </a:p>
          <a:p>
            <a:pPr marL="8572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status deliverables,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8572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progress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dari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nl-NL" sz="1800" b="0" i="0" u="none" strike="noStrike" kern="1200" cap="none" spc="0" normalizeH="0" baseline="0" noProof="0" dirty="0">
                <a:ln>
                  <a:noFill/>
                </a:ln>
                <a:solidFill>
                  <a:prstClr val="black"/>
                </a:solidFill>
                <a:effectLst/>
                <a:uLnTx/>
                <a:uFillTx/>
                <a:latin typeface="Calibri" panose="020F0502020204030204"/>
                <a:ea typeface="+mn-ea"/>
                <a:cs typeface="+mn-cs"/>
              </a:rPr>
              <a:t>penjadwalan dan </a:t>
            </a:r>
          </a:p>
          <a:p>
            <a:pPr marL="8572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800" b="0" i="0" u="none" strike="noStrike" kern="1200" cap="none" spc="0" normalizeH="0" baseline="0" noProof="0" dirty="0">
                <a:ln>
                  <a:noFill/>
                </a:ln>
                <a:solidFill>
                  <a:prstClr val="black"/>
                </a:solidFill>
                <a:effectLst/>
                <a:uLnTx/>
                <a:uFillTx/>
                <a:latin typeface="Calibri" panose="020F0502020204030204"/>
                <a:ea typeface="+mn-ea"/>
                <a:cs typeface="+mn-cs"/>
              </a:rPr>
              <a:t>pengadaan cost.</a:t>
            </a:r>
            <a:endParaRPr kumimoji="0" lang="en-US" sz="1800" b="1" i="0" u="none" strike="noStrike" kern="1200" cap="none" spc="0" normalizeH="0" baseline="0" noProof="0" dirty="0">
              <a:ln>
                <a:noFill/>
              </a:ln>
              <a:solidFill>
                <a:srgbClr val="44546A"/>
              </a:solidFill>
              <a:effectLst/>
              <a:uLnTx/>
              <a:uFillTx/>
              <a:latin typeface="Calibri" panose="020F0502020204030204"/>
              <a:ea typeface="+mn-ea"/>
              <a:cs typeface="+mn-cs"/>
            </a:endParaRPr>
          </a:p>
        </p:txBody>
      </p:sp>
      <p:sp>
        <p:nvSpPr>
          <p:cNvPr id="14" name="TextBox 13"/>
          <p:cNvSpPr txBox="1"/>
          <p:nvPr/>
        </p:nvSpPr>
        <p:spPr>
          <a:xfrm>
            <a:off x="2965027" y="1009934"/>
            <a:ext cx="571494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 Project communications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p:cNvSpPr/>
          <p:nvPr/>
        </p:nvSpPr>
        <p:spPr>
          <a:xfrm>
            <a:off x="2965027" y="4850814"/>
            <a:ext cx="869015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Menyediakan informasi pada project baselines,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communication  management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stakeholder </a:t>
            </a:r>
            <a:r>
              <a:rPr kumimoji="0" lang="da-DK" sz="1800" b="0" i="0" u="none" strike="noStrike" kern="1200" cap="none" spc="0" normalizeH="0" baseline="0" noProof="0" dirty="0">
                <a:ln>
                  <a:noFill/>
                </a:ln>
                <a:solidFill>
                  <a:prstClr val="black"/>
                </a:solidFill>
                <a:effectLst/>
                <a:uLnTx/>
                <a:uFillTx/>
                <a:latin typeface="Calibri" panose="020F0502020204030204"/>
                <a:ea typeface="+mn-ea"/>
                <a:cs typeface="+mn-cs"/>
              </a:rPr>
              <a:t>management. Tiap dari bagian tsb, membutuhkan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update berdasarkan performansi  sebelumnya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berbading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performance  measurement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baseline (PMB). PMB adalah rencana yang telah di </a:t>
            </a:r>
            <a:r>
              <a:rPr kumimoji="0" lang="fi-FI" sz="1800" b="0" i="0" u="none" strike="noStrike" kern="1200" cap="none" spc="0" normalizeH="0" baseline="0" noProof="0" dirty="0">
                <a:ln>
                  <a:noFill/>
                </a:ln>
                <a:solidFill>
                  <a:prstClr val="black"/>
                </a:solidFill>
                <a:effectLst/>
                <a:uLnTx/>
                <a:uFillTx/>
                <a:latin typeface="Calibri" panose="020F0502020204030204"/>
                <a:ea typeface="+mn-ea"/>
                <a:cs typeface="+mn-cs"/>
              </a:rPr>
              <a:t>approved untuk sebuah proyek dimana tiap eksekusi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di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bandingkan</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dan </a:t>
            </a:r>
            <a:r>
              <a:rPr kumimoji="0" lang="fr-FR" sz="1800" b="0" i="0" u="none" strike="noStrike" kern="1200" cap="none" spc="0" normalizeH="0" baseline="0" noProof="0" dirty="0" err="1">
                <a:ln>
                  <a:noFill/>
                </a:ln>
                <a:solidFill>
                  <a:prstClr val="black"/>
                </a:solidFill>
                <a:effectLst/>
                <a:uLnTx/>
                <a:uFillTx/>
                <a:latin typeface="Calibri" panose="020F0502020204030204"/>
                <a:ea typeface="+mn-ea"/>
                <a:cs typeface="+mn-cs"/>
              </a:rPr>
              <a:t>deviasi</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 dari management control </a:t>
            </a:r>
            <a:r>
              <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rPr>
              <a:t>telah diukur.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p:cNvSpPr txBox="1"/>
          <p:nvPr/>
        </p:nvSpPr>
        <p:spPr>
          <a:xfrm>
            <a:off x="2965025" y="4339962"/>
            <a:ext cx="57149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2. Project management plan updates</a:t>
            </a:r>
          </a:p>
        </p:txBody>
      </p:sp>
    </p:spTree>
    <p:extLst>
      <p:ext uri="{BB962C8B-B14F-4D97-AF65-F5344CB8AC3E}">
        <p14:creationId xmlns:p14="http://schemas.microsoft.com/office/powerpoint/2010/main" val="9607118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1" name="Group 10"/>
          <p:cNvGrpSpPr/>
          <p:nvPr/>
        </p:nvGrpSpPr>
        <p:grpSpPr>
          <a:xfrm>
            <a:off x="279933" y="991363"/>
            <a:ext cx="2201082" cy="1177946"/>
            <a:chOff x="7076415" y="712443"/>
            <a:chExt cx="2201082" cy="1177946"/>
          </a:xfrm>
          <a:scene3d>
            <a:camera prst="orthographicFront"/>
            <a:lightRig rig="threePt" dir="t">
              <a:rot lat="0" lon="0" rev="7500000"/>
            </a:lightRig>
          </a:scene3d>
        </p:grpSpPr>
        <p:sp>
          <p:nvSpPr>
            <p:cNvPr id="18" name="Rounded Rectangle 17"/>
            <p:cNvSpPr/>
            <p:nvPr/>
          </p:nvSpPr>
          <p:spPr>
            <a:xfrm>
              <a:off x="7076415" y="712443"/>
              <a:ext cx="2201082" cy="1177946"/>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9" name="Rounded Rectangle 4"/>
            <p:cNvSpPr/>
            <p:nvPr/>
          </p:nvSpPr>
          <p:spPr>
            <a:xfrm>
              <a:off x="7076415" y="712443"/>
              <a:ext cx="2201082" cy="7852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76200" numCol="1" spcCol="1270" anchor="t"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panose="020F0502020204030204"/>
                  <a:ea typeface="+mn-ea"/>
                  <a:cs typeface="+mn-cs"/>
                </a:rPr>
                <a:t>Outputs</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p:cNvGrpSpPr/>
          <p:nvPr/>
        </p:nvGrpSpPr>
        <p:grpSpPr>
          <a:xfrm>
            <a:off x="279933" y="1660586"/>
            <a:ext cx="2201082" cy="3672000"/>
            <a:chOff x="7527239" y="1497741"/>
            <a:chExt cx="2201082" cy="3672000"/>
          </a:xfrm>
          <a:scene3d>
            <a:camera prst="orthographicFront"/>
            <a:lightRig rig="threePt" dir="t">
              <a:rot lat="0" lon="0" rev="7500000"/>
            </a:lightRig>
          </a:scene3d>
        </p:grpSpPr>
        <p:sp>
          <p:nvSpPr>
            <p:cNvPr id="16" name="Rounded Rectangle 15"/>
            <p:cNvSpPr/>
            <p:nvPr/>
          </p:nvSpPr>
          <p:spPr>
            <a:xfrm>
              <a:off x="7527239" y="1497741"/>
              <a:ext cx="2201082" cy="3672000"/>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7591706" y="1562208"/>
              <a:ext cx="2072148" cy="3543066"/>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Project 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Project management plan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Project documents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Organizational process assets updates</a:t>
              </a:r>
            </a:p>
          </p:txBody>
        </p:sp>
      </p:grpSp>
      <p:sp>
        <p:nvSpPr>
          <p:cNvPr id="21" name="Rectangle 20"/>
          <p:cNvSpPr/>
          <p:nvPr/>
        </p:nvSpPr>
        <p:spPr>
          <a:xfrm>
            <a:off x="2762279" y="991363"/>
            <a:ext cx="3026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3. Project documents updates</a:t>
            </a:r>
          </a:p>
        </p:txBody>
      </p:sp>
      <p:sp>
        <p:nvSpPr>
          <p:cNvPr id="22" name="Rectangle 21"/>
          <p:cNvSpPr/>
          <p:nvPr/>
        </p:nvSpPr>
        <p:spPr>
          <a:xfrm>
            <a:off x="2801254" y="1472896"/>
            <a:ext cx="8651186"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a:ln>
                  <a:noFill/>
                </a:ln>
                <a:solidFill>
                  <a:prstClr val="black"/>
                </a:solidFill>
                <a:effectLst/>
                <a:uLnTx/>
                <a:uFillTx/>
                <a:latin typeface="Calibri" panose="020F0502020204030204"/>
                <a:ea typeface="+mn-ea"/>
                <a:cs typeface="+mn-cs"/>
              </a:rPr>
              <a:t>Merupakan project document yang dapat diupdate tetapi </a:t>
            </a: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tidak terbatas pada :</a:t>
            </a:r>
          </a:p>
          <a:p>
            <a:pPr marL="457200" marR="0" lvl="1" indent="0" algn="l" defTabSz="914400" rtl="0" eaLnBrk="1" fontAlgn="auto" latinLnBrk="0" hangingPunct="1">
              <a:lnSpc>
                <a:spcPct val="100000"/>
              </a:lnSpc>
              <a:spcBef>
                <a:spcPts val="0"/>
              </a:spcBef>
              <a:spcAft>
                <a:spcPts val="0"/>
              </a:spcAft>
              <a:buClrTx/>
              <a:buSzTx/>
              <a:buFont typeface="Wingdings" charset="2"/>
              <a:buChar char="ü"/>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Catatan masalah</a:t>
            </a:r>
          </a:p>
          <a:p>
            <a:pPr marL="457200" marR="0" lvl="1" indent="0" algn="l" defTabSz="914400" rtl="0" eaLnBrk="1" fontAlgn="auto" latinLnBrk="0" hangingPunct="1">
              <a:lnSpc>
                <a:spcPct val="100000"/>
              </a:lnSpc>
              <a:spcBef>
                <a:spcPts val="0"/>
              </a:spcBef>
              <a:spcAft>
                <a:spcPts val="0"/>
              </a:spcAft>
              <a:buClrTx/>
              <a:buSzTx/>
              <a:buFont typeface="Wingdings" charset="2"/>
              <a:buChar char="ü"/>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Jadwal proyek</a:t>
            </a:r>
          </a:p>
          <a:p>
            <a:pPr marL="457200" marR="0" lvl="1" indent="0" algn="l" defTabSz="914400" rtl="0" eaLnBrk="1" fontAlgn="auto" latinLnBrk="0" hangingPunct="1">
              <a:lnSpc>
                <a:spcPct val="100000"/>
              </a:lnSpc>
              <a:spcBef>
                <a:spcPts val="0"/>
              </a:spcBef>
              <a:spcAft>
                <a:spcPts val="0"/>
              </a:spcAft>
              <a:buClrTx/>
              <a:buSzTx/>
              <a:buFont typeface="Wingdings" charset="2"/>
              <a:buChar char="ü"/>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Kebutuhan dana</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p:cNvSpPr/>
          <p:nvPr/>
        </p:nvSpPr>
        <p:spPr>
          <a:xfrm>
            <a:off x="2762279" y="3072909"/>
            <a:ext cx="40284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4. Organizational process assets updates</a:t>
            </a:r>
          </a:p>
        </p:txBody>
      </p:sp>
      <p:sp>
        <p:nvSpPr>
          <p:cNvPr id="23" name="Rectangle 22"/>
          <p:cNvSpPr/>
          <p:nvPr/>
        </p:nvSpPr>
        <p:spPr>
          <a:xfrm>
            <a:off x="2801254" y="3554442"/>
            <a:ext cx="8651186"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14300" marR="0" lvl="0" indent="0" algn="l" defTabSz="914400" rtl="0" eaLnBrk="1" fontAlgn="auto" latinLnBrk="0" hangingPunct="1">
              <a:lnSpc>
                <a:spcPct val="100000"/>
              </a:lnSpc>
              <a:spcBef>
                <a:spcPts val="0"/>
              </a:spcBef>
              <a:spcAft>
                <a:spcPts val="0"/>
              </a:spcAft>
              <a:buClrTx/>
              <a:buSzTx/>
              <a:buFontTx/>
              <a:buNone/>
              <a:tabLst/>
              <a:defRPr/>
            </a:pPr>
            <a:r>
              <a:rPr kumimoji="0" lang="tr-TR" sz="2000" b="0" i="0" u="none" strike="noStrike" kern="1200" cap="none" spc="0" normalizeH="0" baseline="0" noProof="0" dirty="0">
                <a:ln>
                  <a:noFill/>
                </a:ln>
                <a:solidFill>
                  <a:prstClr val="black"/>
                </a:solidFill>
                <a:effectLst/>
                <a:uLnTx/>
                <a:uFillTx/>
                <a:latin typeface="Calibri" panose="020F0502020204030204"/>
                <a:ea typeface="+mn-ea"/>
                <a:cs typeface="+mn-cs"/>
              </a:rPr>
              <a:t>Merupakan organizational process asset yang dapat diupdate berupa :</a:t>
            </a:r>
          </a:p>
          <a:p>
            <a:pPr marL="114300" marR="0" lvl="0" indent="0" algn="l" defTabSz="914400" rtl="0" eaLnBrk="1" fontAlgn="auto" latinLnBrk="0" hangingPunct="1">
              <a:lnSpc>
                <a:spcPct val="100000"/>
              </a:lnSpc>
              <a:spcBef>
                <a:spcPts val="0"/>
              </a:spcBef>
              <a:spcAft>
                <a:spcPts val="0"/>
              </a:spcAft>
              <a:buClrTx/>
              <a:buSzTx/>
              <a:buFontTx/>
              <a:buNone/>
              <a:tabLst/>
              <a:defRPr/>
            </a:pPr>
            <a:endParaRPr kumimoji="0" lang="tr-TR"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r>
              <a:rPr kumimoji="0" lang="tr-TR" sz="2000" b="1" i="1" u="none" strike="noStrike" kern="1200" cap="none" spc="0" normalizeH="0" baseline="0" noProof="0" dirty="0">
                <a:ln>
                  <a:noFill/>
                </a:ln>
                <a:solidFill>
                  <a:prstClr val="black"/>
                </a:solidFill>
                <a:effectLst/>
                <a:uLnTx/>
                <a:uFillTx/>
                <a:latin typeface="Calibri" panose="020F0502020204030204"/>
                <a:ea typeface="+mn-ea"/>
                <a:cs typeface="+mn-cs"/>
              </a:rPr>
              <a:t>Stakeholder notification</a:t>
            </a:r>
            <a:r>
              <a:rPr kumimoji="0" lang="tr-TR" sz="2000" b="0" i="0" u="none" strike="noStrike" kern="1200" cap="none" spc="0" normalizeH="0" baseline="0" noProof="0" dirty="0">
                <a:ln>
                  <a:noFill/>
                </a:ln>
                <a:solidFill>
                  <a:prstClr val="black"/>
                </a:solidFill>
                <a:effectLst/>
                <a:uLnTx/>
                <a:uFillTx/>
                <a:latin typeface="Calibri" panose="020F0502020204030204"/>
                <a:ea typeface="+mn-ea"/>
                <a:cs typeface="+mn-cs"/>
              </a:rPr>
              <a:t> : berupa informasi yang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disediakan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untuk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stakeholder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tentang</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issue yang </a:t>
            </a:r>
            <a:r>
              <a:rPr kumimoji="0" lang="tr-TR" sz="2000" b="0" i="0" u="none" strike="noStrike" kern="1200" cap="none" spc="0" normalizeH="0" baseline="0" noProof="0" dirty="0">
                <a:ln>
                  <a:noFill/>
                </a:ln>
                <a:solidFill>
                  <a:prstClr val="black"/>
                </a:solidFill>
                <a:effectLst/>
                <a:uLnTx/>
                <a:uFillTx/>
                <a:latin typeface="Calibri" panose="020F0502020204030204"/>
                <a:ea typeface="+mn-ea"/>
                <a:cs typeface="+mn-cs"/>
              </a:rPr>
              <a:t>telah terselesaikan , perubahan yang telah </a:t>
            </a:r>
            <a:r>
              <a:rPr kumimoji="0" lang="fi-FI" sz="2000" b="0" i="0" u="none" strike="noStrike" kern="1200" cap="none" spc="0" normalizeH="0" baseline="0" noProof="0" dirty="0">
                <a:ln>
                  <a:noFill/>
                </a:ln>
                <a:solidFill>
                  <a:prstClr val="black"/>
                </a:solidFill>
                <a:effectLst/>
                <a:uLnTx/>
                <a:uFillTx/>
                <a:latin typeface="Calibri" panose="020F0502020204030204"/>
                <a:ea typeface="+mn-ea"/>
                <a:cs typeface="+mn-cs"/>
              </a:rPr>
              <a:t>disetujui dan status proyek.</a:t>
            </a:r>
          </a:p>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endParaRPr kumimoji="0" lang="fi-FI"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Project reports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Bisa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formal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atau</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informal report </a:t>
            </a:r>
            <a:r>
              <a:rPr kumimoji="0" lang="hu-HU" sz="2000" b="0" i="0" u="none" strike="noStrike" kern="1200" cap="none" spc="0" normalizeH="0" baseline="0" noProof="0" dirty="0">
                <a:ln>
                  <a:noFill/>
                </a:ln>
                <a:solidFill>
                  <a:prstClr val="black"/>
                </a:solidFill>
                <a:effectLst/>
                <a:uLnTx/>
                <a:uFillTx/>
                <a:latin typeface="Calibri" panose="020F0502020204030204"/>
                <a:ea typeface="+mn-ea"/>
                <a:cs typeface="+mn-cs"/>
              </a:rPr>
              <a:t>yang  mendeskribsikan  status  proyek  dan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dilamanya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termasuk</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informasi</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lesson learned, </a:t>
            </a:r>
            <a:r>
              <a:rPr kumimoji="0" lang="hu-HU" sz="2000" b="0" i="0" u="none" strike="noStrike" kern="1200" cap="none" spc="0" normalizeH="0" baseline="0" noProof="0" dirty="0">
                <a:ln>
                  <a:noFill/>
                </a:ln>
                <a:solidFill>
                  <a:prstClr val="black"/>
                </a:solidFill>
                <a:effectLst/>
                <a:uLnTx/>
                <a:uFillTx/>
                <a:latin typeface="Calibri" panose="020F0502020204030204"/>
                <a:ea typeface="+mn-ea"/>
                <a:cs typeface="+mn-cs"/>
              </a:rPr>
              <a:t>catatan masalah, laporan penutupan proyek , dan output.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05831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639228"/>
          </a:xfrm>
          <a:prstGeom prst="rect">
            <a:avLst/>
          </a:prstGeom>
          <a:solidFill>
            <a:srgbClr val="FFC000"/>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62" b="1" i="0" u="none" strike="noStrike" kern="1200" cap="none" spc="0" normalizeH="0" baseline="0" noProof="0" dirty="0">
                <a:ln>
                  <a:noFill/>
                </a:ln>
                <a:solidFill>
                  <a:prstClr val="white"/>
                </a:solidFill>
                <a:effectLst/>
                <a:uLnTx/>
                <a:uFillTx/>
                <a:latin typeface="Calibri Light" panose="020F0302020204030204"/>
                <a:ea typeface="ＭＳ Ｐゴシック" charset="0"/>
                <a:cs typeface="Century Gothic" charset="0"/>
              </a:rPr>
              <a:t>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rPr>
              <a:t>Manage Communication </a:t>
            </a:r>
            <a:r>
              <a:rPr kumimoji="0" lang="en-US" sz="36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 </a:t>
            </a:r>
            <a:r>
              <a:rPr kumimoji="0" lang="en-US" sz="3600" b="1" i="0" u="none" strike="noStrike" kern="1200" cap="none" spc="0" normalizeH="0" baseline="0" noProof="0" dirty="0">
                <a:ln>
                  <a:noFill/>
                </a:ln>
                <a:solidFill>
                  <a:srgbClr val="FF0000"/>
                </a:solidFill>
                <a:effectLst/>
                <a:uLnTx/>
                <a:uFillTx/>
                <a:latin typeface="Calibri Light" panose="020F0302020204030204"/>
                <a:ea typeface="ＭＳ Ｐゴシック" charset="0"/>
              </a:rPr>
              <a:t>OUTPUT</a:t>
            </a:r>
            <a:endParaRPr kumimoji="0" lang="id-ID" sz="3600" b="1" i="0" u="none" strike="noStrike" kern="1200" cap="none" spc="0" normalizeH="0" baseline="0" noProof="0" dirty="0">
              <a:ln>
                <a:noFill/>
              </a:ln>
              <a:solidFill>
                <a:prstClr val="black"/>
              </a:solidFill>
              <a:effectLst/>
              <a:uLnTx/>
              <a:uFillTx/>
              <a:latin typeface="Calibri Light" panose="020F0302020204030204"/>
              <a:ea typeface="ＭＳ Ｐゴシック" charset="0"/>
              <a:cs typeface="Century Gothic" charset="0"/>
            </a:endParaRPr>
          </a:p>
        </p:txBody>
      </p:sp>
      <p:pic>
        <p:nvPicPr>
          <p:cNvPr id="13" name="Picture 12"/>
          <p:cNvPicPr/>
          <p:nvPr/>
        </p:nvPicPr>
        <p:blipFill>
          <a:blip r:embed="rId2" cstate="print"/>
          <a:srcRect/>
          <a:stretch>
            <a:fillRect/>
          </a:stretch>
        </p:blipFill>
        <p:spPr bwMode="auto">
          <a:xfrm>
            <a:off x="10754436" y="75562"/>
            <a:ext cx="900752" cy="792010"/>
          </a:xfrm>
          <a:prstGeom prst="rect">
            <a:avLst/>
          </a:prstGeom>
          <a:noFill/>
          <a:ln w="9525">
            <a:noFill/>
            <a:miter lim="800000"/>
            <a:headEnd/>
            <a:tailEnd/>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21" y="5725235"/>
            <a:ext cx="1788709" cy="1132765"/>
          </a:xfrm>
          <a:prstGeom prst="rect">
            <a:avLst/>
          </a:prstGeom>
        </p:spPr>
      </p:pic>
      <p:grpSp>
        <p:nvGrpSpPr>
          <p:cNvPr id="11" name="Group 10"/>
          <p:cNvGrpSpPr/>
          <p:nvPr/>
        </p:nvGrpSpPr>
        <p:grpSpPr>
          <a:xfrm>
            <a:off x="279933" y="991363"/>
            <a:ext cx="2201082" cy="1177946"/>
            <a:chOff x="7076415" y="712443"/>
            <a:chExt cx="2201082" cy="1177946"/>
          </a:xfrm>
          <a:scene3d>
            <a:camera prst="orthographicFront"/>
            <a:lightRig rig="threePt" dir="t">
              <a:rot lat="0" lon="0" rev="7500000"/>
            </a:lightRig>
          </a:scene3d>
        </p:grpSpPr>
        <p:sp>
          <p:nvSpPr>
            <p:cNvPr id="18" name="Rounded Rectangle 17"/>
            <p:cNvSpPr/>
            <p:nvPr/>
          </p:nvSpPr>
          <p:spPr>
            <a:xfrm>
              <a:off x="7076415" y="712443"/>
              <a:ext cx="2201082" cy="1177946"/>
            </a:xfrm>
            <a:prstGeom prst="roundRect">
              <a:avLst>
                <a:gd name="adj" fmla="val 10000"/>
              </a:avLst>
            </a:prstGeom>
            <a:sp3d prstMaterial="plastic">
              <a:bevelT w="127000" h="25400" prst="relaxedInset"/>
            </a:sp3d>
          </p:spPr>
          <p:style>
            <a:lnRef idx="0">
              <a:schemeClr val="lt1">
                <a:hueOff val="0"/>
                <a:satOff val="0"/>
                <a:lumOff val="0"/>
                <a:alphaOff val="0"/>
              </a:schemeClr>
            </a:lnRef>
            <a:fillRef idx="3">
              <a:schemeClr val="accent4">
                <a:hueOff val="10395692"/>
                <a:satOff val="-47968"/>
                <a:lumOff val="1765"/>
                <a:alphaOff val="0"/>
              </a:schemeClr>
            </a:fillRef>
            <a:effectRef idx="2">
              <a:schemeClr val="accent4">
                <a:hueOff val="10395692"/>
                <a:satOff val="-47968"/>
                <a:lumOff val="1765"/>
                <a:alphaOff val="0"/>
              </a:schemeClr>
            </a:effectRef>
            <a:fontRef idx="minor">
              <a:schemeClr val="lt1"/>
            </a:fontRef>
          </p:style>
        </p:sp>
        <p:sp>
          <p:nvSpPr>
            <p:cNvPr id="19" name="Rounded Rectangle 4"/>
            <p:cNvSpPr/>
            <p:nvPr/>
          </p:nvSpPr>
          <p:spPr>
            <a:xfrm>
              <a:off x="7076415" y="712443"/>
              <a:ext cx="2201082" cy="7852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76200" numCol="1" spcCol="1270" anchor="t" anchorCtr="0">
              <a:noAutofit/>
            </a:bodyPr>
            <a:lstStyle/>
            <a:p>
              <a:pPr marL="0" marR="0" lvl="0" indent="0" algn="l"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panose="020F0502020204030204"/>
                  <a:ea typeface="+mn-ea"/>
                  <a:cs typeface="+mn-cs"/>
                </a:rPr>
                <a:t>Outputs</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p:cNvGrpSpPr/>
          <p:nvPr/>
        </p:nvGrpSpPr>
        <p:grpSpPr>
          <a:xfrm>
            <a:off x="279933" y="1660586"/>
            <a:ext cx="2201082" cy="3672000"/>
            <a:chOff x="7527239" y="1497741"/>
            <a:chExt cx="2201082" cy="3672000"/>
          </a:xfrm>
          <a:scene3d>
            <a:camera prst="orthographicFront"/>
            <a:lightRig rig="threePt" dir="t">
              <a:rot lat="0" lon="0" rev="7500000"/>
            </a:lightRig>
          </a:scene3d>
        </p:grpSpPr>
        <p:sp>
          <p:nvSpPr>
            <p:cNvPr id="16" name="Rounded Rectangle 15"/>
            <p:cNvSpPr/>
            <p:nvPr/>
          </p:nvSpPr>
          <p:spPr>
            <a:xfrm>
              <a:off x="7527239" y="1497741"/>
              <a:ext cx="2201082" cy="3672000"/>
            </a:xfrm>
            <a:prstGeom prst="roundRect">
              <a:avLst>
                <a:gd name="adj" fmla="val 10000"/>
              </a:avLst>
            </a:prstGeom>
            <a:solidFill>
              <a:schemeClr val="bg2">
                <a:alpha val="90000"/>
              </a:schemeClr>
            </a:solidFill>
            <a:sp3d z="152400" extrusionH="63500" prstMaterial="dkEdge">
              <a:bevelT w="135400" h="16350" prst="relaxedInset"/>
              <a:contourClr>
                <a:schemeClr val="bg1"/>
              </a:contourClr>
            </a:sp3d>
          </p:spPr>
          <p:style>
            <a:lnRef idx="1">
              <a:schemeClr val="accent4">
                <a:hueOff val="10395692"/>
                <a:satOff val="-47968"/>
                <a:lumOff val="1765"/>
                <a:alphaOff val="0"/>
              </a:schemeClr>
            </a:lnRef>
            <a:fillRef idx="1">
              <a:scrgbClr r="0" g="0" b="0"/>
            </a:fillRef>
            <a:effectRef idx="2">
              <a:schemeClr val="lt1">
                <a:alpha val="90000"/>
                <a:hueOff val="0"/>
                <a:satOff val="0"/>
                <a:lumOff val="0"/>
                <a:alphaOff val="0"/>
              </a:schemeClr>
            </a:effectRef>
            <a:fontRef idx="minor">
              <a:schemeClr val="dk1">
                <a:hueOff val="0"/>
                <a:satOff val="0"/>
                <a:lumOff val="0"/>
                <a:alphaOff val="0"/>
              </a:schemeClr>
            </a:fontRef>
          </p:style>
        </p:sp>
        <p:sp>
          <p:nvSpPr>
            <p:cNvPr id="17" name="Rounded Rectangle 6"/>
            <p:cNvSpPr/>
            <p:nvPr/>
          </p:nvSpPr>
          <p:spPr>
            <a:xfrm>
              <a:off x="7591706" y="1562208"/>
              <a:ext cx="2072148" cy="3543066"/>
            </a:xfrm>
            <a:prstGeom prst="rect">
              <a:avLst/>
            </a:prstGeom>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1. Project communications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2. Project management plan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3. Project documents updates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4. Organizational process assets updates</a:t>
              </a:r>
            </a:p>
          </p:txBody>
        </p:sp>
      </p:grpSp>
      <p:sp>
        <p:nvSpPr>
          <p:cNvPr id="20" name="Rectangle 19"/>
          <p:cNvSpPr/>
          <p:nvPr/>
        </p:nvSpPr>
        <p:spPr>
          <a:xfrm>
            <a:off x="2814902" y="818355"/>
            <a:ext cx="40284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4. Organizational process assets updates</a:t>
            </a:r>
          </a:p>
        </p:txBody>
      </p:sp>
      <p:sp>
        <p:nvSpPr>
          <p:cNvPr id="23" name="Rectangle 22"/>
          <p:cNvSpPr/>
          <p:nvPr/>
        </p:nvSpPr>
        <p:spPr>
          <a:xfrm>
            <a:off x="2814901" y="1291253"/>
            <a:ext cx="9031355"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Project presentations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hu-HU" sz="1800" b="0" i="0" u="none" strike="noStrike" kern="1200" cap="none" spc="0" normalizeH="0" baseline="0" noProof="0" dirty="0">
                <a:ln>
                  <a:noFill/>
                </a:ln>
                <a:solidFill>
                  <a:srgbClr val="2F2B20"/>
                </a:solidFill>
                <a:effectLst/>
                <a:uLnTx/>
                <a:uFillTx/>
                <a:latin typeface="Calibri" panose="020F0502020204030204"/>
                <a:ea typeface="+mn-ea"/>
                <a:cs typeface="+mn-cs"/>
              </a:rPr>
              <a:t>Tim proyek menyediakan informasi bisa formal atau </a:t>
            </a:r>
            <a:r>
              <a:rPr kumimoji="0" lang="tr-TR" sz="1800" b="0" i="0" u="none" strike="noStrike" kern="1200" cap="none" spc="0" normalizeH="0" baseline="0" noProof="0" dirty="0">
                <a:ln>
                  <a:noFill/>
                </a:ln>
                <a:solidFill>
                  <a:srgbClr val="2F2B20"/>
                </a:solidFill>
                <a:effectLst/>
                <a:uLnTx/>
                <a:uFillTx/>
                <a:latin typeface="Calibri" panose="020F0502020204030204"/>
                <a:ea typeface="+mn-ea"/>
                <a:cs typeface="+mn-cs"/>
              </a:rPr>
              <a:t>tidak pada para stakeholder berupa presentasi yang </a:t>
            </a:r>
            <a:r>
              <a:rPr kumimoji="0" lang="nl-NL" sz="1800" b="0" i="0" u="none" strike="noStrike" kern="1200" cap="none" spc="0" normalizeH="0" baseline="0" noProof="0" dirty="0">
                <a:ln>
                  <a:noFill/>
                </a:ln>
                <a:solidFill>
                  <a:srgbClr val="2F2B20"/>
                </a:solidFill>
                <a:effectLst/>
                <a:uLnTx/>
                <a:uFillTx/>
                <a:latin typeface="Calibri" panose="020F0502020204030204"/>
                <a:ea typeface="+mn-ea"/>
                <a:cs typeface="+mn-cs"/>
              </a:rPr>
              <a:t>relevan dengan kebutuhan para audiens.</a:t>
            </a:r>
          </a:p>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Project records</a:t>
            </a:r>
            <a:r>
              <a:rPr kumimoji="0" lang="tr-TR" sz="18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srgbClr val="2F2B20"/>
                </a:solidFill>
                <a:effectLst/>
                <a:uLnTx/>
                <a:uFillTx/>
                <a:latin typeface="Calibri" panose="020F0502020204030204"/>
                <a:ea typeface="+mn-ea"/>
                <a:cs typeface="+mn-cs"/>
              </a:rPr>
              <a:t>merupakan catatan proyek seperti korespondensi, memo, menit pertemuan, dan dokumen lain yang menggambarkan proyek. Informasi ini harus sejauh mungkin dan sesuai, yang kemudian dipertahankan dengan cara yang terorganisasi. Anggota tim proyek juga dapat mempertahankan catatan dalam notebook proyek atau mendaftar, catatan ini bisa berupa fisik atau elektronik.</a:t>
            </a:r>
            <a:endParaRPr kumimoji="0" lang="nl-NL" sz="1800" b="0" i="0" u="none" strike="noStrike" kern="1200" cap="none" spc="0" normalizeH="0" baseline="0" noProof="0" dirty="0">
              <a:ln>
                <a:noFill/>
              </a:ln>
              <a:solidFill>
                <a:srgbClr val="2F2B2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r>
              <a:rPr kumimoji="0" lang="en-US" sz="1800" b="1" i="1" u="none" strike="noStrike" kern="1200" cap="none" spc="0" normalizeH="0" baseline="0" noProof="0" dirty="0">
                <a:ln>
                  <a:noFill/>
                </a:ln>
                <a:solidFill>
                  <a:prstClr val="black"/>
                </a:solidFill>
                <a:effectLst/>
                <a:uLnTx/>
                <a:uFillTx/>
                <a:latin typeface="Calibri" panose="020F0502020204030204"/>
                <a:ea typeface="+mn-ea"/>
                <a:cs typeface="+mn-cs"/>
              </a:rPr>
              <a:t>Feedback from stakeholders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Informasi yang diterima dari para pemangku kepentingan atau stakeholders mengenai operasi proyek didistribusikan dan digunakan untuk memodifikasi atau meningkatkan kinerja masa depan proyek.</a:t>
            </a:r>
          </a:p>
          <a:p>
            <a:pPr marL="0" marR="0" lvl="0" indent="0" algn="l" defTabSz="914400" rtl="0" eaLnBrk="1" fontAlgn="auto" latinLnBrk="0" hangingPunct="1">
              <a:lnSpc>
                <a:spcPct val="100000"/>
              </a:lnSpc>
              <a:spcBef>
                <a:spcPts val="0"/>
              </a:spcBef>
              <a:spcAft>
                <a:spcPts val="0"/>
              </a:spcAft>
              <a:buClrTx/>
              <a:buSzTx/>
              <a:buFont typeface="Wingdings" charset="2"/>
              <a:buChar char="q"/>
              <a:tabLst/>
              <a:defRPr/>
            </a:pPr>
            <a:r>
              <a:rPr kumimoji="0" lang="fr-FR" sz="1800" b="1" i="1" u="none" strike="noStrike" kern="1200" cap="none" spc="0" normalizeH="0" baseline="0" noProof="0" dirty="0" err="1">
                <a:ln>
                  <a:noFill/>
                </a:ln>
                <a:solidFill>
                  <a:prstClr val="black"/>
                </a:solidFill>
                <a:effectLst/>
                <a:uLnTx/>
                <a:uFillTx/>
                <a:latin typeface="Calibri" panose="020F0502020204030204"/>
                <a:ea typeface="+mn-ea"/>
                <a:cs typeface="+mn-cs"/>
              </a:rPr>
              <a:t>Lessons</a:t>
            </a:r>
            <a:r>
              <a:rPr kumimoji="0" lang="fr-FR" sz="1800" b="1"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800" b="1" i="1" u="none" strike="noStrike" kern="1200" cap="none" spc="0" normalizeH="0" baseline="0" noProof="0" dirty="0" err="1">
                <a:ln>
                  <a:noFill/>
                </a:ln>
                <a:solidFill>
                  <a:prstClr val="black"/>
                </a:solidFill>
                <a:effectLst/>
                <a:uLnTx/>
                <a:uFillTx/>
                <a:latin typeface="Calibri" panose="020F0502020204030204"/>
                <a:ea typeface="+mn-ea"/>
                <a:cs typeface="+mn-cs"/>
              </a:rPr>
              <a:t>learned</a:t>
            </a:r>
            <a:r>
              <a:rPr kumimoji="0" lang="fr-FR" sz="1800" b="1" i="1" u="none" strike="noStrike" kern="1200" cap="none" spc="0" normalizeH="0" baseline="0" noProof="0" dirty="0">
                <a:ln>
                  <a:noFill/>
                </a:ln>
                <a:solidFill>
                  <a:prstClr val="black"/>
                </a:solidFill>
                <a:effectLst/>
                <a:uLnTx/>
                <a:uFillTx/>
                <a:latin typeface="Calibri" panose="020F0502020204030204"/>
                <a:ea typeface="+mn-ea"/>
                <a:cs typeface="+mn-cs"/>
              </a:rPr>
              <a:t> documentation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rPr>
              <a:t>Dokumentasi termasuk penyebab masalah, penalaran di balik tindakan korektif yang dipilih, dan jenis-jenis pelajaran tentang manajemen komunikasi. Pelajaran perlu didokumentasikan dan didistribusikan sehingga menjadi bagian dari database sejarah untuk proyek dan dalam melakukan organisasi.</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655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50639" y="75561"/>
            <a:ext cx="10542334" cy="577673"/>
          </a:xfrm>
          <a:prstGeom prst="rect">
            <a:avLst/>
          </a:prstGeom>
          <a:solidFill>
            <a:schemeClr val="accent1"/>
          </a:solidFill>
          <a:ln>
            <a:solidFill>
              <a:schemeClr val="accent2">
                <a:lumMod val="75000"/>
              </a:schemeClr>
            </a:solidFill>
          </a:ln>
          <a:extLst>
            <a:ext uri="{909E8E84-426E-40dd-AFC4-6F175D3DCCD1}">
              <a14:hiddenFill xmlns:a14="http://schemas.microsoft.com/office/drawing/2010/main" xmlns="">
                <a:solidFill>
                  <a:srgbClr val="FFFFFF"/>
                </a:solidFill>
              </a14:hiddenFill>
            </a:ext>
          </a:extLst>
        </p:spPr>
        <p:txBody>
          <a:bodyPr vert="horz" wrap="square" lIns="84406" tIns="42203" rIns="84406" bIns="42203" numCol="1" anchor="t"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Light" panose="020F0302020204030204"/>
                <a:ea typeface="ＭＳ Ｐゴシック" charset="0"/>
              </a:rPr>
              <a:t>Monitor Communications</a:t>
            </a:r>
          </a:p>
        </p:txBody>
      </p:sp>
      <p:sp>
        <p:nvSpPr>
          <p:cNvPr id="21" name="Rounded Rectangle 20"/>
          <p:cNvSpPr/>
          <p:nvPr/>
        </p:nvSpPr>
        <p:spPr>
          <a:xfrm>
            <a:off x="319649" y="2404321"/>
            <a:ext cx="1778127" cy="1602720"/>
          </a:xfrm>
          <a:prstGeom prst="roundRect">
            <a:avLst>
              <a:gd name="adj" fmla="val 10000"/>
            </a:avLst>
          </a:prstGeom>
          <a:blipFill>
            <a:blip r:embed="rId2" cstate="print">
              <a:extLst>
                <a:ext uri="{28A0092B-C50C-407E-A947-70E740481C1C}">
                  <a14:useLocalDpi xmlns:a14="http://schemas.microsoft.com/office/drawing/2010/main" val="0"/>
                </a:ext>
              </a:extLst>
            </a:blip>
            <a:srcRect/>
            <a:stretch>
              <a:fillRect l="-26000" r="-26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658736" y="3412804"/>
            <a:ext cx="1468237" cy="771374"/>
          </a:xfrm>
          <a:custGeom>
            <a:avLst/>
            <a:gdLst>
              <a:gd name="connsiteX0" fmla="*/ 0 w 1468237"/>
              <a:gd name="connsiteY0" fmla="*/ 88313 h 883125"/>
              <a:gd name="connsiteX1" fmla="*/ 88313 w 1468237"/>
              <a:gd name="connsiteY1" fmla="*/ 0 h 883125"/>
              <a:gd name="connsiteX2" fmla="*/ 1379925 w 1468237"/>
              <a:gd name="connsiteY2" fmla="*/ 0 h 883125"/>
              <a:gd name="connsiteX3" fmla="*/ 1468238 w 1468237"/>
              <a:gd name="connsiteY3" fmla="*/ 88313 h 883125"/>
              <a:gd name="connsiteX4" fmla="*/ 1468237 w 1468237"/>
              <a:gd name="connsiteY4" fmla="*/ 794813 h 883125"/>
              <a:gd name="connsiteX5" fmla="*/ 1379924 w 1468237"/>
              <a:gd name="connsiteY5" fmla="*/ 883126 h 883125"/>
              <a:gd name="connsiteX6" fmla="*/ 88313 w 1468237"/>
              <a:gd name="connsiteY6" fmla="*/ 883125 h 883125"/>
              <a:gd name="connsiteX7" fmla="*/ 0 w 1468237"/>
              <a:gd name="connsiteY7" fmla="*/ 794812 h 883125"/>
              <a:gd name="connsiteX8" fmla="*/ 0 w 1468237"/>
              <a:gd name="connsiteY8" fmla="*/ 88313 h 88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237" h="883125">
                <a:moveTo>
                  <a:pt x="0" y="88313"/>
                </a:moveTo>
                <a:cubicBezTo>
                  <a:pt x="0" y="39539"/>
                  <a:pt x="39539" y="0"/>
                  <a:pt x="88313" y="0"/>
                </a:cubicBezTo>
                <a:lnTo>
                  <a:pt x="1379925" y="0"/>
                </a:lnTo>
                <a:cubicBezTo>
                  <a:pt x="1428699" y="0"/>
                  <a:pt x="1468238" y="39539"/>
                  <a:pt x="1468238" y="88313"/>
                </a:cubicBezTo>
                <a:cubicBezTo>
                  <a:pt x="1468238" y="323813"/>
                  <a:pt x="1468237" y="559313"/>
                  <a:pt x="1468237" y="794813"/>
                </a:cubicBezTo>
                <a:cubicBezTo>
                  <a:pt x="1468237" y="843587"/>
                  <a:pt x="1428698" y="883126"/>
                  <a:pt x="1379924" y="883126"/>
                </a:cubicBezTo>
                <a:lnTo>
                  <a:pt x="88313" y="883125"/>
                </a:lnTo>
                <a:cubicBezTo>
                  <a:pt x="39539" y="883125"/>
                  <a:pt x="0" y="843586"/>
                  <a:pt x="0" y="794812"/>
                </a:cubicBezTo>
                <a:lnTo>
                  <a:pt x="0" y="88313"/>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066" tIns="102066" rIns="102066" bIns="102066"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Initiating</a:t>
            </a:r>
          </a:p>
        </p:txBody>
      </p:sp>
      <p:sp>
        <p:nvSpPr>
          <p:cNvPr id="23" name="Freeform 22"/>
          <p:cNvSpPr/>
          <p:nvPr/>
        </p:nvSpPr>
        <p:spPr>
          <a:xfrm rot="21596787">
            <a:off x="2261431" y="3086052"/>
            <a:ext cx="163654" cy="237406"/>
          </a:xfrm>
          <a:custGeom>
            <a:avLst/>
            <a:gdLst>
              <a:gd name="connsiteX0" fmla="*/ 0 w 163654"/>
              <a:gd name="connsiteY0" fmla="*/ 54360 h 271800"/>
              <a:gd name="connsiteX1" fmla="*/ 81827 w 163654"/>
              <a:gd name="connsiteY1" fmla="*/ 54360 h 271800"/>
              <a:gd name="connsiteX2" fmla="*/ 81827 w 163654"/>
              <a:gd name="connsiteY2" fmla="*/ 0 h 271800"/>
              <a:gd name="connsiteX3" fmla="*/ 163654 w 163654"/>
              <a:gd name="connsiteY3" fmla="*/ 135900 h 271800"/>
              <a:gd name="connsiteX4" fmla="*/ 81827 w 163654"/>
              <a:gd name="connsiteY4" fmla="*/ 271800 h 271800"/>
              <a:gd name="connsiteX5" fmla="*/ 81827 w 163654"/>
              <a:gd name="connsiteY5" fmla="*/ 217440 h 271800"/>
              <a:gd name="connsiteX6" fmla="*/ 0 w 163654"/>
              <a:gd name="connsiteY6" fmla="*/ 217440 h 271800"/>
              <a:gd name="connsiteX7" fmla="*/ 0 w 163654"/>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654" h="271800">
                <a:moveTo>
                  <a:pt x="0" y="54360"/>
                </a:moveTo>
                <a:lnTo>
                  <a:pt x="81827" y="54360"/>
                </a:lnTo>
                <a:lnTo>
                  <a:pt x="81827" y="0"/>
                </a:lnTo>
                <a:lnTo>
                  <a:pt x="163654" y="135900"/>
                </a:lnTo>
                <a:lnTo>
                  <a:pt x="81827" y="271800"/>
                </a:lnTo>
                <a:lnTo>
                  <a:pt x="81827"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4909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ounded Rectangle 23"/>
          <p:cNvSpPr/>
          <p:nvPr/>
        </p:nvSpPr>
        <p:spPr>
          <a:xfrm>
            <a:off x="2565361" y="2435666"/>
            <a:ext cx="1825670" cy="1536326"/>
          </a:xfrm>
          <a:prstGeom prst="roundRect">
            <a:avLst>
              <a:gd name="adj" fmla="val 10000"/>
            </a:avLst>
          </a:prstGeom>
          <a:blipFill>
            <a:blip r:embed="rId3">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5" name="Freeform 24"/>
          <p:cNvSpPr/>
          <p:nvPr/>
        </p:nvSpPr>
        <p:spPr>
          <a:xfrm>
            <a:off x="2738501" y="3449039"/>
            <a:ext cx="1827401" cy="71238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Planning</a:t>
            </a:r>
          </a:p>
        </p:txBody>
      </p:sp>
      <p:sp>
        <p:nvSpPr>
          <p:cNvPr id="26" name="Freeform 25"/>
          <p:cNvSpPr/>
          <p:nvPr/>
        </p:nvSpPr>
        <p:spPr>
          <a:xfrm rot="28475">
            <a:off x="4609215" y="3094098"/>
            <a:ext cx="218195" cy="237406"/>
          </a:xfrm>
          <a:custGeom>
            <a:avLst/>
            <a:gdLst>
              <a:gd name="connsiteX0" fmla="*/ 0 w 218195"/>
              <a:gd name="connsiteY0" fmla="*/ 54360 h 271800"/>
              <a:gd name="connsiteX1" fmla="*/ 109098 w 218195"/>
              <a:gd name="connsiteY1" fmla="*/ 54360 h 271800"/>
              <a:gd name="connsiteX2" fmla="*/ 109098 w 218195"/>
              <a:gd name="connsiteY2" fmla="*/ 0 h 271800"/>
              <a:gd name="connsiteX3" fmla="*/ 218195 w 218195"/>
              <a:gd name="connsiteY3" fmla="*/ 135900 h 271800"/>
              <a:gd name="connsiteX4" fmla="*/ 109098 w 218195"/>
              <a:gd name="connsiteY4" fmla="*/ 271800 h 271800"/>
              <a:gd name="connsiteX5" fmla="*/ 109098 w 218195"/>
              <a:gd name="connsiteY5" fmla="*/ 217440 h 271800"/>
              <a:gd name="connsiteX6" fmla="*/ 0 w 218195"/>
              <a:gd name="connsiteY6" fmla="*/ 217440 h 271800"/>
              <a:gd name="connsiteX7" fmla="*/ 0 w 218195"/>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195" h="271800">
                <a:moveTo>
                  <a:pt x="0" y="54360"/>
                </a:moveTo>
                <a:lnTo>
                  <a:pt x="109098" y="54360"/>
                </a:lnTo>
                <a:lnTo>
                  <a:pt x="109098" y="0"/>
                </a:lnTo>
                <a:lnTo>
                  <a:pt x="218195" y="135900"/>
                </a:lnTo>
                <a:lnTo>
                  <a:pt x="109098" y="271800"/>
                </a:lnTo>
                <a:lnTo>
                  <a:pt x="109098"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65458"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ounded Rectangle 26"/>
          <p:cNvSpPr/>
          <p:nvPr/>
        </p:nvSpPr>
        <p:spPr>
          <a:xfrm>
            <a:off x="5014425" y="2416988"/>
            <a:ext cx="1608873" cy="1607552"/>
          </a:xfrm>
          <a:prstGeom prst="roundRect">
            <a:avLst>
              <a:gd name="adj" fmla="val 10000"/>
            </a:avLst>
          </a:prstGeom>
          <a:blipFill>
            <a:blip r:embed="rId4">
              <a:extLst>
                <a:ext uri="{28A0092B-C50C-407E-A947-70E740481C1C}">
                  <a14:useLocalDpi xmlns:a14="http://schemas.microsoft.com/office/drawing/2010/main" val="0"/>
                </a:ext>
              </a:extLst>
            </a:blip>
            <a:srcRect/>
            <a:stretch>
              <a:fillRect l="-43000" r="-43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5123667" y="3455635"/>
            <a:ext cx="1758672" cy="715877"/>
          </a:xfrm>
          <a:custGeom>
            <a:avLst/>
            <a:gdLst>
              <a:gd name="connsiteX0" fmla="*/ 0 w 1758672"/>
              <a:gd name="connsiteY0" fmla="*/ 81959 h 819588"/>
              <a:gd name="connsiteX1" fmla="*/ 81959 w 1758672"/>
              <a:gd name="connsiteY1" fmla="*/ 0 h 819588"/>
              <a:gd name="connsiteX2" fmla="*/ 1676713 w 1758672"/>
              <a:gd name="connsiteY2" fmla="*/ 0 h 819588"/>
              <a:gd name="connsiteX3" fmla="*/ 1758672 w 1758672"/>
              <a:gd name="connsiteY3" fmla="*/ 81959 h 819588"/>
              <a:gd name="connsiteX4" fmla="*/ 1758672 w 1758672"/>
              <a:gd name="connsiteY4" fmla="*/ 737629 h 819588"/>
              <a:gd name="connsiteX5" fmla="*/ 1676713 w 1758672"/>
              <a:gd name="connsiteY5" fmla="*/ 819588 h 819588"/>
              <a:gd name="connsiteX6" fmla="*/ 81959 w 1758672"/>
              <a:gd name="connsiteY6" fmla="*/ 819588 h 819588"/>
              <a:gd name="connsiteX7" fmla="*/ 0 w 1758672"/>
              <a:gd name="connsiteY7" fmla="*/ 737629 h 819588"/>
              <a:gd name="connsiteX8" fmla="*/ 0 w 1758672"/>
              <a:gd name="connsiteY8" fmla="*/ 81959 h 81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672" h="819588">
                <a:moveTo>
                  <a:pt x="0" y="81959"/>
                </a:moveTo>
                <a:cubicBezTo>
                  <a:pt x="0" y="36694"/>
                  <a:pt x="36694" y="0"/>
                  <a:pt x="81959" y="0"/>
                </a:cubicBezTo>
                <a:lnTo>
                  <a:pt x="1676713" y="0"/>
                </a:lnTo>
                <a:cubicBezTo>
                  <a:pt x="1721978" y="0"/>
                  <a:pt x="1758672" y="36694"/>
                  <a:pt x="1758672" y="81959"/>
                </a:cubicBezTo>
                <a:lnTo>
                  <a:pt x="1758672" y="737629"/>
                </a:lnTo>
                <a:cubicBezTo>
                  <a:pt x="1758672" y="782894"/>
                  <a:pt x="1721978" y="819588"/>
                  <a:pt x="1676713" y="819588"/>
                </a:cubicBezTo>
                <a:lnTo>
                  <a:pt x="81959" y="819588"/>
                </a:lnTo>
                <a:cubicBezTo>
                  <a:pt x="36694" y="819588"/>
                  <a:pt x="0" y="782894"/>
                  <a:pt x="0" y="737629"/>
                </a:cubicBezTo>
                <a:lnTo>
                  <a:pt x="0" y="81959"/>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395" tIns="96395" rIns="96395" bIns="96395"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US" sz="1900" b="0" i="0" u="none" strike="noStrike" kern="1200" cap="none" spc="0" normalizeH="0" baseline="0" noProof="0" dirty="0">
                <a:ln>
                  <a:noFill/>
                </a:ln>
                <a:solidFill>
                  <a:prstClr val="white"/>
                </a:solidFill>
                <a:effectLst/>
                <a:uLnTx/>
                <a:uFillTx/>
                <a:latin typeface="Calibri" panose="020F0502020204030204"/>
                <a:ea typeface="+mn-ea"/>
                <a:cs typeface="+mn-cs"/>
              </a:rPr>
              <a:t>Executing</a:t>
            </a:r>
          </a:p>
        </p:txBody>
      </p:sp>
      <p:sp>
        <p:nvSpPr>
          <p:cNvPr id="29" name="Freeform 28"/>
          <p:cNvSpPr/>
          <p:nvPr/>
        </p:nvSpPr>
        <p:spPr>
          <a:xfrm rot="21586502">
            <a:off x="6867398" y="3098046"/>
            <a:ext cx="244101" cy="237406"/>
          </a:xfrm>
          <a:custGeom>
            <a:avLst/>
            <a:gdLst>
              <a:gd name="connsiteX0" fmla="*/ 0 w 244101"/>
              <a:gd name="connsiteY0" fmla="*/ 54360 h 271800"/>
              <a:gd name="connsiteX1" fmla="*/ 122051 w 244101"/>
              <a:gd name="connsiteY1" fmla="*/ 54360 h 271800"/>
              <a:gd name="connsiteX2" fmla="*/ 122051 w 244101"/>
              <a:gd name="connsiteY2" fmla="*/ 0 h 271800"/>
              <a:gd name="connsiteX3" fmla="*/ 244101 w 244101"/>
              <a:gd name="connsiteY3" fmla="*/ 135900 h 271800"/>
              <a:gd name="connsiteX4" fmla="*/ 122051 w 244101"/>
              <a:gd name="connsiteY4" fmla="*/ 271800 h 271800"/>
              <a:gd name="connsiteX5" fmla="*/ 122051 w 244101"/>
              <a:gd name="connsiteY5" fmla="*/ 217440 h 271800"/>
              <a:gd name="connsiteX6" fmla="*/ 0 w 244101"/>
              <a:gd name="connsiteY6" fmla="*/ 217440 h 271800"/>
              <a:gd name="connsiteX7" fmla="*/ 0 w 244101"/>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101" h="271800">
                <a:moveTo>
                  <a:pt x="0" y="54360"/>
                </a:moveTo>
                <a:lnTo>
                  <a:pt x="122051" y="54360"/>
                </a:lnTo>
                <a:lnTo>
                  <a:pt x="122051" y="0"/>
                </a:lnTo>
                <a:lnTo>
                  <a:pt x="244101" y="135900"/>
                </a:lnTo>
                <a:lnTo>
                  <a:pt x="122051" y="271800"/>
                </a:lnTo>
                <a:lnTo>
                  <a:pt x="12205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1" tIns="54360" rIns="73230"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9"/>
          <p:cNvSpPr/>
          <p:nvPr/>
        </p:nvSpPr>
        <p:spPr>
          <a:xfrm>
            <a:off x="7320727" y="2440719"/>
            <a:ext cx="1859254" cy="1543410"/>
          </a:xfrm>
          <a:prstGeom prst="roundRect">
            <a:avLst>
              <a:gd name="adj" fmla="val 10000"/>
            </a:avLst>
          </a:prstGeom>
          <a:blipFill>
            <a:blip r:embed="rId5" cstate="print">
              <a:extLst>
                <a:ext uri="{28A0092B-C50C-407E-A947-70E740481C1C}">
                  <a14:useLocalDpi xmlns:a14="http://schemas.microsoft.com/office/drawing/2010/main" val="0"/>
                </a:ext>
              </a:extLst>
            </a:blip>
            <a:srcRect/>
            <a:stretch>
              <a:fillRect l="-50000" r="-50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1" name="Freeform 30"/>
          <p:cNvSpPr/>
          <p:nvPr/>
        </p:nvSpPr>
        <p:spPr>
          <a:xfrm>
            <a:off x="7440104" y="3462689"/>
            <a:ext cx="1988782" cy="685090"/>
          </a:xfrm>
          <a:custGeom>
            <a:avLst/>
            <a:gdLst>
              <a:gd name="connsiteX0" fmla="*/ 0 w 1988782"/>
              <a:gd name="connsiteY0" fmla="*/ 78434 h 784341"/>
              <a:gd name="connsiteX1" fmla="*/ 78434 w 1988782"/>
              <a:gd name="connsiteY1" fmla="*/ 0 h 784341"/>
              <a:gd name="connsiteX2" fmla="*/ 1910348 w 1988782"/>
              <a:gd name="connsiteY2" fmla="*/ 0 h 784341"/>
              <a:gd name="connsiteX3" fmla="*/ 1988782 w 1988782"/>
              <a:gd name="connsiteY3" fmla="*/ 78434 h 784341"/>
              <a:gd name="connsiteX4" fmla="*/ 1988782 w 1988782"/>
              <a:gd name="connsiteY4" fmla="*/ 705907 h 784341"/>
              <a:gd name="connsiteX5" fmla="*/ 1910348 w 1988782"/>
              <a:gd name="connsiteY5" fmla="*/ 784341 h 784341"/>
              <a:gd name="connsiteX6" fmla="*/ 78434 w 1988782"/>
              <a:gd name="connsiteY6" fmla="*/ 784341 h 784341"/>
              <a:gd name="connsiteX7" fmla="*/ 0 w 1988782"/>
              <a:gd name="connsiteY7" fmla="*/ 705907 h 784341"/>
              <a:gd name="connsiteX8" fmla="*/ 0 w 1988782"/>
              <a:gd name="connsiteY8" fmla="*/ 78434 h 784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8782" h="784341">
                <a:moveTo>
                  <a:pt x="0" y="78434"/>
                </a:moveTo>
                <a:cubicBezTo>
                  <a:pt x="0" y="35116"/>
                  <a:pt x="35116" y="0"/>
                  <a:pt x="78434" y="0"/>
                </a:cubicBezTo>
                <a:lnTo>
                  <a:pt x="1910348" y="0"/>
                </a:lnTo>
                <a:cubicBezTo>
                  <a:pt x="1953666" y="0"/>
                  <a:pt x="1988782" y="35116"/>
                  <a:pt x="1988782" y="78434"/>
                </a:cubicBezTo>
                <a:lnTo>
                  <a:pt x="1988782" y="705907"/>
                </a:lnTo>
                <a:cubicBezTo>
                  <a:pt x="1988782" y="749225"/>
                  <a:pt x="1953666" y="784341"/>
                  <a:pt x="1910348" y="784341"/>
                </a:cubicBezTo>
                <a:lnTo>
                  <a:pt x="78434" y="784341"/>
                </a:lnTo>
                <a:cubicBezTo>
                  <a:pt x="35116" y="784341"/>
                  <a:pt x="0" y="749225"/>
                  <a:pt x="0" y="705907"/>
                </a:cubicBezTo>
                <a:lnTo>
                  <a:pt x="0" y="784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1553" tIns="91553" rIns="91553" bIns="9155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Monitoring &amp; Controlling</a:t>
            </a:r>
          </a:p>
        </p:txBody>
      </p:sp>
      <p:sp>
        <p:nvSpPr>
          <p:cNvPr id="32" name="Freeform 31"/>
          <p:cNvSpPr/>
          <p:nvPr/>
        </p:nvSpPr>
        <p:spPr>
          <a:xfrm rot="83072">
            <a:off x="9420499" y="3120964"/>
            <a:ext cx="240622" cy="237406"/>
          </a:xfrm>
          <a:custGeom>
            <a:avLst/>
            <a:gdLst>
              <a:gd name="connsiteX0" fmla="*/ 0 w 240622"/>
              <a:gd name="connsiteY0" fmla="*/ 54360 h 271800"/>
              <a:gd name="connsiteX1" fmla="*/ 120311 w 240622"/>
              <a:gd name="connsiteY1" fmla="*/ 54360 h 271800"/>
              <a:gd name="connsiteX2" fmla="*/ 120311 w 240622"/>
              <a:gd name="connsiteY2" fmla="*/ 0 h 271800"/>
              <a:gd name="connsiteX3" fmla="*/ 240622 w 240622"/>
              <a:gd name="connsiteY3" fmla="*/ 135900 h 271800"/>
              <a:gd name="connsiteX4" fmla="*/ 120311 w 240622"/>
              <a:gd name="connsiteY4" fmla="*/ 271800 h 271800"/>
              <a:gd name="connsiteX5" fmla="*/ 120311 w 240622"/>
              <a:gd name="connsiteY5" fmla="*/ 217440 h 271800"/>
              <a:gd name="connsiteX6" fmla="*/ 0 w 240622"/>
              <a:gd name="connsiteY6" fmla="*/ 217440 h 271800"/>
              <a:gd name="connsiteX7" fmla="*/ 0 w 240622"/>
              <a:gd name="connsiteY7" fmla="*/ 54360 h 2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0622" h="271800">
                <a:moveTo>
                  <a:pt x="0" y="54360"/>
                </a:moveTo>
                <a:lnTo>
                  <a:pt x="120311" y="54360"/>
                </a:lnTo>
                <a:lnTo>
                  <a:pt x="120311" y="0"/>
                </a:lnTo>
                <a:lnTo>
                  <a:pt x="240622" y="135900"/>
                </a:lnTo>
                <a:lnTo>
                  <a:pt x="120311" y="271800"/>
                </a:lnTo>
                <a:lnTo>
                  <a:pt x="120311" y="217440"/>
                </a:lnTo>
                <a:lnTo>
                  <a:pt x="0" y="217440"/>
                </a:lnTo>
                <a:lnTo>
                  <a:pt x="0" y="54360"/>
                </a:lnTo>
                <a:close/>
              </a:path>
            </a:pathLst>
          </a:custGeom>
          <a:solidFill>
            <a:schemeClr val="tx2"/>
          </a:solidFill>
        </p:spPr>
        <p:style>
          <a:lnRef idx="0">
            <a:schemeClr val="accent2">
              <a:tint val="60000"/>
              <a:hueOff val="0"/>
              <a:satOff val="0"/>
              <a:lumOff val="0"/>
              <a:alphaOff val="0"/>
            </a:schemeClr>
          </a:lnRef>
          <a:fillRef idx="1">
            <a:schemeClr val="accent2">
              <a:tint val="60000"/>
              <a:hueOff val="0"/>
              <a:satOff val="0"/>
              <a:lumOff val="0"/>
              <a:alphaOff val="0"/>
            </a:schemeClr>
          </a:fillRef>
          <a:effectRef idx="0">
            <a:schemeClr val="accent2">
              <a:tint val="60000"/>
              <a:hueOff val="0"/>
              <a:satOff val="0"/>
              <a:lumOff val="0"/>
              <a:alphaOff val="0"/>
            </a:schemeClr>
          </a:effectRef>
          <a:fontRef idx="minor">
            <a:schemeClr val="lt1"/>
          </a:fontRef>
        </p:style>
        <p:txBody>
          <a:bodyPr spcFirstLastPara="0" vert="horz" wrap="square" lIns="0" tIns="54360" rIns="72186" bIns="54359" numCol="1" spcCol="1270" anchor="ctr"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ounded Rectangle 32"/>
          <p:cNvSpPr/>
          <p:nvPr/>
        </p:nvSpPr>
        <p:spPr>
          <a:xfrm>
            <a:off x="9867275" y="2402006"/>
            <a:ext cx="1757744" cy="1726213"/>
          </a:xfrm>
          <a:prstGeom prst="roundRect">
            <a:avLst>
              <a:gd name="adj" fmla="val 10000"/>
            </a:avLst>
          </a:prstGeom>
          <a:blipFill>
            <a:blip r:embed="rId6">
              <a:extLst>
                <a:ext uri="{28A0092B-C50C-407E-A947-70E740481C1C}">
                  <a14:useLocalDpi xmlns:a14="http://schemas.microsoft.com/office/drawing/2010/main" val="0"/>
                </a:ext>
              </a:extLst>
            </a:blip>
            <a:srcRect/>
            <a:stretch>
              <a:fillRect l="-54000" r="-5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4" name="Freeform 33"/>
          <p:cNvSpPr/>
          <p:nvPr/>
        </p:nvSpPr>
        <p:spPr>
          <a:xfrm>
            <a:off x="10093138" y="3490640"/>
            <a:ext cx="1674299" cy="657139"/>
          </a:xfrm>
          <a:custGeom>
            <a:avLst/>
            <a:gdLst>
              <a:gd name="connsiteX0" fmla="*/ 0 w 1674299"/>
              <a:gd name="connsiteY0" fmla="*/ 75234 h 752341"/>
              <a:gd name="connsiteX1" fmla="*/ 75234 w 1674299"/>
              <a:gd name="connsiteY1" fmla="*/ 0 h 752341"/>
              <a:gd name="connsiteX2" fmla="*/ 1599065 w 1674299"/>
              <a:gd name="connsiteY2" fmla="*/ 0 h 752341"/>
              <a:gd name="connsiteX3" fmla="*/ 1674299 w 1674299"/>
              <a:gd name="connsiteY3" fmla="*/ 75234 h 752341"/>
              <a:gd name="connsiteX4" fmla="*/ 1674299 w 1674299"/>
              <a:gd name="connsiteY4" fmla="*/ 677107 h 752341"/>
              <a:gd name="connsiteX5" fmla="*/ 1599065 w 1674299"/>
              <a:gd name="connsiteY5" fmla="*/ 752341 h 752341"/>
              <a:gd name="connsiteX6" fmla="*/ 75234 w 1674299"/>
              <a:gd name="connsiteY6" fmla="*/ 752341 h 752341"/>
              <a:gd name="connsiteX7" fmla="*/ 0 w 1674299"/>
              <a:gd name="connsiteY7" fmla="*/ 677107 h 752341"/>
              <a:gd name="connsiteX8" fmla="*/ 0 w 1674299"/>
              <a:gd name="connsiteY8" fmla="*/ 75234 h 75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4299" h="752341">
                <a:moveTo>
                  <a:pt x="0" y="75234"/>
                </a:moveTo>
                <a:cubicBezTo>
                  <a:pt x="0" y="33683"/>
                  <a:pt x="33683" y="0"/>
                  <a:pt x="75234" y="0"/>
                </a:cubicBezTo>
                <a:lnTo>
                  <a:pt x="1599065" y="0"/>
                </a:lnTo>
                <a:cubicBezTo>
                  <a:pt x="1640616" y="0"/>
                  <a:pt x="1674299" y="33683"/>
                  <a:pt x="1674299" y="75234"/>
                </a:cubicBezTo>
                <a:lnTo>
                  <a:pt x="1674299" y="677107"/>
                </a:lnTo>
                <a:cubicBezTo>
                  <a:pt x="1674299" y="718658"/>
                  <a:pt x="1640616" y="752341"/>
                  <a:pt x="1599065" y="752341"/>
                </a:cubicBezTo>
                <a:lnTo>
                  <a:pt x="75234" y="752341"/>
                </a:lnTo>
                <a:cubicBezTo>
                  <a:pt x="33683" y="752341"/>
                  <a:pt x="0" y="718658"/>
                  <a:pt x="0" y="677107"/>
                </a:cubicBezTo>
                <a:lnTo>
                  <a:pt x="0" y="75234"/>
                </a:lnTo>
                <a:close/>
              </a:path>
            </a:pathLst>
          </a:custGeom>
          <a:solidFill>
            <a:srgbClr val="FF0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0615" tIns="90615" rIns="90615" bIns="90615"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Closing</a:t>
            </a:r>
          </a:p>
        </p:txBody>
      </p:sp>
      <p:sp>
        <p:nvSpPr>
          <p:cNvPr id="38" name="Freeform 37"/>
          <p:cNvSpPr/>
          <p:nvPr/>
        </p:nvSpPr>
        <p:spPr>
          <a:xfrm>
            <a:off x="2704616" y="4286415"/>
            <a:ext cx="1827401" cy="656062"/>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Plan Communications Management</a:t>
            </a:r>
          </a:p>
        </p:txBody>
      </p:sp>
      <p:sp>
        <p:nvSpPr>
          <p:cNvPr id="39" name="Freeform 38"/>
          <p:cNvSpPr/>
          <p:nvPr/>
        </p:nvSpPr>
        <p:spPr>
          <a:xfrm>
            <a:off x="7440103" y="4286415"/>
            <a:ext cx="197756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rgbClr val="BDB403"/>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Monitor Communications</a:t>
            </a:r>
          </a:p>
        </p:txBody>
      </p:sp>
      <p:sp>
        <p:nvSpPr>
          <p:cNvPr id="20" name="Freeform 19"/>
          <p:cNvSpPr/>
          <p:nvPr/>
        </p:nvSpPr>
        <p:spPr>
          <a:xfrm>
            <a:off x="5109660" y="4276020"/>
            <a:ext cx="1827401" cy="640229"/>
          </a:xfrm>
          <a:custGeom>
            <a:avLst/>
            <a:gdLst>
              <a:gd name="connsiteX0" fmla="*/ 0 w 1827401"/>
              <a:gd name="connsiteY0" fmla="*/ 81560 h 815595"/>
              <a:gd name="connsiteX1" fmla="*/ 81560 w 1827401"/>
              <a:gd name="connsiteY1" fmla="*/ 0 h 815595"/>
              <a:gd name="connsiteX2" fmla="*/ 1745842 w 1827401"/>
              <a:gd name="connsiteY2" fmla="*/ 0 h 815595"/>
              <a:gd name="connsiteX3" fmla="*/ 1827402 w 1827401"/>
              <a:gd name="connsiteY3" fmla="*/ 81560 h 815595"/>
              <a:gd name="connsiteX4" fmla="*/ 1827401 w 1827401"/>
              <a:gd name="connsiteY4" fmla="*/ 734036 h 815595"/>
              <a:gd name="connsiteX5" fmla="*/ 1745841 w 1827401"/>
              <a:gd name="connsiteY5" fmla="*/ 815596 h 815595"/>
              <a:gd name="connsiteX6" fmla="*/ 81560 w 1827401"/>
              <a:gd name="connsiteY6" fmla="*/ 815595 h 815595"/>
              <a:gd name="connsiteX7" fmla="*/ 0 w 1827401"/>
              <a:gd name="connsiteY7" fmla="*/ 734035 h 815595"/>
              <a:gd name="connsiteX8" fmla="*/ 0 w 1827401"/>
              <a:gd name="connsiteY8" fmla="*/ 81560 h 81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401" h="815595">
                <a:moveTo>
                  <a:pt x="0" y="81560"/>
                </a:moveTo>
                <a:cubicBezTo>
                  <a:pt x="0" y="36516"/>
                  <a:pt x="36516" y="0"/>
                  <a:pt x="81560" y="0"/>
                </a:cubicBezTo>
                <a:lnTo>
                  <a:pt x="1745842" y="0"/>
                </a:lnTo>
                <a:cubicBezTo>
                  <a:pt x="1790886" y="0"/>
                  <a:pt x="1827402" y="36516"/>
                  <a:pt x="1827402" y="81560"/>
                </a:cubicBezTo>
                <a:cubicBezTo>
                  <a:pt x="1827402" y="299052"/>
                  <a:pt x="1827401" y="516544"/>
                  <a:pt x="1827401" y="734036"/>
                </a:cubicBezTo>
                <a:cubicBezTo>
                  <a:pt x="1827401" y="779080"/>
                  <a:pt x="1790885" y="815596"/>
                  <a:pt x="1745841" y="815596"/>
                </a:cubicBezTo>
                <a:lnTo>
                  <a:pt x="81560" y="815595"/>
                </a:lnTo>
                <a:cubicBezTo>
                  <a:pt x="36516" y="815595"/>
                  <a:pt x="0" y="779079"/>
                  <a:pt x="0" y="734035"/>
                </a:cubicBezTo>
                <a:lnTo>
                  <a:pt x="0" y="81560"/>
                </a:lnTo>
                <a:close/>
              </a:path>
            </a:pathLst>
          </a:custGeom>
          <a:solidFill>
            <a:schemeClr val="accent1"/>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0088" tIns="100088" rIns="100088" bIns="100088" numCol="1" spcCol="127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Manage Communications</a:t>
            </a:r>
          </a:p>
        </p:txBody>
      </p:sp>
    </p:spTree>
    <p:extLst>
      <p:ext uri="{BB962C8B-B14F-4D97-AF65-F5344CB8AC3E}">
        <p14:creationId xmlns:p14="http://schemas.microsoft.com/office/powerpoint/2010/main" val="2380462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17380</TotalTime>
  <Words>8556</Words>
  <Application>Microsoft Office PowerPoint</Application>
  <PresentationFormat>Layar Lebar</PresentationFormat>
  <Paragraphs>1132</Paragraphs>
  <Slides>110</Slides>
  <Notes>0</Notes>
  <HiddenSlides>0</HiddenSlides>
  <MMClips>0</MMClips>
  <ScaleCrop>false</ScaleCrop>
  <HeadingPairs>
    <vt:vector size="6" baseType="variant">
      <vt:variant>
        <vt:lpstr>Font Dipakai</vt:lpstr>
      </vt:variant>
      <vt:variant>
        <vt:i4>14</vt:i4>
      </vt:variant>
      <vt:variant>
        <vt:lpstr>Tema</vt:lpstr>
      </vt:variant>
      <vt:variant>
        <vt:i4>1</vt:i4>
      </vt:variant>
      <vt:variant>
        <vt:lpstr>Judul Slide</vt:lpstr>
      </vt:variant>
      <vt:variant>
        <vt:i4>110</vt:i4>
      </vt:variant>
    </vt:vector>
  </HeadingPairs>
  <TitlesOfParts>
    <vt:vector size="125" baseType="lpstr">
      <vt:lpstr>Aharoni</vt:lpstr>
      <vt:lpstr>Algerian</vt:lpstr>
      <vt:lpstr>Arial</vt:lpstr>
      <vt:lpstr>Baskerville Old Face</vt:lpstr>
      <vt:lpstr>Calibri</vt:lpstr>
      <vt:lpstr>Calibri Light</vt:lpstr>
      <vt:lpstr>Cambria</vt:lpstr>
      <vt:lpstr>Comic Sans MS</vt:lpstr>
      <vt:lpstr>Cooper Black</vt:lpstr>
      <vt:lpstr>Georgia</vt:lpstr>
      <vt:lpstr>HelveticaNeue-BoldCond</vt:lpstr>
      <vt:lpstr>Source Sans Pro</vt:lpstr>
      <vt:lpstr>Times New Roman</vt:lpstr>
      <vt:lpstr>Wingdings</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Langkah-langkah menganalisa Stakeholder</vt:lpstr>
      <vt:lpstr>Klasifikasi untuk menganalisis stakeholder</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1. Information management systems</vt:lpstr>
      <vt:lpstr>2. Expert Judgement</vt:lpstr>
      <vt:lpstr>3. Meetings</vt:lpstr>
      <vt:lpstr>Presentasi PowerPoint</vt:lpstr>
      <vt:lpstr> Project documents updates</vt:lpstr>
      <vt:lpstr>Organizational Process Assets Updates</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PT Telkomsel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Muhammad_N_Nurohim</dc:creator>
  <cp:lastModifiedBy>Ruslan Yogaswara</cp:lastModifiedBy>
  <cp:revision>993</cp:revision>
  <dcterms:created xsi:type="dcterms:W3CDTF">2017-04-05T03:35:24Z</dcterms:created>
  <dcterms:modified xsi:type="dcterms:W3CDTF">2021-12-18T23:28:22Z</dcterms:modified>
</cp:coreProperties>
</file>