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  <p:sldMasterId id="2147483726" r:id="rId3"/>
  </p:sldMasterIdLst>
  <p:notesMasterIdLst>
    <p:notesMasterId r:id="rId7"/>
  </p:notesMasterIdLst>
  <p:handoutMasterIdLst>
    <p:handoutMasterId r:id="rId8"/>
  </p:handoutMasterIdLst>
  <p:sldIdLst>
    <p:sldId id="341" r:id="rId4"/>
    <p:sldId id="356" r:id="rId5"/>
    <p:sldId id="353" r:id="rId6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>
      <p:cViewPr varScale="1">
        <p:scale>
          <a:sx n="82" d="100"/>
          <a:sy n="82" d="100"/>
        </p:scale>
        <p:origin x="144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C6382-AB5B-47B3-AA8C-98DADAC73E4D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6DEC9-9BB9-49DF-AA03-4CC6D777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9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5E89CE0-C267-4E98-A1A8-53F9877CF700}" type="datetimeFigureOut">
              <a:rPr lang="en-GB" smtClean="0"/>
              <a:t>27/10/2021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6913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26A4FC-D00D-4A8E-9D5F-E046473C54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96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86388"/>
            <a:ext cx="9144000" cy="1571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803405"/>
            <a:ext cx="70866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632201"/>
            <a:ext cx="70866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4314328"/>
            <a:ext cx="2183130" cy="374642"/>
          </a:xfrm>
        </p:spPr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4323848"/>
            <a:ext cx="480060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9"/>
            <a:ext cx="2057400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5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64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5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9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7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5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4697363"/>
            <a:ext cx="8116526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941442"/>
            <a:ext cx="811638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5516718"/>
            <a:ext cx="81153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53535"/>
            <a:ext cx="81153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3649135"/>
            <a:ext cx="7597887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85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365559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959865"/>
            <a:ext cx="7613650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9944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88" y="9334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70129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76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753536"/>
            <a:ext cx="81152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3641726"/>
            <a:ext cx="786765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81003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4"/>
            <a:ext cx="5243619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2" y="1124704"/>
            <a:ext cx="7609640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3648318"/>
            <a:ext cx="7608491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378886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1" y="378886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0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2" y="762002"/>
            <a:ext cx="645794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2202080"/>
            <a:ext cx="2592324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2201333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904067"/>
            <a:ext cx="2592324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2192866"/>
            <a:ext cx="2592324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904565"/>
            <a:ext cx="2592324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45794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4" y="4191003"/>
            <a:ext cx="2588687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4" y="2362200"/>
            <a:ext cx="258868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4" y="4873767"/>
            <a:ext cx="258868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9" y="4191003"/>
            <a:ext cx="2586701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2362200"/>
            <a:ext cx="258670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700" y="4873766"/>
            <a:ext cx="2586701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4191003"/>
            <a:ext cx="259235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2" y="2362200"/>
            <a:ext cx="258590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4873764"/>
            <a:ext cx="2589334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194562"/>
            <a:ext cx="81153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745069"/>
            <a:ext cx="154305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1" y="745070"/>
            <a:ext cx="615315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37994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1" y="381003"/>
            <a:ext cx="5243619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40" y="381003"/>
            <a:ext cx="482811" cy="365125"/>
          </a:xfrm>
        </p:spPr>
        <p:txBody>
          <a:bodyPr/>
          <a:lstStyle/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32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354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85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0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62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4562"/>
            <a:ext cx="40005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36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168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67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931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72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BF5-5562-4858-9DEC-7BB84B39EC5E}" type="datetimeFigureOut">
              <a:rPr lang="en-US" smtClean="0">
                <a:solidFill>
                  <a:srgbClr val="DFDCB7"/>
                </a:solidFill>
              </a:rPr>
              <a:pPr/>
              <a:t>10/27/2021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7813C-6594-4A4C-872B-DD13B82284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2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45795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8" y="2183802"/>
            <a:ext cx="3809993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2" y="3132669"/>
            <a:ext cx="398383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183802"/>
            <a:ext cx="382905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132669"/>
            <a:ext cx="40005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746762"/>
            <a:ext cx="4882964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30861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24000"/>
            <a:ext cx="51549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751244"/>
            <a:ext cx="273372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3124202"/>
            <a:ext cx="515493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194561"/>
            <a:ext cx="81153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6356351"/>
            <a:ext cx="218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355846"/>
            <a:ext cx="5829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644"/>
            <a:ext cx="9144000" cy="714356"/>
          </a:xfrm>
          <a:prstGeom prst="rect">
            <a:avLst/>
          </a:prstGeom>
        </p:spPr>
      </p:pic>
      <p:pic>
        <p:nvPicPr>
          <p:cNvPr id="10" name="Picture 4" descr="E:\Image\Logo\04.pn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6357950" y="27474"/>
            <a:ext cx="1714511" cy="686882"/>
          </a:xfrm>
          <a:prstGeom prst="rect">
            <a:avLst/>
          </a:prstGeom>
          <a:noFill/>
        </p:spPr>
      </p:pic>
      <p:pic>
        <p:nvPicPr>
          <p:cNvPr id="11" name="Picture 3" descr="D:\FRI\Sekprodi\logoFRI_content.jpg"/>
          <p:cNvPicPr>
            <a:picLocks noChangeAspect="1" noChangeArrowheads="1"/>
          </p:cNvPicPr>
          <p:nvPr/>
        </p:nvPicPr>
        <p:blipFill>
          <a:blip r:embed="rId22" cstate="print"/>
          <a:srcRect l="9375" r="6249" b="6249"/>
          <a:stretch>
            <a:fillRect/>
          </a:stretch>
        </p:blipFill>
        <p:spPr bwMode="auto">
          <a:xfrm>
            <a:off x="8286744" y="0"/>
            <a:ext cx="857256" cy="71438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169619" y="0"/>
            <a:ext cx="45719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>
        <p14:switch dir="r"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6BE9-BE48-4657-952A-B16F84D5263A}" type="datetimeFigureOut">
              <a:rPr lang="en-US" smtClean="0"/>
              <a:pPr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D5B-C28B-4E3D-AE21-F2380B760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135562"/>
          </a:xfrm>
        </p:spPr>
        <p:txBody>
          <a:bodyPr/>
          <a:lstStyle/>
          <a:p>
            <a:pPr lvl="0" algn="ctr" defTabSz="914400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b="1" dirty="0" err="1"/>
              <a:t>Tugas</a:t>
            </a:r>
            <a:r>
              <a:rPr lang="en-US" sz="2800" b="1" dirty="0"/>
              <a:t> 61 Project Schedule Management </a:t>
            </a:r>
            <a:br>
              <a:rPr lang="en-US" sz="2800" b="1" dirty="0"/>
            </a:br>
            <a:r>
              <a:rPr lang="en-US" sz="2800" b="1" dirty="0"/>
              <a:t>(Estimate Activity Duration and Develop Schedule)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2400" b="1" dirty="0"/>
            </a:b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Jangan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lupa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isi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NIM, Nama, dan Kelas </a:t>
            </a: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terlebih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dahulu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lembar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jawaban</a:t>
            </a:r>
            <a: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Anda</a:t>
            </a:r>
            <a:b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prstClr val="black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</a:b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5" name="Picture 4" descr="E:\other\TU-logo-primer-memusa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410200"/>
            <a:ext cx="685800" cy="8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7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045D6C-37DB-48E1-9294-FB232A717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97430"/>
              </p:ext>
            </p:extLst>
          </p:nvPr>
        </p:nvGraphicFramePr>
        <p:xfrm>
          <a:off x="631723" y="1143000"/>
          <a:ext cx="8153399" cy="3375660"/>
        </p:xfrm>
        <a:graphic>
          <a:graphicData uri="http://schemas.openxmlformats.org/drawingml/2006/table">
            <a:tbl>
              <a:tblPr firstRow="1" firstCol="1" bandRow="1"/>
              <a:tblGrid>
                <a:gridCol w="1425677">
                  <a:extLst>
                    <a:ext uri="{9D8B030D-6E8A-4147-A177-3AD203B41FA5}">
                      <a16:colId xmlns:a16="http://schemas.microsoft.com/office/drawing/2014/main" val="242581862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720825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86643536"/>
                    </a:ext>
                  </a:extLst>
                </a:gridCol>
                <a:gridCol w="1906081">
                  <a:extLst>
                    <a:ext uri="{9D8B030D-6E8A-4147-A177-3AD203B41FA5}">
                      <a16:colId xmlns:a16="http://schemas.microsoft.com/office/drawing/2014/main" val="2260884380"/>
                    </a:ext>
                  </a:extLst>
                </a:gridCol>
                <a:gridCol w="1621241">
                  <a:extLst>
                    <a:ext uri="{9D8B030D-6E8A-4147-A177-3AD203B41FA5}">
                      <a16:colId xmlns:a16="http://schemas.microsoft.com/office/drawing/2014/main" val="1335559832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Aktivitas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Aktivitas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yang </a:t>
                      </a: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mendahului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Waktu </a:t>
                      </a: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optimis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minggu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Waktu </a:t>
                      </a: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biasanya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/most likely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minggu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Waktu </a:t>
                      </a: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pesimis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minggu</a:t>
                      </a: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89363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12036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38291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0309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19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5477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71638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C, 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09806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49416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400332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54C9B31E-3D2E-41A0-9D58-D79E9878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29" y="4512592"/>
            <a:ext cx="8331448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variansi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aktivitas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Susun jadwal penyelesaian proyek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Tentukan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lintasan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kritis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penyelesaian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proyeknya</a:t>
            </a: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diselesaikan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15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minggu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diselesaikan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minggu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97 %,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berapa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D9E4C8-C83B-4B58-AD31-30C65DD2348A}"/>
              </a:ext>
            </a:extLst>
          </p:cNvPr>
          <p:cNvSpPr/>
          <p:nvPr/>
        </p:nvSpPr>
        <p:spPr>
          <a:xfrm>
            <a:off x="572729" y="465977"/>
            <a:ext cx="6484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4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US" altLang="en-US" sz="1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ntuk</a:t>
            </a:r>
            <a:r>
              <a:rPr lang="en-US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menyelesaikan</a:t>
            </a:r>
            <a:r>
              <a:rPr lang="en-US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US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proyek</a:t>
            </a:r>
            <a:r>
              <a:rPr lang="en-US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US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kegiatas</a:t>
            </a:r>
            <a:r>
              <a:rPr lang="en-US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US" altLang="en-US" sz="1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US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7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62000"/>
            <a:ext cx="4724399" cy="4267200"/>
          </a:xfrm>
          <a:prstGeom prst="rect">
            <a:avLst/>
          </a:prstGeom>
        </p:spPr>
      </p:pic>
      <p:pic>
        <p:nvPicPr>
          <p:cNvPr id="4" name="Picture 3" descr="E:\other\TU-logo-primer-memusa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410200"/>
            <a:ext cx="685800" cy="80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47575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1_slide default FRI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default FRI.thmx</Template>
  <TotalTime>1195</TotalTime>
  <Words>168</Words>
  <Application>Microsoft Office PowerPoint</Application>
  <PresentationFormat>Tampilan Layar (4:3)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3</vt:i4>
      </vt:variant>
      <vt:variant>
        <vt:lpstr>Judul Slide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Trebuchet MS</vt:lpstr>
      <vt:lpstr>slide default FRI</vt:lpstr>
      <vt:lpstr>1_slide default FRI</vt:lpstr>
      <vt:lpstr>Office Theme</vt:lpstr>
      <vt:lpstr>Tugas 61 Project Schedule Management  (Estimate Activity Duration and Develop Schedule)   Jangan lupa isi NIM, Nama, dan Kelas terlebih dahulu pada lembar jawaban Anda  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EKONOMI TEKNIK</dc:title>
  <dc:creator>lenovo</dc:creator>
  <cp:lastModifiedBy>Ruslan Yogaswara</cp:lastModifiedBy>
  <cp:revision>132</cp:revision>
  <cp:lastPrinted>2017-12-04T13:14:42Z</cp:lastPrinted>
  <dcterms:created xsi:type="dcterms:W3CDTF">2014-03-05T18:05:44Z</dcterms:created>
  <dcterms:modified xsi:type="dcterms:W3CDTF">2021-10-27T08:46:46Z</dcterms:modified>
</cp:coreProperties>
</file>