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507" r:id="rId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81" d="100"/>
          <a:sy n="81" d="100"/>
        </p:scale>
        <p:origin x="146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5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701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35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491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0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5925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9/29/2021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9/29/2021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809625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675E47"/>
                </a:solidFill>
              </a:rPr>
              <a:t>TUGAS </a:t>
            </a:r>
            <a:r>
              <a:rPr lang="id-ID" sz="3200" dirty="0">
                <a:solidFill>
                  <a:srgbClr val="675E47"/>
                </a:solidFill>
              </a:rPr>
              <a:t>KEDUA</a:t>
            </a:r>
            <a:br>
              <a:rPr lang="en-US" sz="3200" dirty="0">
                <a:solidFill>
                  <a:srgbClr val="675E47"/>
                </a:solidFill>
              </a:rPr>
            </a:br>
            <a:r>
              <a:rPr lang="en-US" sz="3200" dirty="0">
                <a:solidFill>
                  <a:srgbClr val="675E47"/>
                </a:solidFill>
              </a:rPr>
              <a:t>IMPLEMENTASI MANAJEMEN PROYEK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id-ID" dirty="0"/>
              <a:t>yang ada pada saat ini, </a:t>
            </a:r>
            <a:r>
              <a:rPr lang="en-US" dirty="0"/>
              <a:t>yang </a:t>
            </a:r>
            <a:r>
              <a:rPr lang="id-ID" dirty="0"/>
              <a:t>paling Anda </a:t>
            </a:r>
            <a:r>
              <a:rPr lang="id-ID" dirty="0" err="1"/>
              <a:t>pahami</a:t>
            </a:r>
            <a:r>
              <a:rPr lang="id-ID" dirty="0"/>
              <a:t>, yang akan digunakan sebagai objek kajian dalam menyelesaikan tugas-tugas Implementasi Manajemen Proyek berikutnya?  Sumber informasi bisa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web </a:t>
            </a:r>
            <a:r>
              <a:rPr lang="en-US" dirty="0" err="1"/>
              <a:t>bumn</a:t>
            </a:r>
            <a:r>
              <a:rPr lang="id-ID" dirty="0"/>
              <a:t>, web </a:t>
            </a:r>
            <a:r>
              <a:rPr lang="en-US" dirty="0" err="1"/>
              <a:t>perusahaan-perusahaan</a:t>
            </a:r>
            <a:r>
              <a:rPr lang="en-US" dirty="0"/>
              <a:t> </a:t>
            </a:r>
            <a:r>
              <a:rPr lang="en-US" dirty="0" err="1"/>
              <a:t>bumn</a:t>
            </a:r>
            <a:r>
              <a:rPr lang="id-ID" dirty="0"/>
              <a:t>, web </a:t>
            </a:r>
            <a:r>
              <a:rPr lang="en-US" dirty="0" err="1"/>
              <a:t>departemen-departemen</a:t>
            </a:r>
            <a:r>
              <a:rPr lang="id-ID" dirty="0"/>
              <a:t> </a:t>
            </a:r>
            <a:r>
              <a:rPr lang="en-US" dirty="0" err="1"/>
              <a:t>pemerintahan</a:t>
            </a:r>
            <a:r>
              <a:rPr lang="id-ID" dirty="0"/>
              <a:t>, web pemerintah daerah, </a:t>
            </a:r>
            <a:r>
              <a:rPr lang="en-US" dirty="0" err="1"/>
              <a:t>lpse</a:t>
            </a:r>
            <a:r>
              <a:rPr lang="id-ID" dirty="0"/>
              <a:t>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id-ID" dirty="0"/>
              <a:t>).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Uraikan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id-ID" dirty="0"/>
              <a:t>umum </a:t>
            </a:r>
            <a:r>
              <a:rPr lang="en-US" dirty="0" err="1"/>
              <a:t>proyek</a:t>
            </a:r>
            <a:r>
              <a:rPr lang="id-ID" dirty="0"/>
              <a:t> tersebut,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/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penawarannya</a:t>
            </a:r>
            <a:r>
              <a:rPr lang="en-US" dirty="0"/>
              <a:t>?</a:t>
            </a:r>
            <a:endParaRPr lang="en-US" sz="20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6489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1315</TotalTime>
  <Words>69</Words>
  <Application>Microsoft Office PowerPoint</Application>
  <PresentationFormat>Tampilan Layar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Century Gothic</vt:lpstr>
      <vt:lpstr>slide default FRI</vt:lpstr>
      <vt:lpstr>1_slide default FRI</vt:lpstr>
      <vt:lpstr>Adjacency</vt:lpstr>
      <vt:lpstr>TUGAS KEDUA IMPLEMENTASI MANAJEMEN PROYEK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Ruslan Yogaswara</cp:lastModifiedBy>
  <cp:revision>147</cp:revision>
  <cp:lastPrinted>2017-12-04T13:14:42Z</cp:lastPrinted>
  <dcterms:created xsi:type="dcterms:W3CDTF">2014-03-05T18:05:44Z</dcterms:created>
  <dcterms:modified xsi:type="dcterms:W3CDTF">2021-09-29T13:15:40Z</dcterms:modified>
</cp:coreProperties>
</file>