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512" r:id="rId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5" d="100"/>
          <a:sy n="65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5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701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35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491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0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5925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9/20/2021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809625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675E47"/>
                </a:solidFill>
              </a:rPr>
              <a:t>TUGAS </a:t>
            </a:r>
            <a:r>
              <a:rPr lang="id-ID" sz="3200" dirty="0" smtClean="0">
                <a:solidFill>
                  <a:srgbClr val="675E47"/>
                </a:solidFill>
              </a:rPr>
              <a:t>KEEMPAT </a:t>
            </a:r>
            <a:r>
              <a:rPr lang="en-US" sz="3200" dirty="0">
                <a:solidFill>
                  <a:srgbClr val="675E47"/>
                </a:solidFill>
              </a:rPr>
              <a:t/>
            </a:r>
            <a:br>
              <a:rPr lang="en-US" sz="3200" dirty="0">
                <a:solidFill>
                  <a:srgbClr val="675E47"/>
                </a:solidFill>
              </a:rPr>
            </a:br>
            <a:r>
              <a:rPr lang="en-US" sz="3200" dirty="0">
                <a:solidFill>
                  <a:srgbClr val="675E47"/>
                </a:solidFill>
              </a:rPr>
              <a:t>IMPLEMENTASI MANAJEMEN PROYEK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Project Scope Management</a:t>
            </a:r>
          </a:p>
          <a:p>
            <a:pPr marL="914400" indent="-346075">
              <a:buFont typeface="+mj-lt"/>
              <a:buAutoNum type="alphaLcPeriod"/>
            </a:pP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stakeholder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 </a:t>
            </a:r>
          </a:p>
          <a:p>
            <a:pPr marL="914400" indent="-346075">
              <a:buFont typeface="+mj-lt"/>
              <a:buAutoNum type="alphaL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/ </a:t>
            </a:r>
            <a:r>
              <a:rPr lang="en-US" dirty="0" err="1"/>
              <a:t>keinginan</a:t>
            </a:r>
            <a:r>
              <a:rPr lang="en-US" dirty="0"/>
              <a:t> /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stakeholder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pPr marL="914400" indent="-346075">
              <a:buFont typeface="+mj-lt"/>
              <a:buAutoNum type="alphaLcPeriod"/>
            </a:pPr>
            <a:r>
              <a:rPr lang="en-US" dirty="0" err="1"/>
              <a:t>Rumuskan</a:t>
            </a:r>
            <a:r>
              <a:rPr lang="en-US" dirty="0"/>
              <a:t> Project Statement Of Work (Define Scope)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 </a:t>
            </a:r>
          </a:p>
          <a:p>
            <a:pPr marL="973138" indent="0">
              <a:buNone/>
            </a:pPr>
            <a:r>
              <a:rPr lang="fi-FI" dirty="0"/>
              <a:t>(lihat contohnya pada materi perkuliahan)</a:t>
            </a:r>
            <a:endParaRPr lang="en-US" dirty="0"/>
          </a:p>
          <a:p>
            <a:pPr marL="914400" indent="-346075">
              <a:buFont typeface="+mj-lt"/>
              <a:buAutoNum type="alphaLcPeriod" startAt="4"/>
            </a:pPr>
            <a:r>
              <a:rPr lang="en-US" dirty="0" err="1"/>
              <a:t>Rumuskan</a:t>
            </a:r>
            <a:r>
              <a:rPr lang="en-US" dirty="0"/>
              <a:t> Scope </a:t>
            </a:r>
            <a:r>
              <a:rPr lang="en-US" dirty="0" smtClean="0"/>
              <a:t>Baseline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Create WBS)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Project </a:t>
            </a:r>
            <a:r>
              <a:rPr lang="en-US" dirty="0" smtClean="0"/>
              <a:t>Deliverables</a:t>
            </a:r>
            <a:r>
              <a:rPr lang="id-ID" dirty="0"/>
              <a:t> </a:t>
            </a:r>
            <a:r>
              <a:rPr lang="id-ID" dirty="0" smtClean="0"/>
              <a:t>yang  </a:t>
            </a:r>
            <a:r>
              <a:rPr lang="en-US" dirty="0" err="1" smtClean="0"/>
              <a:t>diuraikan</a:t>
            </a:r>
            <a:r>
              <a:rPr lang="en-US" dirty="0" smtClean="0"/>
              <a:t> </a:t>
            </a:r>
            <a:r>
              <a:rPr lang="en-US" dirty="0"/>
              <a:t>pada Project Statement Of </a:t>
            </a:r>
            <a:r>
              <a:rPr lang="en-US" dirty="0" smtClean="0"/>
              <a:t>Work?</a:t>
            </a:r>
            <a:endParaRPr lang="en-GB" dirty="0"/>
          </a:p>
          <a:p>
            <a:pPr marL="855663" indent="0">
              <a:buNone/>
            </a:pPr>
            <a:r>
              <a:rPr lang="fi-FI" dirty="0"/>
              <a:t>(lihat contohnya pada materi perkuliahan</a:t>
            </a:r>
            <a:r>
              <a:rPr lang="fi-FI" dirty="0" smtClean="0"/>
              <a:t>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165971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1298</TotalTime>
  <Words>68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slide default FRI</vt:lpstr>
      <vt:lpstr>1_slide default FRI</vt:lpstr>
      <vt:lpstr>Adjacency</vt:lpstr>
      <vt:lpstr>TUGAS KEEMPAT  IMPLEMENTASI MANAJEMEN PROYEK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Irsyad</cp:lastModifiedBy>
  <cp:revision>146</cp:revision>
  <cp:lastPrinted>2017-12-04T13:14:42Z</cp:lastPrinted>
  <dcterms:created xsi:type="dcterms:W3CDTF">2014-03-05T18:05:44Z</dcterms:created>
  <dcterms:modified xsi:type="dcterms:W3CDTF">2021-09-20T02:40:54Z</dcterms:modified>
</cp:coreProperties>
</file>