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38" r:id="rId3"/>
  </p:sldMasterIdLst>
  <p:notesMasterIdLst>
    <p:notesMasterId r:id="rId5"/>
  </p:notesMasterIdLst>
  <p:handoutMasterIdLst>
    <p:handoutMasterId r:id="rId6"/>
  </p:handoutMasterIdLst>
  <p:sldIdLst>
    <p:sldId id="499" r:id="rId4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82" d="100"/>
          <a:sy n="82" d="100"/>
        </p:scale>
        <p:origin x="144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6382-AB5B-47B3-AA8C-98DADAC73E4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DEC9-9BB9-49DF-AA03-4CC6D777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5E89CE0-C267-4E98-A1A8-53F9877CF700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6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55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3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701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357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31501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672563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3" name="Shape 203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208" name="Shape 20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09" name="Shape 20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1" name="Shape 211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212" name="Shape 212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57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6775" y="2677834"/>
            <a:ext cx="9210650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-26775" y="2852933"/>
            <a:ext cx="9210650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 rot="8100000">
            <a:off x="1847980" y="24194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 rot="8100000">
            <a:off x="6038980" y="27978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 rot="8100000">
            <a:off x="7181980" y="28423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-9525" y="2698767"/>
            <a:ext cx="9167825" cy="793733"/>
            <a:chOff x="-9525" y="4462475"/>
            <a:chExt cx="9167825" cy="595300"/>
          </a:xfrm>
        </p:grpSpPr>
        <p:sp>
          <p:nvSpPr>
            <p:cNvPr id="79" name="Shape 7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0" name="Shape 8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2" name="Shape 82"/>
          <p:cNvGrpSpPr/>
          <p:nvPr/>
        </p:nvGrpSpPr>
        <p:grpSpPr>
          <a:xfrm>
            <a:off x="-42837" y="2673450"/>
            <a:ext cx="9229574" cy="857049"/>
            <a:chOff x="-42837" y="4443487"/>
            <a:chExt cx="9229574" cy="642787"/>
          </a:xfrm>
        </p:grpSpPr>
        <p:sp>
          <p:nvSpPr>
            <p:cNvPr id="83" name="Shape 8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08" name="Shape 108"/>
          <p:cNvSpPr/>
          <p:nvPr/>
        </p:nvSpPr>
        <p:spPr>
          <a:xfrm>
            <a:off x="2990701" y="2863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085701" y="3244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895701" y="27701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8100000">
            <a:off x="8699949" y="25210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2309351" y="4041534"/>
            <a:ext cx="5214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09441" y="5412334"/>
            <a:ext cx="52145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4911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19976" y="2882401"/>
            <a:ext cx="6104099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3000" i="1"/>
            </a:lvl1pPr>
            <a:lvl2pPr algn="ctr" rtl="0">
              <a:spcBef>
                <a:spcPts val="0"/>
              </a:spcBef>
              <a:buSzPct val="100000"/>
              <a:defRPr sz="3000" i="1"/>
            </a:lvl2pPr>
            <a:lvl3pPr algn="ctr" rtl="0">
              <a:spcBef>
                <a:spcPts val="0"/>
              </a:spcBef>
              <a:buSzPct val="100000"/>
              <a:defRPr sz="3000" i="1"/>
            </a:lvl3pPr>
            <a:lvl4pPr algn="ctr" rtl="0">
              <a:spcBef>
                <a:spcPts val="0"/>
              </a:spcBef>
              <a:buSzPct val="100000"/>
              <a:defRPr sz="3000" i="1"/>
            </a:lvl4pPr>
            <a:lvl5pPr algn="ctr" rtl="0">
              <a:spcBef>
                <a:spcPts val="0"/>
              </a:spcBef>
              <a:buSzPct val="100000"/>
              <a:defRPr sz="3000" i="1"/>
            </a:lvl5pPr>
            <a:lvl6pPr algn="ctr" rtl="0">
              <a:spcBef>
                <a:spcPts val="0"/>
              </a:spcBef>
              <a:buSzPct val="100000"/>
              <a:defRPr sz="3000" i="1"/>
            </a:lvl6pPr>
            <a:lvl7pPr algn="ctr" rtl="0">
              <a:spcBef>
                <a:spcPts val="0"/>
              </a:spcBef>
              <a:buSzPct val="100000"/>
              <a:defRPr sz="3000" i="1"/>
            </a:lvl7pPr>
            <a:lvl8pPr algn="ctr" rtl="0">
              <a:spcBef>
                <a:spcPts val="0"/>
              </a:spcBef>
              <a:buSzPct val="100000"/>
              <a:defRPr sz="3000" i="1"/>
            </a:lvl8pPr>
            <a:lvl9pPr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593400" y="737025"/>
            <a:ext cx="19572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7" name="Shape 117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23" name="Shape 12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4" name="Shape 12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6" name="Shape 126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27" name="Shape 12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01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75850" y="2053567"/>
            <a:ext cx="6996600" cy="256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65" name="Shape 16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6" name="Shape 16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8" name="Shape 168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69" name="Shape 16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94" name="Shape 194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99C921C3-44F4-4CBD-84E0-72E0546DBB0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159250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22" y="285750"/>
            <a:ext cx="7543800" cy="1450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723" y="6459539"/>
            <a:ext cx="1853803" cy="365125"/>
          </a:xfrm>
        </p:spPr>
        <p:txBody>
          <a:bodyPr/>
          <a:lstStyle>
            <a:lvl1pPr>
              <a:defRPr/>
            </a:lvl1pPr>
          </a:lstStyle>
          <a:p>
            <a:fld id="{422927DA-EDA5-45F2-9ABF-55473CD02BAE}" type="datetime1">
              <a:rPr lang="en-US" altLang="zh-CN">
                <a:solidFill>
                  <a:srgbClr val="DFDCB7"/>
                </a:solidFill>
              </a:rPr>
              <a:pPr/>
              <a:t>10/27/2021</a:t>
            </a:fld>
            <a:endParaRPr lang="en-US" altLang="zh-CN" sz="1800">
              <a:solidFill>
                <a:srgbClr val="2F2B2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2" y="6459539"/>
            <a:ext cx="3617119" cy="36512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4738" y="6459539"/>
            <a:ext cx="984647" cy="365125"/>
          </a:xfrm>
        </p:spPr>
        <p:txBody>
          <a:bodyPr/>
          <a:lstStyle>
            <a:lvl1pPr>
              <a:defRPr/>
            </a:lvl1pPr>
          </a:lstStyle>
          <a:p>
            <a:fld id="{A049EF59-A409-4B2C-917E-22C6858A5F3E}" type="slidenum">
              <a:rPr lang="en-US" altLang="zh-CN"/>
              <a:pPr/>
              <a:t>‹#›</a:t>
            </a:fld>
            <a:endParaRPr lang="en-US" altLang="zh-CN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3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"/>
            <a:ext cx="8115300" cy="10668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675E47"/>
                </a:solidFill>
              </a:rPr>
              <a:t>TUGAS </a:t>
            </a:r>
            <a:r>
              <a:rPr lang="id-ID" sz="3200" dirty="0">
                <a:solidFill>
                  <a:srgbClr val="675E47"/>
                </a:solidFill>
              </a:rPr>
              <a:t>KEENAM </a:t>
            </a:r>
            <a:br>
              <a:rPr lang="en-US" sz="3200" dirty="0">
                <a:solidFill>
                  <a:srgbClr val="675E47"/>
                </a:solidFill>
              </a:rPr>
            </a:br>
            <a:r>
              <a:rPr lang="en-US" sz="3200" dirty="0">
                <a:solidFill>
                  <a:srgbClr val="675E47"/>
                </a:solidFill>
              </a:rPr>
              <a:t>IMPLEMENTASI MANAJEMEN PROYEK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Project Time</a:t>
            </a:r>
            <a:r>
              <a:rPr lang="id-ID" dirty="0"/>
              <a:t> </a:t>
            </a:r>
            <a:r>
              <a:rPr lang="en-US" dirty="0"/>
              <a:t>Management</a:t>
            </a:r>
          </a:p>
          <a:p>
            <a:pPr marL="977900" lvl="0" indent="-409575">
              <a:buClr>
                <a:srgbClr val="A9A57C"/>
              </a:buClr>
              <a:buFont typeface="+mj-lt"/>
              <a:buAutoNum type="alphaLcPeriod"/>
            </a:pPr>
            <a:r>
              <a:rPr lang="en-US" dirty="0" err="1">
                <a:solidFill>
                  <a:srgbClr val="2F2B20"/>
                </a:solidFill>
              </a:rPr>
              <a:t>Estimasi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>
                <a:solidFill>
                  <a:srgbClr val="2F2B20"/>
                </a:solidFill>
              </a:rPr>
              <a:t>waktu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>
                <a:solidFill>
                  <a:srgbClr val="2F2B20"/>
                </a:solidFill>
              </a:rPr>
              <a:t>pengerjaan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>
                <a:solidFill>
                  <a:srgbClr val="2F2B20"/>
                </a:solidFill>
              </a:rPr>
              <a:t>untuk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>
                <a:solidFill>
                  <a:srgbClr val="2F2B20"/>
                </a:solidFill>
              </a:rPr>
              <a:t>setiap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>
                <a:solidFill>
                  <a:srgbClr val="2F2B20"/>
                </a:solidFill>
              </a:rPr>
              <a:t>aktivitas</a:t>
            </a:r>
            <a:r>
              <a:rPr lang="id-ID" dirty="0">
                <a:solidFill>
                  <a:srgbClr val="2F2B20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</a:rPr>
              <a:t>yang </a:t>
            </a:r>
            <a:r>
              <a:rPr lang="en-US" dirty="0" err="1">
                <a:solidFill>
                  <a:srgbClr val="2F2B20"/>
                </a:solidFill>
              </a:rPr>
              <a:t>telah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>
                <a:solidFill>
                  <a:srgbClr val="2F2B20"/>
                </a:solidFill>
              </a:rPr>
              <a:t>dirumuskan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>
                <a:solidFill>
                  <a:srgbClr val="2F2B20"/>
                </a:solidFill>
              </a:rPr>
              <a:t>pada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id-ID" dirty="0">
                <a:solidFill>
                  <a:srgbClr val="2F2B20"/>
                </a:solidFill>
              </a:rPr>
              <a:t>tugas sebelumnya</a:t>
            </a:r>
            <a:r>
              <a:rPr lang="en-US" dirty="0">
                <a:solidFill>
                  <a:srgbClr val="2F2B20"/>
                </a:solidFill>
              </a:rPr>
              <a:t>?</a:t>
            </a:r>
            <a:endParaRPr lang="en-US" dirty="0"/>
          </a:p>
          <a:p>
            <a:pPr marL="977900" indent="-409575">
              <a:buFont typeface="+mj-lt"/>
              <a:buAutoNum type="alphaLcPeriod"/>
            </a:pPr>
            <a:r>
              <a:rPr lang="en-US" dirty="0"/>
              <a:t>Atas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pada point </a:t>
            </a:r>
            <a:r>
              <a:rPr lang="id-ID" dirty="0"/>
              <a:t>(</a:t>
            </a:r>
            <a:r>
              <a:rPr lang="en-US" dirty="0"/>
              <a:t>a</a:t>
            </a:r>
            <a:r>
              <a:rPr lang="id-ID" dirty="0"/>
              <a:t>)</a:t>
            </a:r>
            <a:r>
              <a:rPr lang="en-US" dirty="0"/>
              <a:t> dan Diagram Network</a:t>
            </a:r>
            <a:r>
              <a:rPr lang="id-ID" dirty="0"/>
              <a:t> yang telah disusun pada tugas sebelumnya, s</a:t>
            </a:r>
            <a:r>
              <a:rPr lang="en-US" dirty="0" err="1"/>
              <a:t>usun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id-ID" dirty="0"/>
              <a:t>penyelesaian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id-ID" dirty="0"/>
              <a:t>tersebut?</a:t>
            </a:r>
            <a:endParaRPr lang="en-US" dirty="0"/>
          </a:p>
          <a:p>
            <a:pPr marL="11430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75386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1302</TotalTime>
  <Words>47</Words>
  <Application>Microsoft Office PowerPoint</Application>
  <PresentationFormat>Tampilan Layar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3</vt:i4>
      </vt:variant>
      <vt:variant>
        <vt:lpstr>Judul Slide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Century Gothic</vt:lpstr>
      <vt:lpstr>slide default FRI</vt:lpstr>
      <vt:lpstr>1_slide default FRI</vt:lpstr>
      <vt:lpstr>Adjacency</vt:lpstr>
      <vt:lpstr>TUGAS KEENAM  IMPLEMENTASI MANAJEMEN PROYEK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Ruslan Yogaswara</cp:lastModifiedBy>
  <cp:revision>146</cp:revision>
  <cp:lastPrinted>2017-12-04T13:14:42Z</cp:lastPrinted>
  <dcterms:created xsi:type="dcterms:W3CDTF">2014-03-05T18:05:44Z</dcterms:created>
  <dcterms:modified xsi:type="dcterms:W3CDTF">2021-10-27T08:49:17Z</dcterms:modified>
</cp:coreProperties>
</file>