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  <p:sldMasterId id="2147483738" r:id="rId3"/>
  </p:sldMasterIdLst>
  <p:notesMasterIdLst>
    <p:notesMasterId r:id="rId5"/>
  </p:notesMasterIdLst>
  <p:handoutMasterIdLst>
    <p:handoutMasterId r:id="rId6"/>
  </p:handoutMasterIdLst>
  <p:sldIdLst>
    <p:sldId id="507" r:id="rId4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 varScale="1">
        <p:scale>
          <a:sx n="65" d="100"/>
          <a:sy n="65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C6382-AB5B-47B3-AA8C-98DADAC73E4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6DEC9-9BB9-49DF-AA03-4CC6D777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8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5E89CE0-C267-4E98-A1A8-53F9877CF700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26A4FC-D00D-4A8E-9D5F-E046473C5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9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5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62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462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55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82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6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5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3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30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701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3357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3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58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047750" y="845500"/>
            <a:ext cx="69966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1131501" y="2070600"/>
            <a:ext cx="33398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"/>
          </p:nvPr>
        </p:nvSpPr>
        <p:spPr>
          <a:xfrm>
            <a:off x="4672563" y="2070600"/>
            <a:ext cx="3339899" cy="3554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3" name="Shape 203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207" name="Shape 207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208" name="Shape 20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09" name="Shape 20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1" name="Shape 211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212" name="Shape 212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237" name="Shape 237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579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26775" y="2677834"/>
            <a:ext cx="9210650" cy="4230167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>
            <a:off x="-26775" y="2852933"/>
            <a:ext cx="9210650" cy="4055067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 rot="8100000">
            <a:off x="1847980" y="24194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76" name="Shape 76"/>
          <p:cNvSpPr/>
          <p:nvPr/>
        </p:nvSpPr>
        <p:spPr>
          <a:xfrm rot="8100000">
            <a:off x="6038980" y="27978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 rot="8100000">
            <a:off x="7181980" y="28423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78" name="Shape 78"/>
          <p:cNvGrpSpPr/>
          <p:nvPr/>
        </p:nvGrpSpPr>
        <p:grpSpPr>
          <a:xfrm>
            <a:off x="-9525" y="2698767"/>
            <a:ext cx="9167825" cy="793733"/>
            <a:chOff x="-9525" y="4462475"/>
            <a:chExt cx="9167825" cy="595300"/>
          </a:xfrm>
        </p:grpSpPr>
        <p:sp>
          <p:nvSpPr>
            <p:cNvPr id="79" name="Shape 7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0" name="Shape 8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2" name="Shape 82"/>
          <p:cNvGrpSpPr/>
          <p:nvPr/>
        </p:nvGrpSpPr>
        <p:grpSpPr>
          <a:xfrm>
            <a:off x="-42837" y="2673450"/>
            <a:ext cx="9229574" cy="857049"/>
            <a:chOff x="-42837" y="4443487"/>
            <a:chExt cx="9229574" cy="642787"/>
          </a:xfrm>
        </p:grpSpPr>
        <p:sp>
          <p:nvSpPr>
            <p:cNvPr id="83" name="Shape 8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08" name="Shape 108"/>
          <p:cNvSpPr/>
          <p:nvPr/>
        </p:nvSpPr>
        <p:spPr>
          <a:xfrm>
            <a:off x="2990701" y="28637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1085701" y="32447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4895701" y="27701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 rot="8100000">
            <a:off x="8699949" y="25210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ctrTitle"/>
          </p:nvPr>
        </p:nvSpPr>
        <p:spPr>
          <a:xfrm>
            <a:off x="2309351" y="4041534"/>
            <a:ext cx="5214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309441" y="5412334"/>
            <a:ext cx="5214599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4911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519976" y="2882401"/>
            <a:ext cx="6104099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3000" i="1"/>
            </a:lvl1pPr>
            <a:lvl2pPr algn="ctr" rtl="0">
              <a:spcBef>
                <a:spcPts val="0"/>
              </a:spcBef>
              <a:buSzPct val="100000"/>
              <a:defRPr sz="3000" i="1"/>
            </a:lvl2pPr>
            <a:lvl3pPr algn="ctr" rtl="0">
              <a:spcBef>
                <a:spcPts val="0"/>
              </a:spcBef>
              <a:buSzPct val="100000"/>
              <a:defRPr sz="3000" i="1"/>
            </a:lvl3pPr>
            <a:lvl4pPr algn="ctr" rtl="0">
              <a:spcBef>
                <a:spcPts val="0"/>
              </a:spcBef>
              <a:buSzPct val="100000"/>
              <a:defRPr sz="3000" i="1"/>
            </a:lvl4pPr>
            <a:lvl5pPr algn="ctr" rtl="0">
              <a:spcBef>
                <a:spcPts val="0"/>
              </a:spcBef>
              <a:buSzPct val="100000"/>
              <a:defRPr sz="3000" i="1"/>
            </a:lvl5pPr>
            <a:lvl6pPr algn="ctr" rtl="0">
              <a:spcBef>
                <a:spcPts val="0"/>
              </a:spcBef>
              <a:buSzPct val="100000"/>
              <a:defRPr sz="3000" i="1"/>
            </a:lvl6pPr>
            <a:lvl7pPr algn="ctr" rtl="0">
              <a:spcBef>
                <a:spcPts val="0"/>
              </a:spcBef>
              <a:buSzPct val="100000"/>
              <a:defRPr sz="3000" i="1"/>
            </a:lvl7pPr>
            <a:lvl8pPr algn="ctr" rtl="0">
              <a:spcBef>
                <a:spcPts val="0"/>
              </a:spcBef>
              <a:buSzPct val="100000"/>
              <a:defRPr sz="3000" i="1"/>
            </a:lvl8pPr>
            <a:lvl9pPr algn="ctr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3593400" y="737025"/>
            <a:ext cx="1957200" cy="8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9600">
                <a:solidFill>
                  <a:srgbClr val="00CEF6"/>
                </a:solidFill>
              </a:rPr>
              <a:t>“</a:t>
            </a:r>
          </a:p>
        </p:txBody>
      </p:sp>
      <p:sp>
        <p:nvSpPr>
          <p:cNvPr id="117" name="Shape 117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18" name="Shape 118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19" name="Shape 119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21" name="Shape 121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122" name="Shape 122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123" name="Shape 12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4" name="Shape 12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25" name="Shape 12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26" name="Shape 126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127" name="Shape 12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52" name="Shape 152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55" name="Shape 155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011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047750" y="845500"/>
            <a:ext cx="6996600" cy="954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1075850" y="2053567"/>
            <a:ext cx="6996600" cy="256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-28575" y="5929034"/>
            <a:ext cx="9191625" cy="949969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0" name="Shape 160"/>
          <p:cNvSpPr/>
          <p:nvPr/>
        </p:nvSpPr>
        <p:spPr>
          <a:xfrm>
            <a:off x="-28575" y="6104148"/>
            <a:ext cx="9191625" cy="779251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 rot="8100000">
            <a:off x="1847980" y="5670624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62" name="Shape 162"/>
          <p:cNvSpPr/>
          <p:nvPr/>
        </p:nvSpPr>
        <p:spPr>
          <a:xfrm rot="8100000">
            <a:off x="6038980" y="6049091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 rot="8100000">
            <a:off x="7181980" y="6093557"/>
            <a:ext cx="122612" cy="163483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-9525" y="5949967"/>
            <a:ext cx="9167825" cy="793733"/>
            <a:chOff x="-9525" y="4462475"/>
            <a:chExt cx="9167825" cy="595300"/>
          </a:xfrm>
        </p:grpSpPr>
        <p:sp>
          <p:nvSpPr>
            <p:cNvPr id="165" name="Shape 16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6" name="Shape 16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8" name="Shape 168"/>
          <p:cNvGrpSpPr/>
          <p:nvPr/>
        </p:nvGrpSpPr>
        <p:grpSpPr>
          <a:xfrm>
            <a:off x="-42837" y="5924650"/>
            <a:ext cx="9229574" cy="857049"/>
            <a:chOff x="-42837" y="4443487"/>
            <a:chExt cx="9229574" cy="642787"/>
          </a:xfrm>
        </p:grpSpPr>
        <p:sp>
          <p:nvSpPr>
            <p:cNvPr id="169" name="Shape 16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>
                <a:solidFill>
                  <a:srgbClr val="2F2B20"/>
                </a:solidFill>
              </a:endParaRPr>
            </a:p>
          </p:txBody>
        </p:sp>
      </p:grpSp>
      <p:sp>
        <p:nvSpPr>
          <p:cNvPr id="194" name="Shape 194"/>
          <p:cNvSpPr/>
          <p:nvPr/>
        </p:nvSpPr>
        <p:spPr>
          <a:xfrm>
            <a:off x="2990701" y="6114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085701" y="6495934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4895701" y="6021375"/>
            <a:ext cx="114599" cy="1527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 rot="8100000">
            <a:off x="8699949" y="5772224"/>
            <a:ext cx="122612" cy="163483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773113"/>
            <a:ext cx="8401050" cy="6746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600200"/>
            <a:ext cx="4141787" cy="4754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143375" cy="4754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id-ID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endParaRPr lang="en-US" altLang="id-ID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68275"/>
          </a:xfrm>
        </p:spPr>
        <p:txBody>
          <a:bodyPr/>
          <a:lstStyle>
            <a:lvl1pPr>
              <a:defRPr/>
            </a:lvl1pPr>
          </a:lstStyle>
          <a:p>
            <a:fld id="{99C921C3-44F4-4CBD-84E0-72E0546DBB0A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159250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22" y="285750"/>
            <a:ext cx="7543800" cy="1450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723" y="6459539"/>
            <a:ext cx="1853803" cy="365125"/>
          </a:xfrm>
        </p:spPr>
        <p:txBody>
          <a:bodyPr/>
          <a:lstStyle>
            <a:lvl1pPr>
              <a:defRPr/>
            </a:lvl1pPr>
          </a:lstStyle>
          <a:p>
            <a:fld id="{422927DA-EDA5-45F2-9ABF-55473CD02BAE}" type="datetime1">
              <a:rPr lang="en-US" altLang="zh-CN">
                <a:solidFill>
                  <a:srgbClr val="DFDCB7"/>
                </a:solidFill>
              </a:rPr>
              <a:pPr/>
              <a:t>9/20/2021</a:t>
            </a:fld>
            <a:endParaRPr lang="en-US" altLang="zh-CN" sz="1800">
              <a:solidFill>
                <a:srgbClr val="2F2B2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2" y="6459539"/>
            <a:ext cx="3617119" cy="365125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4738" y="6459539"/>
            <a:ext cx="984647" cy="365125"/>
          </a:xfrm>
        </p:spPr>
        <p:txBody>
          <a:bodyPr/>
          <a:lstStyle>
            <a:lvl1pPr>
              <a:defRPr/>
            </a:lvl1pPr>
          </a:lstStyle>
          <a:p>
            <a:fld id="{A049EF59-A409-4B2C-917E-22C6858A5F3E}" type="slidenum">
              <a:rPr lang="en-US" altLang="zh-CN"/>
              <a:pPr/>
              <a:t>‹#›</a:t>
            </a:fld>
            <a:endParaRPr lang="en-US" altLang="zh-CN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3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9/20/2021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6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8096250" cy="114300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675E47"/>
                </a:solidFill>
              </a:rPr>
              <a:t>TUGAS </a:t>
            </a:r>
            <a:r>
              <a:rPr lang="id-ID" sz="3200" dirty="0" smtClean="0">
                <a:solidFill>
                  <a:srgbClr val="675E47"/>
                </a:solidFill>
              </a:rPr>
              <a:t>KETIGA</a:t>
            </a:r>
            <a:r>
              <a:rPr lang="en-US" sz="3200" dirty="0">
                <a:solidFill>
                  <a:srgbClr val="675E47"/>
                </a:solidFill>
              </a:rPr>
              <a:t/>
            </a:r>
            <a:br>
              <a:rPr lang="en-US" sz="3200" dirty="0">
                <a:solidFill>
                  <a:srgbClr val="675E47"/>
                </a:solidFill>
              </a:rPr>
            </a:br>
            <a:r>
              <a:rPr lang="en-US" sz="3200" dirty="0">
                <a:solidFill>
                  <a:srgbClr val="675E47"/>
                </a:solidFill>
              </a:rPr>
              <a:t>IMPLEMENTASI MANAJEMEN PROYEK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id-ID" dirty="0" smtClean="0"/>
          </a:p>
          <a:p>
            <a:pPr marL="114300" indent="0" algn="ctr">
              <a:buNone/>
            </a:pPr>
            <a:endParaRPr lang="id-ID" dirty="0"/>
          </a:p>
          <a:p>
            <a:pPr marL="114300" indent="0" algn="ctr">
              <a:buNone/>
            </a:pPr>
            <a:r>
              <a:rPr lang="en-US" sz="2800" dirty="0" err="1" smtClean="0"/>
              <a:t>Rumuskan</a:t>
            </a:r>
            <a:r>
              <a:rPr lang="en-US" sz="2800" dirty="0" smtClean="0"/>
              <a:t> </a:t>
            </a:r>
            <a:r>
              <a:rPr lang="en-US" sz="2800" dirty="0"/>
              <a:t>Project Charter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 smtClean="0"/>
              <a:t>proyek</a:t>
            </a:r>
            <a:r>
              <a:rPr lang="id-ID" sz="2800" dirty="0"/>
              <a:t> </a:t>
            </a:r>
            <a:r>
              <a:rPr lang="id-ID" sz="2800" dirty="0" smtClean="0"/>
              <a:t>yang sedang Anda kaji </a:t>
            </a:r>
            <a:r>
              <a:rPr lang="en-US" sz="2800" dirty="0" err="1" smtClean="0"/>
              <a:t>tersebut</a:t>
            </a:r>
            <a:r>
              <a:rPr lang="en-US" sz="2800" dirty="0"/>
              <a:t>?</a:t>
            </a:r>
          </a:p>
          <a:p>
            <a:pPr marL="574675" lvl="0" indent="0" algn="ctr">
              <a:buClr>
                <a:srgbClr val="A9A57C"/>
              </a:buClr>
              <a:buNone/>
            </a:pPr>
            <a:r>
              <a:rPr lang="en-US" sz="2000" dirty="0">
                <a:solidFill>
                  <a:srgbClr val="2F2B20"/>
                </a:solidFill>
              </a:rPr>
              <a:t>(</a:t>
            </a:r>
            <a:r>
              <a:rPr lang="en-US" sz="2000" dirty="0" err="1">
                <a:solidFill>
                  <a:srgbClr val="2F2B20"/>
                </a:solidFill>
              </a:rPr>
              <a:t>lihat</a:t>
            </a:r>
            <a:r>
              <a:rPr lang="en-US" sz="2000" dirty="0">
                <a:solidFill>
                  <a:srgbClr val="2F2B20"/>
                </a:solidFill>
              </a:rPr>
              <a:t> </a:t>
            </a:r>
            <a:r>
              <a:rPr lang="en-US" sz="2000" dirty="0" err="1">
                <a:solidFill>
                  <a:srgbClr val="2F2B20"/>
                </a:solidFill>
              </a:rPr>
              <a:t>contohnya</a:t>
            </a:r>
            <a:r>
              <a:rPr lang="en-US" sz="2000" dirty="0">
                <a:solidFill>
                  <a:srgbClr val="2F2B20"/>
                </a:solidFill>
              </a:rPr>
              <a:t> pada </a:t>
            </a:r>
            <a:r>
              <a:rPr lang="en-US" sz="2000" dirty="0" err="1">
                <a:solidFill>
                  <a:srgbClr val="2F2B20"/>
                </a:solidFill>
              </a:rPr>
              <a:t>materi</a:t>
            </a:r>
            <a:r>
              <a:rPr lang="en-US" sz="2000" dirty="0">
                <a:solidFill>
                  <a:srgbClr val="2F2B20"/>
                </a:solidFill>
              </a:rPr>
              <a:t> </a:t>
            </a:r>
            <a:r>
              <a:rPr lang="en-US" sz="2000" dirty="0" err="1">
                <a:solidFill>
                  <a:srgbClr val="2F2B20"/>
                </a:solidFill>
              </a:rPr>
              <a:t>perkuliahan</a:t>
            </a:r>
            <a:r>
              <a:rPr lang="en-US" sz="2000" dirty="0">
                <a:solidFill>
                  <a:srgbClr val="2F2B20"/>
                </a:solidFill>
              </a:rPr>
              <a:t>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6489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1_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default FRI.thmx</Template>
  <TotalTime>1295</TotalTime>
  <Words>20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slide default FRI</vt:lpstr>
      <vt:lpstr>1_slide default FRI</vt:lpstr>
      <vt:lpstr>Adjacency</vt:lpstr>
      <vt:lpstr>TUGAS KETIGA IMPLEMENTASI MANAJEMEN PROYEK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 TEKNIK</dc:title>
  <dc:creator>lenovo</dc:creator>
  <cp:lastModifiedBy>Irsyad</cp:lastModifiedBy>
  <cp:revision>145</cp:revision>
  <cp:lastPrinted>2017-12-04T13:14:42Z</cp:lastPrinted>
  <dcterms:created xsi:type="dcterms:W3CDTF">2014-03-05T18:05:44Z</dcterms:created>
  <dcterms:modified xsi:type="dcterms:W3CDTF">2021-09-20T02:31:53Z</dcterms:modified>
</cp:coreProperties>
</file>