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453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5" d="100"/>
          <a:sy n="65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9/22/2021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9/22/2021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4373"/>
            <a:ext cx="8096250" cy="1293028"/>
          </a:xfrm>
        </p:spPr>
        <p:txBody>
          <a:bodyPr/>
          <a:lstStyle/>
          <a:p>
            <a:pPr algn="ctr"/>
            <a:r>
              <a:rPr lang="en-US" sz="3200" dirty="0"/>
              <a:t>TUGAS </a:t>
            </a:r>
            <a:r>
              <a:rPr lang="id-ID" sz="3200" dirty="0" smtClean="0"/>
              <a:t>PERTAMA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IMPLEMENTASI MANAJEMEN PROYEK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id-ID" dirty="0" smtClean="0"/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id-ID" sz="2800" dirty="0" smtClean="0"/>
              <a:t>Tetapkan Pasangan </a:t>
            </a:r>
            <a:r>
              <a:rPr lang="id-ID" sz="2800" dirty="0" smtClean="0"/>
              <a:t>Dalam Pengerjaan </a:t>
            </a:r>
            <a:r>
              <a:rPr lang="id-ID" sz="2800" dirty="0"/>
              <a:t>Tugas-Tugas  </a:t>
            </a:r>
            <a:r>
              <a:rPr lang="id-ID" sz="2800" dirty="0" smtClean="0"/>
              <a:t>Implementasi Manajemen Proyek</a:t>
            </a:r>
          </a:p>
          <a:p>
            <a:pPr marL="114300" indent="0" algn="ctr">
              <a:buNone/>
            </a:pPr>
            <a:r>
              <a:rPr lang="id-ID" sz="2800" dirty="0" smtClean="0"/>
              <a:t>(1 Kelompok : 2</a:t>
            </a:r>
            <a:r>
              <a:rPr lang="en-US" sz="2800" dirty="0" smtClean="0"/>
              <a:t> orang</a:t>
            </a:r>
            <a:r>
              <a:rPr lang="id-ID" sz="2800" dirty="0" smtClean="0"/>
              <a:t>)</a:t>
            </a: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070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1307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slide default FRI</vt:lpstr>
      <vt:lpstr>1_slide default FRI</vt:lpstr>
      <vt:lpstr>Adjacency</vt:lpstr>
      <vt:lpstr>TUGAS PERTAMA  IMPLEMENTASI MANAJEMEN PROYEK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Irsyad</cp:lastModifiedBy>
  <cp:revision>146</cp:revision>
  <cp:lastPrinted>2017-12-04T13:14:42Z</cp:lastPrinted>
  <dcterms:created xsi:type="dcterms:W3CDTF">2014-03-05T18:05:44Z</dcterms:created>
  <dcterms:modified xsi:type="dcterms:W3CDTF">2021-09-22T09:10:32Z</dcterms:modified>
</cp:coreProperties>
</file>