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3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298D-1188-4DB9-90AE-A0F64286A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0E7DB-5A9A-4EFD-AEBC-D661B51CC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599A1-C4AC-4589-A654-03CE382C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782E-141F-4C40-A4AB-4EECB908CEE6}" type="datetimeFigureOut">
              <a:rPr lang="en-ID" smtClean="0"/>
              <a:t>12/11/2021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A8B2F-06C5-4C17-A7D8-36266AA0A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95FB4-C4C9-4956-9147-ACBE6545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0034-FD83-4289-830D-2527BA23E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697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15B6-4EB7-4C63-BADE-C0ED2495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E5C23-2DB7-41AF-BE9B-F7B6CBE8C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918B2-AA87-4843-8EA1-B43EC7CA5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782E-141F-4C40-A4AB-4EECB908CEE6}" type="datetimeFigureOut">
              <a:rPr lang="en-ID" smtClean="0"/>
              <a:t>12/11/2021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A3C86-4A5F-48AB-AB4B-0904101E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B1F1-3B06-43B6-A730-2E63458C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0034-FD83-4289-830D-2527BA23E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5748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2FE3E-0D04-47DD-A777-90BF1C31E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01297-85A4-48C5-8434-C0430FE6C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1256E-5EB6-42AA-B8EF-396FD1797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782E-141F-4C40-A4AB-4EECB908CEE6}" type="datetimeFigureOut">
              <a:rPr lang="en-ID" smtClean="0"/>
              <a:t>12/11/2021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884A9-F216-46F0-B06B-87AADB2E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8174A-0FD3-49F4-BFB0-BDA77BB7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0034-FD83-4289-830D-2527BA23E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622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F9AD-32E6-4860-B8AA-7F632AFD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36763-CEB2-4CD7-9394-ED7E3EF39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DE88F-B9C8-4BE0-91AC-1F4E312E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782E-141F-4C40-A4AB-4EECB908CEE6}" type="datetimeFigureOut">
              <a:rPr lang="en-ID" smtClean="0"/>
              <a:t>12/11/2021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6ECA7-5A12-462B-8085-DC2354CC4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8A97A-E6D5-4DB7-AE2D-634839F54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0034-FD83-4289-830D-2527BA23E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680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4FEE-AB2B-400C-8974-8B929452B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BDDB4-FAD9-4E4B-8752-4B4C4C3F6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14F1C-4441-470F-ADCD-A0911E2AC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782E-141F-4C40-A4AB-4EECB908CEE6}" type="datetimeFigureOut">
              <a:rPr lang="en-ID" smtClean="0"/>
              <a:t>12/11/2021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4587D-6C80-4665-87FC-24BCEA8C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BA697-B929-43AD-8E06-33332CE4B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0034-FD83-4289-830D-2527BA23E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195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6B60-A395-4CD8-AEEA-24266F76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65564-3791-4BDE-A3FD-0F4514E06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6C02F-1DC5-4FB2-917C-C11433F55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B883C-A5A5-4561-A434-D012743DF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782E-141F-4C40-A4AB-4EECB908CEE6}" type="datetimeFigureOut">
              <a:rPr lang="en-ID" smtClean="0"/>
              <a:t>12/11/2021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60CAC-9364-4B52-8FE7-B3D95331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3ACD0-0F55-4C74-A555-70CE01CB1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0034-FD83-4289-830D-2527BA23E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3849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E685-A5B0-48F6-AD88-6A2C03AF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DF127-CF37-4D36-8911-CB5E17419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A8D7D-5170-4483-AF8E-1873C202A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5E8CF-5690-47EE-942D-96537331E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C9DCC1-0A44-4C56-AAF6-2E2572B01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1D9602-FBEA-4FE9-B638-72B6B71C0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782E-141F-4C40-A4AB-4EECB908CEE6}" type="datetimeFigureOut">
              <a:rPr lang="en-ID" smtClean="0"/>
              <a:t>12/11/2021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838BC3-8BCE-4637-A6C0-A1DF56FF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41670-CABA-43B2-AD5D-08A909F9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0034-FD83-4289-830D-2527BA23E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807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ABF7-7560-4882-9B49-1FA51035F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8D3D7D-7D12-4D6A-BB5D-040DB74E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782E-141F-4C40-A4AB-4EECB908CEE6}" type="datetimeFigureOut">
              <a:rPr lang="en-ID" smtClean="0"/>
              <a:t>12/11/2021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656D6-B4BA-4736-AE66-78DD032E3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163C5-AD37-4CB8-B10F-29C423A3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0034-FD83-4289-830D-2527BA23E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078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334186-A95D-40A1-B372-483254E0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782E-141F-4C40-A4AB-4EECB908CEE6}" type="datetimeFigureOut">
              <a:rPr lang="en-ID" smtClean="0"/>
              <a:t>12/11/2021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1190CA-CF20-4FE5-8E47-43543474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7C551-ADCB-4545-B62E-AC7EA349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0034-FD83-4289-830D-2527BA23E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22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22D6-60A4-40B6-926A-2D53D0F25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942E6-919F-4C5E-964D-50A2EE4DE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BD1CC-4E4C-48CA-AE7E-2FB21C2CC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E834B-5642-4AEF-BD40-92842D683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782E-141F-4C40-A4AB-4EECB908CEE6}" type="datetimeFigureOut">
              <a:rPr lang="en-ID" smtClean="0"/>
              <a:t>12/11/2021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FC59C-C401-4CE5-8679-9A8FE4A69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794BA-62FD-4AD6-8D9B-89260381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0034-FD83-4289-830D-2527BA23E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324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DB26-8D35-45D2-B0DA-1778512CA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4A5D31-1B42-4DD2-BDFD-921444E7D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5AD6E-CFB8-463F-8110-A3417D7CB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24909-84E0-4911-88A4-62162689D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782E-141F-4C40-A4AB-4EECB908CEE6}" type="datetimeFigureOut">
              <a:rPr lang="en-ID" smtClean="0"/>
              <a:t>12/11/2021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3E577-8378-4E6D-A324-DD8299BA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D9FFC-E5A6-405A-8680-74873990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0034-FD83-4289-830D-2527BA23E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574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3DACFD-2B48-465F-826D-3F7D8DE0D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00460-439C-46CA-A05E-CEBDF3F64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7C66E-C735-406A-B2F5-33BE155558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F782E-141F-4C40-A4AB-4EECB908CEE6}" type="datetimeFigureOut">
              <a:rPr lang="en-ID" smtClean="0"/>
              <a:t>12/11/2021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244A8-E3CE-4296-8244-982BC2F00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9AA77-08AB-44B0-88C7-712075246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10034-FD83-4289-830D-2527BA23E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087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F11B12-85BC-427A-81E1-687E6D470805}"/>
              </a:ext>
            </a:extLst>
          </p:cNvPr>
          <p:cNvSpPr/>
          <p:nvPr/>
        </p:nvSpPr>
        <p:spPr>
          <a:xfrm>
            <a:off x="213064" y="3207058"/>
            <a:ext cx="1216240" cy="437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5F62B6-800A-4A88-9007-BB03DC921CE0}"/>
              </a:ext>
            </a:extLst>
          </p:cNvPr>
          <p:cNvSpPr/>
          <p:nvPr/>
        </p:nvSpPr>
        <p:spPr>
          <a:xfrm>
            <a:off x="2069976" y="1919982"/>
            <a:ext cx="1008343" cy="585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tx1"/>
                </a:solidFill>
              </a:rPr>
              <a:t>A(4)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7270A6-9D6E-4CE5-88D9-2B5078854780}"/>
              </a:ext>
            </a:extLst>
          </p:cNvPr>
          <p:cNvSpPr/>
          <p:nvPr/>
        </p:nvSpPr>
        <p:spPr>
          <a:xfrm>
            <a:off x="2069976" y="4347802"/>
            <a:ext cx="1008343" cy="585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tx1"/>
                </a:solidFill>
              </a:rPr>
              <a:t>B(6)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049B36-CAF6-4E47-93AB-8E1DC8668871}"/>
              </a:ext>
            </a:extLst>
          </p:cNvPr>
          <p:cNvSpPr/>
          <p:nvPr/>
        </p:nvSpPr>
        <p:spPr>
          <a:xfrm>
            <a:off x="4279692" y="1609340"/>
            <a:ext cx="1008342" cy="585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tx1"/>
                </a:solidFill>
              </a:rPr>
              <a:t>C(2)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3B1D1D-E9A2-44E1-8656-1B33843E3E60}"/>
              </a:ext>
            </a:extLst>
          </p:cNvPr>
          <p:cNvSpPr/>
          <p:nvPr/>
        </p:nvSpPr>
        <p:spPr>
          <a:xfrm>
            <a:off x="4285330" y="4418825"/>
            <a:ext cx="1008342" cy="585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tx1"/>
                </a:solidFill>
              </a:rPr>
              <a:t>D(6)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B1C8DD-177B-484C-9163-84857E84D02B}"/>
              </a:ext>
            </a:extLst>
          </p:cNvPr>
          <p:cNvSpPr/>
          <p:nvPr/>
        </p:nvSpPr>
        <p:spPr>
          <a:xfrm>
            <a:off x="6489406" y="3103548"/>
            <a:ext cx="1008343" cy="585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tx1"/>
                </a:solidFill>
              </a:rPr>
              <a:t>E(3)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760687-159D-45E1-ADCE-B50AD9B1DC7F}"/>
              </a:ext>
            </a:extLst>
          </p:cNvPr>
          <p:cNvSpPr/>
          <p:nvPr/>
        </p:nvSpPr>
        <p:spPr>
          <a:xfrm>
            <a:off x="6489407" y="1609339"/>
            <a:ext cx="1008342" cy="585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tx1"/>
                </a:solidFill>
              </a:rPr>
              <a:t>F(3)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A8D4CE-F95C-467E-B378-BFA2038A9839}"/>
              </a:ext>
            </a:extLst>
          </p:cNvPr>
          <p:cNvSpPr/>
          <p:nvPr/>
        </p:nvSpPr>
        <p:spPr>
          <a:xfrm>
            <a:off x="8473010" y="4333937"/>
            <a:ext cx="1008342" cy="585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tx1"/>
                </a:solidFill>
              </a:rPr>
              <a:t>G(5)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EFABC02-43A2-40D9-9364-636CB641C943}"/>
              </a:ext>
            </a:extLst>
          </p:cNvPr>
          <p:cNvSpPr/>
          <p:nvPr/>
        </p:nvSpPr>
        <p:spPr>
          <a:xfrm>
            <a:off x="10512641" y="3207058"/>
            <a:ext cx="1216240" cy="437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3E4A05-487E-4071-905B-653CF6A52831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429304" y="2212953"/>
            <a:ext cx="640672" cy="1212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5197C9-3974-412B-AE93-CE8D6C86B51A}"/>
              </a:ext>
            </a:extLst>
          </p:cNvPr>
          <p:cNvCxnSpPr>
            <a:stCxn id="4" idx="3"/>
            <a:endCxn id="17" idx="1"/>
          </p:cNvCxnSpPr>
          <p:nvPr/>
        </p:nvCxnSpPr>
        <p:spPr>
          <a:xfrm>
            <a:off x="1429304" y="3425671"/>
            <a:ext cx="640672" cy="121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6746A2-CB10-44FB-BF7E-CCA8797DED97}"/>
              </a:ext>
            </a:extLst>
          </p:cNvPr>
          <p:cNvCxnSpPr>
            <a:stCxn id="5" idx="3"/>
            <a:endCxn id="18" idx="1"/>
          </p:cNvCxnSpPr>
          <p:nvPr/>
        </p:nvCxnSpPr>
        <p:spPr>
          <a:xfrm flipV="1">
            <a:off x="3078319" y="1902311"/>
            <a:ext cx="1201373" cy="31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D1ED42-7749-4570-9B12-AEAE8A82E36E}"/>
              </a:ext>
            </a:extLst>
          </p:cNvPr>
          <p:cNvCxnSpPr>
            <a:stCxn id="17" idx="3"/>
            <a:endCxn id="31" idx="1"/>
          </p:cNvCxnSpPr>
          <p:nvPr/>
        </p:nvCxnSpPr>
        <p:spPr>
          <a:xfrm>
            <a:off x="3078319" y="4640773"/>
            <a:ext cx="1207011" cy="7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C970BF-02C4-44E5-B4AC-B79DF87DF0E5}"/>
              </a:ext>
            </a:extLst>
          </p:cNvPr>
          <p:cNvCxnSpPr>
            <a:stCxn id="17" idx="3"/>
            <a:endCxn id="33" idx="1"/>
          </p:cNvCxnSpPr>
          <p:nvPr/>
        </p:nvCxnSpPr>
        <p:spPr>
          <a:xfrm flipV="1">
            <a:off x="3078319" y="3396519"/>
            <a:ext cx="3411087" cy="124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F0D452-5545-49F7-A20E-F1527EA39574}"/>
              </a:ext>
            </a:extLst>
          </p:cNvPr>
          <p:cNvCxnSpPr>
            <a:stCxn id="18" idx="3"/>
            <a:endCxn id="33" idx="1"/>
          </p:cNvCxnSpPr>
          <p:nvPr/>
        </p:nvCxnSpPr>
        <p:spPr>
          <a:xfrm>
            <a:off x="5288034" y="1902311"/>
            <a:ext cx="1201372" cy="149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AC2200E-B7AA-40B0-AD30-3CDFBF4AF101}"/>
              </a:ext>
            </a:extLst>
          </p:cNvPr>
          <p:cNvCxnSpPr>
            <a:stCxn id="18" idx="3"/>
            <a:endCxn id="35" idx="1"/>
          </p:cNvCxnSpPr>
          <p:nvPr/>
        </p:nvCxnSpPr>
        <p:spPr>
          <a:xfrm flipV="1">
            <a:off x="5288034" y="1902310"/>
            <a:ext cx="12013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16D3E76-BEE1-4D5B-89E9-CEBF7D4C3498}"/>
              </a:ext>
            </a:extLst>
          </p:cNvPr>
          <p:cNvCxnSpPr>
            <a:stCxn id="17" idx="3"/>
            <a:endCxn id="35" idx="1"/>
          </p:cNvCxnSpPr>
          <p:nvPr/>
        </p:nvCxnSpPr>
        <p:spPr>
          <a:xfrm flipV="1">
            <a:off x="3078319" y="1902310"/>
            <a:ext cx="3411088" cy="273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F68BCDA-14AB-4D5D-B020-B05A93FCE175}"/>
              </a:ext>
            </a:extLst>
          </p:cNvPr>
          <p:cNvCxnSpPr>
            <a:stCxn id="31" idx="3"/>
            <a:endCxn id="37" idx="1"/>
          </p:cNvCxnSpPr>
          <p:nvPr/>
        </p:nvCxnSpPr>
        <p:spPr>
          <a:xfrm flipV="1">
            <a:off x="5293672" y="4626908"/>
            <a:ext cx="3179338" cy="8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2288623-5159-4AF5-A65D-94B1980E5A3A}"/>
              </a:ext>
            </a:extLst>
          </p:cNvPr>
          <p:cNvCxnSpPr>
            <a:stCxn id="33" idx="3"/>
            <a:endCxn id="37" idx="1"/>
          </p:cNvCxnSpPr>
          <p:nvPr/>
        </p:nvCxnSpPr>
        <p:spPr>
          <a:xfrm>
            <a:off x="7497749" y="3396519"/>
            <a:ext cx="975261" cy="123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6232791-FB50-4FFA-8DB4-C39801FFE2B6}"/>
              </a:ext>
            </a:extLst>
          </p:cNvPr>
          <p:cNvCxnSpPr>
            <a:stCxn id="35" idx="3"/>
            <a:endCxn id="87" idx="1"/>
          </p:cNvCxnSpPr>
          <p:nvPr/>
        </p:nvCxnSpPr>
        <p:spPr>
          <a:xfrm>
            <a:off x="7497749" y="1902310"/>
            <a:ext cx="3014892" cy="1523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3C763F6-2733-4E86-B13D-5F856C1A28AE}"/>
              </a:ext>
            </a:extLst>
          </p:cNvPr>
          <p:cNvCxnSpPr>
            <a:stCxn id="37" idx="3"/>
            <a:endCxn id="87" idx="1"/>
          </p:cNvCxnSpPr>
          <p:nvPr/>
        </p:nvCxnSpPr>
        <p:spPr>
          <a:xfrm flipV="1">
            <a:off x="9481352" y="3425671"/>
            <a:ext cx="1031289" cy="1201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59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359465-0FAB-4634-85FF-32690F00E017}"/>
              </a:ext>
            </a:extLst>
          </p:cNvPr>
          <p:cNvSpPr/>
          <p:nvPr/>
        </p:nvSpPr>
        <p:spPr>
          <a:xfrm>
            <a:off x="213064" y="3207058"/>
            <a:ext cx="1216240" cy="437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F4E4C3-2CAD-4272-B24B-D4F9A55D6519}"/>
              </a:ext>
            </a:extLst>
          </p:cNvPr>
          <p:cNvSpPr/>
          <p:nvPr/>
        </p:nvSpPr>
        <p:spPr>
          <a:xfrm>
            <a:off x="10512641" y="3207058"/>
            <a:ext cx="1216240" cy="437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  <a:endParaRPr lang="en-ID" dirty="0">
              <a:solidFill>
                <a:schemeClr val="tx1"/>
              </a:solidFill>
            </a:endParaRP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E41A8E5E-7931-4F73-A15F-0E320E228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245746"/>
              </p:ext>
            </p:extLst>
          </p:nvPr>
        </p:nvGraphicFramePr>
        <p:xfrm>
          <a:off x="2042357" y="1616310"/>
          <a:ext cx="11373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664">
                  <a:extLst>
                    <a:ext uri="{9D8B030D-6E8A-4147-A177-3AD203B41FA5}">
                      <a16:colId xmlns:a16="http://schemas.microsoft.com/office/drawing/2014/main" val="2204725703"/>
                    </a:ext>
                  </a:extLst>
                </a:gridCol>
                <a:gridCol w="568664">
                  <a:extLst>
                    <a:ext uri="{9D8B030D-6E8A-4147-A177-3AD203B41FA5}">
                      <a16:colId xmlns:a16="http://schemas.microsoft.com/office/drawing/2014/main" val="604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77609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A(4)</a:t>
                      </a:r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9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51740"/>
                  </a:ext>
                </a:extLst>
              </a:tr>
            </a:tbl>
          </a:graphicData>
        </a:graphic>
      </p:graphicFrame>
      <p:graphicFrame>
        <p:nvGraphicFramePr>
          <p:cNvPr id="27" name="Table 25">
            <a:extLst>
              <a:ext uri="{FF2B5EF4-FFF2-40B4-BE49-F238E27FC236}">
                <a16:creationId xmlns:a16="http://schemas.microsoft.com/office/drawing/2014/main" id="{926B3058-C133-4FEE-B88C-95E676AC5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936982"/>
              </p:ext>
            </p:extLst>
          </p:nvPr>
        </p:nvGraphicFramePr>
        <p:xfrm>
          <a:off x="2042357" y="4129171"/>
          <a:ext cx="11373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664">
                  <a:extLst>
                    <a:ext uri="{9D8B030D-6E8A-4147-A177-3AD203B41FA5}">
                      <a16:colId xmlns:a16="http://schemas.microsoft.com/office/drawing/2014/main" val="2204725703"/>
                    </a:ext>
                  </a:extLst>
                </a:gridCol>
                <a:gridCol w="568664">
                  <a:extLst>
                    <a:ext uri="{9D8B030D-6E8A-4147-A177-3AD203B41FA5}">
                      <a16:colId xmlns:a16="http://schemas.microsoft.com/office/drawing/2014/main" val="604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77609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B(6)</a:t>
                      </a:r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9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51740"/>
                  </a:ext>
                </a:extLst>
              </a:tr>
            </a:tbl>
          </a:graphicData>
        </a:graphic>
      </p:graphicFrame>
      <p:graphicFrame>
        <p:nvGraphicFramePr>
          <p:cNvPr id="28" name="Table 25">
            <a:extLst>
              <a:ext uri="{FF2B5EF4-FFF2-40B4-BE49-F238E27FC236}">
                <a16:creationId xmlns:a16="http://schemas.microsoft.com/office/drawing/2014/main" id="{4C3E116C-59B5-40A3-8EAB-CBD71935D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746150"/>
              </p:ext>
            </p:extLst>
          </p:nvPr>
        </p:nvGraphicFramePr>
        <p:xfrm>
          <a:off x="4323427" y="1060050"/>
          <a:ext cx="11373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664">
                  <a:extLst>
                    <a:ext uri="{9D8B030D-6E8A-4147-A177-3AD203B41FA5}">
                      <a16:colId xmlns:a16="http://schemas.microsoft.com/office/drawing/2014/main" val="2204725703"/>
                    </a:ext>
                  </a:extLst>
                </a:gridCol>
                <a:gridCol w="568664">
                  <a:extLst>
                    <a:ext uri="{9D8B030D-6E8A-4147-A177-3AD203B41FA5}">
                      <a16:colId xmlns:a16="http://schemas.microsoft.com/office/drawing/2014/main" val="604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77609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C(2)</a:t>
                      </a:r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9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51740"/>
                  </a:ext>
                </a:extLst>
              </a:tr>
            </a:tbl>
          </a:graphicData>
        </a:graphic>
      </p:graphicFrame>
      <p:graphicFrame>
        <p:nvGraphicFramePr>
          <p:cNvPr id="29" name="Table 25">
            <a:extLst>
              <a:ext uri="{FF2B5EF4-FFF2-40B4-BE49-F238E27FC236}">
                <a16:creationId xmlns:a16="http://schemas.microsoft.com/office/drawing/2014/main" id="{5999E8E4-7245-492E-93ED-D3E8A2343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747486"/>
              </p:ext>
            </p:extLst>
          </p:nvPr>
        </p:nvGraphicFramePr>
        <p:xfrm>
          <a:off x="4323427" y="4685431"/>
          <a:ext cx="11373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664">
                  <a:extLst>
                    <a:ext uri="{9D8B030D-6E8A-4147-A177-3AD203B41FA5}">
                      <a16:colId xmlns:a16="http://schemas.microsoft.com/office/drawing/2014/main" val="2204725703"/>
                    </a:ext>
                  </a:extLst>
                </a:gridCol>
                <a:gridCol w="568664">
                  <a:extLst>
                    <a:ext uri="{9D8B030D-6E8A-4147-A177-3AD203B41FA5}">
                      <a16:colId xmlns:a16="http://schemas.microsoft.com/office/drawing/2014/main" val="604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77609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D(6)</a:t>
                      </a:r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9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51740"/>
                  </a:ext>
                </a:extLst>
              </a:tr>
            </a:tbl>
          </a:graphicData>
        </a:graphic>
      </p:graphicFrame>
      <p:graphicFrame>
        <p:nvGraphicFramePr>
          <p:cNvPr id="30" name="Table 25">
            <a:extLst>
              <a:ext uri="{FF2B5EF4-FFF2-40B4-BE49-F238E27FC236}">
                <a16:creationId xmlns:a16="http://schemas.microsoft.com/office/drawing/2014/main" id="{B185E871-BA57-4A7C-9B2D-75331343D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063696"/>
              </p:ext>
            </p:extLst>
          </p:nvPr>
        </p:nvGraphicFramePr>
        <p:xfrm>
          <a:off x="6868851" y="1060050"/>
          <a:ext cx="11373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664">
                  <a:extLst>
                    <a:ext uri="{9D8B030D-6E8A-4147-A177-3AD203B41FA5}">
                      <a16:colId xmlns:a16="http://schemas.microsoft.com/office/drawing/2014/main" val="2204725703"/>
                    </a:ext>
                  </a:extLst>
                </a:gridCol>
                <a:gridCol w="568664">
                  <a:extLst>
                    <a:ext uri="{9D8B030D-6E8A-4147-A177-3AD203B41FA5}">
                      <a16:colId xmlns:a16="http://schemas.microsoft.com/office/drawing/2014/main" val="604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77609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F(3)</a:t>
                      </a:r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9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51740"/>
                  </a:ext>
                </a:extLst>
              </a:tr>
            </a:tbl>
          </a:graphicData>
        </a:graphic>
      </p:graphicFrame>
      <p:graphicFrame>
        <p:nvGraphicFramePr>
          <p:cNvPr id="31" name="Table 25">
            <a:extLst>
              <a:ext uri="{FF2B5EF4-FFF2-40B4-BE49-F238E27FC236}">
                <a16:creationId xmlns:a16="http://schemas.microsoft.com/office/drawing/2014/main" id="{516286D3-48EE-4B43-8C17-E84089B4D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364393"/>
              </p:ext>
            </p:extLst>
          </p:nvPr>
        </p:nvGraphicFramePr>
        <p:xfrm>
          <a:off x="6868851" y="2869410"/>
          <a:ext cx="11373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664">
                  <a:extLst>
                    <a:ext uri="{9D8B030D-6E8A-4147-A177-3AD203B41FA5}">
                      <a16:colId xmlns:a16="http://schemas.microsoft.com/office/drawing/2014/main" val="2204725703"/>
                    </a:ext>
                  </a:extLst>
                </a:gridCol>
                <a:gridCol w="568664">
                  <a:extLst>
                    <a:ext uri="{9D8B030D-6E8A-4147-A177-3AD203B41FA5}">
                      <a16:colId xmlns:a16="http://schemas.microsoft.com/office/drawing/2014/main" val="604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77609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E(3)</a:t>
                      </a:r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9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51740"/>
                  </a:ext>
                </a:extLst>
              </a:tr>
            </a:tbl>
          </a:graphicData>
        </a:graphic>
      </p:graphicFrame>
      <p:graphicFrame>
        <p:nvGraphicFramePr>
          <p:cNvPr id="32" name="Table 25">
            <a:extLst>
              <a:ext uri="{FF2B5EF4-FFF2-40B4-BE49-F238E27FC236}">
                <a16:creationId xmlns:a16="http://schemas.microsoft.com/office/drawing/2014/main" id="{14EEC2CB-DBD2-4B88-A311-A1753E85B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27140"/>
              </p:ext>
            </p:extLst>
          </p:nvPr>
        </p:nvGraphicFramePr>
        <p:xfrm>
          <a:off x="9012317" y="4121348"/>
          <a:ext cx="11373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664">
                  <a:extLst>
                    <a:ext uri="{9D8B030D-6E8A-4147-A177-3AD203B41FA5}">
                      <a16:colId xmlns:a16="http://schemas.microsoft.com/office/drawing/2014/main" val="2204725703"/>
                    </a:ext>
                  </a:extLst>
                </a:gridCol>
                <a:gridCol w="568664">
                  <a:extLst>
                    <a:ext uri="{9D8B030D-6E8A-4147-A177-3AD203B41FA5}">
                      <a16:colId xmlns:a16="http://schemas.microsoft.com/office/drawing/2014/main" val="604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77609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G(5)</a:t>
                      </a:r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9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51740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C634CA4-741F-45A5-99BC-D67447B67CAE}"/>
              </a:ext>
            </a:extLst>
          </p:cNvPr>
          <p:cNvCxnSpPr>
            <a:stCxn id="2" idx="3"/>
            <a:endCxn id="25" idx="1"/>
          </p:cNvCxnSpPr>
          <p:nvPr/>
        </p:nvCxnSpPr>
        <p:spPr>
          <a:xfrm flipV="1">
            <a:off x="1429304" y="2172570"/>
            <a:ext cx="613053" cy="1253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76C33C5-3322-47A8-B47C-9280038BE5B7}"/>
              </a:ext>
            </a:extLst>
          </p:cNvPr>
          <p:cNvCxnSpPr>
            <a:stCxn id="2" idx="3"/>
            <a:endCxn id="27" idx="1"/>
          </p:cNvCxnSpPr>
          <p:nvPr/>
        </p:nvCxnSpPr>
        <p:spPr>
          <a:xfrm>
            <a:off x="1429304" y="3425671"/>
            <a:ext cx="613053" cy="125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D7C650B-B6B3-4B00-A76A-B88ED76B06D1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 flipV="1">
            <a:off x="3179685" y="1616310"/>
            <a:ext cx="1143742" cy="55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75F7472-4ACE-4710-884A-4C945BD28550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3179685" y="4685431"/>
            <a:ext cx="1143742" cy="55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E2B681-4B65-4626-A56A-BB01CB54A613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5460755" y="1616310"/>
            <a:ext cx="1408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6150A56-0E69-4454-9762-C039FDDD3EF3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>
            <a:off x="5460755" y="1616310"/>
            <a:ext cx="1408096" cy="1809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DE60601-DC6B-4139-8295-5C610F1F2703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 flipV="1">
            <a:off x="3179685" y="3425670"/>
            <a:ext cx="3689166" cy="1259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89FDD58-67A0-4EDA-A7BE-D445FFE67FC7}"/>
              </a:ext>
            </a:extLst>
          </p:cNvPr>
          <p:cNvCxnSpPr>
            <a:endCxn id="30" idx="1"/>
          </p:cNvCxnSpPr>
          <p:nvPr/>
        </p:nvCxnSpPr>
        <p:spPr>
          <a:xfrm flipV="1">
            <a:off x="3179684" y="1616310"/>
            <a:ext cx="3689167" cy="306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04B8F2-FD6C-4076-9D53-04E0B4FB601A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 flipV="1">
            <a:off x="5460755" y="4677608"/>
            <a:ext cx="3551562" cy="564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34AC890-D540-4339-A60B-8A57BE14E29C}"/>
              </a:ext>
            </a:extLst>
          </p:cNvPr>
          <p:cNvCxnSpPr>
            <a:endCxn id="10" idx="1"/>
          </p:cNvCxnSpPr>
          <p:nvPr/>
        </p:nvCxnSpPr>
        <p:spPr>
          <a:xfrm flipV="1">
            <a:off x="10149643" y="3425671"/>
            <a:ext cx="362998" cy="125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3BF049F-ED7E-45D1-99FE-E61C6E60DEAE}"/>
              </a:ext>
            </a:extLst>
          </p:cNvPr>
          <p:cNvCxnSpPr>
            <a:endCxn id="32" idx="1"/>
          </p:cNvCxnSpPr>
          <p:nvPr/>
        </p:nvCxnSpPr>
        <p:spPr>
          <a:xfrm>
            <a:off x="8006179" y="3425670"/>
            <a:ext cx="1006138" cy="1251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25784A1-8521-46D2-AB09-B7AD27E632B7}"/>
              </a:ext>
            </a:extLst>
          </p:cNvPr>
          <p:cNvCxnSpPr>
            <a:endCxn id="10" idx="1"/>
          </p:cNvCxnSpPr>
          <p:nvPr/>
        </p:nvCxnSpPr>
        <p:spPr>
          <a:xfrm>
            <a:off x="8006179" y="1616309"/>
            <a:ext cx="2506462" cy="1809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576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88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Hasyim Abdillah Pronosumarto</dc:creator>
  <cp:lastModifiedBy>Muhammad Hasyim Abdillah Pronosumarto</cp:lastModifiedBy>
  <cp:revision>16</cp:revision>
  <dcterms:created xsi:type="dcterms:W3CDTF">2021-10-25T13:43:00Z</dcterms:created>
  <dcterms:modified xsi:type="dcterms:W3CDTF">2021-11-12T12:31:59Z</dcterms:modified>
</cp:coreProperties>
</file>