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98D-1188-4DB9-90AE-A0F64286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E7DB-5A9A-4EFD-AEBC-D661B51C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99A1-C4AC-4589-A654-03CE382C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8B2F-06C5-4C17-A7D8-36266AA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5FB4-C4C9-4956-9147-ACBE6545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97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5B6-4EB7-4C63-BADE-C0ED2495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5C23-2DB7-41AF-BE9B-F7B6CBE8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18B2-AA87-4843-8EA1-B43EC7CA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3C86-4A5F-48AB-AB4B-0904101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B1F1-3B06-43B6-A730-2E63458C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74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2FE3E-0D04-47DD-A777-90BF1C31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1297-85A4-48C5-8434-C0430FE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256E-5EB6-42AA-B8EF-396FD17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84A9-F216-46F0-B06B-87AADB2E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174A-0FD3-49F4-BFB0-BDA77BB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2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9AD-32E6-4860-B8AA-7F632AFD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6763-CEB2-4CD7-9394-ED7E3EF3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E88F-B9C8-4BE0-91AC-1F4E312E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ECA7-5A12-462B-8085-DC2354CC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A97A-E6D5-4DB7-AE2D-634839F5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80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FEE-AB2B-400C-8974-8B92945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DDB4-FAD9-4E4B-8752-4B4C4C3F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4F1C-4441-470F-ADCD-A0911E2A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587D-6C80-4665-87FC-24BCEA8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A697-B929-43AD-8E06-33332CE4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9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B60-A395-4CD8-AEEA-24266F7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564-3791-4BDE-A3FD-0F4514E0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6C02F-1DC5-4FB2-917C-C11433F5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883C-A5A5-4561-A434-D012743D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0CAC-9364-4B52-8FE7-B3D9533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ACD0-0F55-4C74-A555-70CE01C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8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685-A5B0-48F6-AD88-6A2C03A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F127-CF37-4D36-8911-CB5E1741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8D7D-5170-4483-AF8E-1873C202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5E8CF-5690-47EE-942D-96537331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DCC1-0A44-4C56-AAF6-2E2572B0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D9602-FBEA-4FE9-B638-72B6B71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38BC3-8BCE-4637-A6C0-A1DF56F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41670-CABA-43B2-AD5D-08A909F9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ABF7-7560-4882-9B49-1FA5103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D3D7D-7D12-4D6A-BB5D-040DB74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656D6-B4BA-4736-AE66-78DD032E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63C5-AD37-4CB8-B10F-29C423A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7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34186-A95D-40A1-B372-483254E0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190CA-CF20-4FE5-8E47-43543474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7C551-ADCB-4545-B62E-AC7EA349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22D6-60A4-40B6-926A-2D53D0F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2E6-919F-4C5E-964D-50A2EE4D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D1CC-4E4C-48CA-AE7E-2FB21C2C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834B-5642-4AEF-BD40-92842D6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C59C-C401-4CE5-8679-9A8FE4A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94BA-62FD-4AD6-8D9B-89260381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2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B26-8D35-45D2-B0DA-1778512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5D31-1B42-4DD2-BDFD-921444E7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AD6E-CFB8-463F-8110-A3417D7CB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4909-84E0-4911-88A4-6216268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3E577-8378-4E6D-A324-DD8299B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9FFC-E5A6-405A-8680-7487399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7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DACFD-2B48-465F-826D-3F7D8DE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0460-439C-46CA-A05E-CEBDF3F6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C66E-C735-406A-B2F5-33BE1555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782E-141F-4C40-A4AB-4EECB908CEE6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44A8-E3CE-4296-8244-982BC2F0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AA77-08AB-44B0-88C7-71207524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0034-FD83-4289-830D-2527BA23E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8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1B12-85BC-427A-81E1-687E6D470805}"/>
              </a:ext>
            </a:extLst>
          </p:cNvPr>
          <p:cNvSpPr/>
          <p:nvPr/>
        </p:nvSpPr>
        <p:spPr>
          <a:xfrm>
            <a:off x="213064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F62B6-800A-4A88-9007-BB03DC921CE0}"/>
              </a:ext>
            </a:extLst>
          </p:cNvPr>
          <p:cNvSpPr/>
          <p:nvPr/>
        </p:nvSpPr>
        <p:spPr>
          <a:xfrm>
            <a:off x="2069976" y="1919982"/>
            <a:ext cx="1173696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A 4, 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270A6-9D6E-4CE5-88D9-2B5078854780}"/>
              </a:ext>
            </a:extLst>
          </p:cNvPr>
          <p:cNvSpPr/>
          <p:nvPr/>
        </p:nvSpPr>
        <p:spPr>
          <a:xfrm>
            <a:off x="2069976" y="4347802"/>
            <a:ext cx="1173696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B 3.83, 0.25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49B36-CAF6-4E47-93AB-8E1DC8668871}"/>
              </a:ext>
            </a:extLst>
          </p:cNvPr>
          <p:cNvSpPr/>
          <p:nvPr/>
        </p:nvSpPr>
        <p:spPr>
          <a:xfrm>
            <a:off x="5031795" y="630315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C 2.167, 0.25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3B1D1D-E9A2-44E1-8656-1B33843E3E60}"/>
              </a:ext>
            </a:extLst>
          </p:cNvPr>
          <p:cNvSpPr/>
          <p:nvPr/>
        </p:nvSpPr>
        <p:spPr>
          <a:xfrm>
            <a:off x="5031795" y="2469637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D 5.83, 2.25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B1C8DD-177B-484C-9163-84857E84D02B}"/>
              </a:ext>
            </a:extLst>
          </p:cNvPr>
          <p:cNvSpPr/>
          <p:nvPr/>
        </p:nvSpPr>
        <p:spPr>
          <a:xfrm>
            <a:off x="5031795" y="3663925"/>
            <a:ext cx="1173696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E 2.167, 0.25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760687-159D-45E1-ADCE-B50AD9B1DC7F}"/>
              </a:ext>
            </a:extLst>
          </p:cNvPr>
          <p:cNvSpPr/>
          <p:nvPr/>
        </p:nvSpPr>
        <p:spPr>
          <a:xfrm>
            <a:off x="5031795" y="5168977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F 3.83, 0.25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A8D4CE-F95C-467E-B378-BFA2038A9839}"/>
              </a:ext>
            </a:extLst>
          </p:cNvPr>
          <p:cNvSpPr/>
          <p:nvPr/>
        </p:nvSpPr>
        <p:spPr>
          <a:xfrm>
            <a:off x="7993615" y="1353861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G 4, 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A1055B-EA77-42D2-977B-937C9E145F3C}"/>
              </a:ext>
            </a:extLst>
          </p:cNvPr>
          <p:cNvSpPr/>
          <p:nvPr/>
        </p:nvSpPr>
        <p:spPr>
          <a:xfrm>
            <a:off x="7993614" y="3132699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H 4, 0.44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B8D341-EFC7-4655-89F6-C7CAB283C4E2}"/>
              </a:ext>
            </a:extLst>
          </p:cNvPr>
          <p:cNvSpPr/>
          <p:nvPr/>
        </p:nvSpPr>
        <p:spPr>
          <a:xfrm>
            <a:off x="7993615" y="4640772"/>
            <a:ext cx="1173695" cy="58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 2.167, 0.25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2D713-0784-45D4-B0D1-9C154C63FC0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429304" y="2212953"/>
            <a:ext cx="640672" cy="1212718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6360E-650E-473C-934B-40552829564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429304" y="3425671"/>
            <a:ext cx="640672" cy="12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CC33A-96E1-4A52-8796-34820DE1655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243672" y="923286"/>
            <a:ext cx="1788123" cy="12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302687-FA85-4EEE-9331-46380B9196E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3243672" y="2212953"/>
            <a:ext cx="1788123" cy="549655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BC03D-D62C-4C07-AECF-2D99A6F10268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3243672" y="3956896"/>
            <a:ext cx="1788123" cy="68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84381-C10A-46C2-B929-8068B068E9B6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3243672" y="4640773"/>
            <a:ext cx="1788123" cy="8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13818C-17BE-44C1-B518-F20D1B04DD87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6205490" y="923286"/>
            <a:ext cx="1788125" cy="72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AE09B7-470F-4318-83F2-303EA73A0A91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205491" y="1646832"/>
            <a:ext cx="1788124" cy="231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A0B8BC-75AD-4427-8EE9-6F96B78BC81F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6205490" y="2762608"/>
            <a:ext cx="1788124" cy="663062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B6B984-1674-4AAB-AAD5-79D2DB94E984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6205490" y="4933743"/>
            <a:ext cx="1788125" cy="52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EFABC02-43A2-40D9-9364-636CB641C943}"/>
              </a:ext>
            </a:extLst>
          </p:cNvPr>
          <p:cNvSpPr/>
          <p:nvPr/>
        </p:nvSpPr>
        <p:spPr>
          <a:xfrm>
            <a:off x="10512641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C6AC1F-C43D-4BF7-BDE5-D2780584E4A1}"/>
              </a:ext>
            </a:extLst>
          </p:cNvPr>
          <p:cNvCxnSpPr>
            <a:cxnSpLocks/>
            <a:stCxn id="37" idx="3"/>
            <a:endCxn id="87" idx="0"/>
          </p:cNvCxnSpPr>
          <p:nvPr/>
        </p:nvCxnSpPr>
        <p:spPr>
          <a:xfrm>
            <a:off x="9167310" y="1646832"/>
            <a:ext cx="1953451" cy="15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A451710-C05A-4FD9-B713-16B55B0F9B96}"/>
              </a:ext>
            </a:extLst>
          </p:cNvPr>
          <p:cNvCxnSpPr>
            <a:stCxn id="38" idx="3"/>
            <a:endCxn id="87" idx="1"/>
          </p:cNvCxnSpPr>
          <p:nvPr/>
        </p:nvCxnSpPr>
        <p:spPr>
          <a:xfrm>
            <a:off x="9167309" y="3425670"/>
            <a:ext cx="1345332" cy="1"/>
          </a:xfrm>
          <a:prstGeom prst="straightConnector1">
            <a:avLst/>
          </a:prstGeom>
          <a:ln w="28575">
            <a:solidFill>
              <a:schemeClr val="accent1"/>
            </a:solidFill>
            <a:headEnd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75D1FD-8DAB-434A-B85F-F82BD787AF20}"/>
              </a:ext>
            </a:extLst>
          </p:cNvPr>
          <p:cNvCxnSpPr>
            <a:cxnSpLocks/>
            <a:stCxn id="39" idx="3"/>
            <a:endCxn id="87" idx="2"/>
          </p:cNvCxnSpPr>
          <p:nvPr/>
        </p:nvCxnSpPr>
        <p:spPr>
          <a:xfrm flipV="1">
            <a:off x="9167310" y="3644283"/>
            <a:ext cx="1953451" cy="128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10</cp:revision>
  <dcterms:created xsi:type="dcterms:W3CDTF">2021-10-25T13:43:00Z</dcterms:created>
  <dcterms:modified xsi:type="dcterms:W3CDTF">2021-10-29T12:57:13Z</dcterms:modified>
</cp:coreProperties>
</file>