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298D-1188-4DB9-90AE-A0F64286A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E7DB-5A9A-4EFD-AEBC-D661B51CC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99A1-C4AC-4589-A654-03CE382C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01/11/2021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8B2F-06C5-4C17-A7D8-36266AA0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95FB4-C4C9-4956-9147-ACBE6545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697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15B6-4EB7-4C63-BADE-C0ED2495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E5C23-2DB7-41AF-BE9B-F7B6CBE8C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918B2-AA87-4843-8EA1-B43EC7CA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01/11/2021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A3C86-4A5F-48AB-AB4B-0904101E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B1F1-3B06-43B6-A730-2E63458C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574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2FE3E-0D04-47DD-A777-90BF1C31E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01297-85A4-48C5-8434-C0430FE6C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1256E-5EB6-42AA-B8EF-396FD179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01/11/2021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84A9-F216-46F0-B06B-87AADB2E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8174A-0FD3-49F4-BFB0-BDA77BB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622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F9AD-32E6-4860-B8AA-7F632AFD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6763-CEB2-4CD7-9394-ED7E3EF39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E88F-B9C8-4BE0-91AC-1F4E312E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01/11/2021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ECA7-5A12-462B-8085-DC2354CC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A97A-E6D5-4DB7-AE2D-634839F5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680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4FEE-AB2B-400C-8974-8B929452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DDB4-FAD9-4E4B-8752-4B4C4C3F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4F1C-4441-470F-ADCD-A0911E2A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01/11/2021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587D-6C80-4665-87FC-24BCEA8C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A697-B929-43AD-8E06-33332CE4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195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6B60-A395-4CD8-AEEA-24266F7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5564-3791-4BDE-A3FD-0F4514E06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6C02F-1DC5-4FB2-917C-C11433F55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B883C-A5A5-4561-A434-D012743D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01/11/2021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60CAC-9364-4B52-8FE7-B3D9533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3ACD0-0F55-4C74-A555-70CE01CB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384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E685-A5B0-48F6-AD88-6A2C03AF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DF127-CF37-4D36-8911-CB5E17419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A8D7D-5170-4483-AF8E-1873C202A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5E8CF-5690-47EE-942D-96537331E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9DCC1-0A44-4C56-AAF6-2E2572B01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D9602-FBEA-4FE9-B638-72B6B71C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01/11/2021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38BC3-8BCE-4637-A6C0-A1DF56FF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41670-CABA-43B2-AD5D-08A909F9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07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ABF7-7560-4882-9B49-1FA51035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D3D7D-7D12-4D6A-BB5D-040DB74E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01/11/2021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656D6-B4BA-4736-AE66-78DD032E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163C5-AD37-4CB8-B10F-29C423A3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078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34186-A95D-40A1-B372-483254E0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01/11/2021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190CA-CF20-4FE5-8E47-43543474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7C551-ADCB-4545-B62E-AC7EA349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22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22D6-60A4-40B6-926A-2D53D0F2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42E6-919F-4C5E-964D-50A2EE4D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BD1CC-4E4C-48CA-AE7E-2FB21C2C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E834B-5642-4AEF-BD40-92842D68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01/11/2021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FC59C-C401-4CE5-8679-9A8FE4A6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794BA-62FD-4AD6-8D9B-89260381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24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DB26-8D35-45D2-B0DA-1778512C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A5D31-1B42-4DD2-BDFD-921444E7D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5AD6E-CFB8-463F-8110-A3417D7CB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24909-84E0-4911-88A4-62162689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01/11/2021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3E577-8378-4E6D-A324-DD8299BA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D9FFC-E5A6-405A-8680-74873990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574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DACFD-2B48-465F-826D-3F7D8DE0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00460-439C-46CA-A05E-CEBDF3F64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7C66E-C735-406A-B2F5-33BE15555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782E-141F-4C40-A4AB-4EECB908CEE6}" type="datetimeFigureOut">
              <a:rPr lang="en-ID" smtClean="0"/>
              <a:t>01/11/2021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44A8-E3CE-4296-8244-982BC2F00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AA77-08AB-44B0-88C7-712075246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087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11B12-85BC-427A-81E1-687E6D470805}"/>
              </a:ext>
            </a:extLst>
          </p:cNvPr>
          <p:cNvSpPr/>
          <p:nvPr/>
        </p:nvSpPr>
        <p:spPr>
          <a:xfrm>
            <a:off x="116149" y="3204497"/>
            <a:ext cx="1216240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F62B6-800A-4A88-9007-BB03DC921CE0}"/>
              </a:ext>
            </a:extLst>
          </p:cNvPr>
          <p:cNvSpPr/>
          <p:nvPr/>
        </p:nvSpPr>
        <p:spPr>
          <a:xfrm>
            <a:off x="1633165" y="3206130"/>
            <a:ext cx="1410069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1a 6 </a:t>
            </a:r>
            <a:r>
              <a:rPr lang="en-US" dirty="0" err="1">
                <a:solidFill>
                  <a:schemeClr val="tx1"/>
                </a:solidFill>
              </a:rPr>
              <a:t>bulan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7270A6-9D6E-4CE5-88D9-2B5078854780}"/>
              </a:ext>
            </a:extLst>
          </p:cNvPr>
          <p:cNvSpPr/>
          <p:nvPr/>
        </p:nvSpPr>
        <p:spPr>
          <a:xfrm>
            <a:off x="1732474" y="1875011"/>
            <a:ext cx="1211449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1b 6 </a:t>
            </a:r>
            <a:r>
              <a:rPr lang="en-US" dirty="0" err="1">
                <a:solidFill>
                  <a:schemeClr val="tx1"/>
                </a:solidFill>
              </a:rPr>
              <a:t>bulan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49B36-CAF6-4E47-93AB-8E1DC8668871}"/>
              </a:ext>
            </a:extLst>
          </p:cNvPr>
          <p:cNvSpPr/>
          <p:nvPr/>
        </p:nvSpPr>
        <p:spPr>
          <a:xfrm>
            <a:off x="1700863" y="4470000"/>
            <a:ext cx="1274672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1c 3 </a:t>
            </a:r>
            <a:r>
              <a:rPr lang="en-US" dirty="0" err="1">
                <a:solidFill>
                  <a:schemeClr val="tx1"/>
                </a:solidFill>
              </a:rPr>
              <a:t>bulan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C47F83-AC36-4C30-8E7B-2355E79B97B6}"/>
              </a:ext>
            </a:extLst>
          </p:cNvPr>
          <p:cNvSpPr/>
          <p:nvPr/>
        </p:nvSpPr>
        <p:spPr>
          <a:xfrm>
            <a:off x="5169038" y="1875010"/>
            <a:ext cx="1305411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2a 2 </a:t>
            </a:r>
            <a:r>
              <a:rPr lang="en-US" dirty="0" err="1">
                <a:solidFill>
                  <a:schemeClr val="tx1"/>
                </a:solidFill>
              </a:rPr>
              <a:t>tahun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BEF6CC-0FA5-425D-A79B-F57ED98D4439}"/>
              </a:ext>
            </a:extLst>
          </p:cNvPr>
          <p:cNvSpPr/>
          <p:nvPr/>
        </p:nvSpPr>
        <p:spPr>
          <a:xfrm>
            <a:off x="3414580" y="4469999"/>
            <a:ext cx="1305411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2b 1 </a:t>
            </a:r>
            <a:r>
              <a:rPr lang="en-US" dirty="0" err="1">
                <a:solidFill>
                  <a:schemeClr val="tx1"/>
                </a:solidFill>
              </a:rPr>
              <a:t>tahun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2B8447-D40A-4669-A943-1F9D9BDEC2F5}"/>
              </a:ext>
            </a:extLst>
          </p:cNvPr>
          <p:cNvSpPr/>
          <p:nvPr/>
        </p:nvSpPr>
        <p:spPr>
          <a:xfrm>
            <a:off x="5616082" y="4469998"/>
            <a:ext cx="1430493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2c 1 </a:t>
            </a:r>
            <a:r>
              <a:rPr lang="en-US" dirty="0" err="1">
                <a:solidFill>
                  <a:schemeClr val="tx1"/>
                </a:solidFill>
              </a:rPr>
              <a:t>tahun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C65628-5DD8-4CA8-84DA-84D8A88F4FBF}"/>
              </a:ext>
            </a:extLst>
          </p:cNvPr>
          <p:cNvSpPr/>
          <p:nvPr/>
        </p:nvSpPr>
        <p:spPr>
          <a:xfrm>
            <a:off x="7942666" y="4469999"/>
            <a:ext cx="1305411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2d 2 </a:t>
            </a:r>
            <a:r>
              <a:rPr lang="en-US" dirty="0" err="1">
                <a:solidFill>
                  <a:schemeClr val="tx1"/>
                </a:solidFill>
              </a:rPr>
              <a:t>hari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65D511-585C-45DE-93C3-2B14F4BD2C47}"/>
              </a:ext>
            </a:extLst>
          </p:cNvPr>
          <p:cNvSpPr/>
          <p:nvPr/>
        </p:nvSpPr>
        <p:spPr>
          <a:xfrm>
            <a:off x="5717553" y="3216278"/>
            <a:ext cx="1328882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2e 1 </a:t>
            </a:r>
            <a:r>
              <a:rPr lang="en-US" dirty="0" err="1">
                <a:solidFill>
                  <a:schemeClr val="tx1"/>
                </a:solidFill>
              </a:rPr>
              <a:t>tahun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F2E845-020D-4782-B7A9-270F8A618A12}"/>
              </a:ext>
            </a:extLst>
          </p:cNvPr>
          <p:cNvSpPr/>
          <p:nvPr/>
        </p:nvSpPr>
        <p:spPr>
          <a:xfrm>
            <a:off x="7942666" y="1868981"/>
            <a:ext cx="1305411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3a 2 </a:t>
            </a:r>
            <a:r>
              <a:rPr lang="en-US" dirty="0" err="1">
                <a:solidFill>
                  <a:schemeClr val="tx1"/>
                </a:solidFill>
              </a:rPr>
              <a:t>hari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7BEDE2-70EB-467C-8FE4-92C4090C9FCD}"/>
              </a:ext>
            </a:extLst>
          </p:cNvPr>
          <p:cNvSpPr/>
          <p:nvPr/>
        </p:nvSpPr>
        <p:spPr>
          <a:xfrm>
            <a:off x="9187744" y="3204497"/>
            <a:ext cx="1305411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3b 2 </a:t>
            </a:r>
            <a:r>
              <a:rPr lang="en-US" dirty="0" err="1">
                <a:solidFill>
                  <a:schemeClr val="tx1"/>
                </a:solidFill>
              </a:rPr>
              <a:t>hari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55684-E5D4-45DE-B1F6-DF3B70B1477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332389" y="3423110"/>
            <a:ext cx="300776" cy="16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163AD2-5277-4AEC-A913-781D9E309286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H="1" flipV="1">
            <a:off x="2338199" y="2312236"/>
            <a:ext cx="1" cy="89389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29E758-2E16-40F5-A5A3-38438864E543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flipH="1">
            <a:off x="2338199" y="3643355"/>
            <a:ext cx="1" cy="826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374F1E-6385-4C0D-90A0-7DC8497C8680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2943923" y="2093623"/>
            <a:ext cx="22251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B80FD5-8701-4059-9819-A1B93374D86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2975535" y="2093623"/>
            <a:ext cx="2193503" cy="2594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25C740-D3C3-4891-848B-C291650C6C58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2943923" y="2093624"/>
            <a:ext cx="1123363" cy="237637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58A6D8-17E5-4571-89E0-867E71ECD23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2975535" y="4688612"/>
            <a:ext cx="4390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C8F022-E560-4654-B26F-453175FF3624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4719991" y="4688611"/>
            <a:ext cx="896091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253C89-7D07-4E87-BA85-8B8A57BFA1E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046575" y="4688611"/>
            <a:ext cx="896091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CFF10DB-5C76-4514-9FE3-971AB1C1C671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4719991" y="3434891"/>
            <a:ext cx="997562" cy="125372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B33E56B-04C9-408D-AEC0-9769673FBA51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6474449" y="2087594"/>
            <a:ext cx="1468217" cy="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BE80DD0-DA0F-4C83-9DBD-93204C65366E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7046435" y="2087594"/>
            <a:ext cx="896231" cy="1347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8CDE529-9433-4EBA-89EE-80F69F601350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V="1">
            <a:off x="8595372" y="2306206"/>
            <a:ext cx="0" cy="216379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E203CC-055B-4E0C-8293-FD24A9095E68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6474449" y="2093623"/>
            <a:ext cx="2713295" cy="132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33237CD-89DB-4A55-A10F-171D2CE91600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7046435" y="3423110"/>
            <a:ext cx="2141309" cy="1178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9D1C2D9-028D-447A-B29E-D865CBE7C8CA}"/>
              </a:ext>
            </a:extLst>
          </p:cNvPr>
          <p:cNvCxnSpPr>
            <a:cxnSpLocks/>
            <a:stCxn id="22" idx="3"/>
            <a:endCxn id="25" idx="2"/>
          </p:cNvCxnSpPr>
          <p:nvPr/>
        </p:nvCxnSpPr>
        <p:spPr>
          <a:xfrm flipV="1">
            <a:off x="9248077" y="3641722"/>
            <a:ext cx="592373" cy="10468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835975A-744F-4017-9BA0-773637DB1C01}"/>
              </a:ext>
            </a:extLst>
          </p:cNvPr>
          <p:cNvSpPr/>
          <p:nvPr/>
        </p:nvSpPr>
        <p:spPr>
          <a:xfrm>
            <a:off x="11001653" y="3204497"/>
            <a:ext cx="1074198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Finish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9892CF9-420E-4525-91DA-7A6C0CD2E60B}"/>
              </a:ext>
            </a:extLst>
          </p:cNvPr>
          <p:cNvCxnSpPr>
            <a:stCxn id="25" idx="3"/>
            <a:endCxn id="155" idx="1"/>
          </p:cNvCxnSpPr>
          <p:nvPr/>
        </p:nvCxnSpPr>
        <p:spPr>
          <a:xfrm>
            <a:off x="10493155" y="3423110"/>
            <a:ext cx="508498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0CC653A-1400-4C35-9642-4349E5785980}"/>
              </a:ext>
            </a:extLst>
          </p:cNvPr>
          <p:cNvCxnSpPr>
            <a:stCxn id="24" idx="3"/>
            <a:endCxn id="155" idx="0"/>
          </p:cNvCxnSpPr>
          <p:nvPr/>
        </p:nvCxnSpPr>
        <p:spPr>
          <a:xfrm>
            <a:off x="9248077" y="2087594"/>
            <a:ext cx="2290675" cy="111690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9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Hasyim Abdillah Pronosumarto</dc:creator>
  <cp:lastModifiedBy>Muhammad Hasyim Abdillah Pronosumarto</cp:lastModifiedBy>
  <cp:revision>10</cp:revision>
  <dcterms:created xsi:type="dcterms:W3CDTF">2021-10-25T13:43:00Z</dcterms:created>
  <dcterms:modified xsi:type="dcterms:W3CDTF">2021-11-01T14:41:26Z</dcterms:modified>
</cp:coreProperties>
</file>