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E23E-966A-4ECA-90EF-143ECB01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ED95-42BD-4C1A-8528-3299E9257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9BBF-DF70-44FD-80AE-C6166FC0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2B5B-16A6-4F48-9F7A-9B7C5FD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3DF6-F98F-40EE-826F-DD79C01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655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09D7-AA27-484B-818B-D57C9F8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C7B6-1235-4393-BC04-D657F401A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4398-C7B1-485C-8C16-3922773A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9932-8BC1-493C-8F7D-F084F32F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1A0D-013B-4116-BFB8-343E00FD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30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44194-284E-420A-9087-78E67C41F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9F297-82A6-4944-815A-CC22E8FCA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952E-B100-4711-8444-C5E31A59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E8F5-1902-442C-BC71-B318A366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81F4-B995-403E-9CE7-C2751E06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0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9C03-E518-48A3-B90C-7CCA625D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3810-6039-4B6C-A8C3-55DE5A96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ECBE-1C38-4518-AD9D-68E0F17C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F371-1BFE-4EE7-BD5B-309D91B7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B77A-EEEA-49AD-896D-3C0316D5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48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976-B800-4197-B4CC-2D7B0A04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8802-E5C4-4AEC-8A29-3501D52A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ACA4-4700-4321-9E1B-35791E3D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B28D-9C92-4A37-8E4F-C349ECA0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DCD8-6C40-44DE-ADA4-6CD3B9F3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26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F5EF-A063-43EB-A90D-2E28101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BCAA-8680-465D-B279-1BB28D604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8E901-03DF-4427-98DE-469AD87E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3F425-C034-42E7-994C-E48618C1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8C5E-FF13-486B-83AA-DC42D37E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1000F-99EC-4494-8B1C-CE05E667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191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1E87-CDAF-4DEC-AA92-ADDD56E3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B8E-5E94-4664-8BB4-4B0E448E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0C16-3596-4B69-B2AF-4F7A54127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607C6-80C6-461A-856A-632D9E1D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F99F0-C96A-427E-A3A8-688A893A8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FA24E-ACFD-42C4-B81E-9424A818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EC2BD-F920-4CFD-9E5A-4377B768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013D3-45AD-4FFB-863A-86C28B90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3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3D58-1B04-4D97-8743-15791810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DBD2C-1A3D-4104-B2BB-BB17BF25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56D1-E9D9-4E79-AD9D-C82EC02C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E50C-719A-4FE4-A903-EE08E5CC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9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DF643-478D-4688-A870-8179BB6E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1822F-CB6A-4BC6-B4F6-7A6FFB57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EA36-1FF8-4411-A3AB-6C718270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6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A1C5-3F62-4980-A778-71B75A2D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2BA9-B4E8-44DD-908E-3E382BD5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A2B3-ABA9-47DF-8E1A-40746F43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4ACFF-B5D2-4389-ACC1-0C6A496E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BAA6-F07E-4E4A-B830-315B92D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E40B-A8DD-4834-A037-DB27947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7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8409-377C-45B6-9163-04732E1F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5DA7-C716-499C-81F6-62ACE4240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ED2C8-2E36-4600-9F21-460227251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E4F9F-9B0C-4407-9406-7CE0ED5D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D163-5D5D-4FF9-B33C-E4A9E29E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4313F-1408-4CC6-BFB7-80E94FE0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19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DEF16-6DCF-4713-917E-213214DF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553D-457E-437F-8584-678A9324C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0C45-198B-4E28-AD3C-B130EB7B3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8207-45BC-4FB2-916A-8CD88FDD579E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7EA9-5209-479B-AF38-2FB1E5EDE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6CB9-BBBD-4200-AB98-80B99032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807D-9976-415C-9969-E2BD76D2AE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1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E04F4-69A8-4F8A-A6AD-E5ED7F3D7905}"/>
              </a:ext>
            </a:extLst>
          </p:cNvPr>
          <p:cNvSpPr/>
          <p:nvPr/>
        </p:nvSpPr>
        <p:spPr>
          <a:xfrm>
            <a:off x="5261499" y="199747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Palapa Ring Timur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7901EA-BC15-43B3-BD4C-CC1920F52648}"/>
              </a:ext>
            </a:extLst>
          </p:cNvPr>
          <p:cNvSpPr/>
          <p:nvPr/>
        </p:nvSpPr>
        <p:spPr>
          <a:xfrm>
            <a:off x="1197006" y="1282822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Perencanaan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97E72-19A4-4098-AEFE-83511443B94C}"/>
              </a:ext>
            </a:extLst>
          </p:cNvPr>
          <p:cNvSpPr/>
          <p:nvPr/>
        </p:nvSpPr>
        <p:spPr>
          <a:xfrm>
            <a:off x="5261499" y="1285782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Konstruksi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58DF9-4CC9-4137-87EC-1EEC7C58F46A}"/>
              </a:ext>
            </a:extLst>
          </p:cNvPr>
          <p:cNvSpPr/>
          <p:nvPr/>
        </p:nvSpPr>
        <p:spPr>
          <a:xfrm>
            <a:off x="9325992" y="1282821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Closing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9BD0FBA-C57C-417F-B2DF-4EE57D780C4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855129" y="-958049"/>
            <a:ext cx="417250" cy="40644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DCDFE-F5F8-4F92-BE11-D7CA059117C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865572"/>
            <a:ext cx="0" cy="42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7809D56-6A27-408F-A9F8-922278C29A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9621" y="-949175"/>
            <a:ext cx="417249" cy="40644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F3688-B2C8-47B9-955F-D568598F3BA7}"/>
              </a:ext>
            </a:extLst>
          </p:cNvPr>
          <p:cNvSpPr/>
          <p:nvPr/>
        </p:nvSpPr>
        <p:spPr>
          <a:xfrm>
            <a:off x="1197006" y="2136558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Perjanjian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kontrak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244DF-48DD-46D4-A7F7-94BED4C72EC8}"/>
              </a:ext>
            </a:extLst>
          </p:cNvPr>
          <p:cNvSpPr/>
          <p:nvPr/>
        </p:nvSpPr>
        <p:spPr>
          <a:xfrm>
            <a:off x="1188129" y="2990294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Survey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14178-0C66-4FCE-9B1B-41730D347C4D}"/>
              </a:ext>
            </a:extLst>
          </p:cNvPr>
          <p:cNvSpPr/>
          <p:nvPr/>
        </p:nvSpPr>
        <p:spPr>
          <a:xfrm>
            <a:off x="1188129" y="3844030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Pemetaan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jaringan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FCA688-6111-493D-AE3A-0B1262B18185}"/>
              </a:ext>
            </a:extLst>
          </p:cNvPr>
          <p:cNvSpPr/>
          <p:nvPr/>
        </p:nvSpPr>
        <p:spPr>
          <a:xfrm>
            <a:off x="5261498" y="2182424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Pengerjaan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galian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3A4E5-8C6E-4226-898D-D482F2DFBCAE}"/>
              </a:ext>
            </a:extLst>
          </p:cNvPr>
          <p:cNvSpPr/>
          <p:nvPr/>
        </p:nvSpPr>
        <p:spPr>
          <a:xfrm>
            <a:off x="5261498" y="3079066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Instalasi</a:t>
            </a:r>
            <a:r>
              <a:rPr lang="en-US" dirty="0">
                <a:solidFill>
                  <a:schemeClr val="tx1"/>
                </a:solidFill>
              </a:rPr>
              <a:t> OSP &amp; ISP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9C43-050F-4556-8F72-6A71842E13C0}"/>
              </a:ext>
            </a:extLst>
          </p:cNvPr>
          <p:cNvSpPr/>
          <p:nvPr/>
        </p:nvSpPr>
        <p:spPr>
          <a:xfrm>
            <a:off x="5261498" y="3975708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Pemasangan</a:t>
            </a:r>
            <a:r>
              <a:rPr lang="en-US" dirty="0">
                <a:solidFill>
                  <a:schemeClr val="tx1"/>
                </a:solidFill>
              </a:rPr>
              <a:t> ODP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9E6C7D-EDC2-4BC9-80A2-4C99343ADBC6}"/>
              </a:ext>
            </a:extLst>
          </p:cNvPr>
          <p:cNvSpPr/>
          <p:nvPr/>
        </p:nvSpPr>
        <p:spPr>
          <a:xfrm>
            <a:off x="9325992" y="2182424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Perawatan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perangkat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308603-3ED1-4A76-A91F-71A3C480906E}"/>
              </a:ext>
            </a:extLst>
          </p:cNvPr>
          <p:cNvSpPr/>
          <p:nvPr/>
        </p:nvSpPr>
        <p:spPr>
          <a:xfrm>
            <a:off x="5261498" y="4872350"/>
            <a:ext cx="1669002" cy="871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Pemasangan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kabel</a:t>
            </a:r>
            <a:r>
              <a:rPr lang="en-US" dirty="0">
                <a:solidFill>
                  <a:schemeClr val="tx1"/>
                </a:solidFill>
              </a:rPr>
              <a:t> fiber </a:t>
            </a:r>
            <a:r>
              <a:rPr lang="en-US" dirty="0" err="1">
                <a:solidFill>
                  <a:schemeClr val="tx1"/>
                </a:solidFill>
              </a:rPr>
              <a:t>optik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5F7E91-D444-4764-B7C6-45D1B1424ECA}"/>
              </a:ext>
            </a:extLst>
          </p:cNvPr>
          <p:cNvSpPr/>
          <p:nvPr/>
        </p:nvSpPr>
        <p:spPr>
          <a:xfrm>
            <a:off x="9325991" y="3079065"/>
            <a:ext cx="1669002" cy="665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Commisioning</a:t>
            </a:r>
            <a:r>
              <a:rPr lang="en-US" dirty="0">
                <a:solidFill>
                  <a:schemeClr val="tx1"/>
                </a:solidFill>
              </a:rPr>
              <a:t> test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51B531C-B5DC-4744-957F-7EDF3AE01B5E}"/>
              </a:ext>
            </a:extLst>
          </p:cNvPr>
          <p:cNvCxnSpPr>
            <a:stCxn id="7" idx="1"/>
            <a:endCxn id="17" idx="1"/>
          </p:cNvCxnSpPr>
          <p:nvPr/>
        </p:nvCxnSpPr>
        <p:spPr>
          <a:xfrm rot="10800000" flipV="1">
            <a:off x="1197006" y="1615735"/>
            <a:ext cx="12700" cy="853736"/>
          </a:xfrm>
          <a:prstGeom prst="bentConnector3">
            <a:avLst>
              <a:gd name="adj1" fmla="val 19398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BB892F8-17E9-40C6-8E12-32A1B00BB6FD}"/>
              </a:ext>
            </a:extLst>
          </p:cNvPr>
          <p:cNvCxnSpPr>
            <a:stCxn id="7" idx="1"/>
            <a:endCxn id="18" idx="1"/>
          </p:cNvCxnSpPr>
          <p:nvPr/>
        </p:nvCxnSpPr>
        <p:spPr>
          <a:xfrm rot="10800000" flipV="1">
            <a:off x="1188130" y="1615735"/>
            <a:ext cx="8877" cy="1707472"/>
          </a:xfrm>
          <a:prstGeom prst="bentConnector3">
            <a:avLst>
              <a:gd name="adj1" fmla="val 2675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C46F47A-63F1-4BA8-AA9A-63646861279F}"/>
              </a:ext>
            </a:extLst>
          </p:cNvPr>
          <p:cNvCxnSpPr>
            <a:stCxn id="7" idx="1"/>
            <a:endCxn id="19" idx="1"/>
          </p:cNvCxnSpPr>
          <p:nvPr/>
        </p:nvCxnSpPr>
        <p:spPr>
          <a:xfrm rot="10800000" flipV="1">
            <a:off x="1188130" y="1615735"/>
            <a:ext cx="8877" cy="2561208"/>
          </a:xfrm>
          <a:prstGeom prst="bentConnector3">
            <a:avLst>
              <a:gd name="adj1" fmla="val 2675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1D3639A-9B75-4B57-8AE4-86E2E38DD1C6}"/>
              </a:ext>
            </a:extLst>
          </p:cNvPr>
          <p:cNvCxnSpPr>
            <a:stCxn id="8" idx="1"/>
            <a:endCxn id="20" idx="1"/>
          </p:cNvCxnSpPr>
          <p:nvPr/>
        </p:nvCxnSpPr>
        <p:spPr>
          <a:xfrm rot="10800000" flipV="1">
            <a:off x="5261499" y="1618695"/>
            <a:ext cx="1" cy="896642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1259E7F-9AFD-4ABB-849C-E43C87C91DE3}"/>
              </a:ext>
            </a:extLst>
          </p:cNvPr>
          <p:cNvCxnSpPr>
            <a:stCxn id="8" idx="1"/>
            <a:endCxn id="26" idx="1"/>
          </p:cNvCxnSpPr>
          <p:nvPr/>
        </p:nvCxnSpPr>
        <p:spPr>
          <a:xfrm rot="10800000" flipV="1">
            <a:off x="5261499" y="1618695"/>
            <a:ext cx="1" cy="1793284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094BCFB-8F4E-41D6-A406-9F4EFB77BCC2}"/>
              </a:ext>
            </a:extLst>
          </p:cNvPr>
          <p:cNvCxnSpPr>
            <a:stCxn id="8" idx="1"/>
            <a:endCxn id="27" idx="1"/>
          </p:cNvCxnSpPr>
          <p:nvPr/>
        </p:nvCxnSpPr>
        <p:spPr>
          <a:xfrm rot="10800000" flipV="1">
            <a:off x="5261499" y="1618695"/>
            <a:ext cx="1" cy="268992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0BFAA4E-B97D-4E3C-A414-DCD10EB81C8D}"/>
              </a:ext>
            </a:extLst>
          </p:cNvPr>
          <p:cNvCxnSpPr>
            <a:stCxn id="8" idx="1"/>
            <a:endCxn id="29" idx="1"/>
          </p:cNvCxnSpPr>
          <p:nvPr/>
        </p:nvCxnSpPr>
        <p:spPr>
          <a:xfrm rot="10800000" flipV="1">
            <a:off x="5261499" y="1618695"/>
            <a:ext cx="1" cy="368940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CF74218-724E-4FFD-B631-EC551AE2DA2C}"/>
              </a:ext>
            </a:extLst>
          </p:cNvPr>
          <p:cNvCxnSpPr>
            <a:stCxn id="9" idx="1"/>
            <a:endCxn id="28" idx="1"/>
          </p:cNvCxnSpPr>
          <p:nvPr/>
        </p:nvCxnSpPr>
        <p:spPr>
          <a:xfrm rot="10800000" flipV="1">
            <a:off x="9325992" y="1615733"/>
            <a:ext cx="12700" cy="899603"/>
          </a:xfrm>
          <a:prstGeom prst="bentConnector3">
            <a:avLst>
              <a:gd name="adj1" fmla="val 1869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CE61553-5183-49EE-8C74-E06DB00B26D2}"/>
              </a:ext>
            </a:extLst>
          </p:cNvPr>
          <p:cNvCxnSpPr>
            <a:stCxn id="9" idx="1"/>
            <a:endCxn id="30" idx="1"/>
          </p:cNvCxnSpPr>
          <p:nvPr/>
        </p:nvCxnSpPr>
        <p:spPr>
          <a:xfrm rot="10800000" flipV="1">
            <a:off x="9325992" y="1615734"/>
            <a:ext cx="1" cy="1796244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8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Hasyim Abdillah Pronosumarto</dc:creator>
  <cp:lastModifiedBy>Muhammad Hasyim Abdillah Pronosumarto</cp:lastModifiedBy>
  <cp:revision>4</cp:revision>
  <dcterms:created xsi:type="dcterms:W3CDTF">2021-10-18T12:10:08Z</dcterms:created>
  <dcterms:modified xsi:type="dcterms:W3CDTF">2021-10-18T12:38:29Z</dcterms:modified>
</cp:coreProperties>
</file>