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2A53-8D63-479D-A9DA-B89746EDA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7E232-A150-4E2A-AF39-DB04D9901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2687-E0AC-4019-B586-5AE308FB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F8A3-F53A-4C62-BBC3-170ACBA3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0AB6-53F1-4627-A837-EB17CF2E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85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A907-46BB-4035-8002-7E147F4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F907F-32FB-4E7D-8614-98BD5ECD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8BFF1-E0F4-48A5-9B91-E6F2E2D9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EAC9-4BF4-4714-A29D-052FD289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6FB5-1454-4390-A6A0-CB236074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536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6DBF9-BD10-4628-9F1E-1DFED7809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9F64D-CC53-4D25-8958-287B24821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649D-6AD0-4325-901F-045A54EE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F6ED-D015-4FFF-90C7-38A46229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246C-DE40-400E-BD89-E0735F4F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653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E2DA-FB6C-44ED-96BE-F5D35F9A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5DE8-D8DB-4A0C-B1F0-C94EF479C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920F-A0BB-4C57-8E96-C30A7AE1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35A7-123B-4F8B-BC47-3651C621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318E-40B4-453E-A837-5B8C3D65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40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3787-360E-4419-986B-4AFA1024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A4FAB-8700-41E3-BA69-18B4197D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F03A9-BC03-4C84-BBA4-B95317F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447C-41A2-48F8-93F7-71DF8387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7BE6-AEFD-4397-BD34-9337E970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8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2D05-6367-4812-984D-1AEFEB5D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24E7-59DD-41BB-9E86-F16E88E04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480B8-C799-41FE-8098-B17A1F9B9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29D2B-F948-42C0-B53B-36D11A39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2D46-9AAD-45D5-B7C5-F3B6999F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1C4DB-32D9-47F0-A9AC-8A56F82B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0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3CFD-7834-47BF-A281-D9AFD110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77C22-8DD9-4752-8FBD-0970023B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54C3A-D780-4BE3-B6C5-99ED5810B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FCA96-7EDC-4AA3-828D-6504F679D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309E5-CEBB-4DB8-A961-EC5321A37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46DAE-082D-4932-A404-AF46AEB8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2FC98-22F1-423A-A844-766634C5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DBEAA-CCBC-4880-B8B4-7B12509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235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B763-71D2-4F13-B5DD-DC5BFD2D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FDE7F-8DB6-4E49-9FAA-CF83972A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3AD5A-2F26-4890-8558-4E0F6340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4DF90-00AC-4C69-8F2B-7FF58135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718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58AE6-6904-42CA-9EC3-D1F61898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413BD-2113-4B3E-BA8B-072D765D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890C1-2C25-4DEB-9375-EC70972C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06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34E7-8D97-456C-974A-56E03F9B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637F-13BD-4FB5-9527-348ABD19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97CB9-3FC6-44D0-8550-9538BE0AC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72127-5EE6-4D98-8194-10C19157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1B3B5-50E4-4D91-949D-8F61964A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69C03-C679-4F63-9C29-00508DBB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10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F0F5-E9DC-4A49-875B-A1BB38F5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8D9AD-057F-4B33-88FC-492FA8C8A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59228-E92E-43B6-A58F-18443A31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459D4-43E6-4D40-B09F-E41720B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C5AA3-F6A9-4B8D-BA3D-3083B81F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61084-06F1-4998-BE2E-A85043C6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593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D20A-5E16-4696-9248-2FA5CA68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96E3-4941-4060-B551-8F8470B0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3A753-ADA0-477C-AE8C-298DC6CB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F8E9-82D9-4151-A813-F7C2961F0042}" type="datetimeFigureOut">
              <a:rPr lang="en-ID" smtClean="0"/>
              <a:t>12/11/2021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7124-8AE5-4A57-9DA0-048D60160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C4BD6-77E0-45D0-8F35-63DED96BD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7A97-ACA9-41DC-87B5-89DA2C41C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822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1BA09D-7266-45EB-A816-4B4628846BCD}"/>
              </a:ext>
            </a:extLst>
          </p:cNvPr>
          <p:cNvSpPr/>
          <p:nvPr/>
        </p:nvSpPr>
        <p:spPr>
          <a:xfrm>
            <a:off x="85725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AAE71-F4C4-41D8-9714-3881C04571BE}"/>
              </a:ext>
            </a:extLst>
          </p:cNvPr>
          <p:cNvSpPr/>
          <p:nvPr/>
        </p:nvSpPr>
        <p:spPr>
          <a:xfrm>
            <a:off x="10890035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ID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039A170D-1CC5-4C63-B5DA-7CC171D13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23381"/>
              </p:ext>
            </p:extLst>
          </p:nvPr>
        </p:nvGraphicFramePr>
        <p:xfrm>
          <a:off x="2981293" y="563765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A(2)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7" name="Table 25">
            <a:extLst>
              <a:ext uri="{FF2B5EF4-FFF2-40B4-BE49-F238E27FC236}">
                <a16:creationId xmlns:a16="http://schemas.microsoft.com/office/drawing/2014/main" id="{E5FAB3C3-FF7D-4926-AD1E-5C68CB935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59294"/>
              </p:ext>
            </p:extLst>
          </p:nvPr>
        </p:nvGraphicFramePr>
        <p:xfrm>
          <a:off x="2981293" y="291609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B(3)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8" name="Table 25">
            <a:extLst>
              <a:ext uri="{FF2B5EF4-FFF2-40B4-BE49-F238E27FC236}">
                <a16:creationId xmlns:a16="http://schemas.microsoft.com/office/drawing/2014/main" id="{BFA6E464-3A2C-474E-8193-E22BB2261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36162"/>
              </p:ext>
            </p:extLst>
          </p:nvPr>
        </p:nvGraphicFramePr>
        <p:xfrm>
          <a:off x="5642500" y="570425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C(4)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9" name="Table 25">
            <a:extLst>
              <a:ext uri="{FF2B5EF4-FFF2-40B4-BE49-F238E27FC236}">
                <a16:creationId xmlns:a16="http://schemas.microsoft.com/office/drawing/2014/main" id="{4B1F3E44-776D-4017-A1C3-C7C20807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95345"/>
              </p:ext>
            </p:extLst>
          </p:nvPr>
        </p:nvGraphicFramePr>
        <p:xfrm>
          <a:off x="5642500" y="292275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D(5)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0" name="Table 25">
            <a:extLst>
              <a:ext uri="{FF2B5EF4-FFF2-40B4-BE49-F238E27FC236}">
                <a16:creationId xmlns:a16="http://schemas.microsoft.com/office/drawing/2014/main" id="{700B308A-C164-4020-BA62-1862BC8C0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95395"/>
              </p:ext>
            </p:extLst>
          </p:nvPr>
        </p:nvGraphicFramePr>
        <p:xfrm>
          <a:off x="5642500" y="5275075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F(5)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1" name="Table 25">
            <a:extLst>
              <a:ext uri="{FF2B5EF4-FFF2-40B4-BE49-F238E27FC236}">
                <a16:creationId xmlns:a16="http://schemas.microsoft.com/office/drawing/2014/main" id="{06722FBB-5B02-4454-8F92-71FD4C34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70746"/>
              </p:ext>
            </p:extLst>
          </p:nvPr>
        </p:nvGraphicFramePr>
        <p:xfrm>
          <a:off x="2981293" y="5275075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E(1)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2" name="Table 25">
            <a:extLst>
              <a:ext uri="{FF2B5EF4-FFF2-40B4-BE49-F238E27FC236}">
                <a16:creationId xmlns:a16="http://schemas.microsoft.com/office/drawing/2014/main" id="{EE21BD30-C77C-488E-99A6-04E94592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82327"/>
              </p:ext>
            </p:extLst>
          </p:nvPr>
        </p:nvGraphicFramePr>
        <p:xfrm>
          <a:off x="8299393" y="1746587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G(4)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71C5C4C0-0EAA-4C4D-B9D8-F50D04A4F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61046"/>
              </p:ext>
            </p:extLst>
          </p:nvPr>
        </p:nvGraphicFramePr>
        <p:xfrm>
          <a:off x="8299393" y="4105574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H(3)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113F9E-2216-481A-869B-2D371B58DE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301965" y="1066685"/>
            <a:ext cx="1679328" cy="23589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4499A1-658C-4CDD-B808-8C0D9BC8DAD7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1301965" y="3419010"/>
            <a:ext cx="1679328" cy="6661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F19BD-565F-49D6-A3C7-7208B5DCFD7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1301965" y="3425671"/>
            <a:ext cx="1679328" cy="23523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68C20F-98DC-4091-A129-1C750F60C4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877447" y="1073345"/>
            <a:ext cx="1765053" cy="23456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37E2E1-9A23-47F0-9CB9-382D41746B5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877447" y="1066685"/>
            <a:ext cx="1765053" cy="66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B5487B-7A65-442D-B00B-063176059D8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877447" y="1066685"/>
            <a:ext cx="1765053" cy="235898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33DA0-E27E-41D4-A235-7E9A27607CD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77447" y="3419010"/>
            <a:ext cx="1765053" cy="666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173579-2BD6-4B6C-B32D-ABE8133E955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877447" y="3425670"/>
            <a:ext cx="1765053" cy="23523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B1F607-8866-4B0F-B943-23D0A21A374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877447" y="3419010"/>
            <a:ext cx="1765053" cy="235898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4ECC32-0101-40BA-B02B-DBB703E7A8C2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877447" y="5777995"/>
            <a:ext cx="176505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5D67E5-E161-4D7A-9A22-05F9A969385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538654" y="1073345"/>
            <a:ext cx="1760739" cy="11761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B9B7AE-8DCE-45F1-B327-1DFEA79A6C9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38654" y="2249507"/>
            <a:ext cx="1760739" cy="1176163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E04365-F321-4208-9727-853D2A1DD326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538654" y="3425670"/>
            <a:ext cx="1760739" cy="11828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A445A8-AC11-4BBE-9963-75B3AA4AD1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538654" y="4608494"/>
            <a:ext cx="1760739" cy="11695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18DE0D-451B-4003-A2F5-AA7E77BD37D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9195547" y="2249507"/>
            <a:ext cx="1694488" cy="1176164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CB09FF-723A-4026-B43A-24AA294E73B1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 flipV="1">
            <a:off x="9195547" y="3425671"/>
            <a:ext cx="1694488" cy="11828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82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1BA09D-7266-45EB-A816-4B4628846BCD}"/>
              </a:ext>
            </a:extLst>
          </p:cNvPr>
          <p:cNvSpPr/>
          <p:nvPr/>
        </p:nvSpPr>
        <p:spPr>
          <a:xfrm>
            <a:off x="85725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AAE71-F4C4-41D8-9714-3881C04571BE}"/>
              </a:ext>
            </a:extLst>
          </p:cNvPr>
          <p:cNvSpPr/>
          <p:nvPr/>
        </p:nvSpPr>
        <p:spPr>
          <a:xfrm>
            <a:off x="10890035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ID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039A170D-1CC5-4C63-B5DA-7CC171D13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07671"/>
              </p:ext>
            </p:extLst>
          </p:nvPr>
        </p:nvGraphicFramePr>
        <p:xfrm>
          <a:off x="2981293" y="563765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A(1)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7" name="Table 25">
            <a:extLst>
              <a:ext uri="{FF2B5EF4-FFF2-40B4-BE49-F238E27FC236}">
                <a16:creationId xmlns:a16="http://schemas.microsoft.com/office/drawing/2014/main" id="{E5FAB3C3-FF7D-4926-AD1E-5C68CB935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0850"/>
              </p:ext>
            </p:extLst>
          </p:nvPr>
        </p:nvGraphicFramePr>
        <p:xfrm>
          <a:off x="2981293" y="291609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B(2)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8" name="Table 25">
            <a:extLst>
              <a:ext uri="{FF2B5EF4-FFF2-40B4-BE49-F238E27FC236}">
                <a16:creationId xmlns:a16="http://schemas.microsoft.com/office/drawing/2014/main" id="{BFA6E464-3A2C-474E-8193-E22BB2261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0880"/>
              </p:ext>
            </p:extLst>
          </p:nvPr>
        </p:nvGraphicFramePr>
        <p:xfrm>
          <a:off x="5642500" y="570425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C(2)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9" name="Table 25">
            <a:extLst>
              <a:ext uri="{FF2B5EF4-FFF2-40B4-BE49-F238E27FC236}">
                <a16:creationId xmlns:a16="http://schemas.microsoft.com/office/drawing/2014/main" id="{4B1F3E44-776D-4017-A1C3-C7C20807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21043"/>
              </p:ext>
            </p:extLst>
          </p:nvPr>
        </p:nvGraphicFramePr>
        <p:xfrm>
          <a:off x="5642500" y="292275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D(3)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0" name="Table 25">
            <a:extLst>
              <a:ext uri="{FF2B5EF4-FFF2-40B4-BE49-F238E27FC236}">
                <a16:creationId xmlns:a16="http://schemas.microsoft.com/office/drawing/2014/main" id="{700B308A-C164-4020-BA62-1862BC8C0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56948"/>
              </p:ext>
            </p:extLst>
          </p:nvPr>
        </p:nvGraphicFramePr>
        <p:xfrm>
          <a:off x="5642500" y="5275075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F(3)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1" name="Table 25">
            <a:extLst>
              <a:ext uri="{FF2B5EF4-FFF2-40B4-BE49-F238E27FC236}">
                <a16:creationId xmlns:a16="http://schemas.microsoft.com/office/drawing/2014/main" id="{06722FBB-5B02-4454-8F92-71FD4C34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3927"/>
              </p:ext>
            </p:extLst>
          </p:nvPr>
        </p:nvGraphicFramePr>
        <p:xfrm>
          <a:off x="2981293" y="5275075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E(1)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2" name="Table 25">
            <a:extLst>
              <a:ext uri="{FF2B5EF4-FFF2-40B4-BE49-F238E27FC236}">
                <a16:creationId xmlns:a16="http://schemas.microsoft.com/office/drawing/2014/main" id="{EE21BD30-C77C-488E-99A6-04E94592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03565"/>
              </p:ext>
            </p:extLst>
          </p:nvPr>
        </p:nvGraphicFramePr>
        <p:xfrm>
          <a:off x="8299393" y="1746587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G(2)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71C5C4C0-0EAA-4C4D-B9D8-F50D04A4F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99746"/>
              </p:ext>
            </p:extLst>
          </p:nvPr>
        </p:nvGraphicFramePr>
        <p:xfrm>
          <a:off x="8299393" y="4105574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H(2)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113F9E-2216-481A-869B-2D371B58DE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301965" y="1066685"/>
            <a:ext cx="1679328" cy="23589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4499A1-658C-4CDD-B808-8C0D9BC8DAD7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1301965" y="3419010"/>
            <a:ext cx="1679328" cy="6661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FF19BD-565F-49D6-A3C7-7208B5DCFD7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1301965" y="3425671"/>
            <a:ext cx="1679328" cy="23523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68C20F-98DC-4091-A129-1C750F60C4B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877447" y="1073345"/>
            <a:ext cx="1765053" cy="23456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37E2E1-9A23-47F0-9CB9-382D41746B5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877447" y="1066685"/>
            <a:ext cx="1765053" cy="66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B5487B-7A65-442D-B00B-063176059D8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877447" y="1066685"/>
            <a:ext cx="1765053" cy="235898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33DA0-E27E-41D4-A235-7E9A27607CD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77447" y="3419010"/>
            <a:ext cx="1765053" cy="666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173579-2BD6-4B6C-B32D-ABE8133E955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877447" y="3425670"/>
            <a:ext cx="1765053" cy="23523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B1F607-8866-4B0F-B943-23D0A21A374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877447" y="3419010"/>
            <a:ext cx="1765053" cy="235898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4ECC32-0101-40BA-B02B-DBB703E7A8C2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877447" y="5777995"/>
            <a:ext cx="176505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5D67E5-E161-4D7A-9A22-05F9A969385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538654" y="1073345"/>
            <a:ext cx="1760739" cy="11761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B9B7AE-8DCE-45F1-B327-1DFEA79A6C9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38654" y="2249507"/>
            <a:ext cx="1760739" cy="1176163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E04365-F321-4208-9727-853D2A1DD326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538654" y="3425670"/>
            <a:ext cx="1760739" cy="11828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A445A8-AC11-4BBE-9963-75B3AA4AD1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538654" y="4608494"/>
            <a:ext cx="1760739" cy="11695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18DE0D-451B-4003-A2F5-AA7E77BD37D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9195547" y="2249507"/>
            <a:ext cx="1694488" cy="1176164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CB09FF-723A-4026-B43A-24AA294E73B1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 flipV="1">
            <a:off x="9195547" y="3425671"/>
            <a:ext cx="1694488" cy="11828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1BA09D-7266-45EB-A816-4B4628846BCD}"/>
              </a:ext>
            </a:extLst>
          </p:cNvPr>
          <p:cNvSpPr/>
          <p:nvPr/>
        </p:nvSpPr>
        <p:spPr>
          <a:xfrm>
            <a:off x="85725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AAE71-F4C4-41D8-9714-3881C04571BE}"/>
              </a:ext>
            </a:extLst>
          </p:cNvPr>
          <p:cNvSpPr/>
          <p:nvPr/>
        </p:nvSpPr>
        <p:spPr>
          <a:xfrm>
            <a:off x="10890035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ID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039A170D-1CC5-4C63-B5DA-7CC171D13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35161"/>
              </p:ext>
            </p:extLst>
          </p:nvPr>
        </p:nvGraphicFramePr>
        <p:xfrm>
          <a:off x="2763682" y="292275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A(1)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7" name="Table 25">
            <a:extLst>
              <a:ext uri="{FF2B5EF4-FFF2-40B4-BE49-F238E27FC236}">
                <a16:creationId xmlns:a16="http://schemas.microsoft.com/office/drawing/2014/main" id="{E5FAB3C3-FF7D-4926-AD1E-5C68CB935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28190"/>
              </p:ext>
            </p:extLst>
          </p:nvPr>
        </p:nvGraphicFramePr>
        <p:xfrm>
          <a:off x="5647923" y="570425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B(4)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8" name="Table 25">
            <a:extLst>
              <a:ext uri="{FF2B5EF4-FFF2-40B4-BE49-F238E27FC236}">
                <a16:creationId xmlns:a16="http://schemas.microsoft.com/office/drawing/2014/main" id="{BFA6E464-3A2C-474E-8193-E22BB2261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41069"/>
              </p:ext>
            </p:extLst>
          </p:nvPr>
        </p:nvGraphicFramePr>
        <p:xfrm>
          <a:off x="5647923" y="292275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C(3)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9" name="Table 25">
            <a:extLst>
              <a:ext uri="{FF2B5EF4-FFF2-40B4-BE49-F238E27FC236}">
                <a16:creationId xmlns:a16="http://schemas.microsoft.com/office/drawing/2014/main" id="{4B1F3E44-776D-4017-A1C3-C7C20807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58214"/>
              </p:ext>
            </p:extLst>
          </p:nvPr>
        </p:nvGraphicFramePr>
        <p:xfrm>
          <a:off x="5647923" y="527365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D(2)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0" name="Table 25">
            <a:extLst>
              <a:ext uri="{FF2B5EF4-FFF2-40B4-BE49-F238E27FC236}">
                <a16:creationId xmlns:a16="http://schemas.microsoft.com/office/drawing/2014/main" id="{700B308A-C164-4020-BA62-1862BC8C0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16583"/>
              </p:ext>
            </p:extLst>
          </p:nvPr>
        </p:nvGraphicFramePr>
        <p:xfrm>
          <a:off x="8532164" y="292275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F(2)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1" name="Table 25">
            <a:extLst>
              <a:ext uri="{FF2B5EF4-FFF2-40B4-BE49-F238E27FC236}">
                <a16:creationId xmlns:a16="http://schemas.microsoft.com/office/drawing/2014/main" id="{06722FBB-5B02-4454-8F92-71FD4C34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25879"/>
              </p:ext>
            </p:extLst>
          </p:nvPr>
        </p:nvGraphicFramePr>
        <p:xfrm>
          <a:off x="8532164" y="570425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E(2)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2" name="Table 25">
            <a:extLst>
              <a:ext uri="{FF2B5EF4-FFF2-40B4-BE49-F238E27FC236}">
                <a16:creationId xmlns:a16="http://schemas.microsoft.com/office/drawing/2014/main" id="{EE21BD30-C77C-488E-99A6-04E94592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85231"/>
              </p:ext>
            </p:extLst>
          </p:nvPr>
        </p:nvGraphicFramePr>
        <p:xfrm>
          <a:off x="8532164" y="527365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G(3)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604FD2-B6E7-4551-BD8F-BC1E8B1CBC8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301965" y="3425670"/>
            <a:ext cx="1461717" cy="1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12B888-18DF-41EC-A7CC-C118F52E2ED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659836" y="1073345"/>
            <a:ext cx="1988087" cy="23523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9DD9C-62A1-4C47-9AF2-46D6FA32557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659836" y="3425670"/>
            <a:ext cx="1988087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25724-A848-4946-B218-C934B6B7038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659836" y="3425670"/>
            <a:ext cx="1988087" cy="2350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DDAA4F-4B06-4F74-AC21-F3C426B31E0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544077" y="1073345"/>
            <a:ext cx="198808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B04CCB-9039-462B-9FFD-9DB9BC16987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544077" y="3425670"/>
            <a:ext cx="1988087" cy="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69F690-3C08-4BF7-A2FF-5594A153714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544077" y="5776570"/>
            <a:ext cx="198808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2A9C56-A001-42E2-8BE5-C3EC4FBEFF42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9428318" y="3425671"/>
            <a:ext cx="1461717" cy="2350899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4A5DB5-1CBF-4776-94E5-17174E17D66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980241" y="3928590"/>
            <a:ext cx="0" cy="1345060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70B9F7-DD6E-42BB-AC6A-14379A1802E1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9428318" y="1073345"/>
            <a:ext cx="1461717" cy="23523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0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190</Words>
  <Application>Microsoft Office PowerPoint</Application>
  <PresentationFormat>Widescreen</PresentationFormat>
  <Paragraphs>121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Hasyim Abdillah Pronosumarto</dc:creator>
  <cp:lastModifiedBy>Muhammad Hasyim Abdillah Pronosumarto</cp:lastModifiedBy>
  <cp:revision>16</cp:revision>
  <dcterms:created xsi:type="dcterms:W3CDTF">2021-11-06T06:19:32Z</dcterms:created>
  <dcterms:modified xsi:type="dcterms:W3CDTF">2021-11-12T12:31:55Z</dcterms:modified>
</cp:coreProperties>
</file>