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F353-0D97-4FC1-B73B-1E0754497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97AB2-F3D1-49D8-ADFE-368297669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8E9FB-ED8C-420E-AE20-DD9D6EE3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829-E72E-4075-AE4B-FC1173D04F97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7D18F-D431-4547-8735-E8B76035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9087E-1B4D-4E9A-9AD6-8145EC2F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F65A-345D-451D-99F5-C84409BBF4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859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BC2D-7751-43E3-9659-34E52E0D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9505E-66DF-4D76-B986-1E39A9A12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762AE-01FD-472D-942E-B9D55522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829-E72E-4075-AE4B-FC1173D04F97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1214E-6831-4943-B636-1359E43E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A6AB7-B522-4740-91BF-23879B51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F65A-345D-451D-99F5-C84409BBF4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099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EFA1C-FD9C-47BD-BFBF-7308D3E13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E7732-5224-435B-95EA-14421C109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EAB3-4223-40F0-BAE7-56DCDA4A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829-E72E-4075-AE4B-FC1173D04F97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A9DE1-F9B6-4E99-8EA4-E8D7648C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B4DF-0B6E-4B9C-8160-B8782941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F65A-345D-451D-99F5-C84409BBF4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454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0343-E11C-4964-A29C-82007BD6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380D-9BCE-4AB4-AAAA-992DFE43F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B5E86-ECA0-4C09-BD53-BBEEF289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829-E72E-4075-AE4B-FC1173D04F97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41401-D884-40B7-99C5-5B9307DA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AB52D-73E7-45DB-8F50-171A83FB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F65A-345D-451D-99F5-C84409BBF4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881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3822-B80E-43F0-8E1E-2E2D9BF0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0BFBC-00CE-414C-B8BF-92CBF9C30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C1BF2-3F34-4034-9D91-F116489F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829-E72E-4075-AE4B-FC1173D04F97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8C097-EAB9-4AC1-8DE7-947E2A96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0EBBE-0E38-4945-A5FE-CA25C191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F65A-345D-451D-99F5-C84409BBF4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384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0CC4-B501-44CC-931D-52E99ED5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0B39-8C1B-48E0-BF8D-16670AE0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107BA-D7B6-485A-A4CF-100FD6DFD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9D985-4F4E-4296-B315-FCC10591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829-E72E-4075-AE4B-FC1173D04F97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A135A-8B53-42A3-B6E6-950C1FF6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8107E-661F-405B-AE9A-247FAECA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F65A-345D-451D-99F5-C84409BBF4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305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072A-F161-420B-BC8A-7E9C6752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B765C-5D3C-4C24-B653-3EA7B67AF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67830-554A-483B-AF65-0055BFAAF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3F1C8E-20C0-4C56-9D5B-E430588A5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F9A3E-2290-4DF0-977A-B57DFB4CC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E33162-F67F-4CBB-B19F-D61E454F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829-E72E-4075-AE4B-FC1173D04F97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70A73-BEAB-4A53-B9BC-E53BE802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5E19B-93CE-485E-BC2B-96DA2EB5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F65A-345D-451D-99F5-C84409BBF4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432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E42B-EB55-4999-B25A-21AFFD78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AA79D-6606-4924-AD2B-148E7C2A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829-E72E-4075-AE4B-FC1173D04F97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B5A35-3A98-4F7D-9FCC-A32E6FA2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A6497-12E2-456D-BE1D-8F5C687A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F65A-345D-451D-99F5-C84409BBF4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28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5303A-51F0-4BDA-AF26-5A4CDDA4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829-E72E-4075-AE4B-FC1173D04F97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70FAB-58E5-40EB-B96C-66E0A1EB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F2EC2-1A95-4F30-982B-4E32577F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F65A-345D-451D-99F5-C84409BBF4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124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402F-D0D6-4C31-AAC5-E9D26DC1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C5A56-1046-4F90-B584-2A64427EF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1EF00-D036-4874-9007-A88ADC169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74CEF-18A3-4012-B969-443FC12F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829-E72E-4075-AE4B-FC1173D04F97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09E92-F58F-46DD-BBB6-016D7C7C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427D4-42C2-47EB-84B7-B16F6D1F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F65A-345D-451D-99F5-C84409BBF4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851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0B90-FC32-4183-9E96-647DBAB6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7F3E8-30D2-4A33-9654-B8AC9F361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B2DD1-8BAC-4653-8CA0-EE9FFAABD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D781A-3D01-40BB-A2F5-8E6ED85A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829-E72E-4075-AE4B-FC1173D04F97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61473-FA05-41A1-B79D-E510B40F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98DE9-B91B-4610-A37D-8F93CB5A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F65A-345D-451D-99F5-C84409BBF4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032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47DE4-38B1-4024-A923-1B9201D9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9FED2-BBA6-4BB9-BBAD-C5D9BA646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8F6D9-695D-43AA-B123-4B13B1314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6C829-E72E-4075-AE4B-FC1173D04F97}" type="datetimeFigureOut">
              <a:rPr lang="en-ID" smtClean="0"/>
              <a:t>19/11/2021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97AF1-AA2E-4AC6-8D6E-7D697DFEE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EB34D-626C-48B6-99DC-AE1A0E189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3F65A-345D-451D-99F5-C84409BBF4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348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085039-C075-402F-ACA1-79379EF3567B}"/>
              </a:ext>
            </a:extLst>
          </p:cNvPr>
          <p:cNvSpPr/>
          <p:nvPr/>
        </p:nvSpPr>
        <p:spPr>
          <a:xfrm>
            <a:off x="85725" y="3207058"/>
            <a:ext cx="1216240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94690A-5579-4550-B72B-7759CB5CFB52}"/>
              </a:ext>
            </a:extLst>
          </p:cNvPr>
          <p:cNvSpPr/>
          <p:nvPr/>
        </p:nvSpPr>
        <p:spPr>
          <a:xfrm>
            <a:off x="10890035" y="3207058"/>
            <a:ext cx="1216240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endParaRPr lang="en-ID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25">
            <a:extLst>
              <a:ext uri="{FF2B5EF4-FFF2-40B4-BE49-F238E27FC236}">
                <a16:creationId xmlns:a16="http://schemas.microsoft.com/office/drawing/2014/main" id="{10C904B0-9115-4C18-952D-F5A613F51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13231"/>
              </p:ext>
            </p:extLst>
          </p:nvPr>
        </p:nvGraphicFramePr>
        <p:xfrm>
          <a:off x="2031383" y="1648808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A(3)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7" name="Table 25">
            <a:extLst>
              <a:ext uri="{FF2B5EF4-FFF2-40B4-BE49-F238E27FC236}">
                <a16:creationId xmlns:a16="http://schemas.microsoft.com/office/drawing/2014/main" id="{762CAEEA-1AB8-49D7-83FA-7E0C8EB17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4243"/>
              </p:ext>
            </p:extLst>
          </p:nvPr>
        </p:nvGraphicFramePr>
        <p:xfrm>
          <a:off x="2031383" y="4203352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B(5)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8" name="Table 25">
            <a:extLst>
              <a:ext uri="{FF2B5EF4-FFF2-40B4-BE49-F238E27FC236}">
                <a16:creationId xmlns:a16="http://schemas.microsoft.com/office/drawing/2014/main" id="{51203B52-CFC2-4206-A96A-5E4BEA3BF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51199"/>
              </p:ext>
            </p:extLst>
          </p:nvPr>
        </p:nvGraphicFramePr>
        <p:xfrm>
          <a:off x="4287730" y="803462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C(7)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9" name="Table 25">
            <a:extLst>
              <a:ext uri="{FF2B5EF4-FFF2-40B4-BE49-F238E27FC236}">
                <a16:creationId xmlns:a16="http://schemas.microsoft.com/office/drawing/2014/main" id="{F5EE6D45-E3FB-4232-80D3-0B8D98FBB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396613"/>
              </p:ext>
            </p:extLst>
          </p:nvPr>
        </p:nvGraphicFramePr>
        <p:xfrm>
          <a:off x="4304487" y="2419830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D(2)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10" name="Table 25">
            <a:extLst>
              <a:ext uri="{FF2B5EF4-FFF2-40B4-BE49-F238E27FC236}">
                <a16:creationId xmlns:a16="http://schemas.microsoft.com/office/drawing/2014/main" id="{81676A2E-472F-4EB7-9F17-B07D0DF8E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850800"/>
              </p:ext>
            </p:extLst>
          </p:nvPr>
        </p:nvGraphicFramePr>
        <p:xfrm>
          <a:off x="5647923" y="4203352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F(4)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11" name="Table 25">
            <a:extLst>
              <a:ext uri="{FF2B5EF4-FFF2-40B4-BE49-F238E27FC236}">
                <a16:creationId xmlns:a16="http://schemas.microsoft.com/office/drawing/2014/main" id="{A364F692-E319-4301-A08E-F3BE7A1B5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599860"/>
              </p:ext>
            </p:extLst>
          </p:nvPr>
        </p:nvGraphicFramePr>
        <p:xfrm>
          <a:off x="6974603" y="2370308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E(6)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12" name="Table 25">
            <a:extLst>
              <a:ext uri="{FF2B5EF4-FFF2-40B4-BE49-F238E27FC236}">
                <a16:creationId xmlns:a16="http://schemas.microsoft.com/office/drawing/2014/main" id="{F9C6592D-FA8B-4D57-89AF-EB4FC1C38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42570"/>
              </p:ext>
            </p:extLst>
          </p:nvPr>
        </p:nvGraphicFramePr>
        <p:xfrm>
          <a:off x="5647923" y="5654880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G(8)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13" name="Table 25">
            <a:extLst>
              <a:ext uri="{FF2B5EF4-FFF2-40B4-BE49-F238E27FC236}">
                <a16:creationId xmlns:a16="http://schemas.microsoft.com/office/drawing/2014/main" id="{9029E8FA-56BD-4C39-A09A-57A974707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200482"/>
              </p:ext>
            </p:extLst>
          </p:nvPr>
        </p:nvGraphicFramePr>
        <p:xfrm>
          <a:off x="8781582" y="803462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H(4)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30" name="Table 25">
            <a:extLst>
              <a:ext uri="{FF2B5EF4-FFF2-40B4-BE49-F238E27FC236}">
                <a16:creationId xmlns:a16="http://schemas.microsoft.com/office/drawing/2014/main" id="{94F82CA3-57FD-44FE-981D-2437550E7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054674"/>
              </p:ext>
            </p:extLst>
          </p:nvPr>
        </p:nvGraphicFramePr>
        <p:xfrm>
          <a:off x="9229659" y="2922750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I(3)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2EE49A-5FBC-4643-B07D-37B6719BFAA9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1301965" y="2151728"/>
            <a:ext cx="729418" cy="1273943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B45FBA-A060-41A4-B852-63FD401E52A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301965" y="3425671"/>
            <a:ext cx="729418" cy="1280601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583D37D-0490-48A6-9B76-51FC2D9E220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927537" y="1306382"/>
            <a:ext cx="1360193" cy="845346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457536-B014-4F48-A877-A49D93BDC34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927537" y="2922750"/>
            <a:ext cx="1376950" cy="1783522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CFE37B7-0664-47D8-8B41-CF426ECC8D2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183884" y="1306382"/>
            <a:ext cx="1790719" cy="156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93990A-7130-469D-A441-4C960E020B4B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5200641" y="2873228"/>
            <a:ext cx="1773962" cy="49522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73A4596-A50A-4B71-9B49-2DEB45993EED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927537" y="4706272"/>
            <a:ext cx="272038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4A81293-1567-4BB1-ACB1-28790A6D6B7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2927537" y="4706272"/>
            <a:ext cx="2720386" cy="1451528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695FB5-E25D-4187-9018-7E5FB7F9CE12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5183884" y="1306382"/>
            <a:ext cx="359769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7E77BC-5A8D-40A5-A2C5-BAA0E90E81E4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>
            <a:off x="7870757" y="2873228"/>
            <a:ext cx="1358902" cy="552442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6050F96-D927-44C5-820B-E6C3B2C72AE2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 flipV="1">
            <a:off x="6544077" y="3425670"/>
            <a:ext cx="2685582" cy="1280602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E886B55-0611-4903-BE9B-021BAAB527CB}"/>
              </a:ext>
            </a:extLst>
          </p:cNvPr>
          <p:cNvCxnSpPr>
            <a:cxnSpLocks/>
            <a:stCxn id="13" idx="3"/>
            <a:endCxn id="5" idx="0"/>
          </p:cNvCxnSpPr>
          <p:nvPr/>
        </p:nvCxnSpPr>
        <p:spPr>
          <a:xfrm>
            <a:off x="9677736" y="1306382"/>
            <a:ext cx="1820419" cy="1900676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1CC4DAD-7BBB-4919-A2E7-647A9553F2AA}"/>
              </a:ext>
            </a:extLst>
          </p:cNvPr>
          <p:cNvCxnSpPr>
            <a:cxnSpLocks/>
            <a:stCxn id="30" idx="3"/>
            <a:endCxn id="5" idx="1"/>
          </p:cNvCxnSpPr>
          <p:nvPr/>
        </p:nvCxnSpPr>
        <p:spPr>
          <a:xfrm>
            <a:off x="10125813" y="3425670"/>
            <a:ext cx="764222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1B41543-8C43-4050-8B11-E667F355703E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 flipV="1">
            <a:off x="6544077" y="3644283"/>
            <a:ext cx="4954078" cy="2513517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0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085039-C075-402F-ACA1-79379EF3567B}"/>
              </a:ext>
            </a:extLst>
          </p:cNvPr>
          <p:cNvSpPr/>
          <p:nvPr/>
        </p:nvSpPr>
        <p:spPr>
          <a:xfrm>
            <a:off x="85725" y="3207058"/>
            <a:ext cx="1216240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94690A-5579-4550-B72B-7759CB5CFB52}"/>
              </a:ext>
            </a:extLst>
          </p:cNvPr>
          <p:cNvSpPr/>
          <p:nvPr/>
        </p:nvSpPr>
        <p:spPr>
          <a:xfrm>
            <a:off x="10890035" y="3207058"/>
            <a:ext cx="1216240" cy="437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endParaRPr lang="en-ID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25">
            <a:extLst>
              <a:ext uri="{FF2B5EF4-FFF2-40B4-BE49-F238E27FC236}">
                <a16:creationId xmlns:a16="http://schemas.microsoft.com/office/drawing/2014/main" id="{10C904B0-9115-4C18-952D-F5A613F51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75713"/>
              </p:ext>
            </p:extLst>
          </p:nvPr>
        </p:nvGraphicFramePr>
        <p:xfrm>
          <a:off x="2031383" y="1648808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A(3)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7" name="Table 25">
            <a:extLst>
              <a:ext uri="{FF2B5EF4-FFF2-40B4-BE49-F238E27FC236}">
                <a16:creationId xmlns:a16="http://schemas.microsoft.com/office/drawing/2014/main" id="{762CAEEA-1AB8-49D7-83FA-7E0C8EB17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489001"/>
              </p:ext>
            </p:extLst>
          </p:nvPr>
        </p:nvGraphicFramePr>
        <p:xfrm>
          <a:off x="2031383" y="4203352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B(5)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8" name="Table 25">
            <a:extLst>
              <a:ext uri="{FF2B5EF4-FFF2-40B4-BE49-F238E27FC236}">
                <a16:creationId xmlns:a16="http://schemas.microsoft.com/office/drawing/2014/main" id="{51203B52-CFC2-4206-A96A-5E4BEA3BF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325670"/>
              </p:ext>
            </p:extLst>
          </p:nvPr>
        </p:nvGraphicFramePr>
        <p:xfrm>
          <a:off x="4287730" y="803462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C(7)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9" name="Table 25">
            <a:extLst>
              <a:ext uri="{FF2B5EF4-FFF2-40B4-BE49-F238E27FC236}">
                <a16:creationId xmlns:a16="http://schemas.microsoft.com/office/drawing/2014/main" id="{F5EE6D45-E3FB-4232-80D3-0B8D98FBB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8447"/>
              </p:ext>
            </p:extLst>
          </p:nvPr>
        </p:nvGraphicFramePr>
        <p:xfrm>
          <a:off x="4304487" y="2419830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D(2)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10" name="Table 25">
            <a:extLst>
              <a:ext uri="{FF2B5EF4-FFF2-40B4-BE49-F238E27FC236}">
                <a16:creationId xmlns:a16="http://schemas.microsoft.com/office/drawing/2014/main" id="{81676A2E-472F-4EB7-9F17-B07D0DF8E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99373"/>
              </p:ext>
            </p:extLst>
          </p:nvPr>
        </p:nvGraphicFramePr>
        <p:xfrm>
          <a:off x="5647923" y="4203352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F(4)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11" name="Table 25">
            <a:extLst>
              <a:ext uri="{FF2B5EF4-FFF2-40B4-BE49-F238E27FC236}">
                <a16:creationId xmlns:a16="http://schemas.microsoft.com/office/drawing/2014/main" id="{A364F692-E319-4301-A08E-F3BE7A1B5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766792"/>
              </p:ext>
            </p:extLst>
          </p:nvPr>
        </p:nvGraphicFramePr>
        <p:xfrm>
          <a:off x="6974603" y="2370308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E(6)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12" name="Table 25">
            <a:extLst>
              <a:ext uri="{FF2B5EF4-FFF2-40B4-BE49-F238E27FC236}">
                <a16:creationId xmlns:a16="http://schemas.microsoft.com/office/drawing/2014/main" id="{F9C6592D-FA8B-4D57-89AF-EB4FC1C38E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47923" y="5654880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G(8)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13" name="Table 25">
            <a:extLst>
              <a:ext uri="{FF2B5EF4-FFF2-40B4-BE49-F238E27FC236}">
                <a16:creationId xmlns:a16="http://schemas.microsoft.com/office/drawing/2014/main" id="{9029E8FA-56BD-4C39-A09A-57A974707A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81582" y="803462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H(4)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graphicFrame>
        <p:nvGraphicFramePr>
          <p:cNvPr id="30" name="Table 25">
            <a:extLst>
              <a:ext uri="{FF2B5EF4-FFF2-40B4-BE49-F238E27FC236}">
                <a16:creationId xmlns:a16="http://schemas.microsoft.com/office/drawing/2014/main" id="{94F82CA3-57FD-44FE-981D-2437550E70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29659" y="2922750"/>
          <a:ext cx="89615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7">
                  <a:extLst>
                    <a:ext uri="{9D8B030D-6E8A-4147-A177-3AD203B41FA5}">
                      <a16:colId xmlns:a16="http://schemas.microsoft.com/office/drawing/2014/main" val="2204725703"/>
                    </a:ext>
                  </a:extLst>
                </a:gridCol>
                <a:gridCol w="448077">
                  <a:extLst>
                    <a:ext uri="{9D8B030D-6E8A-4147-A177-3AD203B41FA5}">
                      <a16:colId xmlns:a16="http://schemas.microsoft.com/office/drawing/2014/main" val="604117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776093"/>
                  </a:ext>
                </a:extLst>
              </a:tr>
              <a:tr h="2970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I(3)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81"/>
                  </a:ext>
                </a:extLst>
              </a:tr>
              <a:tr h="29705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51740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2EE49A-5FBC-4643-B07D-37B6719BFAA9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1301965" y="2151728"/>
            <a:ext cx="729418" cy="1273943"/>
          </a:xfrm>
          <a:prstGeom prst="straightConnector1">
            <a:avLst/>
          </a:prstGeom>
          <a:ln w="3810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B45FBA-A060-41A4-B852-63FD401E52A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301965" y="3425671"/>
            <a:ext cx="729418" cy="1280601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583D37D-0490-48A6-9B76-51FC2D9E220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927537" y="1306382"/>
            <a:ext cx="1360193" cy="845346"/>
          </a:xfrm>
          <a:prstGeom prst="straightConnector1">
            <a:avLst/>
          </a:prstGeom>
          <a:ln w="3810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457536-B014-4F48-A877-A49D93BDC34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927537" y="2922750"/>
            <a:ext cx="1376950" cy="1783522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CFE37B7-0664-47D8-8B41-CF426ECC8D2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183884" y="1306382"/>
            <a:ext cx="1790719" cy="1566846"/>
          </a:xfrm>
          <a:prstGeom prst="straightConnector1">
            <a:avLst/>
          </a:prstGeom>
          <a:ln w="3810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93990A-7130-469D-A441-4C960E020B4B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5200641" y="2873228"/>
            <a:ext cx="1773962" cy="49522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73A4596-A50A-4B71-9B49-2DEB45993EED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927537" y="4706272"/>
            <a:ext cx="272038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4A81293-1567-4BB1-ACB1-28790A6D6B7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2927537" y="4706272"/>
            <a:ext cx="2720386" cy="1451528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695FB5-E25D-4187-9018-7E5FB7F9CE12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5183884" y="1306382"/>
            <a:ext cx="359769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7E77BC-5A8D-40A5-A2C5-BAA0E90E81E4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>
            <a:off x="7870757" y="2873228"/>
            <a:ext cx="1358902" cy="552442"/>
          </a:xfrm>
          <a:prstGeom prst="straightConnector1">
            <a:avLst/>
          </a:prstGeom>
          <a:ln w="3810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6050F96-D927-44C5-820B-E6C3B2C72AE2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 flipV="1">
            <a:off x="6544077" y="3425670"/>
            <a:ext cx="2685582" cy="1280602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E886B55-0611-4903-BE9B-021BAAB527CB}"/>
              </a:ext>
            </a:extLst>
          </p:cNvPr>
          <p:cNvCxnSpPr>
            <a:cxnSpLocks/>
            <a:stCxn id="13" idx="3"/>
            <a:endCxn id="5" idx="0"/>
          </p:cNvCxnSpPr>
          <p:nvPr/>
        </p:nvCxnSpPr>
        <p:spPr>
          <a:xfrm>
            <a:off x="9677736" y="1306382"/>
            <a:ext cx="1820419" cy="1900676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1CC4DAD-7BBB-4919-A2E7-647A9553F2AA}"/>
              </a:ext>
            </a:extLst>
          </p:cNvPr>
          <p:cNvCxnSpPr>
            <a:cxnSpLocks/>
            <a:stCxn id="30" idx="3"/>
            <a:endCxn id="5" idx="1"/>
          </p:cNvCxnSpPr>
          <p:nvPr/>
        </p:nvCxnSpPr>
        <p:spPr>
          <a:xfrm>
            <a:off x="10125813" y="3425670"/>
            <a:ext cx="764222" cy="1"/>
          </a:xfrm>
          <a:prstGeom prst="straightConnector1">
            <a:avLst/>
          </a:prstGeom>
          <a:ln w="3810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1B41543-8C43-4050-8B11-E667F355703E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 flipV="1">
            <a:off x="6544077" y="3644283"/>
            <a:ext cx="4954078" cy="2513517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45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115</Words>
  <Application>Microsoft Office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Hasyim Abdillah Pronosumarto</dc:creator>
  <cp:lastModifiedBy>Muhammad Hasyim Abdillah Pronosumarto</cp:lastModifiedBy>
  <cp:revision>3</cp:revision>
  <dcterms:created xsi:type="dcterms:W3CDTF">2021-11-19T08:25:54Z</dcterms:created>
  <dcterms:modified xsi:type="dcterms:W3CDTF">2021-11-19T08:48:26Z</dcterms:modified>
</cp:coreProperties>
</file>