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9" saveSubsetFonts="1">
  <p:sldMasterIdLst>
    <p:sldMasterId id="2147483648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00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1FAE22-90C2-4D61-8073-596AA6990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5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0620F-D433-4763-A509-BD5D5E4EE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F7AC0-4BEB-4EEC-B74B-1415AF5E3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9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B157F6-61A5-4D25-90B1-5DE039C04C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28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6C962-F4EE-4F84-877A-42BD9ECA7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31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0186E-662D-4B75-9633-53E62119C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86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495AE-5416-4A9C-B571-4E458018A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0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0D626-0BE6-4C87-BBAE-B66AB5DB77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4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106FE-4984-47C2-9574-A571BB169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91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B4A1A3-5BA6-4116-B91F-CB935E0BDB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E77B7-6EB5-402E-B05A-B0C27B41D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1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EB124-6206-4CF7-BF61-3D04DC0D9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06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15EAF-981A-4EED-A672-4EBF5C98E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7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1CB4BF-7BF3-4A76-9683-86F6D39CAA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 smtClean="0"/>
              <a:t>Bab </a:t>
            </a:r>
            <a:r>
              <a:rPr lang="en-US" altLang="en-US" sz="4000" dirty="0" smtClean="0"/>
              <a:t>11. </a:t>
            </a:r>
            <a:r>
              <a:rPr lang="en-US" altLang="en-US" sz="4000" dirty="0" err="1" smtClean="0"/>
              <a:t>Teorema</a:t>
            </a:r>
            <a:r>
              <a:rPr lang="en-US" altLang="en-US" sz="4000" dirty="0" smtClean="0"/>
              <a:t> Norton, </a:t>
            </a:r>
            <a:r>
              <a:rPr lang="en-US" altLang="en-US" sz="4000" dirty="0" err="1" smtClean="0"/>
              <a:t>Transformasi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Sumber</a:t>
            </a:r>
            <a:r>
              <a:rPr lang="en-US" altLang="en-US" sz="4000" dirty="0" smtClean="0"/>
              <a:t>, Transfer </a:t>
            </a:r>
            <a:r>
              <a:rPr lang="en-US" altLang="en-US" sz="4000" dirty="0" err="1" smtClean="0"/>
              <a:t>Daya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Maksimum</a:t>
            </a:r>
            <a:endParaRPr lang="en-US" altLang="en-US" sz="4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pPr algn="r" eaLnBrk="1" hangingPunct="1"/>
            <a:r>
              <a:rPr lang="en-US" altLang="en-US" dirty="0" err="1" smtClean="0"/>
              <a:t>oleh</a:t>
            </a:r>
            <a:r>
              <a:rPr lang="en-US" altLang="en-US" dirty="0" smtClean="0"/>
              <a:t> : M. Ramdhani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dirty="0" smtClean="0"/>
              <a:t>Teorema Norton</a:t>
            </a:r>
            <a:endParaRPr lang="en-US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/>
              <a:t>	</a:t>
            </a:r>
            <a:r>
              <a:rPr lang="id-ID" altLang="en-US" i="1" smtClean="0"/>
              <a:t>Suatu rangkaian listrik dapat disederhanakan dengan hanya terdiri dari satu buah sumber arus yang dihubungparalelkan dengan sebuah tahanan ekivelennya pada dua terminal yang diamati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486400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 smtClean="0"/>
              <a:t>Cari dan tentukan titik terminal a-b dimana parameter yang ditanyakan.</a:t>
            </a: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 smtClean="0"/>
              <a:t>Lepaskan komponen pada titik a-b tersebut, </a:t>
            </a:r>
            <a:r>
              <a:rPr lang="id-ID" altLang="en-US" sz="2400" i="1" smtClean="0"/>
              <a:t>short circuit</a:t>
            </a:r>
            <a:r>
              <a:rPr lang="id-ID" altLang="en-US" sz="2400" smtClean="0"/>
              <a:t> kan pada terminal a-b kemudian hitung nilai arus dititik a-b tersebut (Iab = Isc = IN).</a:t>
            </a: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id-ID" altLang="en-US" sz="2400" smtClean="0"/>
              <a:t>Jika semua sumbernya adalah sumber bebas, maka tentukan nilai tahanan diukur pada titik a-b tersebut saat semua sumber di non aktifkan dengan cara diganti dengan tahanan dalamnya (untuk sumber tegangan bebas diganti rangkaian </a:t>
            </a:r>
            <a:r>
              <a:rPr lang="id-ID" altLang="en-US" sz="2400" i="1" smtClean="0"/>
              <a:t>short circuit</a:t>
            </a:r>
            <a:r>
              <a:rPr lang="id-ID" altLang="en-US" sz="2400" smtClean="0"/>
              <a:t> dan untuk sumber arus bebas diganti dengan rangkaian </a:t>
            </a:r>
            <a:r>
              <a:rPr lang="id-ID" altLang="en-US" sz="2400" i="1" smtClean="0"/>
              <a:t>open circuit</a:t>
            </a:r>
            <a:r>
              <a:rPr lang="id-ID" altLang="en-US" sz="2400" smtClean="0"/>
              <a:t>)</a:t>
            </a:r>
            <a:r>
              <a:rPr lang="en-US" altLang="en-US" sz="2400" smtClean="0"/>
              <a:t> </a:t>
            </a:r>
            <a:r>
              <a:rPr lang="id-ID" altLang="en-US" sz="2400" smtClean="0"/>
              <a:t>(Rab = RN = Rth).</a:t>
            </a:r>
            <a:endParaRPr lang="en-US" altLang="en-US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id-ID" altLang="en-US" sz="2800" smtClean="0"/>
              <a:t>Jika terdapat sumber tak bebas, maka untuk mencari nilai tahanan pengganti Nortonnya didapatkan dengan cara .</a:t>
            </a: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id-ID" altLang="en-US" sz="2800" smtClean="0"/>
              <a:t>Untuk mencari Voc pada terminal titik a-b tersebut dibuka dan dicari tegangan pada titik tersebut (Vab = Voc).</a:t>
            </a: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id-ID" altLang="en-US" sz="2800" smtClean="0"/>
              <a:t>Gambarkan kembali rangkaian pengganti Nortonnya, kemudian pasangkan kembali komponen yang tadi dilepas dan hitung parameter yang ditanyakan.</a:t>
            </a: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4000" dirty="0" smtClean="0"/>
              <a:t>Teorema Transformasi Sumber</a:t>
            </a:r>
            <a:endParaRPr lang="en-US" altLang="en-US" sz="40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id-ID" altLang="en-US" smtClean="0"/>
              <a:t>Sumber tegangan yang dihubungserikan dengan resistansi mempunyai karakteristik yang sama atau ekivalen dengan sumber arus yang dihubungparalelkan dengan resistansi yang sama atau sebaliknya</a:t>
            </a:r>
            <a:r>
              <a:rPr lang="en-US" altLang="en-US" smtClean="0"/>
              <a:t> 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d-ID" altLang="en-US" sz="4000" dirty="0" smtClean="0"/>
              <a:t>Teorema Transfer Daya Maksimum</a:t>
            </a:r>
            <a:endParaRPr lang="en-US" altLang="en-US" sz="40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smtClean="0"/>
              <a:t>	</a:t>
            </a:r>
            <a:r>
              <a:rPr lang="id-ID" altLang="en-US" i="1" smtClean="0"/>
              <a:t>Transfer daya maksimum terjadi jika nilai impedansi beban samadengan nilai impedansi konjugate sumber, baik dipasang seri dengan sumber tegangan ataupun dipasang paralel dengan sumber arus</a:t>
            </a:r>
            <a:r>
              <a:rPr lang="en-US" altLang="en-US" smtClean="0"/>
              <a:t> 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3429000" cy="239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Teorema transfer daya maksimum adalah daya maksimum yang dikirimkan ketika beban ZL samadengan konjugate beban intern sumber Zs*.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BE6D95D916C4B9FCE45C7FC8BEFE3" ma:contentTypeVersion="2" ma:contentTypeDescription="Create a new document." ma:contentTypeScope="" ma:versionID="e0e236c2dcd00e254f09e6b6fab51f95">
  <xsd:schema xmlns:xsd="http://www.w3.org/2001/XMLSchema" xmlns:xs="http://www.w3.org/2001/XMLSchema" xmlns:p="http://schemas.microsoft.com/office/2006/metadata/properties" xmlns:ns2="2a640524-e91f-4ad5-a858-ee4db38717ff" targetNamespace="http://schemas.microsoft.com/office/2006/metadata/properties" ma:root="true" ma:fieldsID="975b7723cdd8fa924f9c43c92e974301" ns2:_="">
    <xsd:import namespace="2a640524-e91f-4ad5-a858-ee4db38717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40524-e91f-4ad5-a858-ee4db3871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CD78D6-54F8-4595-B18C-EA6C9F8167E6}"/>
</file>

<file path=customXml/itemProps2.xml><?xml version="1.0" encoding="utf-8"?>
<ds:datastoreItem xmlns:ds="http://schemas.openxmlformats.org/officeDocument/2006/customXml" ds:itemID="{2E656346-DBB6-4365-8308-8D857F6D4D20}"/>
</file>

<file path=customXml/itemProps3.xml><?xml version="1.0" encoding="utf-8"?>
<ds:datastoreItem xmlns:ds="http://schemas.openxmlformats.org/officeDocument/2006/customXml" ds:itemID="{DB8D223D-C1EA-4DCE-B2A5-ADA695DD55CC}"/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194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Bab 11. Teorema Norton, Transformasi Sumber, Transfer Daya Maksimum</vt:lpstr>
      <vt:lpstr>Teorema Norton</vt:lpstr>
      <vt:lpstr>PowerPoint Presentation</vt:lpstr>
      <vt:lpstr>PowerPoint Presentation</vt:lpstr>
      <vt:lpstr>PowerPoint Presentation</vt:lpstr>
      <vt:lpstr>Teorema Transformasi Sumber</vt:lpstr>
      <vt:lpstr>Teorema Transfer Daya Maksimum</vt:lpstr>
      <vt:lpstr>PowerPoint Presentation</vt:lpstr>
    </vt:vector>
  </TitlesOfParts>
  <Company>ITTelkom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Mohamad Ramdhani</dc:creator>
  <cp:lastModifiedBy>mohamad ramdhani</cp:lastModifiedBy>
  <cp:revision>46</cp:revision>
  <dcterms:created xsi:type="dcterms:W3CDTF">2009-05-05T07:01:01Z</dcterms:created>
  <dcterms:modified xsi:type="dcterms:W3CDTF">2018-12-10T06:05:17Z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0x01010070EBE6D95D916C4B9FCE45C7FC8BEFE3</vt:lpwstr>
  </property>
</Properties>
</file>