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82" r:id="rId7"/>
    <p:sldId id="260" r:id="rId8"/>
    <p:sldId id="261" r:id="rId9"/>
    <p:sldId id="263" r:id="rId10"/>
    <p:sldId id="283" r:id="rId11"/>
    <p:sldId id="284" r:id="rId12"/>
    <p:sldId id="285" r:id="rId13"/>
    <p:sldId id="264" r:id="rId14"/>
    <p:sldId id="286" r:id="rId15"/>
    <p:sldId id="287" r:id="rId16"/>
    <p:sldId id="288" r:id="rId17"/>
    <p:sldId id="266" r:id="rId18"/>
    <p:sldId id="289" r:id="rId19"/>
    <p:sldId id="290" r:id="rId20"/>
    <p:sldId id="268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9D4CF-7553-4E79-A310-66B1FBFBEA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DB5266F-0CA9-48C2-BDF3-E79D100885A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Analisis Node</a:t>
          </a:r>
        </a:p>
      </dgm:t>
    </dgm:pt>
    <dgm:pt modelId="{82F345F4-75D6-41F1-9902-A1C33F32F97B}" type="parTrans" cxnId="{D093CF24-1E41-49D4-BA32-E804645E85CD}">
      <dgm:prSet/>
      <dgm:spPr/>
      <dgm:t>
        <a:bodyPr/>
        <a:lstStyle/>
        <a:p>
          <a:endParaRPr lang="en-ID"/>
        </a:p>
      </dgm:t>
    </dgm:pt>
    <dgm:pt modelId="{3953199F-9FCB-4463-B058-6B0FCE6CD724}" type="sibTrans" cxnId="{D093CF24-1E41-49D4-BA32-E804645E85CD}">
      <dgm:prSet/>
      <dgm:spPr/>
      <dgm:t>
        <a:bodyPr/>
        <a:lstStyle/>
        <a:p>
          <a:endParaRPr lang="en-ID"/>
        </a:p>
      </dgm:t>
    </dgm:pt>
    <dgm:pt modelId="{7D43ACBC-B0EF-493E-90A4-7452F276756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</a:t>
          </a:r>
        </a:p>
      </dgm:t>
    </dgm:pt>
    <dgm:pt modelId="{2C1CFB6A-3DA3-450E-810B-7F0500E16B35}" type="parTrans" cxnId="{4D481F26-D1F0-4535-9400-24401B72259A}">
      <dgm:prSet/>
      <dgm:spPr/>
      <dgm:t>
        <a:bodyPr/>
        <a:lstStyle/>
        <a:p>
          <a:endParaRPr lang="en-ID"/>
        </a:p>
      </dgm:t>
    </dgm:pt>
    <dgm:pt modelId="{0D82CFCE-C155-4F69-B9E1-D276B3E54C90}" type="sibTrans" cxnId="{4D481F26-D1F0-4535-9400-24401B72259A}">
      <dgm:prSet/>
      <dgm:spPr/>
      <dgm:t>
        <a:bodyPr/>
        <a:lstStyle/>
        <a:p>
          <a:endParaRPr lang="en-ID"/>
        </a:p>
      </dgm:t>
    </dgm:pt>
    <dgm:pt modelId="{429FA11C-A4E1-4719-958D-B1DD31FB3CB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 Bebas</a:t>
          </a:r>
        </a:p>
      </dgm:t>
    </dgm:pt>
    <dgm:pt modelId="{DA5A322A-2BE2-46EC-B4CC-7666DE6CFABB}" type="parTrans" cxnId="{4DB91F0E-FEBF-41E3-876F-ED84912AF3FD}">
      <dgm:prSet/>
      <dgm:spPr/>
      <dgm:t>
        <a:bodyPr/>
        <a:lstStyle/>
        <a:p>
          <a:endParaRPr lang="en-ID"/>
        </a:p>
      </dgm:t>
    </dgm:pt>
    <dgm:pt modelId="{07CD5CB7-BAA4-4E8D-ACB8-42038A879572}" type="sibTrans" cxnId="{4DB91F0E-FEBF-41E3-876F-ED84912AF3FD}">
      <dgm:prSet/>
      <dgm:spPr/>
      <dgm:t>
        <a:bodyPr/>
        <a:lstStyle/>
        <a:p>
          <a:endParaRPr lang="en-ID"/>
        </a:p>
      </dgm:t>
    </dgm:pt>
    <dgm:pt modelId="{4E4166AF-5C85-4D4B-826A-70A7AAF6CBD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gm:t>
    </dgm:pt>
    <dgm:pt modelId="{5BF1EC32-B48A-4C20-BE51-0D72005600B4}" type="parTrans" cxnId="{E709A636-101A-43DB-AD72-D9D539633A0B}">
      <dgm:prSet/>
      <dgm:spPr/>
      <dgm:t>
        <a:bodyPr/>
        <a:lstStyle/>
        <a:p>
          <a:endParaRPr lang="en-ID"/>
        </a:p>
      </dgm:t>
    </dgm:pt>
    <dgm:pt modelId="{1092A4A8-FACC-4CE3-8FBA-4B5495B22704}" type="sibTrans" cxnId="{E709A636-101A-43DB-AD72-D9D539633A0B}">
      <dgm:prSet/>
      <dgm:spPr/>
      <dgm:t>
        <a:bodyPr/>
        <a:lstStyle/>
        <a:p>
          <a:endParaRPr lang="en-ID"/>
        </a:p>
      </dgm:t>
    </dgm:pt>
    <dgm:pt modelId="{F722D99A-4939-4E09-9B0A-CBB2D85D9FC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(Supernode)</a:t>
          </a:r>
        </a:p>
      </dgm:t>
    </dgm:pt>
    <dgm:pt modelId="{F0AA8210-A21C-476C-B708-85725FAD5428}" type="parTrans" cxnId="{3D5974C7-4C2A-436F-9C22-4B00A9BBC435}">
      <dgm:prSet/>
      <dgm:spPr/>
      <dgm:t>
        <a:bodyPr/>
        <a:lstStyle/>
        <a:p>
          <a:endParaRPr lang="en-ID"/>
        </a:p>
      </dgm:t>
    </dgm:pt>
    <dgm:pt modelId="{B1506B6B-18E3-4D1E-82FF-4A991E32B8BF}" type="sibTrans" cxnId="{3D5974C7-4C2A-436F-9C22-4B00A9BBC435}">
      <dgm:prSet/>
      <dgm:spPr/>
      <dgm:t>
        <a:bodyPr/>
        <a:lstStyle/>
        <a:p>
          <a:endParaRPr lang="en-ID"/>
        </a:p>
      </dgm:t>
    </dgm:pt>
    <dgm:pt modelId="{86884BE5-6D19-4A2B-B38D-16CC1EAA88E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</a:t>
          </a:r>
        </a:p>
      </dgm:t>
    </dgm:pt>
    <dgm:pt modelId="{16E090A2-A9F4-4803-8FA8-CF144AC6B7AD}" type="parTrans" cxnId="{F4315EE5-B4D8-44CF-B01A-2629D2C3A2A8}">
      <dgm:prSet/>
      <dgm:spPr/>
      <dgm:t>
        <a:bodyPr/>
        <a:lstStyle/>
        <a:p>
          <a:endParaRPr lang="en-ID"/>
        </a:p>
      </dgm:t>
    </dgm:pt>
    <dgm:pt modelId="{3B659213-C9F8-4A8D-85E0-4BF84E01EB9E}" type="sibTrans" cxnId="{F4315EE5-B4D8-44CF-B01A-2629D2C3A2A8}">
      <dgm:prSet/>
      <dgm:spPr/>
      <dgm:t>
        <a:bodyPr/>
        <a:lstStyle/>
        <a:p>
          <a:endParaRPr lang="en-ID"/>
        </a:p>
      </dgm:t>
    </dgm:pt>
    <dgm:pt modelId="{4FB7B569-2850-4F58-96E2-8A0D7C273CF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gm:t>
    </dgm:pt>
    <dgm:pt modelId="{2CC0AC03-BB3F-4A4E-941F-1AFF60D42BA5}" type="parTrans" cxnId="{282542CF-9FBA-4E3D-A84C-146CD8BD77E6}">
      <dgm:prSet/>
      <dgm:spPr/>
      <dgm:t>
        <a:bodyPr/>
        <a:lstStyle/>
        <a:p>
          <a:endParaRPr lang="en-ID"/>
        </a:p>
      </dgm:t>
    </dgm:pt>
    <dgm:pt modelId="{DA5AC6FA-E829-44C2-B7BD-0F9CCB1DF3ED}" type="sibTrans" cxnId="{282542CF-9FBA-4E3D-A84C-146CD8BD77E6}">
      <dgm:prSet/>
      <dgm:spPr/>
      <dgm:t>
        <a:bodyPr/>
        <a:lstStyle/>
        <a:p>
          <a:endParaRPr lang="en-ID"/>
        </a:p>
      </dgm:t>
    </dgm:pt>
    <dgm:pt modelId="{86C9E619-5FF3-4297-A3C7-86678D71B13D}" type="pres">
      <dgm:prSet presAssocID="{8EB9D4CF-7553-4E79-A310-66B1FBFBEA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8083D5-AC0D-41BF-A4B7-C0682CDAE132}" type="pres">
      <dgm:prSet presAssocID="{8DB5266F-0CA9-48C2-BDF3-E79D100885A8}" presName="hierRoot1" presStyleCnt="0">
        <dgm:presLayoutVars>
          <dgm:hierBranch/>
        </dgm:presLayoutVars>
      </dgm:prSet>
      <dgm:spPr/>
    </dgm:pt>
    <dgm:pt modelId="{2F63E7D4-AD1D-4C79-BEDC-2E26970D0E10}" type="pres">
      <dgm:prSet presAssocID="{8DB5266F-0CA9-48C2-BDF3-E79D100885A8}" presName="rootComposite1" presStyleCnt="0"/>
      <dgm:spPr/>
    </dgm:pt>
    <dgm:pt modelId="{DE884B58-50B4-496E-B370-FCA69281E35C}" type="pres">
      <dgm:prSet presAssocID="{8DB5266F-0CA9-48C2-BDF3-E79D100885A8}" presName="rootText1" presStyleLbl="node0" presStyleIdx="0" presStyleCnt="1">
        <dgm:presLayoutVars>
          <dgm:chPref val="3"/>
        </dgm:presLayoutVars>
      </dgm:prSet>
      <dgm:spPr/>
    </dgm:pt>
    <dgm:pt modelId="{C942B6F7-0E0E-4AB1-93A5-AD21D6187488}" type="pres">
      <dgm:prSet presAssocID="{8DB5266F-0CA9-48C2-BDF3-E79D100885A8}" presName="rootConnector1" presStyleLbl="node1" presStyleIdx="0" presStyleCnt="0"/>
      <dgm:spPr/>
    </dgm:pt>
    <dgm:pt modelId="{01FFFBD1-3F9D-4E73-A47F-9807AC94DAE0}" type="pres">
      <dgm:prSet presAssocID="{8DB5266F-0CA9-48C2-BDF3-E79D100885A8}" presName="hierChild2" presStyleCnt="0"/>
      <dgm:spPr/>
    </dgm:pt>
    <dgm:pt modelId="{183CC58C-C681-4546-9A72-9396594FD9F1}" type="pres">
      <dgm:prSet presAssocID="{2C1CFB6A-3DA3-450E-810B-7F0500E16B35}" presName="Name35" presStyleLbl="parChTrans1D2" presStyleIdx="0" presStyleCnt="2"/>
      <dgm:spPr/>
    </dgm:pt>
    <dgm:pt modelId="{0B33EB08-137D-4DBD-86CF-B44C6AC70500}" type="pres">
      <dgm:prSet presAssocID="{7D43ACBC-B0EF-493E-90A4-7452F276756F}" presName="hierRoot2" presStyleCnt="0">
        <dgm:presLayoutVars>
          <dgm:hierBranch/>
        </dgm:presLayoutVars>
      </dgm:prSet>
      <dgm:spPr/>
    </dgm:pt>
    <dgm:pt modelId="{96CB8C4E-1D40-477F-BD55-5B756F38CF31}" type="pres">
      <dgm:prSet presAssocID="{7D43ACBC-B0EF-493E-90A4-7452F276756F}" presName="rootComposite" presStyleCnt="0"/>
      <dgm:spPr/>
    </dgm:pt>
    <dgm:pt modelId="{176B5D50-141F-4219-8D96-A3DD0E29A874}" type="pres">
      <dgm:prSet presAssocID="{7D43ACBC-B0EF-493E-90A4-7452F276756F}" presName="rootText" presStyleLbl="node2" presStyleIdx="0" presStyleCnt="2">
        <dgm:presLayoutVars>
          <dgm:chPref val="3"/>
        </dgm:presLayoutVars>
      </dgm:prSet>
      <dgm:spPr/>
    </dgm:pt>
    <dgm:pt modelId="{26420454-403B-4717-B5C1-175B66700179}" type="pres">
      <dgm:prSet presAssocID="{7D43ACBC-B0EF-493E-90A4-7452F276756F}" presName="rootConnector" presStyleLbl="node2" presStyleIdx="0" presStyleCnt="2"/>
      <dgm:spPr/>
    </dgm:pt>
    <dgm:pt modelId="{6A0761A4-C213-47AB-9A2C-D82AA66ADF70}" type="pres">
      <dgm:prSet presAssocID="{7D43ACBC-B0EF-493E-90A4-7452F276756F}" presName="hierChild4" presStyleCnt="0"/>
      <dgm:spPr/>
    </dgm:pt>
    <dgm:pt modelId="{8D6BB512-AAC5-401A-906F-ECE7C972EB63}" type="pres">
      <dgm:prSet presAssocID="{DA5A322A-2BE2-46EC-B4CC-7666DE6CFABB}" presName="Name35" presStyleLbl="parChTrans1D3" presStyleIdx="0" presStyleCnt="4"/>
      <dgm:spPr/>
    </dgm:pt>
    <dgm:pt modelId="{8E1B4775-0427-4A2E-913C-B7420F11FD2A}" type="pres">
      <dgm:prSet presAssocID="{429FA11C-A4E1-4719-958D-B1DD31FB3CB6}" presName="hierRoot2" presStyleCnt="0">
        <dgm:presLayoutVars>
          <dgm:hierBranch val="r"/>
        </dgm:presLayoutVars>
      </dgm:prSet>
      <dgm:spPr/>
    </dgm:pt>
    <dgm:pt modelId="{4EDE5367-BD83-47FD-AF75-F647E56C9F53}" type="pres">
      <dgm:prSet presAssocID="{429FA11C-A4E1-4719-958D-B1DD31FB3CB6}" presName="rootComposite" presStyleCnt="0"/>
      <dgm:spPr/>
    </dgm:pt>
    <dgm:pt modelId="{EE2A3288-0002-4BDE-AAD6-A6E17EBFE25C}" type="pres">
      <dgm:prSet presAssocID="{429FA11C-A4E1-4719-958D-B1DD31FB3CB6}" presName="rootText" presStyleLbl="node3" presStyleIdx="0" presStyleCnt="4">
        <dgm:presLayoutVars>
          <dgm:chPref val="3"/>
        </dgm:presLayoutVars>
      </dgm:prSet>
      <dgm:spPr/>
    </dgm:pt>
    <dgm:pt modelId="{42C727D3-1CD8-4B85-BEE5-0FF7B469497B}" type="pres">
      <dgm:prSet presAssocID="{429FA11C-A4E1-4719-958D-B1DD31FB3CB6}" presName="rootConnector" presStyleLbl="node3" presStyleIdx="0" presStyleCnt="4"/>
      <dgm:spPr/>
    </dgm:pt>
    <dgm:pt modelId="{03F1C3ED-CF8E-4DC1-88BA-45BD04C48C45}" type="pres">
      <dgm:prSet presAssocID="{429FA11C-A4E1-4719-958D-B1DD31FB3CB6}" presName="hierChild4" presStyleCnt="0"/>
      <dgm:spPr/>
    </dgm:pt>
    <dgm:pt modelId="{5965E947-D8BF-4DE9-9F93-DD6054F2840E}" type="pres">
      <dgm:prSet presAssocID="{429FA11C-A4E1-4719-958D-B1DD31FB3CB6}" presName="hierChild5" presStyleCnt="0"/>
      <dgm:spPr/>
    </dgm:pt>
    <dgm:pt modelId="{E4108EB2-77F3-49F8-BA92-A7215741BE99}" type="pres">
      <dgm:prSet presAssocID="{5BF1EC32-B48A-4C20-BE51-0D72005600B4}" presName="Name35" presStyleLbl="parChTrans1D3" presStyleIdx="1" presStyleCnt="4"/>
      <dgm:spPr/>
    </dgm:pt>
    <dgm:pt modelId="{78099CCB-396F-4EE3-A172-DEEC1E2C7B54}" type="pres">
      <dgm:prSet presAssocID="{4E4166AF-5C85-4D4B-826A-70A7AAF6CBD6}" presName="hierRoot2" presStyleCnt="0">
        <dgm:presLayoutVars>
          <dgm:hierBranch val="r"/>
        </dgm:presLayoutVars>
      </dgm:prSet>
      <dgm:spPr/>
    </dgm:pt>
    <dgm:pt modelId="{96CD0DDA-E8A8-4786-A414-7679AB861A58}" type="pres">
      <dgm:prSet presAssocID="{4E4166AF-5C85-4D4B-826A-70A7AAF6CBD6}" presName="rootComposite" presStyleCnt="0"/>
      <dgm:spPr/>
    </dgm:pt>
    <dgm:pt modelId="{CFF75CD8-90BA-4D56-8EB3-B8286D41CFC3}" type="pres">
      <dgm:prSet presAssocID="{4E4166AF-5C85-4D4B-826A-70A7AAF6CBD6}" presName="rootText" presStyleLbl="node3" presStyleIdx="1" presStyleCnt="4">
        <dgm:presLayoutVars>
          <dgm:chPref val="3"/>
        </dgm:presLayoutVars>
      </dgm:prSet>
      <dgm:spPr/>
    </dgm:pt>
    <dgm:pt modelId="{1FDD6CEF-93D6-4EAC-BC5E-F4E16ABFA690}" type="pres">
      <dgm:prSet presAssocID="{4E4166AF-5C85-4D4B-826A-70A7AAF6CBD6}" presName="rootConnector" presStyleLbl="node3" presStyleIdx="1" presStyleCnt="4"/>
      <dgm:spPr/>
    </dgm:pt>
    <dgm:pt modelId="{D8F2BA17-54B1-4527-8F11-0E55DB4617D6}" type="pres">
      <dgm:prSet presAssocID="{4E4166AF-5C85-4D4B-826A-70A7AAF6CBD6}" presName="hierChild4" presStyleCnt="0"/>
      <dgm:spPr/>
    </dgm:pt>
    <dgm:pt modelId="{8B36BC24-8CA2-4B7E-A93E-8C6E840D6FD8}" type="pres">
      <dgm:prSet presAssocID="{4E4166AF-5C85-4D4B-826A-70A7AAF6CBD6}" presName="hierChild5" presStyleCnt="0"/>
      <dgm:spPr/>
    </dgm:pt>
    <dgm:pt modelId="{0DB7F961-5657-415B-88EC-1D7773BE1C0A}" type="pres">
      <dgm:prSet presAssocID="{7D43ACBC-B0EF-493E-90A4-7452F276756F}" presName="hierChild5" presStyleCnt="0"/>
      <dgm:spPr/>
    </dgm:pt>
    <dgm:pt modelId="{5B7DB8AA-2050-4AE7-81C4-352846F0DAEA}" type="pres">
      <dgm:prSet presAssocID="{F0AA8210-A21C-476C-B708-85725FAD5428}" presName="Name35" presStyleLbl="parChTrans1D2" presStyleIdx="1" presStyleCnt="2"/>
      <dgm:spPr/>
    </dgm:pt>
    <dgm:pt modelId="{5A50213B-26D5-4520-B2AC-A70FC1D3CCC0}" type="pres">
      <dgm:prSet presAssocID="{F722D99A-4939-4E09-9B0A-CBB2D85D9FC5}" presName="hierRoot2" presStyleCnt="0">
        <dgm:presLayoutVars>
          <dgm:hierBranch/>
        </dgm:presLayoutVars>
      </dgm:prSet>
      <dgm:spPr/>
    </dgm:pt>
    <dgm:pt modelId="{276F5DE4-7DC5-48F2-9B24-2C8DCCAFC8D8}" type="pres">
      <dgm:prSet presAssocID="{F722D99A-4939-4E09-9B0A-CBB2D85D9FC5}" presName="rootComposite" presStyleCnt="0"/>
      <dgm:spPr/>
    </dgm:pt>
    <dgm:pt modelId="{2012E7B5-2DF1-4295-BFE2-40BDE61C3C97}" type="pres">
      <dgm:prSet presAssocID="{F722D99A-4939-4E09-9B0A-CBB2D85D9FC5}" presName="rootText" presStyleLbl="node2" presStyleIdx="1" presStyleCnt="2">
        <dgm:presLayoutVars>
          <dgm:chPref val="3"/>
        </dgm:presLayoutVars>
      </dgm:prSet>
      <dgm:spPr/>
    </dgm:pt>
    <dgm:pt modelId="{B4045BF5-E866-4789-A517-B5FD50CE601C}" type="pres">
      <dgm:prSet presAssocID="{F722D99A-4939-4E09-9B0A-CBB2D85D9FC5}" presName="rootConnector" presStyleLbl="node2" presStyleIdx="1" presStyleCnt="2"/>
      <dgm:spPr/>
    </dgm:pt>
    <dgm:pt modelId="{563A6EA7-CAF9-47DC-AE1D-3A77BA6F6CB4}" type="pres">
      <dgm:prSet presAssocID="{F722D99A-4939-4E09-9B0A-CBB2D85D9FC5}" presName="hierChild4" presStyleCnt="0"/>
      <dgm:spPr/>
    </dgm:pt>
    <dgm:pt modelId="{B479323C-D87B-44C3-9B2C-FFD5D856E649}" type="pres">
      <dgm:prSet presAssocID="{16E090A2-A9F4-4803-8FA8-CF144AC6B7AD}" presName="Name35" presStyleLbl="parChTrans1D3" presStyleIdx="2" presStyleCnt="4"/>
      <dgm:spPr/>
    </dgm:pt>
    <dgm:pt modelId="{3EDB4823-4B4E-4C4D-B891-7FA281ECD8AB}" type="pres">
      <dgm:prSet presAssocID="{86884BE5-6D19-4A2B-B38D-16CC1EAA88E1}" presName="hierRoot2" presStyleCnt="0">
        <dgm:presLayoutVars>
          <dgm:hierBranch val="r"/>
        </dgm:presLayoutVars>
      </dgm:prSet>
      <dgm:spPr/>
    </dgm:pt>
    <dgm:pt modelId="{FBEF7C50-B490-40C5-A3C7-734DA6171E55}" type="pres">
      <dgm:prSet presAssocID="{86884BE5-6D19-4A2B-B38D-16CC1EAA88E1}" presName="rootComposite" presStyleCnt="0"/>
      <dgm:spPr/>
    </dgm:pt>
    <dgm:pt modelId="{B26A5D9D-5551-490A-BFD9-AA727344FA69}" type="pres">
      <dgm:prSet presAssocID="{86884BE5-6D19-4A2B-B38D-16CC1EAA88E1}" presName="rootText" presStyleLbl="node3" presStyleIdx="2" presStyleCnt="4">
        <dgm:presLayoutVars>
          <dgm:chPref val="3"/>
        </dgm:presLayoutVars>
      </dgm:prSet>
      <dgm:spPr/>
    </dgm:pt>
    <dgm:pt modelId="{C19ECB46-88EE-4BC6-BA6F-77C3047BDCEC}" type="pres">
      <dgm:prSet presAssocID="{86884BE5-6D19-4A2B-B38D-16CC1EAA88E1}" presName="rootConnector" presStyleLbl="node3" presStyleIdx="2" presStyleCnt="4"/>
      <dgm:spPr/>
    </dgm:pt>
    <dgm:pt modelId="{5ED9CDDB-E004-4CD4-8B55-1441FCAC716D}" type="pres">
      <dgm:prSet presAssocID="{86884BE5-6D19-4A2B-B38D-16CC1EAA88E1}" presName="hierChild4" presStyleCnt="0"/>
      <dgm:spPr/>
    </dgm:pt>
    <dgm:pt modelId="{CADE8ACC-C335-48CF-B6E7-B9C338B5FBDB}" type="pres">
      <dgm:prSet presAssocID="{86884BE5-6D19-4A2B-B38D-16CC1EAA88E1}" presName="hierChild5" presStyleCnt="0"/>
      <dgm:spPr/>
    </dgm:pt>
    <dgm:pt modelId="{7560C3B1-EA2F-4227-8F4D-E9F5C149AAE6}" type="pres">
      <dgm:prSet presAssocID="{2CC0AC03-BB3F-4A4E-941F-1AFF60D42BA5}" presName="Name35" presStyleLbl="parChTrans1D3" presStyleIdx="3" presStyleCnt="4"/>
      <dgm:spPr/>
    </dgm:pt>
    <dgm:pt modelId="{0577A58C-00B6-4B23-A741-FF594CFD9F1A}" type="pres">
      <dgm:prSet presAssocID="{4FB7B569-2850-4F58-96E2-8A0D7C273CF0}" presName="hierRoot2" presStyleCnt="0">
        <dgm:presLayoutVars>
          <dgm:hierBranch val="r"/>
        </dgm:presLayoutVars>
      </dgm:prSet>
      <dgm:spPr/>
    </dgm:pt>
    <dgm:pt modelId="{2B38646A-2EB6-45DE-8D1A-7456F082B01C}" type="pres">
      <dgm:prSet presAssocID="{4FB7B569-2850-4F58-96E2-8A0D7C273CF0}" presName="rootComposite" presStyleCnt="0"/>
      <dgm:spPr/>
    </dgm:pt>
    <dgm:pt modelId="{6CF9149E-F38F-4401-855E-552187C82521}" type="pres">
      <dgm:prSet presAssocID="{4FB7B569-2850-4F58-96E2-8A0D7C273CF0}" presName="rootText" presStyleLbl="node3" presStyleIdx="3" presStyleCnt="4">
        <dgm:presLayoutVars>
          <dgm:chPref val="3"/>
        </dgm:presLayoutVars>
      </dgm:prSet>
      <dgm:spPr/>
    </dgm:pt>
    <dgm:pt modelId="{D612CAB3-9EC8-4C37-8805-6749B47056DC}" type="pres">
      <dgm:prSet presAssocID="{4FB7B569-2850-4F58-96E2-8A0D7C273CF0}" presName="rootConnector" presStyleLbl="node3" presStyleIdx="3" presStyleCnt="4"/>
      <dgm:spPr/>
    </dgm:pt>
    <dgm:pt modelId="{20445992-049E-4D94-88DC-FCD984CDC005}" type="pres">
      <dgm:prSet presAssocID="{4FB7B569-2850-4F58-96E2-8A0D7C273CF0}" presName="hierChild4" presStyleCnt="0"/>
      <dgm:spPr/>
    </dgm:pt>
    <dgm:pt modelId="{B243BF1F-BBFC-404D-9536-3AF3069EE861}" type="pres">
      <dgm:prSet presAssocID="{4FB7B569-2850-4F58-96E2-8A0D7C273CF0}" presName="hierChild5" presStyleCnt="0"/>
      <dgm:spPr/>
    </dgm:pt>
    <dgm:pt modelId="{5C1EE009-7DBD-4EA5-9D96-92CD36F34833}" type="pres">
      <dgm:prSet presAssocID="{F722D99A-4939-4E09-9B0A-CBB2D85D9FC5}" presName="hierChild5" presStyleCnt="0"/>
      <dgm:spPr/>
    </dgm:pt>
    <dgm:pt modelId="{5201DB1A-4EDD-45B0-9F0B-45674703179D}" type="pres">
      <dgm:prSet presAssocID="{8DB5266F-0CA9-48C2-BDF3-E79D100885A8}" presName="hierChild3" presStyleCnt="0"/>
      <dgm:spPr/>
    </dgm:pt>
  </dgm:ptLst>
  <dgm:cxnLst>
    <dgm:cxn modelId="{797DC500-2273-4E61-9287-5E0D48C690DE}" type="presOf" srcId="{86884BE5-6D19-4A2B-B38D-16CC1EAA88E1}" destId="{B26A5D9D-5551-490A-BFD9-AA727344FA69}" srcOrd="0" destOrd="0" presId="urn:microsoft.com/office/officeart/2005/8/layout/orgChart1"/>
    <dgm:cxn modelId="{B119A008-D346-4781-8019-51556817A2FB}" type="presOf" srcId="{429FA11C-A4E1-4719-958D-B1DD31FB3CB6}" destId="{EE2A3288-0002-4BDE-AAD6-A6E17EBFE25C}" srcOrd="0" destOrd="0" presId="urn:microsoft.com/office/officeart/2005/8/layout/orgChart1"/>
    <dgm:cxn modelId="{4DB91F0E-FEBF-41E3-876F-ED84912AF3FD}" srcId="{7D43ACBC-B0EF-493E-90A4-7452F276756F}" destId="{429FA11C-A4E1-4719-958D-B1DD31FB3CB6}" srcOrd="0" destOrd="0" parTransId="{DA5A322A-2BE2-46EC-B4CC-7666DE6CFABB}" sibTransId="{07CD5CB7-BAA4-4E8D-ACB8-42038A879572}"/>
    <dgm:cxn modelId="{A0DADE12-FF72-4548-8A37-F64D6BC779A0}" type="presOf" srcId="{F722D99A-4939-4E09-9B0A-CBB2D85D9FC5}" destId="{B4045BF5-E866-4789-A517-B5FD50CE601C}" srcOrd="1" destOrd="0" presId="urn:microsoft.com/office/officeart/2005/8/layout/orgChart1"/>
    <dgm:cxn modelId="{7E6C101E-F4C0-4F1F-9D0D-E9C79E016CE8}" type="presOf" srcId="{8EB9D4CF-7553-4E79-A310-66B1FBFBEABA}" destId="{86C9E619-5FF3-4297-A3C7-86678D71B13D}" srcOrd="0" destOrd="0" presId="urn:microsoft.com/office/officeart/2005/8/layout/orgChart1"/>
    <dgm:cxn modelId="{D093CF24-1E41-49D4-BA32-E804645E85CD}" srcId="{8EB9D4CF-7553-4E79-A310-66B1FBFBEABA}" destId="{8DB5266F-0CA9-48C2-BDF3-E79D100885A8}" srcOrd="0" destOrd="0" parTransId="{82F345F4-75D6-41F1-9902-A1C33F32F97B}" sibTransId="{3953199F-9FCB-4463-B058-6B0FCE6CD724}"/>
    <dgm:cxn modelId="{4D481F26-D1F0-4535-9400-24401B72259A}" srcId="{8DB5266F-0CA9-48C2-BDF3-E79D100885A8}" destId="{7D43ACBC-B0EF-493E-90A4-7452F276756F}" srcOrd="0" destOrd="0" parTransId="{2C1CFB6A-3DA3-450E-810B-7F0500E16B35}" sibTransId="{0D82CFCE-C155-4F69-B9E1-D276B3E54C90}"/>
    <dgm:cxn modelId="{7663CC2D-A7DA-486E-BE0C-346DCE53F7EE}" type="presOf" srcId="{8DB5266F-0CA9-48C2-BDF3-E79D100885A8}" destId="{C942B6F7-0E0E-4AB1-93A5-AD21D6187488}" srcOrd="1" destOrd="0" presId="urn:microsoft.com/office/officeart/2005/8/layout/orgChart1"/>
    <dgm:cxn modelId="{E709A636-101A-43DB-AD72-D9D539633A0B}" srcId="{7D43ACBC-B0EF-493E-90A4-7452F276756F}" destId="{4E4166AF-5C85-4D4B-826A-70A7AAF6CBD6}" srcOrd="1" destOrd="0" parTransId="{5BF1EC32-B48A-4C20-BE51-0D72005600B4}" sibTransId="{1092A4A8-FACC-4CE3-8FBA-4B5495B22704}"/>
    <dgm:cxn modelId="{EF80053B-7DB6-432B-9DB1-1A65703A12EF}" type="presOf" srcId="{429FA11C-A4E1-4719-958D-B1DD31FB3CB6}" destId="{42C727D3-1CD8-4B85-BEE5-0FF7B469497B}" srcOrd="1" destOrd="0" presId="urn:microsoft.com/office/officeart/2005/8/layout/orgChart1"/>
    <dgm:cxn modelId="{5D31975D-D0D8-44D5-9578-84E3CAD032EE}" type="presOf" srcId="{2C1CFB6A-3DA3-450E-810B-7F0500E16B35}" destId="{183CC58C-C681-4546-9A72-9396594FD9F1}" srcOrd="0" destOrd="0" presId="urn:microsoft.com/office/officeart/2005/8/layout/orgChart1"/>
    <dgm:cxn modelId="{C96F1142-807A-4E9E-9DA5-CBA594E93209}" type="presOf" srcId="{16E090A2-A9F4-4803-8FA8-CF144AC6B7AD}" destId="{B479323C-D87B-44C3-9B2C-FFD5D856E649}" srcOrd="0" destOrd="0" presId="urn:microsoft.com/office/officeart/2005/8/layout/orgChart1"/>
    <dgm:cxn modelId="{EBE6CB45-DD35-4E33-A04B-3DA1D52CB6EB}" type="presOf" srcId="{7D43ACBC-B0EF-493E-90A4-7452F276756F}" destId="{26420454-403B-4717-B5C1-175B66700179}" srcOrd="1" destOrd="0" presId="urn:microsoft.com/office/officeart/2005/8/layout/orgChart1"/>
    <dgm:cxn modelId="{D96D436B-CD32-4676-B729-FC2ECFF5465C}" type="presOf" srcId="{DA5A322A-2BE2-46EC-B4CC-7666DE6CFABB}" destId="{8D6BB512-AAC5-401A-906F-ECE7C972EB63}" srcOrd="0" destOrd="0" presId="urn:microsoft.com/office/officeart/2005/8/layout/orgChart1"/>
    <dgm:cxn modelId="{D6BF9D4C-B64A-4502-9355-9ABC335E9FA7}" type="presOf" srcId="{2CC0AC03-BB3F-4A4E-941F-1AFF60D42BA5}" destId="{7560C3B1-EA2F-4227-8F4D-E9F5C149AAE6}" srcOrd="0" destOrd="0" presId="urn:microsoft.com/office/officeart/2005/8/layout/orgChart1"/>
    <dgm:cxn modelId="{8DDA6A81-E7F5-4FC6-9296-6FF2D1604474}" type="presOf" srcId="{86884BE5-6D19-4A2B-B38D-16CC1EAA88E1}" destId="{C19ECB46-88EE-4BC6-BA6F-77C3047BDCEC}" srcOrd="1" destOrd="0" presId="urn:microsoft.com/office/officeart/2005/8/layout/orgChart1"/>
    <dgm:cxn modelId="{B9A4FE85-12C6-44D3-BD0A-B9AFF26414D3}" type="presOf" srcId="{4FB7B569-2850-4F58-96E2-8A0D7C273CF0}" destId="{D612CAB3-9EC8-4C37-8805-6749B47056DC}" srcOrd="1" destOrd="0" presId="urn:microsoft.com/office/officeart/2005/8/layout/orgChart1"/>
    <dgm:cxn modelId="{1C0FF89C-E9E4-4FC3-A514-D08431A91A94}" type="presOf" srcId="{4FB7B569-2850-4F58-96E2-8A0D7C273CF0}" destId="{6CF9149E-F38F-4401-855E-552187C82521}" srcOrd="0" destOrd="0" presId="urn:microsoft.com/office/officeart/2005/8/layout/orgChart1"/>
    <dgm:cxn modelId="{AEDD65BD-DEFF-4F70-8F64-359BD394E4FE}" type="presOf" srcId="{5BF1EC32-B48A-4C20-BE51-0D72005600B4}" destId="{E4108EB2-77F3-49F8-BA92-A7215741BE99}" srcOrd="0" destOrd="0" presId="urn:microsoft.com/office/officeart/2005/8/layout/orgChart1"/>
    <dgm:cxn modelId="{901499C5-5DFD-4CCA-9338-D009DDA873E0}" type="presOf" srcId="{4E4166AF-5C85-4D4B-826A-70A7AAF6CBD6}" destId="{CFF75CD8-90BA-4D56-8EB3-B8286D41CFC3}" srcOrd="0" destOrd="0" presId="urn:microsoft.com/office/officeart/2005/8/layout/orgChart1"/>
    <dgm:cxn modelId="{3D5974C7-4C2A-436F-9C22-4B00A9BBC435}" srcId="{8DB5266F-0CA9-48C2-BDF3-E79D100885A8}" destId="{F722D99A-4939-4E09-9B0A-CBB2D85D9FC5}" srcOrd="1" destOrd="0" parTransId="{F0AA8210-A21C-476C-B708-85725FAD5428}" sibTransId="{B1506B6B-18E3-4D1E-82FF-4A991E32B8BF}"/>
    <dgm:cxn modelId="{282542CF-9FBA-4E3D-A84C-146CD8BD77E6}" srcId="{F722D99A-4939-4E09-9B0A-CBB2D85D9FC5}" destId="{4FB7B569-2850-4F58-96E2-8A0D7C273CF0}" srcOrd="1" destOrd="0" parTransId="{2CC0AC03-BB3F-4A4E-941F-1AFF60D42BA5}" sibTransId="{DA5AC6FA-E829-44C2-B7BD-0F9CCB1DF3ED}"/>
    <dgm:cxn modelId="{3DAB70CF-A27D-4539-9934-22632B2445FA}" type="presOf" srcId="{F722D99A-4939-4E09-9B0A-CBB2D85D9FC5}" destId="{2012E7B5-2DF1-4295-BFE2-40BDE61C3C97}" srcOrd="0" destOrd="0" presId="urn:microsoft.com/office/officeart/2005/8/layout/orgChart1"/>
    <dgm:cxn modelId="{37C41DDB-F0A1-493E-9B03-8EC26EF0FE30}" type="presOf" srcId="{4E4166AF-5C85-4D4B-826A-70A7AAF6CBD6}" destId="{1FDD6CEF-93D6-4EAC-BC5E-F4E16ABFA690}" srcOrd="1" destOrd="0" presId="urn:microsoft.com/office/officeart/2005/8/layout/orgChart1"/>
    <dgm:cxn modelId="{F4315EE5-B4D8-44CF-B01A-2629D2C3A2A8}" srcId="{F722D99A-4939-4E09-9B0A-CBB2D85D9FC5}" destId="{86884BE5-6D19-4A2B-B38D-16CC1EAA88E1}" srcOrd="0" destOrd="0" parTransId="{16E090A2-A9F4-4803-8FA8-CF144AC6B7AD}" sibTransId="{3B659213-C9F8-4A8D-85E0-4BF84E01EB9E}"/>
    <dgm:cxn modelId="{C5C33AED-CFDB-4031-AB7A-891A52004A25}" type="presOf" srcId="{7D43ACBC-B0EF-493E-90A4-7452F276756F}" destId="{176B5D50-141F-4219-8D96-A3DD0E29A874}" srcOrd="0" destOrd="0" presId="urn:microsoft.com/office/officeart/2005/8/layout/orgChart1"/>
    <dgm:cxn modelId="{611F65F5-C8B4-4929-891B-DD4009C8B7B5}" type="presOf" srcId="{8DB5266F-0CA9-48C2-BDF3-E79D100885A8}" destId="{DE884B58-50B4-496E-B370-FCA69281E35C}" srcOrd="0" destOrd="0" presId="urn:microsoft.com/office/officeart/2005/8/layout/orgChart1"/>
    <dgm:cxn modelId="{8580B1FA-BC48-4B40-942F-9A7D5223CB1B}" type="presOf" srcId="{F0AA8210-A21C-476C-B708-85725FAD5428}" destId="{5B7DB8AA-2050-4AE7-81C4-352846F0DAEA}" srcOrd="0" destOrd="0" presId="urn:microsoft.com/office/officeart/2005/8/layout/orgChart1"/>
    <dgm:cxn modelId="{D78F464E-FBA2-4624-B020-CEC306C4CFD2}" type="presParOf" srcId="{86C9E619-5FF3-4297-A3C7-86678D71B13D}" destId="{D18083D5-AC0D-41BF-A4B7-C0682CDAE132}" srcOrd="0" destOrd="0" presId="urn:microsoft.com/office/officeart/2005/8/layout/orgChart1"/>
    <dgm:cxn modelId="{552E6674-E578-4F62-98C2-A4D9F2BB68E2}" type="presParOf" srcId="{D18083D5-AC0D-41BF-A4B7-C0682CDAE132}" destId="{2F63E7D4-AD1D-4C79-BEDC-2E26970D0E10}" srcOrd="0" destOrd="0" presId="urn:microsoft.com/office/officeart/2005/8/layout/orgChart1"/>
    <dgm:cxn modelId="{2640F6E7-750F-438C-8E77-9B4C830B1A3C}" type="presParOf" srcId="{2F63E7D4-AD1D-4C79-BEDC-2E26970D0E10}" destId="{DE884B58-50B4-496E-B370-FCA69281E35C}" srcOrd="0" destOrd="0" presId="urn:microsoft.com/office/officeart/2005/8/layout/orgChart1"/>
    <dgm:cxn modelId="{76EF7B52-EABB-4338-BCF5-7B2C1719FB05}" type="presParOf" srcId="{2F63E7D4-AD1D-4C79-BEDC-2E26970D0E10}" destId="{C942B6F7-0E0E-4AB1-93A5-AD21D6187488}" srcOrd="1" destOrd="0" presId="urn:microsoft.com/office/officeart/2005/8/layout/orgChart1"/>
    <dgm:cxn modelId="{7EEA4ED7-5A75-4352-B2FF-F55FBE47A3C8}" type="presParOf" srcId="{D18083D5-AC0D-41BF-A4B7-C0682CDAE132}" destId="{01FFFBD1-3F9D-4E73-A47F-9807AC94DAE0}" srcOrd="1" destOrd="0" presId="urn:microsoft.com/office/officeart/2005/8/layout/orgChart1"/>
    <dgm:cxn modelId="{41B69364-3B79-4E0C-801E-51B1303A134E}" type="presParOf" srcId="{01FFFBD1-3F9D-4E73-A47F-9807AC94DAE0}" destId="{183CC58C-C681-4546-9A72-9396594FD9F1}" srcOrd="0" destOrd="0" presId="urn:microsoft.com/office/officeart/2005/8/layout/orgChart1"/>
    <dgm:cxn modelId="{EEB4639A-1D62-4952-BEEA-A63803A19D7D}" type="presParOf" srcId="{01FFFBD1-3F9D-4E73-A47F-9807AC94DAE0}" destId="{0B33EB08-137D-4DBD-86CF-B44C6AC70500}" srcOrd="1" destOrd="0" presId="urn:microsoft.com/office/officeart/2005/8/layout/orgChart1"/>
    <dgm:cxn modelId="{38D1BFAF-8633-4679-A736-7D792E0AFE33}" type="presParOf" srcId="{0B33EB08-137D-4DBD-86CF-B44C6AC70500}" destId="{96CB8C4E-1D40-477F-BD55-5B756F38CF31}" srcOrd="0" destOrd="0" presId="urn:microsoft.com/office/officeart/2005/8/layout/orgChart1"/>
    <dgm:cxn modelId="{62DAC676-EFF3-42AC-915B-FDD5ADD4F9A6}" type="presParOf" srcId="{96CB8C4E-1D40-477F-BD55-5B756F38CF31}" destId="{176B5D50-141F-4219-8D96-A3DD0E29A874}" srcOrd="0" destOrd="0" presId="urn:microsoft.com/office/officeart/2005/8/layout/orgChart1"/>
    <dgm:cxn modelId="{05A0D281-57EB-497A-923D-2C2CDAA1BF14}" type="presParOf" srcId="{96CB8C4E-1D40-477F-BD55-5B756F38CF31}" destId="{26420454-403B-4717-B5C1-175B66700179}" srcOrd="1" destOrd="0" presId="urn:microsoft.com/office/officeart/2005/8/layout/orgChart1"/>
    <dgm:cxn modelId="{156B38DD-35B3-4488-8FFD-EBF8F46BB648}" type="presParOf" srcId="{0B33EB08-137D-4DBD-86CF-B44C6AC70500}" destId="{6A0761A4-C213-47AB-9A2C-D82AA66ADF70}" srcOrd="1" destOrd="0" presId="urn:microsoft.com/office/officeart/2005/8/layout/orgChart1"/>
    <dgm:cxn modelId="{964EF7DD-EEC5-4C7B-A966-369F2A4EEDAC}" type="presParOf" srcId="{6A0761A4-C213-47AB-9A2C-D82AA66ADF70}" destId="{8D6BB512-AAC5-401A-906F-ECE7C972EB63}" srcOrd="0" destOrd="0" presId="urn:microsoft.com/office/officeart/2005/8/layout/orgChart1"/>
    <dgm:cxn modelId="{FAF3E072-C45B-4E8A-8B84-14610D43BF7F}" type="presParOf" srcId="{6A0761A4-C213-47AB-9A2C-D82AA66ADF70}" destId="{8E1B4775-0427-4A2E-913C-B7420F11FD2A}" srcOrd="1" destOrd="0" presId="urn:microsoft.com/office/officeart/2005/8/layout/orgChart1"/>
    <dgm:cxn modelId="{767C5EE9-7752-41F3-A0AC-541BEBC94D37}" type="presParOf" srcId="{8E1B4775-0427-4A2E-913C-B7420F11FD2A}" destId="{4EDE5367-BD83-47FD-AF75-F647E56C9F53}" srcOrd="0" destOrd="0" presId="urn:microsoft.com/office/officeart/2005/8/layout/orgChart1"/>
    <dgm:cxn modelId="{3141F5D2-FBD3-459B-8ADE-B6F815EC3134}" type="presParOf" srcId="{4EDE5367-BD83-47FD-AF75-F647E56C9F53}" destId="{EE2A3288-0002-4BDE-AAD6-A6E17EBFE25C}" srcOrd="0" destOrd="0" presId="urn:microsoft.com/office/officeart/2005/8/layout/orgChart1"/>
    <dgm:cxn modelId="{75ECAA69-C7CB-4081-BD19-0371511AC8CD}" type="presParOf" srcId="{4EDE5367-BD83-47FD-AF75-F647E56C9F53}" destId="{42C727D3-1CD8-4B85-BEE5-0FF7B469497B}" srcOrd="1" destOrd="0" presId="urn:microsoft.com/office/officeart/2005/8/layout/orgChart1"/>
    <dgm:cxn modelId="{6B2CCC29-66D4-460C-8B75-1B460452BF6B}" type="presParOf" srcId="{8E1B4775-0427-4A2E-913C-B7420F11FD2A}" destId="{03F1C3ED-CF8E-4DC1-88BA-45BD04C48C45}" srcOrd="1" destOrd="0" presId="urn:microsoft.com/office/officeart/2005/8/layout/orgChart1"/>
    <dgm:cxn modelId="{7DFC7911-377C-411D-8017-63AE0E9B9307}" type="presParOf" srcId="{8E1B4775-0427-4A2E-913C-B7420F11FD2A}" destId="{5965E947-D8BF-4DE9-9F93-DD6054F2840E}" srcOrd="2" destOrd="0" presId="urn:microsoft.com/office/officeart/2005/8/layout/orgChart1"/>
    <dgm:cxn modelId="{29CC9371-4483-467F-BB74-521BB382DFB2}" type="presParOf" srcId="{6A0761A4-C213-47AB-9A2C-D82AA66ADF70}" destId="{E4108EB2-77F3-49F8-BA92-A7215741BE99}" srcOrd="2" destOrd="0" presId="urn:microsoft.com/office/officeart/2005/8/layout/orgChart1"/>
    <dgm:cxn modelId="{8DBCB78C-9D13-4558-8E77-76406AE5252C}" type="presParOf" srcId="{6A0761A4-C213-47AB-9A2C-D82AA66ADF70}" destId="{78099CCB-396F-4EE3-A172-DEEC1E2C7B54}" srcOrd="3" destOrd="0" presId="urn:microsoft.com/office/officeart/2005/8/layout/orgChart1"/>
    <dgm:cxn modelId="{A8F1614C-0098-4C17-B2D4-4840B90790F8}" type="presParOf" srcId="{78099CCB-396F-4EE3-A172-DEEC1E2C7B54}" destId="{96CD0DDA-E8A8-4786-A414-7679AB861A58}" srcOrd="0" destOrd="0" presId="urn:microsoft.com/office/officeart/2005/8/layout/orgChart1"/>
    <dgm:cxn modelId="{3FC78B17-4BDA-4441-B4E7-704ADCA9E42F}" type="presParOf" srcId="{96CD0DDA-E8A8-4786-A414-7679AB861A58}" destId="{CFF75CD8-90BA-4D56-8EB3-B8286D41CFC3}" srcOrd="0" destOrd="0" presId="urn:microsoft.com/office/officeart/2005/8/layout/orgChart1"/>
    <dgm:cxn modelId="{429784DC-977F-41F7-8C4F-6E715B660445}" type="presParOf" srcId="{96CD0DDA-E8A8-4786-A414-7679AB861A58}" destId="{1FDD6CEF-93D6-4EAC-BC5E-F4E16ABFA690}" srcOrd="1" destOrd="0" presId="urn:microsoft.com/office/officeart/2005/8/layout/orgChart1"/>
    <dgm:cxn modelId="{831F7684-23B6-4ED8-B855-DC1FC8F8BC03}" type="presParOf" srcId="{78099CCB-396F-4EE3-A172-DEEC1E2C7B54}" destId="{D8F2BA17-54B1-4527-8F11-0E55DB4617D6}" srcOrd="1" destOrd="0" presId="urn:microsoft.com/office/officeart/2005/8/layout/orgChart1"/>
    <dgm:cxn modelId="{670C8E66-8A33-4E2A-B76C-0061F839F50B}" type="presParOf" srcId="{78099CCB-396F-4EE3-A172-DEEC1E2C7B54}" destId="{8B36BC24-8CA2-4B7E-A93E-8C6E840D6FD8}" srcOrd="2" destOrd="0" presId="urn:microsoft.com/office/officeart/2005/8/layout/orgChart1"/>
    <dgm:cxn modelId="{E749C8BE-4894-4F81-A2ED-A0B8A57BACF0}" type="presParOf" srcId="{0B33EB08-137D-4DBD-86CF-B44C6AC70500}" destId="{0DB7F961-5657-415B-88EC-1D7773BE1C0A}" srcOrd="2" destOrd="0" presId="urn:microsoft.com/office/officeart/2005/8/layout/orgChart1"/>
    <dgm:cxn modelId="{35BD6527-45D2-4924-9C6F-FDB52EF26747}" type="presParOf" srcId="{01FFFBD1-3F9D-4E73-A47F-9807AC94DAE0}" destId="{5B7DB8AA-2050-4AE7-81C4-352846F0DAEA}" srcOrd="2" destOrd="0" presId="urn:microsoft.com/office/officeart/2005/8/layout/orgChart1"/>
    <dgm:cxn modelId="{F19D766D-38EB-4926-810F-BD335A9956BA}" type="presParOf" srcId="{01FFFBD1-3F9D-4E73-A47F-9807AC94DAE0}" destId="{5A50213B-26D5-4520-B2AC-A70FC1D3CCC0}" srcOrd="3" destOrd="0" presId="urn:microsoft.com/office/officeart/2005/8/layout/orgChart1"/>
    <dgm:cxn modelId="{F09927AE-02E7-469B-8720-2C4D75282AB0}" type="presParOf" srcId="{5A50213B-26D5-4520-B2AC-A70FC1D3CCC0}" destId="{276F5DE4-7DC5-48F2-9B24-2C8DCCAFC8D8}" srcOrd="0" destOrd="0" presId="urn:microsoft.com/office/officeart/2005/8/layout/orgChart1"/>
    <dgm:cxn modelId="{10AE7174-5959-472C-91AA-3AD85A3AE6FB}" type="presParOf" srcId="{276F5DE4-7DC5-48F2-9B24-2C8DCCAFC8D8}" destId="{2012E7B5-2DF1-4295-BFE2-40BDE61C3C97}" srcOrd="0" destOrd="0" presId="urn:microsoft.com/office/officeart/2005/8/layout/orgChart1"/>
    <dgm:cxn modelId="{3721785B-73DC-47CF-838F-67F3A402CF73}" type="presParOf" srcId="{276F5DE4-7DC5-48F2-9B24-2C8DCCAFC8D8}" destId="{B4045BF5-E866-4789-A517-B5FD50CE601C}" srcOrd="1" destOrd="0" presId="urn:microsoft.com/office/officeart/2005/8/layout/orgChart1"/>
    <dgm:cxn modelId="{59E0282B-8E3A-4660-9E59-66D05D09A115}" type="presParOf" srcId="{5A50213B-26D5-4520-B2AC-A70FC1D3CCC0}" destId="{563A6EA7-CAF9-47DC-AE1D-3A77BA6F6CB4}" srcOrd="1" destOrd="0" presId="urn:microsoft.com/office/officeart/2005/8/layout/orgChart1"/>
    <dgm:cxn modelId="{A03FE9CE-65DA-4225-BF56-25E1270B2397}" type="presParOf" srcId="{563A6EA7-CAF9-47DC-AE1D-3A77BA6F6CB4}" destId="{B479323C-D87B-44C3-9B2C-FFD5D856E649}" srcOrd="0" destOrd="0" presId="urn:microsoft.com/office/officeart/2005/8/layout/orgChart1"/>
    <dgm:cxn modelId="{8F467B8A-DFF1-488E-9B89-3EA1C47E111A}" type="presParOf" srcId="{563A6EA7-CAF9-47DC-AE1D-3A77BA6F6CB4}" destId="{3EDB4823-4B4E-4C4D-B891-7FA281ECD8AB}" srcOrd="1" destOrd="0" presId="urn:microsoft.com/office/officeart/2005/8/layout/orgChart1"/>
    <dgm:cxn modelId="{BCCE8726-9654-4A04-8627-4F4197E7E40F}" type="presParOf" srcId="{3EDB4823-4B4E-4C4D-B891-7FA281ECD8AB}" destId="{FBEF7C50-B490-40C5-A3C7-734DA6171E55}" srcOrd="0" destOrd="0" presId="urn:microsoft.com/office/officeart/2005/8/layout/orgChart1"/>
    <dgm:cxn modelId="{665DEE20-6D9A-430F-8250-489B697397BA}" type="presParOf" srcId="{FBEF7C50-B490-40C5-A3C7-734DA6171E55}" destId="{B26A5D9D-5551-490A-BFD9-AA727344FA69}" srcOrd="0" destOrd="0" presId="urn:microsoft.com/office/officeart/2005/8/layout/orgChart1"/>
    <dgm:cxn modelId="{44A8BB74-6B6F-48F5-8700-99BDB30C7635}" type="presParOf" srcId="{FBEF7C50-B490-40C5-A3C7-734DA6171E55}" destId="{C19ECB46-88EE-4BC6-BA6F-77C3047BDCEC}" srcOrd="1" destOrd="0" presId="urn:microsoft.com/office/officeart/2005/8/layout/orgChart1"/>
    <dgm:cxn modelId="{3B2469E8-53AB-46B9-B314-6A9B4294020B}" type="presParOf" srcId="{3EDB4823-4B4E-4C4D-B891-7FA281ECD8AB}" destId="{5ED9CDDB-E004-4CD4-8B55-1441FCAC716D}" srcOrd="1" destOrd="0" presId="urn:microsoft.com/office/officeart/2005/8/layout/orgChart1"/>
    <dgm:cxn modelId="{453A3F7B-09E8-4DE5-A9B2-70D7D41AD20E}" type="presParOf" srcId="{3EDB4823-4B4E-4C4D-B891-7FA281ECD8AB}" destId="{CADE8ACC-C335-48CF-B6E7-B9C338B5FBDB}" srcOrd="2" destOrd="0" presId="urn:microsoft.com/office/officeart/2005/8/layout/orgChart1"/>
    <dgm:cxn modelId="{1C1D54D7-8D55-47D4-B200-7481D6EE66A7}" type="presParOf" srcId="{563A6EA7-CAF9-47DC-AE1D-3A77BA6F6CB4}" destId="{7560C3B1-EA2F-4227-8F4D-E9F5C149AAE6}" srcOrd="2" destOrd="0" presId="urn:microsoft.com/office/officeart/2005/8/layout/orgChart1"/>
    <dgm:cxn modelId="{CD4592F0-17BD-4D80-9FEA-8E4D8D72B3F0}" type="presParOf" srcId="{563A6EA7-CAF9-47DC-AE1D-3A77BA6F6CB4}" destId="{0577A58C-00B6-4B23-A741-FF594CFD9F1A}" srcOrd="3" destOrd="0" presId="urn:microsoft.com/office/officeart/2005/8/layout/orgChart1"/>
    <dgm:cxn modelId="{511B418E-CB24-4555-AB3A-8743F2D38460}" type="presParOf" srcId="{0577A58C-00B6-4B23-A741-FF594CFD9F1A}" destId="{2B38646A-2EB6-45DE-8D1A-7456F082B01C}" srcOrd="0" destOrd="0" presId="urn:microsoft.com/office/officeart/2005/8/layout/orgChart1"/>
    <dgm:cxn modelId="{6AFB883B-2BEE-4C62-B19D-68FCC3FF053E}" type="presParOf" srcId="{2B38646A-2EB6-45DE-8D1A-7456F082B01C}" destId="{6CF9149E-F38F-4401-855E-552187C82521}" srcOrd="0" destOrd="0" presId="urn:microsoft.com/office/officeart/2005/8/layout/orgChart1"/>
    <dgm:cxn modelId="{391DEA0C-F871-446E-8E18-C96357AC1BDC}" type="presParOf" srcId="{2B38646A-2EB6-45DE-8D1A-7456F082B01C}" destId="{D612CAB3-9EC8-4C37-8805-6749B47056DC}" srcOrd="1" destOrd="0" presId="urn:microsoft.com/office/officeart/2005/8/layout/orgChart1"/>
    <dgm:cxn modelId="{F900F6C2-D117-4ABA-9C81-DA6A309C2251}" type="presParOf" srcId="{0577A58C-00B6-4B23-A741-FF594CFD9F1A}" destId="{20445992-049E-4D94-88DC-FCD984CDC005}" srcOrd="1" destOrd="0" presId="urn:microsoft.com/office/officeart/2005/8/layout/orgChart1"/>
    <dgm:cxn modelId="{DA41CA7A-6F0E-414E-B137-E15B7A3513C5}" type="presParOf" srcId="{0577A58C-00B6-4B23-A741-FF594CFD9F1A}" destId="{B243BF1F-BBFC-404D-9536-3AF3069EE861}" srcOrd="2" destOrd="0" presId="urn:microsoft.com/office/officeart/2005/8/layout/orgChart1"/>
    <dgm:cxn modelId="{0A651D29-2618-4196-8EFC-5E096A685EF4}" type="presParOf" srcId="{5A50213B-26D5-4520-B2AC-A70FC1D3CCC0}" destId="{5C1EE009-7DBD-4EA5-9D96-92CD36F34833}" srcOrd="2" destOrd="0" presId="urn:microsoft.com/office/officeart/2005/8/layout/orgChart1"/>
    <dgm:cxn modelId="{7A71D8C8-7AD6-4E54-A0C0-DBA5E7AA2788}" type="presParOf" srcId="{D18083D5-AC0D-41BF-A4B7-C0682CDAE132}" destId="{5201DB1A-4EDD-45B0-9F0B-4567470317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0C3B1-EA2F-4227-8F4D-E9F5C149AAE6}">
      <dsp:nvSpPr>
        <dsp:cNvPr id="0" name=""/>
        <dsp:cNvSpPr/>
      </dsp:nvSpPr>
      <dsp:spPr>
        <a:xfrm>
          <a:off x="6263291" y="2325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9323C-D87B-44C3-9B2C-FFD5D856E649}">
      <dsp:nvSpPr>
        <dsp:cNvPr id="0" name=""/>
        <dsp:cNvSpPr/>
      </dsp:nvSpPr>
      <dsp:spPr>
        <a:xfrm>
          <a:off x="5189045" y="2325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DB8AA-2050-4AE7-81C4-352846F0DAEA}">
      <dsp:nvSpPr>
        <dsp:cNvPr id="0" name=""/>
        <dsp:cNvSpPr/>
      </dsp:nvSpPr>
      <dsp:spPr>
        <a:xfrm>
          <a:off x="4114800" y="1065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2148491" y="186439"/>
              </a:lnTo>
              <a:lnTo>
                <a:pt x="2148491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08EB2-77F3-49F8-BA92-A7215741BE99}">
      <dsp:nvSpPr>
        <dsp:cNvPr id="0" name=""/>
        <dsp:cNvSpPr/>
      </dsp:nvSpPr>
      <dsp:spPr>
        <a:xfrm>
          <a:off x="1966308" y="2325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BB512-AAC5-401A-906F-ECE7C972EB63}">
      <dsp:nvSpPr>
        <dsp:cNvPr id="0" name=""/>
        <dsp:cNvSpPr/>
      </dsp:nvSpPr>
      <dsp:spPr>
        <a:xfrm>
          <a:off x="892063" y="2325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CC58C-C681-4546-9A72-9396594FD9F1}">
      <dsp:nvSpPr>
        <dsp:cNvPr id="0" name=""/>
        <dsp:cNvSpPr/>
      </dsp:nvSpPr>
      <dsp:spPr>
        <a:xfrm>
          <a:off x="1966308" y="1065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2148491" y="0"/>
              </a:moveTo>
              <a:lnTo>
                <a:pt x="2148491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84B58-50B4-496E-B370-FCA69281E35C}">
      <dsp:nvSpPr>
        <dsp:cNvPr id="0" name=""/>
        <dsp:cNvSpPr/>
      </dsp:nvSpPr>
      <dsp:spPr>
        <a:xfrm>
          <a:off x="3226993" y="17739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Analisis Node</a:t>
          </a:r>
        </a:p>
      </dsp:txBody>
      <dsp:txXfrm>
        <a:off x="3226993" y="177393"/>
        <a:ext cx="1775612" cy="887806"/>
      </dsp:txXfrm>
    </dsp:sp>
    <dsp:sp modelId="{176B5D50-141F-4219-8D96-A3DD0E29A874}">
      <dsp:nvSpPr>
        <dsp:cNvPr id="0" name=""/>
        <dsp:cNvSpPr/>
      </dsp:nvSpPr>
      <dsp:spPr>
        <a:xfrm>
          <a:off x="1078502" y="14380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</a:t>
          </a:r>
        </a:p>
      </dsp:txBody>
      <dsp:txXfrm>
        <a:off x="1078502" y="1438078"/>
        <a:ext cx="1775612" cy="887806"/>
      </dsp:txXfrm>
    </dsp:sp>
    <dsp:sp modelId="{EE2A3288-0002-4BDE-AAD6-A6E17EBFE25C}">
      <dsp:nvSpPr>
        <dsp:cNvPr id="0" name=""/>
        <dsp:cNvSpPr/>
      </dsp:nvSpPr>
      <dsp:spPr>
        <a:xfrm>
          <a:off x="4256" y="2698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 Bebas</a:t>
          </a:r>
        </a:p>
      </dsp:txBody>
      <dsp:txXfrm>
        <a:off x="4256" y="2698763"/>
        <a:ext cx="1775612" cy="887806"/>
      </dsp:txXfrm>
    </dsp:sp>
    <dsp:sp modelId="{CFF75CD8-90BA-4D56-8EB3-B8286D41CFC3}">
      <dsp:nvSpPr>
        <dsp:cNvPr id="0" name=""/>
        <dsp:cNvSpPr/>
      </dsp:nvSpPr>
      <dsp:spPr>
        <a:xfrm>
          <a:off x="2152748" y="2698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sp:txBody>
      <dsp:txXfrm>
        <a:off x="2152748" y="2698763"/>
        <a:ext cx="1775612" cy="887806"/>
      </dsp:txXfrm>
    </dsp:sp>
    <dsp:sp modelId="{2012E7B5-2DF1-4295-BFE2-40BDE61C3C97}">
      <dsp:nvSpPr>
        <dsp:cNvPr id="0" name=""/>
        <dsp:cNvSpPr/>
      </dsp:nvSpPr>
      <dsp:spPr>
        <a:xfrm>
          <a:off x="5375484" y="14380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(Supernode)</a:t>
          </a:r>
        </a:p>
      </dsp:txBody>
      <dsp:txXfrm>
        <a:off x="5375484" y="1438078"/>
        <a:ext cx="1775612" cy="887806"/>
      </dsp:txXfrm>
    </dsp:sp>
    <dsp:sp modelId="{B26A5D9D-5551-490A-BFD9-AA727344FA69}">
      <dsp:nvSpPr>
        <dsp:cNvPr id="0" name=""/>
        <dsp:cNvSpPr/>
      </dsp:nvSpPr>
      <dsp:spPr>
        <a:xfrm>
          <a:off x="4301239" y="2698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</a:t>
          </a:r>
        </a:p>
      </dsp:txBody>
      <dsp:txXfrm>
        <a:off x="4301239" y="2698763"/>
        <a:ext cx="1775612" cy="887806"/>
      </dsp:txXfrm>
    </dsp:sp>
    <dsp:sp modelId="{6CF9149E-F38F-4401-855E-552187C82521}">
      <dsp:nvSpPr>
        <dsp:cNvPr id="0" name=""/>
        <dsp:cNvSpPr/>
      </dsp:nvSpPr>
      <dsp:spPr>
        <a:xfrm>
          <a:off x="6449730" y="2698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sp:txBody>
      <dsp:txXfrm>
        <a:off x="6449730" y="2698763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9799"/>
            <a:ext cx="1971675" cy="5237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39799"/>
            <a:ext cx="5800725" cy="5237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A8580-E20E-4F41-A6BC-7690245F5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1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7886700" cy="776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080"/>
            <a:ext cx="78867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988"/>
              </p:ext>
            </p:extLst>
          </p:nvPr>
        </p:nvGraphicFramePr>
        <p:xfrm>
          <a:off x="-12700" y="6249988"/>
          <a:ext cx="9156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CorelDRAW" r:id="rId15" imgW="6841112" imgH="478322" progId="">
                  <p:embed/>
                </p:oleObj>
              </mc:Choice>
              <mc:Fallback>
                <p:oleObj name="CorelDRAW" r:id="rId15" imgW="6841112" imgH="4783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6249988"/>
                        <a:ext cx="9156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08720"/>
            <a:ext cx="7886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0352"/>
            <a:ext cx="78867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463" y="63531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2742"/>
              </p:ext>
            </p:extLst>
          </p:nvPr>
        </p:nvGraphicFramePr>
        <p:xfrm>
          <a:off x="212110" y="157162"/>
          <a:ext cx="1551578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CorelDRAW" r:id="rId17" imgW="1293557" imgH="445660" progId="">
                  <p:embed/>
                </p:oleObj>
              </mc:Choice>
              <mc:Fallback>
                <p:oleObj name="CorelDRAW" r:id="rId17" imgW="1293557" imgH="4456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0" y="157162"/>
                        <a:ext cx="1551578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9144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"/>
            <a:ext cx="2340000" cy="605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D136C4-6AD7-4923-A0BE-5019983AE57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1978025" indent="-1978025" algn="l" eaLnBrk="1" hangingPunct="1"/>
            <a:r>
              <a:rPr lang="en-US" altLang="en-US" dirty="0"/>
              <a:t>Bab 3. </a:t>
            </a:r>
            <a:r>
              <a:rPr lang="en-US" altLang="en-US" dirty="0" err="1"/>
              <a:t>Analisis</a:t>
            </a:r>
            <a:r>
              <a:rPr lang="en-US" altLang="en-US" dirty="0"/>
              <a:t> Node dan </a:t>
            </a:r>
            <a:r>
              <a:rPr lang="en-US" altLang="en-US" dirty="0" err="1"/>
              <a:t>Supernode</a:t>
            </a: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BF0D-7A18-4D29-82B9-20247E06D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0DCEED-60A9-43F7-B3A1-F5831C3D61F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Analisis Node Sumber Tak Bebas</a:t>
            </a:r>
            <a:endParaRPr lang="en-US" alt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7445"/>
            <a:ext cx="7886700" cy="1782955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altLang="en-US" sz="2400" dirty="0"/>
              <a:t>Pada analisis node sumber tak bebas perlakuannya</a:t>
            </a:r>
            <a:r>
              <a:rPr lang="en-ID" altLang="en-US" sz="2400" dirty="0"/>
              <a:t> </a:t>
            </a:r>
            <a:r>
              <a:rPr lang="id-ID" altLang="en-US" sz="2400" dirty="0"/>
              <a:t>hampir sama seperti analisis node sumber bebas, yang perlu diperhatikan adalah </a:t>
            </a:r>
            <a:r>
              <a:rPr lang="id-ID" altLang="en-US" sz="2400" b="1" dirty="0"/>
              <a:t>penentuan indeks node voltage tidak boleh sama dengan nilai indeks parameter sumber tak bebasnya</a:t>
            </a:r>
            <a:r>
              <a:rPr lang="en-ID" altLang="en-US" sz="2400" b="1" dirty="0"/>
              <a:t>.</a:t>
            </a:r>
            <a:r>
              <a:rPr lang="en-US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92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84F32-82B8-46FF-9F7A-9EEC6AE6B6CB}"/>
              </a:ext>
            </a:extLst>
          </p:cNvPr>
          <p:cNvSpPr/>
          <p:nvPr/>
        </p:nvSpPr>
        <p:spPr>
          <a:xfrm>
            <a:off x="628650" y="5324333"/>
            <a:ext cx="4883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Node!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396BC-383F-44EA-9C94-FE6E851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1350187"/>
            <a:ext cx="5867402" cy="38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0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/>
              <p:nvPr/>
            </p:nvSpPr>
            <p:spPr>
              <a:xfrm>
                <a:off x="493635" y="4048744"/>
                <a:ext cx="3873433" cy="212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altLang="en-US" sz="2000" dirty="0"/>
                  <a:t>Tinjauan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ID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+12−6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dirty="0" err="1"/>
                  <a:t>Maka</a:t>
                </a:r>
                <a:r>
                  <a:rPr lang="en-ID" sz="2000" dirty="0"/>
                  <a:t>, </a:t>
                </a:r>
                <a14:m>
                  <m:oMath xmlns:m="http://schemas.openxmlformats.org/officeDocument/2006/math"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𝟏𝟗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𝟒𝟖𝟎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35" y="4048744"/>
                <a:ext cx="3873433" cy="2125454"/>
              </a:xfrm>
              <a:prstGeom prst="rect">
                <a:avLst/>
              </a:prstGeom>
              <a:blipFill>
                <a:blip r:embed="rId2"/>
                <a:stretch>
                  <a:fillRect l="-1732" t="-1433" b="-40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3625D-0E19-4C4A-82E7-C75827B3A6FC}"/>
                  </a:ext>
                </a:extLst>
              </p:cNvPr>
              <p:cNvSpPr/>
              <p:nvPr/>
            </p:nvSpPr>
            <p:spPr>
              <a:xfrm>
                <a:off x="4722018" y="4048744"/>
                <a:ext cx="3741730" cy="212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altLang="en-US" sz="2000" dirty="0"/>
                  <a:t>Tinjauan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−2=0→</m:t>
                    </m:r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ID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+6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dirty="0" err="1"/>
                  <a:t>Maka</a:t>
                </a:r>
                <a:r>
                  <a:rPr lang="en-ID" sz="2000" dirty="0"/>
                  <a:t>, 23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0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3625D-0E19-4C4A-82E7-C75827B3A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18" y="4048744"/>
                <a:ext cx="3741730" cy="2125454"/>
              </a:xfrm>
              <a:prstGeom prst="rect">
                <a:avLst/>
              </a:prstGeom>
              <a:blipFill>
                <a:blip r:embed="rId4"/>
                <a:stretch>
                  <a:fillRect l="-1794" t="-1433" b="-40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B794324-2776-4171-B6EA-AE61E47AB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049" y="1332834"/>
            <a:ext cx="4110038" cy="27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ED604-064B-4C78-87F8-14576E57CE86}"/>
              </a:ext>
            </a:extLst>
          </p:cNvPr>
          <p:cNvSpPr/>
          <p:nvPr/>
        </p:nvSpPr>
        <p:spPr>
          <a:xfrm>
            <a:off x="628650" y="1413110"/>
            <a:ext cx="5697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en-US" sz="2000" dirty="0" err="1"/>
              <a:t>Mencari</a:t>
            </a:r>
            <a:r>
              <a:rPr lang="en-ID" altLang="en-US" sz="2000" dirty="0"/>
              <a:t> </a:t>
            </a:r>
            <a:r>
              <a:rPr lang="en-ID" altLang="en-US" sz="2000" dirty="0" err="1"/>
              <a:t>solusi</a:t>
            </a:r>
            <a:r>
              <a:rPr lang="en-ID" altLang="en-US" sz="2000" dirty="0"/>
              <a:t> </a:t>
            </a:r>
            <a:r>
              <a:rPr lang="en-ID" altLang="en-US" sz="2000" dirty="0" err="1"/>
              <a:t>persamaan</a:t>
            </a:r>
            <a:r>
              <a:rPr lang="en-ID" altLang="en-US" sz="2000" dirty="0"/>
              <a:t> </a:t>
            </a:r>
            <a:r>
              <a:rPr lang="en-ID" altLang="en-US" sz="2000" dirty="0" err="1"/>
              <a:t>dengan</a:t>
            </a:r>
            <a:r>
              <a:rPr lang="en-ID" altLang="en-US" sz="2000" dirty="0"/>
              <a:t> </a:t>
            </a:r>
            <a:r>
              <a:rPr lang="en-ID" altLang="en-US" sz="2000" dirty="0" err="1"/>
              <a:t>metode</a:t>
            </a:r>
            <a:r>
              <a:rPr lang="en-ID" altLang="en-US" sz="2000" dirty="0"/>
              <a:t> </a:t>
            </a:r>
            <a:r>
              <a:rPr lang="en-ID" altLang="en-US" sz="2000" dirty="0" err="1"/>
              <a:t>cramer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193AE9-66D2-43FB-AC09-93FB35DC673A}"/>
                  </a:ext>
                </a:extLst>
              </p:cNvPr>
              <p:cNvSpPr/>
              <p:nvPr/>
            </p:nvSpPr>
            <p:spPr>
              <a:xfrm>
                <a:off x="914400" y="2769242"/>
                <a:ext cx="4876591" cy="123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ID" sz="2000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ID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sz="2000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ID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D" sz="20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  <m:e>
                                    <m:r>
                                      <a:rPr lang="en-ID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  <m:e>
                                    <m:r>
                                      <a:rPr lang="en-ID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380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3−80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3−23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𝑉𝑜𝑙𝑡</m:t>
                      </m:r>
                    </m:oMath>
                  </m:oMathPara>
                </a14:m>
                <a:endParaRPr lang="en-ID" sz="20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193AE9-66D2-43FB-AC09-93FB35DC6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69242"/>
                <a:ext cx="4876591" cy="123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5F0FF6-848B-4D0F-97F4-0BD2E2CC631A}"/>
                  </a:ext>
                </a:extLst>
              </p:cNvPr>
              <p:cNvSpPr/>
              <p:nvPr/>
            </p:nvSpPr>
            <p:spPr>
              <a:xfrm>
                <a:off x="533400" y="4132387"/>
                <a:ext cx="2660728" cy="1286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D" sz="2000" dirty="0">
                    <a:latin typeface="Cambria Math" panose="02040503050406030204" pitchFamily="18" charset="0"/>
                  </a:rPr>
                  <a:t>Sehingga: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D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5F0FF6-848B-4D0F-97F4-0BD2E2CC6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32387"/>
                <a:ext cx="2660728" cy="1286121"/>
              </a:xfrm>
              <a:prstGeom prst="rect">
                <a:avLst/>
              </a:prstGeom>
              <a:blipFill>
                <a:blip r:embed="rId3"/>
                <a:stretch>
                  <a:fillRect l="-2064" t="-28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8598F7-A34A-44E6-A1CE-B55F05C0D892}"/>
                  </a:ext>
                </a:extLst>
              </p:cNvPr>
              <p:cNvSpPr/>
              <p:nvPr/>
            </p:nvSpPr>
            <p:spPr>
              <a:xfrm>
                <a:off x="914400" y="1918620"/>
                <a:ext cx="2488951" cy="604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8598F7-A34A-44E6-A1CE-B55F05C0D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18620"/>
                <a:ext cx="2488951" cy="604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39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34949C-9A0C-46B7-B4A2-0C9227C56DE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Analisis Supernode Sumber Bebas</a:t>
            </a:r>
            <a:endParaRPr lang="en-US" alt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74152"/>
            <a:ext cx="7886700" cy="256444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altLang="en-US" dirty="0"/>
              <a:t>Analisis node mudah dilakukan bila pencatunya berupa sumber arus. Apabila pada rangkaian tersebut terdapat sumber tegangan, maka sumber tegangan tersebut diperlakukan sebagai </a:t>
            </a:r>
            <a:r>
              <a:rPr lang="id-ID" altLang="en-US" b="1" i="1" dirty="0"/>
              <a:t>supernode</a:t>
            </a:r>
            <a:r>
              <a:rPr lang="id-ID" altLang="en-US" dirty="0"/>
              <a:t>, yaitu </a:t>
            </a:r>
            <a:r>
              <a:rPr lang="id-ID" altLang="en-US" b="1" dirty="0"/>
              <a:t>menganggap sumber tegangan tersebut dianggap sebagai satu node.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4722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84F32-82B8-46FF-9F7A-9EEC6AE6B6CB}"/>
              </a:ext>
            </a:extLst>
          </p:cNvPr>
          <p:cNvSpPr/>
          <p:nvPr/>
        </p:nvSpPr>
        <p:spPr>
          <a:xfrm>
            <a:off x="628650" y="5324333"/>
            <a:ext cx="4883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Node!</a:t>
            </a:r>
            <a:endParaRPr lang="en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A8E91-BD33-4392-B25C-2525AADB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86" y="1348531"/>
            <a:ext cx="6683227" cy="39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/>
              <p:nvPr/>
            </p:nvSpPr>
            <p:spPr>
              <a:xfrm>
                <a:off x="5149883" y="1600200"/>
                <a:ext cx="3681777" cy="328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altLang="en-US" sz="2000" dirty="0"/>
                  <a:t>KCL: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D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−1=0→</m:t>
                    </m:r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ID" sz="2000" b="1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−20</m:t>
                        </m:r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D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−20=10→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𝑉𝑜𝑙𝑡</m:t>
                      </m:r>
                    </m:oMath>
                  </m:oMathPara>
                </a14:m>
                <a:endParaRPr lang="en-ID" sz="2000" dirty="0"/>
              </a:p>
              <a:p>
                <a:pPr>
                  <a:lnSpc>
                    <a:spcPct val="150000"/>
                  </a:lnSpc>
                </a:pPr>
                <a:r>
                  <a:rPr lang="en-ID" sz="2000" dirty="0" err="1"/>
                  <a:t>Maka</a:t>
                </a:r>
                <a:r>
                  <a:rPr lang="en-ID" sz="2000" dirty="0"/>
                  <a:t>, </a:t>
                </a:r>
                <a14:m>
                  <m:oMath xmlns:m="http://schemas.openxmlformats.org/officeDocument/2006/math">
                    <m:r>
                      <a:rPr lang="en-ID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num>
                      <m:den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D" sz="2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3" y="1600200"/>
                <a:ext cx="3681777" cy="3282309"/>
              </a:xfrm>
              <a:prstGeom prst="rect">
                <a:avLst/>
              </a:prstGeom>
              <a:blipFill>
                <a:blip r:embed="rId2"/>
                <a:stretch>
                  <a:fillRect l="-10265" t="-2602" b="-3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8CAA4F-C573-406B-A6F9-9A22393C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0" y="1576387"/>
            <a:ext cx="4761229" cy="314801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37C696A-E583-47FB-9F7E-EBAE775FF67E}"/>
              </a:ext>
            </a:extLst>
          </p:cNvPr>
          <p:cNvSpPr/>
          <p:nvPr/>
        </p:nvSpPr>
        <p:spPr>
          <a:xfrm rot="3470820">
            <a:off x="-33957" y="2600190"/>
            <a:ext cx="2907213" cy="98618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82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4604BB-E27D-4D18-8B7D-308BD8942EF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43000"/>
            <a:ext cx="7886700" cy="458032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Analisis Supernode Sumber Tak Bebas</a:t>
            </a:r>
            <a:endParaRPr lang="en-US" alt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841" y="1676400"/>
            <a:ext cx="7886700" cy="279304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altLang="en-US" dirty="0"/>
              <a:t>Pada analisis supernode sumber tak bebas perlakuannya hampir sama seperti analisis supernode sumber bebas, yang </a:t>
            </a:r>
            <a:r>
              <a:rPr lang="id-ID" altLang="en-US" b="1" dirty="0"/>
              <a:t>perlu diperhatikan adalah penentuan indeks node voltage tidak boleh sama dengan nilai indeks parameter sumber tak bebasnya.</a:t>
            </a:r>
            <a:r>
              <a:rPr lang="en-US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35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84F32-82B8-46FF-9F7A-9EEC6AE6B6CB}"/>
              </a:ext>
            </a:extLst>
          </p:cNvPr>
          <p:cNvSpPr/>
          <p:nvPr/>
        </p:nvSpPr>
        <p:spPr>
          <a:xfrm>
            <a:off x="841512" y="4544724"/>
            <a:ext cx="513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V1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Node!</a:t>
            </a:r>
            <a:endParaRPr lang="en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3E462-1FFE-4572-92F4-C03DEDB3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12" y="1366752"/>
            <a:ext cx="7253776" cy="30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0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/>
              <p:nvPr/>
            </p:nvSpPr>
            <p:spPr>
              <a:xfrm>
                <a:off x="493635" y="4048744"/>
                <a:ext cx="3422732" cy="1276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altLang="en-US" sz="2000" dirty="0"/>
                  <a:t>Tinjauan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D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ID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35" y="4048744"/>
                <a:ext cx="3422732" cy="1276824"/>
              </a:xfrm>
              <a:prstGeom prst="rect">
                <a:avLst/>
              </a:prstGeom>
              <a:blipFill>
                <a:blip r:embed="rId2"/>
                <a:stretch>
                  <a:fillRect l="-1961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3625D-0E19-4C4A-82E7-C75827B3A6FC}"/>
                  </a:ext>
                </a:extLst>
              </p:cNvPr>
              <p:cNvSpPr/>
              <p:nvPr/>
            </p:nvSpPr>
            <p:spPr>
              <a:xfrm>
                <a:off x="4121435" y="4376013"/>
                <a:ext cx="4685129" cy="1428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𝑑𝑖𝑚𝑎𝑛𝑎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−5→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+5…(2)</m:t>
                    </m:r>
                  </m:oMath>
                </a14:m>
                <a:r>
                  <a:rPr lang="en-ID" sz="20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dirty="0" err="1"/>
                  <a:t>Substitusi</a:t>
                </a:r>
                <a:r>
                  <a:rPr lang="en-ID" sz="2000" dirty="0"/>
                  <a:t> (1) dan (2):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𝑽𝒐𝒍𝒕</m:t>
                    </m:r>
                  </m:oMath>
                </a14:m>
                <a:r>
                  <a:rPr lang="en-ID" sz="2000" b="1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3625D-0E19-4C4A-82E7-C75827B3A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35" y="4376013"/>
                <a:ext cx="4685129" cy="1428853"/>
              </a:xfrm>
              <a:prstGeom prst="rect">
                <a:avLst/>
              </a:prstGeom>
              <a:blipFill>
                <a:blip r:embed="rId3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32749-6CC4-405E-A05D-C79A0446D938}"/>
                  </a:ext>
                </a:extLst>
              </p:cNvPr>
              <p:cNvSpPr/>
              <p:nvPr/>
            </p:nvSpPr>
            <p:spPr>
              <a:xfrm>
                <a:off x="677049" y="5328096"/>
                <a:ext cx="2304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−5+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−9=0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32749-6CC4-405E-A05D-C79A0446D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9" y="5328096"/>
                <a:ext cx="23042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0C63A7-A9E8-4822-AF65-C14A04C4F6A6}"/>
                  </a:ext>
                </a:extLst>
              </p:cNvPr>
              <p:cNvSpPr/>
              <p:nvPr/>
            </p:nvSpPr>
            <p:spPr>
              <a:xfrm>
                <a:off x="680362" y="5804866"/>
                <a:ext cx="2599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…(1)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0C63A7-A9E8-4822-AF65-C14A04C4F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2" y="5804866"/>
                <a:ext cx="259923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5953E6-7199-4763-BAAC-5F4947F67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159" y="1361109"/>
            <a:ext cx="6036067" cy="275654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6524156-2099-40E1-99AC-CF5FD215757E}"/>
              </a:ext>
            </a:extLst>
          </p:cNvPr>
          <p:cNvSpPr/>
          <p:nvPr/>
        </p:nvSpPr>
        <p:spPr>
          <a:xfrm rot="8096481">
            <a:off x="4814065" y="2197045"/>
            <a:ext cx="2639761" cy="11560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84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2CE089-E0AA-4EBB-ACB1-AEE54E55F14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Definisi</a:t>
            </a:r>
            <a:endParaRPr lang="id-ID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03966"/>
            <a:ext cx="7886700" cy="1796434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id-ID" altLang="en-US" sz="2400" dirty="0"/>
              <a:t>Metoda analisis merupakan salah satu alat bantu untuk menyelesaikan suatu permasalahan yang muncul bilamana konsep dasar atau hukum-hukum dasar </a:t>
            </a:r>
            <a:r>
              <a:rPr lang="id-ID" altLang="en-US" sz="2400" b="1" i="1" u="sng" dirty="0"/>
              <a:t>tidak dapat </a:t>
            </a:r>
            <a:r>
              <a:rPr lang="en-US" altLang="en-US" sz="2400" b="1" i="1" u="sng" dirty="0" err="1"/>
              <a:t>secara</a:t>
            </a:r>
            <a:r>
              <a:rPr lang="en-US" altLang="en-US" sz="2400" b="1" i="1" u="sng" dirty="0"/>
              <a:t> </a:t>
            </a:r>
            <a:r>
              <a:rPr lang="en-US" altLang="en-US" sz="2400" b="1" i="1" u="sng" dirty="0" err="1"/>
              <a:t>sederhana</a:t>
            </a:r>
            <a:r>
              <a:rPr lang="en-US" altLang="en-US" sz="2400" dirty="0"/>
              <a:t> </a:t>
            </a:r>
            <a:r>
              <a:rPr lang="id-ID" altLang="en-US" sz="2400" dirty="0"/>
              <a:t>menyelesaikan permasalahan pada rangkaian tersebut</a:t>
            </a:r>
            <a:r>
              <a:rPr lang="en-ID" altLang="en-US" sz="2400" dirty="0"/>
              <a:t>.</a:t>
            </a:r>
            <a:r>
              <a:rPr lang="en-US" alt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61673-38B0-401B-9026-F381BB3CF328}"/>
              </a:ext>
            </a:extLst>
          </p:cNvPr>
          <p:cNvSpPr/>
          <p:nvPr/>
        </p:nvSpPr>
        <p:spPr>
          <a:xfrm>
            <a:off x="637510" y="3253964"/>
            <a:ext cx="713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err="1"/>
              <a:t>Contoh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soal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diselesaikan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konsep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dasar</a:t>
            </a:r>
            <a:r>
              <a:rPr lang="en-US" altLang="en-US" sz="2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4191E-373D-4A5C-A060-6604BA4A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900312"/>
            <a:ext cx="59340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A100B5-2690-4398-AD78-ABA0D08DC7D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886700" cy="1600200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/>
              <a:t>Node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titik</a:t>
            </a:r>
            <a:r>
              <a:rPr lang="en-ID" sz="2400" dirty="0"/>
              <a:t> </a:t>
            </a:r>
            <a:r>
              <a:rPr lang="en-ID" sz="2400" dirty="0" err="1"/>
              <a:t>simpul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titik</a:t>
            </a:r>
            <a:r>
              <a:rPr lang="en-ID" sz="2400" dirty="0"/>
              <a:t> </a:t>
            </a:r>
            <a:r>
              <a:rPr lang="en-ID" sz="2400" dirty="0" err="1"/>
              <a:t>pertemuan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rangkaian</a:t>
            </a:r>
            <a:r>
              <a:rPr lang="en-ID" sz="2400" dirty="0"/>
              <a:t>. </a:t>
            </a:r>
          </a:p>
          <a:p>
            <a:pPr marL="0" indent="0" algn="just">
              <a:buNone/>
            </a:pPr>
            <a:r>
              <a:rPr lang="en-ID" sz="2400" dirty="0"/>
              <a:t>Junction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titik</a:t>
            </a:r>
            <a:r>
              <a:rPr lang="en-ID" sz="2400" dirty="0"/>
              <a:t> </a:t>
            </a:r>
            <a:r>
              <a:rPr lang="en-ID" sz="2400" dirty="0" err="1"/>
              <a:t>simpul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titik</a:t>
            </a:r>
            <a:r>
              <a:rPr lang="en-ID" sz="2400" dirty="0"/>
              <a:t> </a:t>
            </a:r>
            <a:r>
              <a:rPr lang="en-ID" sz="2400" dirty="0" err="1"/>
              <a:t>percabangan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titik</a:t>
            </a:r>
            <a:r>
              <a:rPr lang="en-ID" sz="2400" dirty="0"/>
              <a:t> </a:t>
            </a:r>
            <a:r>
              <a:rPr lang="en-ID" sz="2400" dirty="0" err="1"/>
              <a:t>pertemuan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tiga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rangkaian</a:t>
            </a:r>
            <a:r>
              <a:rPr lang="en-ID" sz="2400" dirty="0"/>
              <a:t>.</a:t>
            </a:r>
            <a:endParaRPr lang="en-US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F6883C-C3F3-42D9-AC13-BD617DB21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/>
          <a:lstStyle/>
          <a:p>
            <a:pPr eaLnBrk="1" hangingPunct="1"/>
            <a:r>
              <a:rPr lang="en-ID" altLang="en-US" dirty="0" err="1"/>
              <a:t>Analisis</a:t>
            </a:r>
            <a:r>
              <a:rPr lang="en-ID" altLang="en-US" dirty="0"/>
              <a:t> Node</a:t>
            </a:r>
            <a:endParaRPr lang="id-ID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9F4D85-9F54-4974-9F59-16464DF0F847}"/>
              </a:ext>
            </a:extLst>
          </p:cNvPr>
          <p:cNvSpPr/>
          <p:nvPr/>
        </p:nvSpPr>
        <p:spPr>
          <a:xfrm>
            <a:off x="762000" y="53340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Jumlah</a:t>
            </a:r>
            <a:r>
              <a:rPr lang="en-ID" dirty="0"/>
              <a:t> Node = 4; (a, b, c=d, e=f=g=h)</a:t>
            </a:r>
          </a:p>
          <a:p>
            <a:r>
              <a:rPr lang="en-ID" dirty="0" err="1"/>
              <a:t>Jumlah</a:t>
            </a:r>
            <a:r>
              <a:rPr lang="en-ID" dirty="0"/>
              <a:t> Junction = 3; (b, c=d, e=f=g=h)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E1B7A-918A-4992-B75A-6C49D9D2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954407"/>
            <a:ext cx="61817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C14688-0AB0-4CF2-8F07-8FE1A5C3E04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pPr eaLnBrk="1" hangingPunct="1"/>
            <a:r>
              <a:rPr lang="en-ID" altLang="en-US" dirty="0" err="1">
                <a:latin typeface="+mn-lt"/>
              </a:rPr>
              <a:t>Klasifikasi</a:t>
            </a:r>
            <a:r>
              <a:rPr lang="en-ID" altLang="en-US" dirty="0"/>
              <a:t> </a:t>
            </a:r>
            <a:r>
              <a:rPr lang="en-ID" altLang="en-US" dirty="0" err="1">
                <a:latin typeface="+mn-lt"/>
              </a:rPr>
              <a:t>Analisis</a:t>
            </a:r>
            <a:r>
              <a:rPr lang="en-ID" altLang="en-US" dirty="0">
                <a:latin typeface="+mn-lt"/>
              </a:rPr>
              <a:t> Node</a:t>
            </a:r>
            <a:endParaRPr lang="id-ID" altLang="en-US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47016385"/>
              </p:ext>
            </p:extLst>
          </p:nvPr>
        </p:nvGraphicFramePr>
        <p:xfrm>
          <a:off x="457200" y="1493837"/>
          <a:ext cx="82296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33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CD3582-AA0A-41C3-8F65-CBD7F949CEF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dirty="0"/>
              <a:t>Analisis Node Sumber Bebas</a:t>
            </a:r>
            <a:endParaRPr lang="en-US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886700" cy="12947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id-ID" altLang="en-US" sz="2400" dirty="0"/>
              <a:t>Analisis node berprinsip pada Hukum Kirchoff I/ KCL dimana jumlah arus yang masuk dan keluar dari titik percabangan akan samadengan nol</a:t>
            </a:r>
            <a:r>
              <a:rPr lang="en-ID" altLang="en-US" sz="2400" dirty="0"/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8983B4-CC80-4451-969F-7A59E4534FCF}"/>
              </a:ext>
            </a:extLst>
          </p:cNvPr>
          <p:cNvSpPr/>
          <p:nvPr/>
        </p:nvSpPr>
        <p:spPr>
          <a:xfrm>
            <a:off x="628650" y="251460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altLang="en-US" sz="2400" dirty="0" err="1"/>
              <a:t>Langkah-langkah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Node </a:t>
            </a:r>
            <a:r>
              <a:rPr lang="en-ID" altLang="en-US" sz="2400" dirty="0" err="1"/>
              <a:t>sumber</a:t>
            </a:r>
            <a:r>
              <a:rPr lang="en-ID" altLang="en-US" sz="2400" dirty="0"/>
              <a:t> </a:t>
            </a:r>
            <a:r>
              <a:rPr lang="en-ID" altLang="en-US" sz="2400" dirty="0" err="1"/>
              <a:t>bebas</a:t>
            </a:r>
            <a:r>
              <a:rPr lang="en-ID" altLang="en-US" sz="24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id-ID" altLang="en-US" sz="2400" dirty="0"/>
              <a:t>Tentukan node referensi sebagai </a:t>
            </a:r>
            <a:r>
              <a:rPr lang="id-ID" altLang="en-US" sz="2400" i="1" dirty="0"/>
              <a:t>ground</a:t>
            </a:r>
            <a:r>
              <a:rPr lang="id-ID" altLang="en-US" sz="2400" dirty="0"/>
              <a:t>/ potensial nol.</a:t>
            </a:r>
            <a:endParaRPr lang="en-ID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id-ID" altLang="en-US" sz="2400" dirty="0"/>
              <a:t>Tentukan </a:t>
            </a:r>
            <a:r>
              <a:rPr lang="id-ID" altLang="en-US" sz="2400" i="1" dirty="0"/>
              <a:t>node voltage</a:t>
            </a:r>
            <a:r>
              <a:rPr lang="id-ID" altLang="en-US" sz="2400" dirty="0"/>
              <a:t>, yaitu tegangan antara node non referensi dan ground.</a:t>
            </a:r>
            <a:endParaRPr lang="en-ID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id-ID" altLang="en-US" sz="2400" dirty="0"/>
              <a:t>Asumsikan tegangan node yang sedang diperhitungkan lebih tinggi daripada tegangan node manapun, sehingga arah arus keluar dari node tersebut positif.</a:t>
            </a:r>
            <a:endParaRPr lang="en-ID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id-ID" altLang="en-US" sz="2400" b="1" dirty="0"/>
              <a:t>Lebih mudah jika pencatunya adalah sumber arus</a:t>
            </a:r>
            <a:r>
              <a:rPr lang="en-ID" altLang="en-US" sz="2400" b="1" dirty="0"/>
              <a:t>.</a:t>
            </a:r>
            <a:endParaRPr lang="id-ID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797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84F32-82B8-46FF-9F7A-9EEC6AE6B6CB}"/>
              </a:ext>
            </a:extLst>
          </p:cNvPr>
          <p:cNvSpPr/>
          <p:nvPr/>
        </p:nvSpPr>
        <p:spPr>
          <a:xfrm>
            <a:off x="628650" y="5324333"/>
            <a:ext cx="4883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I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Node!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1A3C7-1460-4BAD-81E3-6A250380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343711"/>
            <a:ext cx="51720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1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/>
              <p:nvPr/>
            </p:nvSpPr>
            <p:spPr>
              <a:xfrm>
                <a:off x="628650" y="1413110"/>
                <a:ext cx="23257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altLang="en-US" sz="2000" dirty="0" err="1"/>
                  <a:t>Tinjauan</a:t>
                </a:r>
                <a:r>
                  <a:rPr lang="en-ID" altLang="en-US" sz="2000" dirty="0"/>
                  <a:t>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  <a:endParaRPr lang="en-ID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13110"/>
                <a:ext cx="2325765" cy="400110"/>
              </a:xfrm>
              <a:prstGeom prst="rect">
                <a:avLst/>
              </a:prstGeom>
              <a:blipFill>
                <a:blip r:embed="rId2"/>
                <a:stretch>
                  <a:fillRect l="-2356" t="-9231" r="-1832" b="-276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668A7D-3FB0-4E49-B3ED-57455B95067E}"/>
                  </a:ext>
                </a:extLst>
              </p:cNvPr>
              <p:cNvSpPr txBox="1"/>
              <p:nvPr/>
            </p:nvSpPr>
            <p:spPr>
              <a:xfrm>
                <a:off x="5257800" y="1782442"/>
                <a:ext cx="3657599" cy="3301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𝐾𝐶𝐿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D" sz="20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=0→4−7−</m:t>
                        </m:r>
                        <m:sSub>
                          <m:sSubPr>
                            <m:ctrlP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D" sz="2000" dirty="0"/>
              </a:p>
              <a:p>
                <a:pPr>
                  <a:lnSpc>
                    <a:spcPct val="150000"/>
                  </a:lnSpc>
                </a:pP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0" i="0" smtClean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endParaRPr lang="en-ID" sz="20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=−3 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=−24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ID" sz="2000" b="1" dirty="0"/>
                  <a:t> </a:t>
                </a:r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668A7D-3FB0-4E49-B3ED-57455B950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782442"/>
                <a:ext cx="3657599" cy="3301481"/>
              </a:xfrm>
              <a:prstGeom prst="rect">
                <a:avLst/>
              </a:prstGeom>
              <a:blipFill>
                <a:blip r:embed="rId4"/>
                <a:stretch>
                  <a:fillRect l="-113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A071E45-4CE1-4529-BDA4-147229C2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799968"/>
            <a:ext cx="4605338" cy="39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/>
              <p:nvPr/>
            </p:nvSpPr>
            <p:spPr>
              <a:xfrm>
                <a:off x="628650" y="1413110"/>
                <a:ext cx="23317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altLang="en-US" sz="2000" dirty="0"/>
                  <a:t>Tinjauan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  <a:endParaRPr lang="en-ID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FED604-064B-4C78-87F8-14576E57C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13110"/>
                <a:ext cx="2331729" cy="400110"/>
              </a:xfrm>
              <a:prstGeom prst="rect">
                <a:avLst/>
              </a:prstGeom>
              <a:blipFill>
                <a:blip r:embed="rId2"/>
                <a:stretch>
                  <a:fillRect l="-2350" t="-9231" r="-1828" b="-276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61D582-0003-412F-9B28-05E7805DDE4A}"/>
                  </a:ext>
                </a:extLst>
              </p:cNvPr>
              <p:cNvSpPr txBox="1"/>
              <p:nvPr/>
            </p:nvSpPr>
            <p:spPr>
              <a:xfrm>
                <a:off x="5257800" y="1782442"/>
                <a:ext cx="3657599" cy="3301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𝐾𝐶𝐿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D" sz="20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=0→7−</m:t>
                        </m:r>
                        <m:sSub>
                          <m:sSubPr>
                            <m:ctrlP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D" sz="2000" dirty="0"/>
              </a:p>
              <a:p>
                <a:pPr>
                  <a:lnSpc>
                    <a:spcPct val="150000"/>
                  </a:lnSpc>
                </a:pP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ID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D" sz="20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=7 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)+2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=168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𝟏𝟔𝟖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ID" sz="2000" b="1" dirty="0"/>
                  <a:t> </a:t>
                </a:r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61D582-0003-412F-9B28-05E7805D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782442"/>
                <a:ext cx="3657599" cy="3301481"/>
              </a:xfrm>
              <a:prstGeom prst="rect">
                <a:avLst/>
              </a:prstGeom>
              <a:blipFill>
                <a:blip r:embed="rId3"/>
                <a:stretch>
                  <a:fillRect l="-113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04468E9-3C03-4638-8680-FBA33862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4" y="1779129"/>
            <a:ext cx="4390857" cy="36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6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D4ABD-69C7-49B4-A834-BEE212949FD1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ED604-064B-4C78-87F8-14576E57CE86}"/>
              </a:ext>
            </a:extLst>
          </p:cNvPr>
          <p:cNvSpPr/>
          <p:nvPr/>
        </p:nvSpPr>
        <p:spPr>
          <a:xfrm>
            <a:off x="628650" y="1413110"/>
            <a:ext cx="3842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en-US" sz="2000" dirty="0" err="1"/>
              <a:t>Substitusi</a:t>
            </a:r>
            <a:r>
              <a:rPr lang="en-ID" altLang="en-US" sz="2000" dirty="0"/>
              <a:t> </a:t>
            </a:r>
            <a:r>
              <a:rPr lang="en-ID" altLang="en-US" sz="2000" dirty="0" err="1"/>
              <a:t>persamaan</a:t>
            </a:r>
            <a:r>
              <a:rPr lang="en-ID" altLang="en-US" sz="2000" dirty="0"/>
              <a:t> (1) dan (2)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61D582-0003-412F-9B28-05E7805DDE4A}"/>
                  </a:ext>
                </a:extLst>
              </p:cNvPr>
              <p:cNvSpPr txBox="1"/>
              <p:nvPr/>
            </p:nvSpPr>
            <p:spPr>
              <a:xfrm>
                <a:off x="1146313" y="1875962"/>
                <a:ext cx="226612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D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>
                        <a:latin typeface="Cambria Math" panose="02040503050406030204" pitchFamily="18" charset="0"/>
                      </a:rPr>
                      <m:t>=−24</m:t>
                    </m:r>
                  </m:oMath>
                </a14:m>
                <a:endParaRPr lang="en-ID" sz="2000" dirty="0"/>
              </a:p>
              <a:p>
                <a:pPr>
                  <a:lnSpc>
                    <a:spcPct val="150000"/>
                  </a:lnSpc>
                </a:pP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D" sz="20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D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=168</m:t>
                    </m:r>
                  </m:oMath>
                </a14:m>
                <a:endParaRPr lang="en-ID" sz="2000" dirty="0"/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61D582-0003-412F-9B28-05E7805D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13" y="1875962"/>
                <a:ext cx="2266123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CCAC2A2-402D-4A29-9500-78764A556E2E}"/>
              </a:ext>
            </a:extLst>
          </p:cNvPr>
          <p:cNvGrpSpPr/>
          <p:nvPr/>
        </p:nvGrpSpPr>
        <p:grpSpPr>
          <a:xfrm>
            <a:off x="1143000" y="2586335"/>
            <a:ext cx="2269436" cy="461665"/>
            <a:chOff x="1143000" y="2562063"/>
            <a:chExt cx="2269436" cy="4616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76A76A-20F5-43BE-8898-E86F02BC3299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2819400"/>
              <a:ext cx="2057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3A3E88-CFDD-4893-BA85-861C6403D521}"/>
                </a:ext>
              </a:extLst>
            </p:cNvPr>
            <p:cNvSpPr txBox="1"/>
            <p:nvPr/>
          </p:nvSpPr>
          <p:spPr>
            <a:xfrm>
              <a:off x="3183836" y="2562063"/>
              <a:ext cx="22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/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193AE9-66D2-43FB-AC09-93FB35DC673A}"/>
                  </a:ext>
                </a:extLst>
              </p:cNvPr>
              <p:cNvSpPr/>
              <p:nvPr/>
            </p:nvSpPr>
            <p:spPr>
              <a:xfrm>
                <a:off x="1975571" y="2883524"/>
                <a:ext cx="31204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=144→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ID" sz="2000" b="0" i="0" smtClean="0">
                          <a:latin typeface="Cambria Math" panose="02040503050406030204" pitchFamily="18" charset="0"/>
                        </a:rPr>
                        <m:t>Volt</m:t>
                      </m:r>
                    </m:oMath>
                  </m:oMathPara>
                </a14:m>
                <a:endParaRPr lang="en-ID" sz="20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193AE9-66D2-43FB-AC09-93FB35DC6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71" y="2883524"/>
                <a:ext cx="312047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1639FF-00EA-4611-9263-C059B618E180}"/>
                  </a:ext>
                </a:extLst>
              </p:cNvPr>
              <p:cNvSpPr/>
              <p:nvPr/>
            </p:nvSpPr>
            <p:spPr>
              <a:xfrm>
                <a:off x="635276" y="3348502"/>
                <a:ext cx="402148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D" sz="2000" dirty="0">
                    <a:latin typeface="Cambria Math" panose="02040503050406030204" pitchFamily="18" charset="0"/>
                  </a:rPr>
                  <a:t>Dari </a:t>
                </a:r>
                <a:r>
                  <a:rPr lang="en-ID" sz="2000" dirty="0" err="1">
                    <a:latin typeface="Cambria Math" panose="02040503050406030204" pitchFamily="18" charset="0"/>
                  </a:rPr>
                  <a:t>persamaan</a:t>
                </a:r>
                <a:r>
                  <a:rPr lang="en-ID" sz="2000" dirty="0">
                    <a:latin typeface="Cambria Math" panose="02040503050406030204" pitchFamily="18" charset="0"/>
                  </a:rPr>
                  <a:t> (1):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en-ID" sz="2000" i="1">
                          <a:latin typeface="Cambria Math" panose="02040503050406030204" pitchFamily="18" charset="0"/>
                        </a:rPr>
                        <m:t>=−24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𝑉𝑜𝑙𝑡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1639FF-00EA-4611-9263-C059B618E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76" y="3348502"/>
                <a:ext cx="4021486" cy="707886"/>
              </a:xfrm>
              <a:prstGeom prst="rect">
                <a:avLst/>
              </a:prstGeom>
              <a:blipFill>
                <a:blip r:embed="rId4"/>
                <a:stretch>
                  <a:fillRect l="-1364" t="-4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5F0FF6-848B-4D0F-97F4-0BD2E2CC631A}"/>
                  </a:ext>
                </a:extLst>
              </p:cNvPr>
              <p:cNvSpPr/>
              <p:nvPr/>
            </p:nvSpPr>
            <p:spPr>
              <a:xfrm>
                <a:off x="635363" y="4125374"/>
                <a:ext cx="3636380" cy="1291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D" sz="2000" dirty="0">
                    <a:latin typeface="Cambria Math" panose="02040503050406030204" pitchFamily="18" charset="0"/>
                  </a:rPr>
                  <a:t>Sehingga </a:t>
                </a:r>
                <a:r>
                  <a:rPr lang="en-ID" sz="2000" dirty="0" err="1">
                    <a:latin typeface="Cambria Math" panose="02040503050406030204" pitchFamily="18" charset="0"/>
                  </a:rPr>
                  <a:t>didapat</a:t>
                </a:r>
                <a:endParaRPr lang="en-ID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D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5F0FF6-848B-4D0F-97F4-0BD2E2CC6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3" y="4125374"/>
                <a:ext cx="3636380" cy="1291251"/>
              </a:xfrm>
              <a:prstGeom prst="rect">
                <a:avLst/>
              </a:prstGeom>
              <a:blipFill>
                <a:blip r:embed="rId5"/>
                <a:stretch>
                  <a:fillRect l="-1508" t="-28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51943"/>
      </p:ext>
    </p:extLst>
  </p:cSld>
  <p:clrMapOvr>
    <a:masterClrMapping/>
  </p:clrMapOvr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0BCCA-32DF-4E14-9522-366809A0A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640524-e91f-4ad5-a858-ee4db38717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D08663-398D-45B6-9028-D40B04EA3A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5061D6-022B-450D-A9D0-5BE0B3D762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329</TotalTime>
  <Words>756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SEE Tel-U Template</vt:lpstr>
      <vt:lpstr>CorelDRAW</vt:lpstr>
      <vt:lpstr>Bab 3. Analisis Node dan Supernode</vt:lpstr>
      <vt:lpstr>Definisi</vt:lpstr>
      <vt:lpstr>Analisis Node</vt:lpstr>
      <vt:lpstr>Klasifikasi Analisis Node</vt:lpstr>
      <vt:lpstr>Analisis Node Sumber Bebas</vt:lpstr>
      <vt:lpstr>Contoh Analisis</vt:lpstr>
      <vt:lpstr>Pembahasan</vt:lpstr>
      <vt:lpstr>Pembahasan</vt:lpstr>
      <vt:lpstr>Pembahasan</vt:lpstr>
      <vt:lpstr>Analisis Node Sumber Tak Bebas</vt:lpstr>
      <vt:lpstr>Contoh Analisis</vt:lpstr>
      <vt:lpstr>Pembahasan</vt:lpstr>
      <vt:lpstr>Pembahasan</vt:lpstr>
      <vt:lpstr>Analisis Supernode Sumber Bebas</vt:lpstr>
      <vt:lpstr>Contoh Analisis</vt:lpstr>
      <vt:lpstr>Pembahasan</vt:lpstr>
      <vt:lpstr>Analisis Supernode Sumber Tak Bebas</vt:lpstr>
      <vt:lpstr>Contoh Analisis</vt:lpstr>
      <vt:lpstr>Pembahasan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</dc:creator>
  <cp:lastModifiedBy>dell</cp:lastModifiedBy>
  <cp:revision>53</cp:revision>
  <dcterms:created xsi:type="dcterms:W3CDTF">2016-09-18T22:12:24Z</dcterms:created>
  <dcterms:modified xsi:type="dcterms:W3CDTF">2020-09-20T12:09:38Z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