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  <p:sldId id="258" r:id="rId6"/>
    <p:sldId id="270" r:id="rId7"/>
    <p:sldId id="271" r:id="rId8"/>
    <p:sldId id="272" r:id="rId9"/>
    <p:sldId id="273" r:id="rId10"/>
    <p:sldId id="280" r:id="rId11"/>
    <p:sldId id="274" r:id="rId12"/>
    <p:sldId id="281" r:id="rId13"/>
    <p:sldId id="282" r:id="rId14"/>
    <p:sldId id="276" r:id="rId15"/>
    <p:sldId id="283" r:id="rId16"/>
    <p:sldId id="284" r:id="rId17"/>
    <p:sldId id="285" r:id="rId18"/>
    <p:sldId id="278" r:id="rId19"/>
    <p:sldId id="286" r:id="rId20"/>
    <p:sldId id="287" r:id="rId21"/>
    <p:sldId id="28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>
      <p:cViewPr varScale="1">
        <p:scale>
          <a:sx n="63" d="100"/>
          <a:sy n="63" d="100"/>
        </p:scale>
        <p:origin x="140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239388-D5EE-4572-86D2-DA7933B0F78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</dgm:pt>
    <dgm:pt modelId="{4757EE07-5A92-4FBC-A9FE-AA5BA974B7DB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Analisis</a:t>
          </a:r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 Mesh</a:t>
          </a:r>
        </a:p>
      </dgm:t>
    </dgm:pt>
    <dgm:pt modelId="{71A6EEA7-0438-4117-8CB5-541D1507D253}" type="parTrans" cxnId="{9D505D66-0AB4-4B64-842F-DF598A1ABFE1}">
      <dgm:prSet/>
      <dgm:spPr/>
      <dgm:t>
        <a:bodyPr/>
        <a:lstStyle/>
        <a:p>
          <a:endParaRPr lang="en-ID"/>
        </a:p>
      </dgm:t>
    </dgm:pt>
    <dgm:pt modelId="{77BA6472-AD4D-44D0-90BB-9F1FD1DF8CD5}" type="sibTrans" cxnId="{9D505D66-0AB4-4B64-842F-DF598A1ABFE1}">
      <dgm:prSet/>
      <dgm:spPr/>
      <dgm:t>
        <a:bodyPr/>
        <a:lstStyle/>
        <a:p>
          <a:endParaRPr lang="en-ID"/>
        </a:p>
      </dgm:t>
    </dgm:pt>
    <dgm:pt modelId="{8307A2BA-007A-4A3D-A001-729B73F98DD0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Sumber Tegangan</a:t>
          </a:r>
        </a:p>
      </dgm:t>
    </dgm:pt>
    <dgm:pt modelId="{EF4BB194-9D96-44AE-886A-D4FA8FBE035E}" type="parTrans" cxnId="{4DACD61E-D8D6-4D93-BC04-A3FEEFFD9133}">
      <dgm:prSet/>
      <dgm:spPr/>
      <dgm:t>
        <a:bodyPr/>
        <a:lstStyle/>
        <a:p>
          <a:endParaRPr lang="en-ID"/>
        </a:p>
      </dgm:t>
    </dgm:pt>
    <dgm:pt modelId="{5D65FD25-0C6C-499B-9D2B-EFFE9B5A62FA}" type="sibTrans" cxnId="{4DACD61E-D8D6-4D93-BC04-A3FEEFFD9133}">
      <dgm:prSet/>
      <dgm:spPr/>
      <dgm:t>
        <a:bodyPr/>
        <a:lstStyle/>
        <a:p>
          <a:endParaRPr lang="en-ID"/>
        </a:p>
      </dgm:t>
    </dgm:pt>
    <dgm:pt modelId="{3739DECC-10CA-43D9-AFBA-233B542AD4D6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Sumber Teganngan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Bebas</a:t>
          </a:r>
        </a:p>
      </dgm:t>
    </dgm:pt>
    <dgm:pt modelId="{75AA1CF0-1399-461E-98D3-755CF0F9BF10}" type="parTrans" cxnId="{A6D88FFE-C929-4805-A6D3-78E0DDD7DC00}">
      <dgm:prSet/>
      <dgm:spPr/>
      <dgm:t>
        <a:bodyPr/>
        <a:lstStyle/>
        <a:p>
          <a:endParaRPr lang="en-ID"/>
        </a:p>
      </dgm:t>
    </dgm:pt>
    <dgm:pt modelId="{CF27AD4E-8519-474B-AA0B-17CEA023D60B}" type="sibTrans" cxnId="{A6D88FFE-C929-4805-A6D3-78E0DDD7DC00}">
      <dgm:prSet/>
      <dgm:spPr/>
      <dgm:t>
        <a:bodyPr/>
        <a:lstStyle/>
        <a:p>
          <a:endParaRPr lang="en-ID"/>
        </a:p>
      </dgm:t>
    </dgm:pt>
    <dgm:pt modelId="{E4A28107-01EB-4BEA-AF23-FC0F39AD36D9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Sumber Tegangan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Tak Bebas</a:t>
          </a:r>
        </a:p>
      </dgm:t>
    </dgm:pt>
    <dgm:pt modelId="{8BD30E48-B694-40B7-8D57-C10208EA011A}" type="parTrans" cxnId="{5D137DA1-25BE-410C-A918-6C48A59A6482}">
      <dgm:prSet/>
      <dgm:spPr/>
      <dgm:t>
        <a:bodyPr/>
        <a:lstStyle/>
        <a:p>
          <a:endParaRPr lang="en-ID"/>
        </a:p>
      </dgm:t>
    </dgm:pt>
    <dgm:pt modelId="{C6527AAD-F2D8-43D5-A9E1-DFAF637840CE}" type="sibTrans" cxnId="{5D137DA1-25BE-410C-A918-6C48A59A6482}">
      <dgm:prSet/>
      <dgm:spPr/>
      <dgm:t>
        <a:bodyPr/>
        <a:lstStyle/>
        <a:p>
          <a:endParaRPr lang="en-ID"/>
        </a:p>
      </dgm:t>
    </dgm:pt>
    <dgm:pt modelId="{7BE0D21F-47FB-4F00-9B8D-3E9465264425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Sumber Arus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(Supermesh)</a:t>
          </a:r>
        </a:p>
      </dgm:t>
    </dgm:pt>
    <dgm:pt modelId="{E6613959-4EE5-40C3-87E6-7CB82A5E8AD4}" type="parTrans" cxnId="{32AEFCCA-F572-43BE-BF82-E5DA65679BC7}">
      <dgm:prSet/>
      <dgm:spPr/>
      <dgm:t>
        <a:bodyPr/>
        <a:lstStyle/>
        <a:p>
          <a:endParaRPr lang="en-ID"/>
        </a:p>
      </dgm:t>
    </dgm:pt>
    <dgm:pt modelId="{D15E7702-74B0-402B-B6E3-0E9B173E5424}" type="sibTrans" cxnId="{32AEFCCA-F572-43BE-BF82-E5DA65679BC7}">
      <dgm:prSet/>
      <dgm:spPr/>
      <dgm:t>
        <a:bodyPr/>
        <a:lstStyle/>
        <a:p>
          <a:endParaRPr lang="en-ID"/>
        </a:p>
      </dgm:t>
    </dgm:pt>
    <dgm:pt modelId="{AE52CE73-CD4D-4D5B-AD85-DB51F7927643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Sumber Arus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Bebas</a:t>
          </a:r>
        </a:p>
      </dgm:t>
    </dgm:pt>
    <dgm:pt modelId="{044E1A59-AD78-4948-8387-F3622CC8A8AA}" type="parTrans" cxnId="{ACE0FF45-1793-4F6F-967D-2D54DE8422BD}">
      <dgm:prSet/>
      <dgm:spPr/>
      <dgm:t>
        <a:bodyPr/>
        <a:lstStyle/>
        <a:p>
          <a:endParaRPr lang="en-ID"/>
        </a:p>
      </dgm:t>
    </dgm:pt>
    <dgm:pt modelId="{C6A4A8A1-75B5-4332-83F5-9CEC43D9CF76}" type="sibTrans" cxnId="{ACE0FF45-1793-4F6F-967D-2D54DE8422BD}">
      <dgm:prSet/>
      <dgm:spPr/>
      <dgm:t>
        <a:bodyPr/>
        <a:lstStyle/>
        <a:p>
          <a:endParaRPr lang="en-ID"/>
        </a:p>
      </dgm:t>
    </dgm:pt>
    <dgm:pt modelId="{95081D20-9DBF-42BA-8BFE-3C436DA33891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Sumber Arus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Tak Bebas</a:t>
          </a:r>
        </a:p>
      </dgm:t>
    </dgm:pt>
    <dgm:pt modelId="{3000A87C-3C6D-4842-B62E-087CFD2B47EB}" type="parTrans" cxnId="{CF20748D-9287-4E9A-9561-A41D0B10A58F}">
      <dgm:prSet/>
      <dgm:spPr/>
      <dgm:t>
        <a:bodyPr/>
        <a:lstStyle/>
        <a:p>
          <a:endParaRPr lang="en-ID"/>
        </a:p>
      </dgm:t>
    </dgm:pt>
    <dgm:pt modelId="{C71FCA90-BE5D-4B5B-9F55-5F2B4BED0CED}" type="sibTrans" cxnId="{CF20748D-9287-4E9A-9561-A41D0B10A58F}">
      <dgm:prSet/>
      <dgm:spPr/>
      <dgm:t>
        <a:bodyPr/>
        <a:lstStyle/>
        <a:p>
          <a:endParaRPr lang="en-ID"/>
        </a:p>
      </dgm:t>
    </dgm:pt>
    <dgm:pt modelId="{30C06E48-7973-49B0-8BC9-D4AA4CD745A5}" type="pres">
      <dgm:prSet presAssocID="{B2239388-D5EE-4572-86D2-DA7933B0F78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61EB693-92EF-4739-8606-EEF61E216A14}" type="pres">
      <dgm:prSet presAssocID="{4757EE07-5A92-4FBC-A9FE-AA5BA974B7DB}" presName="hierRoot1" presStyleCnt="0">
        <dgm:presLayoutVars>
          <dgm:hierBranch/>
        </dgm:presLayoutVars>
      </dgm:prSet>
      <dgm:spPr/>
    </dgm:pt>
    <dgm:pt modelId="{66C60742-D7C3-4EB5-AD2D-BFD731D44887}" type="pres">
      <dgm:prSet presAssocID="{4757EE07-5A92-4FBC-A9FE-AA5BA974B7DB}" presName="rootComposite1" presStyleCnt="0"/>
      <dgm:spPr/>
    </dgm:pt>
    <dgm:pt modelId="{9EF7CF60-1B47-4C09-8229-B5BE4FEB2662}" type="pres">
      <dgm:prSet presAssocID="{4757EE07-5A92-4FBC-A9FE-AA5BA974B7DB}" presName="rootText1" presStyleLbl="node0" presStyleIdx="0" presStyleCnt="1">
        <dgm:presLayoutVars>
          <dgm:chPref val="3"/>
        </dgm:presLayoutVars>
      </dgm:prSet>
      <dgm:spPr/>
    </dgm:pt>
    <dgm:pt modelId="{298F21FE-DF6E-46FB-B166-08C763C41F97}" type="pres">
      <dgm:prSet presAssocID="{4757EE07-5A92-4FBC-A9FE-AA5BA974B7DB}" presName="rootConnector1" presStyleLbl="node1" presStyleIdx="0" presStyleCnt="0"/>
      <dgm:spPr/>
    </dgm:pt>
    <dgm:pt modelId="{E467CF9A-4668-4813-B398-F5D165F7FBE5}" type="pres">
      <dgm:prSet presAssocID="{4757EE07-5A92-4FBC-A9FE-AA5BA974B7DB}" presName="hierChild2" presStyleCnt="0"/>
      <dgm:spPr/>
    </dgm:pt>
    <dgm:pt modelId="{4AA8E9E1-747A-448C-9EE0-3A85F056ED2F}" type="pres">
      <dgm:prSet presAssocID="{EF4BB194-9D96-44AE-886A-D4FA8FBE035E}" presName="Name35" presStyleLbl="parChTrans1D2" presStyleIdx="0" presStyleCnt="2"/>
      <dgm:spPr/>
    </dgm:pt>
    <dgm:pt modelId="{E86950D8-1E28-4031-98FA-E172B3AB8853}" type="pres">
      <dgm:prSet presAssocID="{8307A2BA-007A-4A3D-A001-729B73F98DD0}" presName="hierRoot2" presStyleCnt="0">
        <dgm:presLayoutVars>
          <dgm:hierBranch/>
        </dgm:presLayoutVars>
      </dgm:prSet>
      <dgm:spPr/>
    </dgm:pt>
    <dgm:pt modelId="{4D937F74-5072-42B9-BB43-7F6D61BBA78B}" type="pres">
      <dgm:prSet presAssocID="{8307A2BA-007A-4A3D-A001-729B73F98DD0}" presName="rootComposite" presStyleCnt="0"/>
      <dgm:spPr/>
    </dgm:pt>
    <dgm:pt modelId="{49E893E9-2D8A-4647-8FE9-906EE3A99385}" type="pres">
      <dgm:prSet presAssocID="{8307A2BA-007A-4A3D-A001-729B73F98DD0}" presName="rootText" presStyleLbl="node2" presStyleIdx="0" presStyleCnt="2">
        <dgm:presLayoutVars>
          <dgm:chPref val="3"/>
        </dgm:presLayoutVars>
      </dgm:prSet>
      <dgm:spPr/>
    </dgm:pt>
    <dgm:pt modelId="{B823B764-6D60-4296-8335-82AAAC1B9F20}" type="pres">
      <dgm:prSet presAssocID="{8307A2BA-007A-4A3D-A001-729B73F98DD0}" presName="rootConnector" presStyleLbl="node2" presStyleIdx="0" presStyleCnt="2"/>
      <dgm:spPr/>
    </dgm:pt>
    <dgm:pt modelId="{0A128070-E6B2-4DC9-8E7D-1366BA57054F}" type="pres">
      <dgm:prSet presAssocID="{8307A2BA-007A-4A3D-A001-729B73F98DD0}" presName="hierChild4" presStyleCnt="0"/>
      <dgm:spPr/>
    </dgm:pt>
    <dgm:pt modelId="{D4A4247E-E88B-4315-95DE-8974A2339995}" type="pres">
      <dgm:prSet presAssocID="{75AA1CF0-1399-461E-98D3-755CF0F9BF10}" presName="Name35" presStyleLbl="parChTrans1D3" presStyleIdx="0" presStyleCnt="4"/>
      <dgm:spPr/>
    </dgm:pt>
    <dgm:pt modelId="{82E04A06-E367-4883-85FD-E383A1F36659}" type="pres">
      <dgm:prSet presAssocID="{3739DECC-10CA-43D9-AFBA-233B542AD4D6}" presName="hierRoot2" presStyleCnt="0">
        <dgm:presLayoutVars>
          <dgm:hierBranch val="r"/>
        </dgm:presLayoutVars>
      </dgm:prSet>
      <dgm:spPr/>
    </dgm:pt>
    <dgm:pt modelId="{843F5CC5-E8C1-4AED-AB85-815EF6B6FE47}" type="pres">
      <dgm:prSet presAssocID="{3739DECC-10CA-43D9-AFBA-233B542AD4D6}" presName="rootComposite" presStyleCnt="0"/>
      <dgm:spPr/>
    </dgm:pt>
    <dgm:pt modelId="{A2042334-F46C-4F58-AFED-ED31EEA4066E}" type="pres">
      <dgm:prSet presAssocID="{3739DECC-10CA-43D9-AFBA-233B542AD4D6}" presName="rootText" presStyleLbl="node3" presStyleIdx="0" presStyleCnt="4">
        <dgm:presLayoutVars>
          <dgm:chPref val="3"/>
        </dgm:presLayoutVars>
      </dgm:prSet>
      <dgm:spPr/>
    </dgm:pt>
    <dgm:pt modelId="{711755C3-0189-4247-8523-88C3DD134DA5}" type="pres">
      <dgm:prSet presAssocID="{3739DECC-10CA-43D9-AFBA-233B542AD4D6}" presName="rootConnector" presStyleLbl="node3" presStyleIdx="0" presStyleCnt="4"/>
      <dgm:spPr/>
    </dgm:pt>
    <dgm:pt modelId="{481C417C-E9DF-459A-B05F-50A6DE072229}" type="pres">
      <dgm:prSet presAssocID="{3739DECC-10CA-43D9-AFBA-233B542AD4D6}" presName="hierChild4" presStyleCnt="0"/>
      <dgm:spPr/>
    </dgm:pt>
    <dgm:pt modelId="{37A855EC-FE80-4AD4-A90D-1317CE22497A}" type="pres">
      <dgm:prSet presAssocID="{3739DECC-10CA-43D9-AFBA-233B542AD4D6}" presName="hierChild5" presStyleCnt="0"/>
      <dgm:spPr/>
    </dgm:pt>
    <dgm:pt modelId="{51458A2C-45D6-49C4-98D8-70ED348FDBFA}" type="pres">
      <dgm:prSet presAssocID="{8BD30E48-B694-40B7-8D57-C10208EA011A}" presName="Name35" presStyleLbl="parChTrans1D3" presStyleIdx="1" presStyleCnt="4"/>
      <dgm:spPr/>
    </dgm:pt>
    <dgm:pt modelId="{E6A51B26-605E-4CC3-836F-F226174B0367}" type="pres">
      <dgm:prSet presAssocID="{E4A28107-01EB-4BEA-AF23-FC0F39AD36D9}" presName="hierRoot2" presStyleCnt="0">
        <dgm:presLayoutVars>
          <dgm:hierBranch val="r"/>
        </dgm:presLayoutVars>
      </dgm:prSet>
      <dgm:spPr/>
    </dgm:pt>
    <dgm:pt modelId="{36F26D7C-85BD-4659-B85E-62D0F09D9154}" type="pres">
      <dgm:prSet presAssocID="{E4A28107-01EB-4BEA-AF23-FC0F39AD36D9}" presName="rootComposite" presStyleCnt="0"/>
      <dgm:spPr/>
    </dgm:pt>
    <dgm:pt modelId="{51600211-720B-4289-B18E-5D9B5C96FAC7}" type="pres">
      <dgm:prSet presAssocID="{E4A28107-01EB-4BEA-AF23-FC0F39AD36D9}" presName="rootText" presStyleLbl="node3" presStyleIdx="1" presStyleCnt="4">
        <dgm:presLayoutVars>
          <dgm:chPref val="3"/>
        </dgm:presLayoutVars>
      </dgm:prSet>
      <dgm:spPr/>
    </dgm:pt>
    <dgm:pt modelId="{04CAC0A3-B545-4136-B2BF-EE69CF859354}" type="pres">
      <dgm:prSet presAssocID="{E4A28107-01EB-4BEA-AF23-FC0F39AD36D9}" presName="rootConnector" presStyleLbl="node3" presStyleIdx="1" presStyleCnt="4"/>
      <dgm:spPr/>
    </dgm:pt>
    <dgm:pt modelId="{2A13B552-9CE3-49B1-8AAD-D94E62A48FC4}" type="pres">
      <dgm:prSet presAssocID="{E4A28107-01EB-4BEA-AF23-FC0F39AD36D9}" presName="hierChild4" presStyleCnt="0"/>
      <dgm:spPr/>
    </dgm:pt>
    <dgm:pt modelId="{3BD31330-5A91-4A56-B7D4-0794B69CBCFD}" type="pres">
      <dgm:prSet presAssocID="{E4A28107-01EB-4BEA-AF23-FC0F39AD36D9}" presName="hierChild5" presStyleCnt="0"/>
      <dgm:spPr/>
    </dgm:pt>
    <dgm:pt modelId="{49A78B2F-6837-47E0-8B70-ADE101B10B2C}" type="pres">
      <dgm:prSet presAssocID="{8307A2BA-007A-4A3D-A001-729B73F98DD0}" presName="hierChild5" presStyleCnt="0"/>
      <dgm:spPr/>
    </dgm:pt>
    <dgm:pt modelId="{9635EA56-A5CA-48FD-80B1-20B15766E28D}" type="pres">
      <dgm:prSet presAssocID="{E6613959-4EE5-40C3-87E6-7CB82A5E8AD4}" presName="Name35" presStyleLbl="parChTrans1D2" presStyleIdx="1" presStyleCnt="2"/>
      <dgm:spPr/>
    </dgm:pt>
    <dgm:pt modelId="{D5E91753-3B73-4E29-A9A3-04AA1923AC97}" type="pres">
      <dgm:prSet presAssocID="{7BE0D21F-47FB-4F00-9B8D-3E9465264425}" presName="hierRoot2" presStyleCnt="0">
        <dgm:presLayoutVars>
          <dgm:hierBranch/>
        </dgm:presLayoutVars>
      </dgm:prSet>
      <dgm:spPr/>
    </dgm:pt>
    <dgm:pt modelId="{61C941A2-18E9-4A11-9CE2-235A272BDF62}" type="pres">
      <dgm:prSet presAssocID="{7BE0D21F-47FB-4F00-9B8D-3E9465264425}" presName="rootComposite" presStyleCnt="0"/>
      <dgm:spPr/>
    </dgm:pt>
    <dgm:pt modelId="{1C743B3D-637F-47DF-A7EE-5767FC61EEFA}" type="pres">
      <dgm:prSet presAssocID="{7BE0D21F-47FB-4F00-9B8D-3E9465264425}" presName="rootText" presStyleLbl="node2" presStyleIdx="1" presStyleCnt="2">
        <dgm:presLayoutVars>
          <dgm:chPref val="3"/>
        </dgm:presLayoutVars>
      </dgm:prSet>
      <dgm:spPr/>
    </dgm:pt>
    <dgm:pt modelId="{3B066292-A893-4D2B-AF49-7FBE4AA20DE5}" type="pres">
      <dgm:prSet presAssocID="{7BE0D21F-47FB-4F00-9B8D-3E9465264425}" presName="rootConnector" presStyleLbl="node2" presStyleIdx="1" presStyleCnt="2"/>
      <dgm:spPr/>
    </dgm:pt>
    <dgm:pt modelId="{E5952434-0565-4B5A-904F-5235F35B264D}" type="pres">
      <dgm:prSet presAssocID="{7BE0D21F-47FB-4F00-9B8D-3E9465264425}" presName="hierChild4" presStyleCnt="0"/>
      <dgm:spPr/>
    </dgm:pt>
    <dgm:pt modelId="{9BB22244-7FA9-4F4E-9A36-3EC51551308E}" type="pres">
      <dgm:prSet presAssocID="{044E1A59-AD78-4948-8387-F3622CC8A8AA}" presName="Name35" presStyleLbl="parChTrans1D3" presStyleIdx="2" presStyleCnt="4"/>
      <dgm:spPr/>
    </dgm:pt>
    <dgm:pt modelId="{B8847E9B-F22B-4BE9-B1F1-E0D0E94B1DD7}" type="pres">
      <dgm:prSet presAssocID="{AE52CE73-CD4D-4D5B-AD85-DB51F7927643}" presName="hierRoot2" presStyleCnt="0">
        <dgm:presLayoutVars>
          <dgm:hierBranch val="r"/>
        </dgm:presLayoutVars>
      </dgm:prSet>
      <dgm:spPr/>
    </dgm:pt>
    <dgm:pt modelId="{A8AC6792-32A8-48F6-8416-8E22157FFA33}" type="pres">
      <dgm:prSet presAssocID="{AE52CE73-CD4D-4D5B-AD85-DB51F7927643}" presName="rootComposite" presStyleCnt="0"/>
      <dgm:spPr/>
    </dgm:pt>
    <dgm:pt modelId="{7853E4AF-D5BF-4429-B391-99270056B28C}" type="pres">
      <dgm:prSet presAssocID="{AE52CE73-CD4D-4D5B-AD85-DB51F7927643}" presName="rootText" presStyleLbl="node3" presStyleIdx="2" presStyleCnt="4">
        <dgm:presLayoutVars>
          <dgm:chPref val="3"/>
        </dgm:presLayoutVars>
      </dgm:prSet>
      <dgm:spPr/>
    </dgm:pt>
    <dgm:pt modelId="{D196F856-EC83-4E26-930B-D01B4CEF552E}" type="pres">
      <dgm:prSet presAssocID="{AE52CE73-CD4D-4D5B-AD85-DB51F7927643}" presName="rootConnector" presStyleLbl="node3" presStyleIdx="2" presStyleCnt="4"/>
      <dgm:spPr/>
    </dgm:pt>
    <dgm:pt modelId="{115ACC7B-410D-416E-88A7-BBBA23E79941}" type="pres">
      <dgm:prSet presAssocID="{AE52CE73-CD4D-4D5B-AD85-DB51F7927643}" presName="hierChild4" presStyleCnt="0"/>
      <dgm:spPr/>
    </dgm:pt>
    <dgm:pt modelId="{47F80FF4-0DDB-4926-BEEB-5B705EC228CB}" type="pres">
      <dgm:prSet presAssocID="{AE52CE73-CD4D-4D5B-AD85-DB51F7927643}" presName="hierChild5" presStyleCnt="0"/>
      <dgm:spPr/>
    </dgm:pt>
    <dgm:pt modelId="{2391D683-AA7D-456C-9C46-E13453AA49DB}" type="pres">
      <dgm:prSet presAssocID="{3000A87C-3C6D-4842-B62E-087CFD2B47EB}" presName="Name35" presStyleLbl="parChTrans1D3" presStyleIdx="3" presStyleCnt="4"/>
      <dgm:spPr/>
    </dgm:pt>
    <dgm:pt modelId="{D9F0DB7C-FBA2-42CC-951F-45858C4045F5}" type="pres">
      <dgm:prSet presAssocID="{95081D20-9DBF-42BA-8BFE-3C436DA33891}" presName="hierRoot2" presStyleCnt="0">
        <dgm:presLayoutVars>
          <dgm:hierBranch val="r"/>
        </dgm:presLayoutVars>
      </dgm:prSet>
      <dgm:spPr/>
    </dgm:pt>
    <dgm:pt modelId="{6F66B0CD-0DD1-4F93-917D-502795120A5E}" type="pres">
      <dgm:prSet presAssocID="{95081D20-9DBF-42BA-8BFE-3C436DA33891}" presName="rootComposite" presStyleCnt="0"/>
      <dgm:spPr/>
    </dgm:pt>
    <dgm:pt modelId="{7B52E4D7-B5A2-4EE3-95F5-410C57073A0E}" type="pres">
      <dgm:prSet presAssocID="{95081D20-9DBF-42BA-8BFE-3C436DA33891}" presName="rootText" presStyleLbl="node3" presStyleIdx="3" presStyleCnt="4">
        <dgm:presLayoutVars>
          <dgm:chPref val="3"/>
        </dgm:presLayoutVars>
      </dgm:prSet>
      <dgm:spPr/>
    </dgm:pt>
    <dgm:pt modelId="{3F204DCA-2B74-4984-AB63-745461E096E8}" type="pres">
      <dgm:prSet presAssocID="{95081D20-9DBF-42BA-8BFE-3C436DA33891}" presName="rootConnector" presStyleLbl="node3" presStyleIdx="3" presStyleCnt="4"/>
      <dgm:spPr/>
    </dgm:pt>
    <dgm:pt modelId="{CA98DC8F-5B76-4543-ADA8-2E84A05DA128}" type="pres">
      <dgm:prSet presAssocID="{95081D20-9DBF-42BA-8BFE-3C436DA33891}" presName="hierChild4" presStyleCnt="0"/>
      <dgm:spPr/>
    </dgm:pt>
    <dgm:pt modelId="{624E880E-C134-4304-94AA-EA4E34BBC048}" type="pres">
      <dgm:prSet presAssocID="{95081D20-9DBF-42BA-8BFE-3C436DA33891}" presName="hierChild5" presStyleCnt="0"/>
      <dgm:spPr/>
    </dgm:pt>
    <dgm:pt modelId="{D8DD20E2-F792-4236-90CB-398C0623E159}" type="pres">
      <dgm:prSet presAssocID="{7BE0D21F-47FB-4F00-9B8D-3E9465264425}" presName="hierChild5" presStyleCnt="0"/>
      <dgm:spPr/>
    </dgm:pt>
    <dgm:pt modelId="{80101B38-AC21-4D98-BA8E-64725492C86D}" type="pres">
      <dgm:prSet presAssocID="{4757EE07-5A92-4FBC-A9FE-AA5BA974B7DB}" presName="hierChild3" presStyleCnt="0"/>
      <dgm:spPr/>
    </dgm:pt>
  </dgm:ptLst>
  <dgm:cxnLst>
    <dgm:cxn modelId="{8544EC07-89E3-4A57-BBC7-0B8E64230F15}" type="presOf" srcId="{8307A2BA-007A-4A3D-A001-729B73F98DD0}" destId="{49E893E9-2D8A-4647-8FE9-906EE3A99385}" srcOrd="0" destOrd="0" presId="urn:microsoft.com/office/officeart/2005/8/layout/orgChart1"/>
    <dgm:cxn modelId="{1551F012-BAB9-40A1-A888-9AC9D488988B}" type="presOf" srcId="{4757EE07-5A92-4FBC-A9FE-AA5BA974B7DB}" destId="{9EF7CF60-1B47-4C09-8229-B5BE4FEB2662}" srcOrd="0" destOrd="0" presId="urn:microsoft.com/office/officeart/2005/8/layout/orgChart1"/>
    <dgm:cxn modelId="{498DB019-D837-4974-B6C5-01211048801E}" type="presOf" srcId="{3739DECC-10CA-43D9-AFBA-233B542AD4D6}" destId="{711755C3-0189-4247-8523-88C3DD134DA5}" srcOrd="1" destOrd="0" presId="urn:microsoft.com/office/officeart/2005/8/layout/orgChart1"/>
    <dgm:cxn modelId="{4DACD61E-D8D6-4D93-BC04-A3FEEFFD9133}" srcId="{4757EE07-5A92-4FBC-A9FE-AA5BA974B7DB}" destId="{8307A2BA-007A-4A3D-A001-729B73F98DD0}" srcOrd="0" destOrd="0" parTransId="{EF4BB194-9D96-44AE-886A-D4FA8FBE035E}" sibTransId="{5D65FD25-0C6C-499B-9D2B-EFFE9B5A62FA}"/>
    <dgm:cxn modelId="{ECAE2442-7282-42FC-8D1D-2711F10C3D1C}" type="presOf" srcId="{B2239388-D5EE-4572-86D2-DA7933B0F786}" destId="{30C06E48-7973-49B0-8BC9-D4AA4CD745A5}" srcOrd="0" destOrd="0" presId="urn:microsoft.com/office/officeart/2005/8/layout/orgChart1"/>
    <dgm:cxn modelId="{712D2563-E745-4CCF-B9DC-54AF0516992F}" type="presOf" srcId="{7BE0D21F-47FB-4F00-9B8D-3E9465264425}" destId="{3B066292-A893-4D2B-AF49-7FBE4AA20DE5}" srcOrd="1" destOrd="0" presId="urn:microsoft.com/office/officeart/2005/8/layout/orgChart1"/>
    <dgm:cxn modelId="{ACE0FF45-1793-4F6F-967D-2D54DE8422BD}" srcId="{7BE0D21F-47FB-4F00-9B8D-3E9465264425}" destId="{AE52CE73-CD4D-4D5B-AD85-DB51F7927643}" srcOrd="0" destOrd="0" parTransId="{044E1A59-AD78-4948-8387-F3622CC8A8AA}" sibTransId="{C6A4A8A1-75B5-4332-83F5-9CEC43D9CF76}"/>
    <dgm:cxn modelId="{9D505D66-0AB4-4B64-842F-DF598A1ABFE1}" srcId="{B2239388-D5EE-4572-86D2-DA7933B0F786}" destId="{4757EE07-5A92-4FBC-A9FE-AA5BA974B7DB}" srcOrd="0" destOrd="0" parTransId="{71A6EEA7-0438-4117-8CB5-541D1507D253}" sibTransId="{77BA6472-AD4D-44D0-90BB-9F1FD1DF8CD5}"/>
    <dgm:cxn modelId="{9839AB50-6799-4E65-BC21-B468A4D9FCE3}" type="presOf" srcId="{8307A2BA-007A-4A3D-A001-729B73F98DD0}" destId="{B823B764-6D60-4296-8335-82AAAC1B9F20}" srcOrd="1" destOrd="0" presId="urn:microsoft.com/office/officeart/2005/8/layout/orgChart1"/>
    <dgm:cxn modelId="{C9DBC050-2FF9-4F5B-9164-50ACB09906D0}" type="presOf" srcId="{95081D20-9DBF-42BA-8BFE-3C436DA33891}" destId="{3F204DCA-2B74-4984-AB63-745461E096E8}" srcOrd="1" destOrd="0" presId="urn:microsoft.com/office/officeart/2005/8/layout/orgChart1"/>
    <dgm:cxn modelId="{BC103253-65B9-410A-9882-5A9627F4212E}" type="presOf" srcId="{AE52CE73-CD4D-4D5B-AD85-DB51F7927643}" destId="{7853E4AF-D5BF-4429-B391-99270056B28C}" srcOrd="0" destOrd="0" presId="urn:microsoft.com/office/officeart/2005/8/layout/orgChart1"/>
    <dgm:cxn modelId="{42BF6F7D-1ECC-4AEE-93E8-6FB33D7C9491}" type="presOf" srcId="{E4A28107-01EB-4BEA-AF23-FC0F39AD36D9}" destId="{51600211-720B-4289-B18E-5D9B5C96FAC7}" srcOrd="0" destOrd="0" presId="urn:microsoft.com/office/officeart/2005/8/layout/orgChart1"/>
    <dgm:cxn modelId="{3EB40286-A80E-457A-B265-C25CAC1AE031}" type="presOf" srcId="{95081D20-9DBF-42BA-8BFE-3C436DA33891}" destId="{7B52E4D7-B5A2-4EE3-95F5-410C57073A0E}" srcOrd="0" destOrd="0" presId="urn:microsoft.com/office/officeart/2005/8/layout/orgChart1"/>
    <dgm:cxn modelId="{CF20748D-9287-4E9A-9561-A41D0B10A58F}" srcId="{7BE0D21F-47FB-4F00-9B8D-3E9465264425}" destId="{95081D20-9DBF-42BA-8BFE-3C436DA33891}" srcOrd="1" destOrd="0" parTransId="{3000A87C-3C6D-4842-B62E-087CFD2B47EB}" sibTransId="{C71FCA90-BE5D-4B5B-9F55-5F2B4BED0CED}"/>
    <dgm:cxn modelId="{C1266497-EEF0-40A7-B65A-2882FC5E38B8}" type="presOf" srcId="{3739DECC-10CA-43D9-AFBA-233B542AD4D6}" destId="{A2042334-F46C-4F58-AFED-ED31EEA4066E}" srcOrd="0" destOrd="0" presId="urn:microsoft.com/office/officeart/2005/8/layout/orgChart1"/>
    <dgm:cxn modelId="{9618C697-D4CD-41D5-95B6-0FC09E64DA4A}" type="presOf" srcId="{AE52CE73-CD4D-4D5B-AD85-DB51F7927643}" destId="{D196F856-EC83-4E26-930B-D01B4CEF552E}" srcOrd="1" destOrd="0" presId="urn:microsoft.com/office/officeart/2005/8/layout/orgChart1"/>
    <dgm:cxn modelId="{5D137DA1-25BE-410C-A918-6C48A59A6482}" srcId="{8307A2BA-007A-4A3D-A001-729B73F98DD0}" destId="{E4A28107-01EB-4BEA-AF23-FC0F39AD36D9}" srcOrd="1" destOrd="0" parTransId="{8BD30E48-B694-40B7-8D57-C10208EA011A}" sibTransId="{C6527AAD-F2D8-43D5-A9E1-DFAF637840CE}"/>
    <dgm:cxn modelId="{BA691BB1-4917-4249-BB00-60BBB215DDC5}" type="presOf" srcId="{75AA1CF0-1399-461E-98D3-755CF0F9BF10}" destId="{D4A4247E-E88B-4315-95DE-8974A2339995}" srcOrd="0" destOrd="0" presId="urn:microsoft.com/office/officeart/2005/8/layout/orgChart1"/>
    <dgm:cxn modelId="{3A094FB3-C01A-4193-B2CA-B3F2BB485EE1}" type="presOf" srcId="{4757EE07-5A92-4FBC-A9FE-AA5BA974B7DB}" destId="{298F21FE-DF6E-46FB-B166-08C763C41F97}" srcOrd="1" destOrd="0" presId="urn:microsoft.com/office/officeart/2005/8/layout/orgChart1"/>
    <dgm:cxn modelId="{E72924BF-058A-4727-8035-F26140E87025}" type="presOf" srcId="{7BE0D21F-47FB-4F00-9B8D-3E9465264425}" destId="{1C743B3D-637F-47DF-A7EE-5767FC61EEFA}" srcOrd="0" destOrd="0" presId="urn:microsoft.com/office/officeart/2005/8/layout/orgChart1"/>
    <dgm:cxn modelId="{32AEFCCA-F572-43BE-BF82-E5DA65679BC7}" srcId="{4757EE07-5A92-4FBC-A9FE-AA5BA974B7DB}" destId="{7BE0D21F-47FB-4F00-9B8D-3E9465264425}" srcOrd="1" destOrd="0" parTransId="{E6613959-4EE5-40C3-87E6-7CB82A5E8AD4}" sibTransId="{D15E7702-74B0-402B-B6E3-0E9B173E5424}"/>
    <dgm:cxn modelId="{EE9B31CC-0837-493A-964C-03829E652FDF}" type="presOf" srcId="{E4A28107-01EB-4BEA-AF23-FC0F39AD36D9}" destId="{04CAC0A3-B545-4136-B2BF-EE69CF859354}" srcOrd="1" destOrd="0" presId="urn:microsoft.com/office/officeart/2005/8/layout/orgChart1"/>
    <dgm:cxn modelId="{A4C7C5D5-515B-42F4-B57D-2AFACEA486A8}" type="presOf" srcId="{8BD30E48-B694-40B7-8D57-C10208EA011A}" destId="{51458A2C-45D6-49C4-98D8-70ED348FDBFA}" srcOrd="0" destOrd="0" presId="urn:microsoft.com/office/officeart/2005/8/layout/orgChart1"/>
    <dgm:cxn modelId="{919544E8-B69A-44D0-8BB7-50E41BA287F6}" type="presOf" srcId="{E6613959-4EE5-40C3-87E6-7CB82A5E8AD4}" destId="{9635EA56-A5CA-48FD-80B1-20B15766E28D}" srcOrd="0" destOrd="0" presId="urn:microsoft.com/office/officeart/2005/8/layout/orgChart1"/>
    <dgm:cxn modelId="{840820EA-D720-4DD5-89FE-C66130BF6265}" type="presOf" srcId="{044E1A59-AD78-4948-8387-F3622CC8A8AA}" destId="{9BB22244-7FA9-4F4E-9A36-3EC51551308E}" srcOrd="0" destOrd="0" presId="urn:microsoft.com/office/officeart/2005/8/layout/orgChart1"/>
    <dgm:cxn modelId="{587D62F4-8658-45F4-A103-85D406EE6DFD}" type="presOf" srcId="{EF4BB194-9D96-44AE-886A-D4FA8FBE035E}" destId="{4AA8E9E1-747A-448C-9EE0-3A85F056ED2F}" srcOrd="0" destOrd="0" presId="urn:microsoft.com/office/officeart/2005/8/layout/orgChart1"/>
    <dgm:cxn modelId="{F56E15F6-2E4E-480E-8567-2BFFF4C475CE}" type="presOf" srcId="{3000A87C-3C6D-4842-B62E-087CFD2B47EB}" destId="{2391D683-AA7D-456C-9C46-E13453AA49DB}" srcOrd="0" destOrd="0" presId="urn:microsoft.com/office/officeart/2005/8/layout/orgChart1"/>
    <dgm:cxn modelId="{A6D88FFE-C929-4805-A6D3-78E0DDD7DC00}" srcId="{8307A2BA-007A-4A3D-A001-729B73F98DD0}" destId="{3739DECC-10CA-43D9-AFBA-233B542AD4D6}" srcOrd="0" destOrd="0" parTransId="{75AA1CF0-1399-461E-98D3-755CF0F9BF10}" sibTransId="{CF27AD4E-8519-474B-AA0B-17CEA023D60B}"/>
    <dgm:cxn modelId="{B129AA92-E605-429F-9CFE-CC381BF18389}" type="presParOf" srcId="{30C06E48-7973-49B0-8BC9-D4AA4CD745A5}" destId="{861EB693-92EF-4739-8606-EEF61E216A14}" srcOrd="0" destOrd="0" presId="urn:microsoft.com/office/officeart/2005/8/layout/orgChart1"/>
    <dgm:cxn modelId="{289C9EA7-E953-4266-8DB1-1E577C9305A1}" type="presParOf" srcId="{861EB693-92EF-4739-8606-EEF61E216A14}" destId="{66C60742-D7C3-4EB5-AD2D-BFD731D44887}" srcOrd="0" destOrd="0" presId="urn:microsoft.com/office/officeart/2005/8/layout/orgChart1"/>
    <dgm:cxn modelId="{C518501D-0A9A-4733-A8B4-459E3BDF147C}" type="presParOf" srcId="{66C60742-D7C3-4EB5-AD2D-BFD731D44887}" destId="{9EF7CF60-1B47-4C09-8229-B5BE4FEB2662}" srcOrd="0" destOrd="0" presId="urn:microsoft.com/office/officeart/2005/8/layout/orgChart1"/>
    <dgm:cxn modelId="{E2CCAD0E-83D1-4803-A42F-2E7181B4DABF}" type="presParOf" srcId="{66C60742-D7C3-4EB5-AD2D-BFD731D44887}" destId="{298F21FE-DF6E-46FB-B166-08C763C41F97}" srcOrd="1" destOrd="0" presId="urn:microsoft.com/office/officeart/2005/8/layout/orgChart1"/>
    <dgm:cxn modelId="{971E5683-7D0F-47A8-B9EF-8E497A3571F8}" type="presParOf" srcId="{861EB693-92EF-4739-8606-EEF61E216A14}" destId="{E467CF9A-4668-4813-B398-F5D165F7FBE5}" srcOrd="1" destOrd="0" presId="urn:microsoft.com/office/officeart/2005/8/layout/orgChart1"/>
    <dgm:cxn modelId="{DA13BE20-307B-4EE1-964F-73A0C0B33162}" type="presParOf" srcId="{E467CF9A-4668-4813-B398-F5D165F7FBE5}" destId="{4AA8E9E1-747A-448C-9EE0-3A85F056ED2F}" srcOrd="0" destOrd="0" presId="urn:microsoft.com/office/officeart/2005/8/layout/orgChart1"/>
    <dgm:cxn modelId="{EAB8340F-4C82-488B-B7E0-5C4E6FDA56A6}" type="presParOf" srcId="{E467CF9A-4668-4813-B398-F5D165F7FBE5}" destId="{E86950D8-1E28-4031-98FA-E172B3AB8853}" srcOrd="1" destOrd="0" presId="urn:microsoft.com/office/officeart/2005/8/layout/orgChart1"/>
    <dgm:cxn modelId="{2DCF1979-7828-4A08-B253-F8B27E0B6190}" type="presParOf" srcId="{E86950D8-1E28-4031-98FA-E172B3AB8853}" destId="{4D937F74-5072-42B9-BB43-7F6D61BBA78B}" srcOrd="0" destOrd="0" presId="urn:microsoft.com/office/officeart/2005/8/layout/orgChart1"/>
    <dgm:cxn modelId="{B67AA44A-2EE9-471A-B357-500C0F347D85}" type="presParOf" srcId="{4D937F74-5072-42B9-BB43-7F6D61BBA78B}" destId="{49E893E9-2D8A-4647-8FE9-906EE3A99385}" srcOrd="0" destOrd="0" presId="urn:microsoft.com/office/officeart/2005/8/layout/orgChart1"/>
    <dgm:cxn modelId="{1E8D96CA-CB28-4E8A-AE6A-ABB43DC70E33}" type="presParOf" srcId="{4D937F74-5072-42B9-BB43-7F6D61BBA78B}" destId="{B823B764-6D60-4296-8335-82AAAC1B9F20}" srcOrd="1" destOrd="0" presId="urn:microsoft.com/office/officeart/2005/8/layout/orgChart1"/>
    <dgm:cxn modelId="{4D935320-3335-41DC-BC43-95DCC9D24BEF}" type="presParOf" srcId="{E86950D8-1E28-4031-98FA-E172B3AB8853}" destId="{0A128070-E6B2-4DC9-8E7D-1366BA57054F}" srcOrd="1" destOrd="0" presId="urn:microsoft.com/office/officeart/2005/8/layout/orgChart1"/>
    <dgm:cxn modelId="{73ECDECD-F7C7-43AE-B87C-A96B34E42423}" type="presParOf" srcId="{0A128070-E6B2-4DC9-8E7D-1366BA57054F}" destId="{D4A4247E-E88B-4315-95DE-8974A2339995}" srcOrd="0" destOrd="0" presId="urn:microsoft.com/office/officeart/2005/8/layout/orgChart1"/>
    <dgm:cxn modelId="{F0FCD627-BEF6-4B1B-8896-1CADE460D0E0}" type="presParOf" srcId="{0A128070-E6B2-4DC9-8E7D-1366BA57054F}" destId="{82E04A06-E367-4883-85FD-E383A1F36659}" srcOrd="1" destOrd="0" presId="urn:microsoft.com/office/officeart/2005/8/layout/orgChart1"/>
    <dgm:cxn modelId="{DC5744D3-450D-48FC-991A-A451A668F806}" type="presParOf" srcId="{82E04A06-E367-4883-85FD-E383A1F36659}" destId="{843F5CC5-E8C1-4AED-AB85-815EF6B6FE47}" srcOrd="0" destOrd="0" presId="urn:microsoft.com/office/officeart/2005/8/layout/orgChart1"/>
    <dgm:cxn modelId="{ADF2B5AB-B525-4801-AC0E-EAE4635F69DE}" type="presParOf" srcId="{843F5CC5-E8C1-4AED-AB85-815EF6B6FE47}" destId="{A2042334-F46C-4F58-AFED-ED31EEA4066E}" srcOrd="0" destOrd="0" presId="urn:microsoft.com/office/officeart/2005/8/layout/orgChart1"/>
    <dgm:cxn modelId="{CCB38B84-E0B6-4A84-A893-B43AEC393320}" type="presParOf" srcId="{843F5CC5-E8C1-4AED-AB85-815EF6B6FE47}" destId="{711755C3-0189-4247-8523-88C3DD134DA5}" srcOrd="1" destOrd="0" presId="urn:microsoft.com/office/officeart/2005/8/layout/orgChart1"/>
    <dgm:cxn modelId="{1A8D872C-FB68-4828-8FCF-82204235573D}" type="presParOf" srcId="{82E04A06-E367-4883-85FD-E383A1F36659}" destId="{481C417C-E9DF-459A-B05F-50A6DE072229}" srcOrd="1" destOrd="0" presId="urn:microsoft.com/office/officeart/2005/8/layout/orgChart1"/>
    <dgm:cxn modelId="{6D805336-B718-4D5F-AC65-92632DB60817}" type="presParOf" srcId="{82E04A06-E367-4883-85FD-E383A1F36659}" destId="{37A855EC-FE80-4AD4-A90D-1317CE22497A}" srcOrd="2" destOrd="0" presId="urn:microsoft.com/office/officeart/2005/8/layout/orgChart1"/>
    <dgm:cxn modelId="{F43D33C7-A5CE-401A-8D91-D7DB9056288D}" type="presParOf" srcId="{0A128070-E6B2-4DC9-8E7D-1366BA57054F}" destId="{51458A2C-45D6-49C4-98D8-70ED348FDBFA}" srcOrd="2" destOrd="0" presId="urn:microsoft.com/office/officeart/2005/8/layout/orgChart1"/>
    <dgm:cxn modelId="{92002D5C-8FFC-4B78-AA03-7A9649584E95}" type="presParOf" srcId="{0A128070-E6B2-4DC9-8E7D-1366BA57054F}" destId="{E6A51B26-605E-4CC3-836F-F226174B0367}" srcOrd="3" destOrd="0" presId="urn:microsoft.com/office/officeart/2005/8/layout/orgChart1"/>
    <dgm:cxn modelId="{AD692A24-0EFD-4AD0-AC01-0BB6B81E0140}" type="presParOf" srcId="{E6A51B26-605E-4CC3-836F-F226174B0367}" destId="{36F26D7C-85BD-4659-B85E-62D0F09D9154}" srcOrd="0" destOrd="0" presId="urn:microsoft.com/office/officeart/2005/8/layout/orgChart1"/>
    <dgm:cxn modelId="{CE6B7DF7-4030-46AA-82CA-31064325CC78}" type="presParOf" srcId="{36F26D7C-85BD-4659-B85E-62D0F09D9154}" destId="{51600211-720B-4289-B18E-5D9B5C96FAC7}" srcOrd="0" destOrd="0" presId="urn:microsoft.com/office/officeart/2005/8/layout/orgChart1"/>
    <dgm:cxn modelId="{F52D5FA7-7B20-485E-A48E-F6EB3CB33B06}" type="presParOf" srcId="{36F26D7C-85BD-4659-B85E-62D0F09D9154}" destId="{04CAC0A3-B545-4136-B2BF-EE69CF859354}" srcOrd="1" destOrd="0" presId="urn:microsoft.com/office/officeart/2005/8/layout/orgChart1"/>
    <dgm:cxn modelId="{8880F161-A1CF-4D3A-A8D1-F16D8EF9D499}" type="presParOf" srcId="{E6A51B26-605E-4CC3-836F-F226174B0367}" destId="{2A13B552-9CE3-49B1-8AAD-D94E62A48FC4}" srcOrd="1" destOrd="0" presId="urn:microsoft.com/office/officeart/2005/8/layout/orgChart1"/>
    <dgm:cxn modelId="{7B68C94F-17C1-4EC8-BE8C-C3C837862E74}" type="presParOf" srcId="{E6A51B26-605E-4CC3-836F-F226174B0367}" destId="{3BD31330-5A91-4A56-B7D4-0794B69CBCFD}" srcOrd="2" destOrd="0" presId="urn:microsoft.com/office/officeart/2005/8/layout/orgChart1"/>
    <dgm:cxn modelId="{F6C49F55-7887-4791-B8D1-C7D5F3667266}" type="presParOf" srcId="{E86950D8-1E28-4031-98FA-E172B3AB8853}" destId="{49A78B2F-6837-47E0-8B70-ADE101B10B2C}" srcOrd="2" destOrd="0" presId="urn:microsoft.com/office/officeart/2005/8/layout/orgChart1"/>
    <dgm:cxn modelId="{6B5F2C75-9349-4D49-95E6-0803131F3AB0}" type="presParOf" srcId="{E467CF9A-4668-4813-B398-F5D165F7FBE5}" destId="{9635EA56-A5CA-48FD-80B1-20B15766E28D}" srcOrd="2" destOrd="0" presId="urn:microsoft.com/office/officeart/2005/8/layout/orgChart1"/>
    <dgm:cxn modelId="{8C1AC28D-10F8-41E2-B01F-852B6A638269}" type="presParOf" srcId="{E467CF9A-4668-4813-B398-F5D165F7FBE5}" destId="{D5E91753-3B73-4E29-A9A3-04AA1923AC97}" srcOrd="3" destOrd="0" presId="urn:microsoft.com/office/officeart/2005/8/layout/orgChart1"/>
    <dgm:cxn modelId="{13B33DC0-D702-42E0-94AA-9BEF106DB2CA}" type="presParOf" srcId="{D5E91753-3B73-4E29-A9A3-04AA1923AC97}" destId="{61C941A2-18E9-4A11-9CE2-235A272BDF62}" srcOrd="0" destOrd="0" presId="urn:microsoft.com/office/officeart/2005/8/layout/orgChart1"/>
    <dgm:cxn modelId="{A44774EE-42AA-4FC5-B961-2218D288AE71}" type="presParOf" srcId="{61C941A2-18E9-4A11-9CE2-235A272BDF62}" destId="{1C743B3D-637F-47DF-A7EE-5767FC61EEFA}" srcOrd="0" destOrd="0" presId="urn:microsoft.com/office/officeart/2005/8/layout/orgChart1"/>
    <dgm:cxn modelId="{B354E255-CDDC-483B-BDEF-D9EBC0A1B4BD}" type="presParOf" srcId="{61C941A2-18E9-4A11-9CE2-235A272BDF62}" destId="{3B066292-A893-4D2B-AF49-7FBE4AA20DE5}" srcOrd="1" destOrd="0" presId="urn:microsoft.com/office/officeart/2005/8/layout/orgChart1"/>
    <dgm:cxn modelId="{A1629CC9-08E5-40BF-A92F-CFECABAF7F46}" type="presParOf" srcId="{D5E91753-3B73-4E29-A9A3-04AA1923AC97}" destId="{E5952434-0565-4B5A-904F-5235F35B264D}" srcOrd="1" destOrd="0" presId="urn:microsoft.com/office/officeart/2005/8/layout/orgChart1"/>
    <dgm:cxn modelId="{A19A839D-E11B-4770-A595-172AAA24372C}" type="presParOf" srcId="{E5952434-0565-4B5A-904F-5235F35B264D}" destId="{9BB22244-7FA9-4F4E-9A36-3EC51551308E}" srcOrd="0" destOrd="0" presId="urn:microsoft.com/office/officeart/2005/8/layout/orgChart1"/>
    <dgm:cxn modelId="{668333CC-72A7-4009-9C32-362C36CABF53}" type="presParOf" srcId="{E5952434-0565-4B5A-904F-5235F35B264D}" destId="{B8847E9B-F22B-4BE9-B1F1-E0D0E94B1DD7}" srcOrd="1" destOrd="0" presId="urn:microsoft.com/office/officeart/2005/8/layout/orgChart1"/>
    <dgm:cxn modelId="{CB2E2B24-CC74-4527-BD4E-F4E30E51DE0B}" type="presParOf" srcId="{B8847E9B-F22B-4BE9-B1F1-E0D0E94B1DD7}" destId="{A8AC6792-32A8-48F6-8416-8E22157FFA33}" srcOrd="0" destOrd="0" presId="urn:microsoft.com/office/officeart/2005/8/layout/orgChart1"/>
    <dgm:cxn modelId="{9716E488-6EFC-4CCD-8CFA-86986E3CD2DC}" type="presParOf" srcId="{A8AC6792-32A8-48F6-8416-8E22157FFA33}" destId="{7853E4AF-D5BF-4429-B391-99270056B28C}" srcOrd="0" destOrd="0" presId="urn:microsoft.com/office/officeart/2005/8/layout/orgChart1"/>
    <dgm:cxn modelId="{A7E630B8-667A-42BF-AFEC-35BAFA02911D}" type="presParOf" srcId="{A8AC6792-32A8-48F6-8416-8E22157FFA33}" destId="{D196F856-EC83-4E26-930B-D01B4CEF552E}" srcOrd="1" destOrd="0" presId="urn:microsoft.com/office/officeart/2005/8/layout/orgChart1"/>
    <dgm:cxn modelId="{CC221A22-0839-4F87-8C12-CF4245E6373E}" type="presParOf" srcId="{B8847E9B-F22B-4BE9-B1F1-E0D0E94B1DD7}" destId="{115ACC7B-410D-416E-88A7-BBBA23E79941}" srcOrd="1" destOrd="0" presId="urn:microsoft.com/office/officeart/2005/8/layout/orgChart1"/>
    <dgm:cxn modelId="{1D9558B2-E327-492D-BD41-4D3ED98E0BB4}" type="presParOf" srcId="{B8847E9B-F22B-4BE9-B1F1-E0D0E94B1DD7}" destId="{47F80FF4-0DDB-4926-BEEB-5B705EC228CB}" srcOrd="2" destOrd="0" presId="urn:microsoft.com/office/officeart/2005/8/layout/orgChart1"/>
    <dgm:cxn modelId="{3865FDB5-524C-4E02-BFA4-82B5946C18A6}" type="presParOf" srcId="{E5952434-0565-4B5A-904F-5235F35B264D}" destId="{2391D683-AA7D-456C-9C46-E13453AA49DB}" srcOrd="2" destOrd="0" presId="urn:microsoft.com/office/officeart/2005/8/layout/orgChart1"/>
    <dgm:cxn modelId="{FEB99E2A-6C6E-4DED-A507-0671B6DA1E9C}" type="presParOf" srcId="{E5952434-0565-4B5A-904F-5235F35B264D}" destId="{D9F0DB7C-FBA2-42CC-951F-45858C4045F5}" srcOrd="3" destOrd="0" presId="urn:microsoft.com/office/officeart/2005/8/layout/orgChart1"/>
    <dgm:cxn modelId="{0898EB12-5042-4906-9521-5F10F6867D18}" type="presParOf" srcId="{D9F0DB7C-FBA2-42CC-951F-45858C4045F5}" destId="{6F66B0CD-0DD1-4F93-917D-502795120A5E}" srcOrd="0" destOrd="0" presId="urn:microsoft.com/office/officeart/2005/8/layout/orgChart1"/>
    <dgm:cxn modelId="{C239D6FD-606D-495D-82E5-47FBF02B49A9}" type="presParOf" srcId="{6F66B0CD-0DD1-4F93-917D-502795120A5E}" destId="{7B52E4D7-B5A2-4EE3-95F5-410C57073A0E}" srcOrd="0" destOrd="0" presId="urn:microsoft.com/office/officeart/2005/8/layout/orgChart1"/>
    <dgm:cxn modelId="{8BE3A6ED-E390-4387-A497-92A6520CC5A7}" type="presParOf" srcId="{6F66B0CD-0DD1-4F93-917D-502795120A5E}" destId="{3F204DCA-2B74-4984-AB63-745461E096E8}" srcOrd="1" destOrd="0" presId="urn:microsoft.com/office/officeart/2005/8/layout/orgChart1"/>
    <dgm:cxn modelId="{E599EFB0-0EF7-4226-AFB8-151A6A5B2BE9}" type="presParOf" srcId="{D9F0DB7C-FBA2-42CC-951F-45858C4045F5}" destId="{CA98DC8F-5B76-4543-ADA8-2E84A05DA128}" srcOrd="1" destOrd="0" presId="urn:microsoft.com/office/officeart/2005/8/layout/orgChart1"/>
    <dgm:cxn modelId="{7163CA89-4D75-4A70-ABD7-1FA7F248EED1}" type="presParOf" srcId="{D9F0DB7C-FBA2-42CC-951F-45858C4045F5}" destId="{624E880E-C134-4304-94AA-EA4E34BBC048}" srcOrd="2" destOrd="0" presId="urn:microsoft.com/office/officeart/2005/8/layout/orgChart1"/>
    <dgm:cxn modelId="{16AE3D75-1A5C-465A-8774-2341274D4E56}" type="presParOf" srcId="{D5E91753-3B73-4E29-A9A3-04AA1923AC97}" destId="{D8DD20E2-F792-4236-90CB-398C0623E159}" srcOrd="2" destOrd="0" presId="urn:microsoft.com/office/officeart/2005/8/layout/orgChart1"/>
    <dgm:cxn modelId="{5E3C13C0-DFBC-4EC2-8049-E8817B3623A5}" type="presParOf" srcId="{861EB693-92EF-4739-8606-EEF61E216A14}" destId="{80101B38-AC21-4D98-BA8E-64725492C86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91D683-AA7D-456C-9C46-E13453AA49DB}">
      <dsp:nvSpPr>
        <dsp:cNvPr id="0" name=""/>
        <dsp:cNvSpPr/>
      </dsp:nvSpPr>
      <dsp:spPr>
        <a:xfrm>
          <a:off x="6263291" y="2554484"/>
          <a:ext cx="1074245" cy="372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439"/>
              </a:lnTo>
              <a:lnTo>
                <a:pt x="1074245" y="186439"/>
              </a:lnTo>
              <a:lnTo>
                <a:pt x="1074245" y="3728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B22244-7FA9-4F4E-9A36-3EC51551308E}">
      <dsp:nvSpPr>
        <dsp:cNvPr id="0" name=""/>
        <dsp:cNvSpPr/>
      </dsp:nvSpPr>
      <dsp:spPr>
        <a:xfrm>
          <a:off x="5189045" y="2554484"/>
          <a:ext cx="1074245" cy="372878"/>
        </a:xfrm>
        <a:custGeom>
          <a:avLst/>
          <a:gdLst/>
          <a:ahLst/>
          <a:cxnLst/>
          <a:rect l="0" t="0" r="0" b="0"/>
          <a:pathLst>
            <a:path>
              <a:moveTo>
                <a:pt x="1074245" y="0"/>
              </a:moveTo>
              <a:lnTo>
                <a:pt x="1074245" y="186439"/>
              </a:lnTo>
              <a:lnTo>
                <a:pt x="0" y="186439"/>
              </a:lnTo>
              <a:lnTo>
                <a:pt x="0" y="3728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35EA56-A5CA-48FD-80B1-20B15766E28D}">
      <dsp:nvSpPr>
        <dsp:cNvPr id="0" name=""/>
        <dsp:cNvSpPr/>
      </dsp:nvSpPr>
      <dsp:spPr>
        <a:xfrm>
          <a:off x="4114800" y="1293799"/>
          <a:ext cx="2148491" cy="372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439"/>
              </a:lnTo>
              <a:lnTo>
                <a:pt x="2148491" y="186439"/>
              </a:lnTo>
              <a:lnTo>
                <a:pt x="2148491" y="3728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458A2C-45D6-49C4-98D8-70ED348FDBFA}">
      <dsp:nvSpPr>
        <dsp:cNvPr id="0" name=""/>
        <dsp:cNvSpPr/>
      </dsp:nvSpPr>
      <dsp:spPr>
        <a:xfrm>
          <a:off x="1966308" y="2554484"/>
          <a:ext cx="1074245" cy="372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439"/>
              </a:lnTo>
              <a:lnTo>
                <a:pt x="1074245" y="186439"/>
              </a:lnTo>
              <a:lnTo>
                <a:pt x="1074245" y="3728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A4247E-E88B-4315-95DE-8974A2339995}">
      <dsp:nvSpPr>
        <dsp:cNvPr id="0" name=""/>
        <dsp:cNvSpPr/>
      </dsp:nvSpPr>
      <dsp:spPr>
        <a:xfrm>
          <a:off x="892063" y="2554484"/>
          <a:ext cx="1074245" cy="372878"/>
        </a:xfrm>
        <a:custGeom>
          <a:avLst/>
          <a:gdLst/>
          <a:ahLst/>
          <a:cxnLst/>
          <a:rect l="0" t="0" r="0" b="0"/>
          <a:pathLst>
            <a:path>
              <a:moveTo>
                <a:pt x="1074245" y="0"/>
              </a:moveTo>
              <a:lnTo>
                <a:pt x="1074245" y="186439"/>
              </a:lnTo>
              <a:lnTo>
                <a:pt x="0" y="186439"/>
              </a:lnTo>
              <a:lnTo>
                <a:pt x="0" y="3728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A8E9E1-747A-448C-9EE0-3A85F056ED2F}">
      <dsp:nvSpPr>
        <dsp:cNvPr id="0" name=""/>
        <dsp:cNvSpPr/>
      </dsp:nvSpPr>
      <dsp:spPr>
        <a:xfrm>
          <a:off x="1966308" y="1293799"/>
          <a:ext cx="2148491" cy="372878"/>
        </a:xfrm>
        <a:custGeom>
          <a:avLst/>
          <a:gdLst/>
          <a:ahLst/>
          <a:cxnLst/>
          <a:rect l="0" t="0" r="0" b="0"/>
          <a:pathLst>
            <a:path>
              <a:moveTo>
                <a:pt x="2148491" y="0"/>
              </a:moveTo>
              <a:lnTo>
                <a:pt x="2148491" y="186439"/>
              </a:lnTo>
              <a:lnTo>
                <a:pt x="0" y="186439"/>
              </a:lnTo>
              <a:lnTo>
                <a:pt x="0" y="3728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F7CF60-1B47-4C09-8229-B5BE4FEB2662}">
      <dsp:nvSpPr>
        <dsp:cNvPr id="0" name=""/>
        <dsp:cNvSpPr/>
      </dsp:nvSpPr>
      <dsp:spPr>
        <a:xfrm>
          <a:off x="3226993" y="405993"/>
          <a:ext cx="1775612" cy="8878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900" b="0" i="0" u="none" strike="noStrike" kern="1200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Analisis</a:t>
          </a:r>
          <a:r>
            <a:rPr kumimoji="0" lang="en-US" altLang="en-US" sz="19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 Mesh</a:t>
          </a:r>
        </a:p>
      </dsp:txBody>
      <dsp:txXfrm>
        <a:off x="3226993" y="405993"/>
        <a:ext cx="1775612" cy="887806"/>
      </dsp:txXfrm>
    </dsp:sp>
    <dsp:sp modelId="{49E893E9-2D8A-4647-8FE9-906EE3A99385}">
      <dsp:nvSpPr>
        <dsp:cNvPr id="0" name=""/>
        <dsp:cNvSpPr/>
      </dsp:nvSpPr>
      <dsp:spPr>
        <a:xfrm>
          <a:off x="1078502" y="1666678"/>
          <a:ext cx="1775612" cy="8878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9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Sumber Tegangan</a:t>
          </a:r>
        </a:p>
      </dsp:txBody>
      <dsp:txXfrm>
        <a:off x="1078502" y="1666678"/>
        <a:ext cx="1775612" cy="887806"/>
      </dsp:txXfrm>
    </dsp:sp>
    <dsp:sp modelId="{A2042334-F46C-4F58-AFED-ED31EEA4066E}">
      <dsp:nvSpPr>
        <dsp:cNvPr id="0" name=""/>
        <dsp:cNvSpPr/>
      </dsp:nvSpPr>
      <dsp:spPr>
        <a:xfrm>
          <a:off x="4256" y="2927363"/>
          <a:ext cx="1775612" cy="8878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9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Sumber Teganngan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9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Bebas</a:t>
          </a:r>
        </a:p>
      </dsp:txBody>
      <dsp:txXfrm>
        <a:off x="4256" y="2927363"/>
        <a:ext cx="1775612" cy="887806"/>
      </dsp:txXfrm>
    </dsp:sp>
    <dsp:sp modelId="{51600211-720B-4289-B18E-5D9B5C96FAC7}">
      <dsp:nvSpPr>
        <dsp:cNvPr id="0" name=""/>
        <dsp:cNvSpPr/>
      </dsp:nvSpPr>
      <dsp:spPr>
        <a:xfrm>
          <a:off x="2152748" y="2927363"/>
          <a:ext cx="1775612" cy="8878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9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Sumber Tegangan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9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Tak Bebas</a:t>
          </a:r>
        </a:p>
      </dsp:txBody>
      <dsp:txXfrm>
        <a:off x="2152748" y="2927363"/>
        <a:ext cx="1775612" cy="887806"/>
      </dsp:txXfrm>
    </dsp:sp>
    <dsp:sp modelId="{1C743B3D-637F-47DF-A7EE-5767FC61EEFA}">
      <dsp:nvSpPr>
        <dsp:cNvPr id="0" name=""/>
        <dsp:cNvSpPr/>
      </dsp:nvSpPr>
      <dsp:spPr>
        <a:xfrm>
          <a:off x="5375484" y="1666678"/>
          <a:ext cx="1775612" cy="8878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9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Sumber Arus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9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(Supermesh)</a:t>
          </a:r>
        </a:p>
      </dsp:txBody>
      <dsp:txXfrm>
        <a:off x="5375484" y="1666678"/>
        <a:ext cx="1775612" cy="887806"/>
      </dsp:txXfrm>
    </dsp:sp>
    <dsp:sp modelId="{7853E4AF-D5BF-4429-B391-99270056B28C}">
      <dsp:nvSpPr>
        <dsp:cNvPr id="0" name=""/>
        <dsp:cNvSpPr/>
      </dsp:nvSpPr>
      <dsp:spPr>
        <a:xfrm>
          <a:off x="4301239" y="2927363"/>
          <a:ext cx="1775612" cy="8878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9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Sumber Arus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9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Bebas</a:t>
          </a:r>
        </a:p>
      </dsp:txBody>
      <dsp:txXfrm>
        <a:off x="4301239" y="2927363"/>
        <a:ext cx="1775612" cy="887806"/>
      </dsp:txXfrm>
    </dsp:sp>
    <dsp:sp modelId="{7B52E4D7-B5A2-4EE3-95F5-410C57073A0E}">
      <dsp:nvSpPr>
        <dsp:cNvPr id="0" name=""/>
        <dsp:cNvSpPr/>
      </dsp:nvSpPr>
      <dsp:spPr>
        <a:xfrm>
          <a:off x="6449730" y="2927363"/>
          <a:ext cx="1775612" cy="8878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9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Sumber Arus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9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Tak Bebas</a:t>
          </a:r>
        </a:p>
      </dsp:txBody>
      <dsp:txXfrm>
        <a:off x="6449730" y="2927363"/>
        <a:ext cx="1775612" cy="8878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84783"/>
            <a:ext cx="7772400" cy="230425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22108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939799"/>
            <a:ext cx="1971675" cy="52371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939799"/>
            <a:ext cx="5800725" cy="5237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id-ID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CA8580-E20E-4F41-A6BC-7690245F54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7181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08720"/>
            <a:ext cx="7886700" cy="458032"/>
          </a:xfrm>
        </p:spPr>
        <p:txBody>
          <a:bodyPr>
            <a:no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08720"/>
            <a:ext cx="7886700" cy="414338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4000"/>
            <a:ext cx="3886200" cy="4652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4000"/>
            <a:ext cx="3886200" cy="4652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14400"/>
            <a:ext cx="7886700" cy="7762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20080"/>
            <a:ext cx="7886700" cy="420688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87426"/>
            <a:ext cx="2949178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87426"/>
            <a:ext cx="2949178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0988"/>
              </p:ext>
            </p:extLst>
          </p:nvPr>
        </p:nvGraphicFramePr>
        <p:xfrm>
          <a:off x="-12700" y="6249988"/>
          <a:ext cx="915670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CorelDRAW" r:id="rId15" imgW="6841112" imgH="478322" progId="">
                  <p:embed/>
                </p:oleObj>
              </mc:Choice>
              <mc:Fallback>
                <p:oleObj name="CorelDRAW" r:id="rId15" imgW="6841112" imgH="47832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2700" y="6249988"/>
                        <a:ext cx="9156700" cy="639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908720"/>
            <a:ext cx="78867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550352"/>
            <a:ext cx="7886700" cy="4626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8463" y="63531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7" name="Object 1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722742"/>
              </p:ext>
            </p:extLst>
          </p:nvPr>
        </p:nvGraphicFramePr>
        <p:xfrm>
          <a:off x="212110" y="157162"/>
          <a:ext cx="1551578" cy="534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CorelDRAW" r:id="rId17" imgW="1293557" imgH="445660" progId="">
                  <p:embed/>
                </p:oleObj>
              </mc:Choice>
              <mc:Fallback>
                <p:oleObj name="CorelDRAW" r:id="rId17" imgW="1293557" imgH="4456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110" y="157162"/>
                        <a:ext cx="1551578" cy="5345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0" y="0"/>
            <a:ext cx="9144000" cy="100013"/>
          </a:xfrm>
          <a:prstGeom prst="rect">
            <a:avLst/>
          </a:prstGeom>
          <a:solidFill>
            <a:srgbClr val="ED1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812704"/>
            <a:ext cx="9144000" cy="27432"/>
          </a:xfrm>
          <a:prstGeom prst="rect">
            <a:avLst/>
          </a:prstGeom>
          <a:solidFill>
            <a:srgbClr val="ED1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52400"/>
            <a:ext cx="2340000" cy="6058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AD136C4-6AD7-4923-A0BE-5019983AE570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2062163" indent="-2062163" algn="l" eaLnBrk="1" hangingPunct="1"/>
            <a:r>
              <a:rPr lang="en-US" altLang="en-US" dirty="0"/>
              <a:t>Bab 4. </a:t>
            </a:r>
            <a:r>
              <a:rPr lang="en-US" altLang="en-US" dirty="0" err="1"/>
              <a:t>Analisis</a:t>
            </a:r>
            <a:r>
              <a:rPr lang="en-US" altLang="en-US" dirty="0"/>
              <a:t> Mesh dan </a:t>
            </a:r>
            <a:r>
              <a:rPr lang="en-US" altLang="en-US" dirty="0" err="1"/>
              <a:t>Supermesh</a:t>
            </a:r>
            <a:endParaRPr lang="en-US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5047CF-FDAE-4984-874E-BBE374B99F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4663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6AF5D97-6E8C-45F3-9161-EC9AA8FEC39E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D" altLang="en-US" dirty="0" err="1"/>
              <a:t>Pembahasan</a:t>
            </a:r>
            <a:endParaRPr lang="id-ID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FB71441-46D6-4B93-B0A7-C43BC98EC7B4}"/>
                  </a:ext>
                </a:extLst>
              </p:cNvPr>
              <p:cNvSpPr/>
              <p:nvPr/>
            </p:nvSpPr>
            <p:spPr>
              <a:xfrm>
                <a:off x="669300" y="3810000"/>
                <a:ext cx="3553152" cy="21990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D" altLang="en-US" sz="2000" dirty="0"/>
                  <a:t>Tinjauan loop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D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D" altLang="en-US" sz="2000" dirty="0"/>
                  <a:t>: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D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ID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nary>
                    <m:r>
                      <a:rPr lang="en-ID" sz="2000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ID" sz="2000" i="1" dirty="0"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D" sz="2000" b="0" i="1" smtClean="0"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en-ID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2000" b="0" i="1" smtClean="0">
                              <a:latin typeface="Cambria Math" panose="02040503050406030204" pitchFamily="18" charset="0"/>
                            </a:rPr>
                            <m:t>+6</m:t>
                          </m:r>
                          <m:r>
                            <a:rPr lang="en-ID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D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D" sz="2000" b="0" i="1" smtClean="0">
                          <a:latin typeface="Cambria Math" panose="02040503050406030204" pitchFamily="18" charset="0"/>
                        </a:rPr>
                        <m:t>−5</m:t>
                      </m:r>
                      <m:sSub>
                        <m:sSubPr>
                          <m:ctrlPr>
                            <a:rPr lang="en-ID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D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ID" sz="2000" b="0" i="1" smtClean="0">
                          <a:latin typeface="Cambria Math" panose="02040503050406030204" pitchFamily="18" charset="0"/>
                        </a:rPr>
                        <m:t>=0→</m:t>
                      </m:r>
                      <m:sSub>
                        <m:sSubPr>
                          <m:ctrlPr>
                            <a:rPr lang="en-ID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20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ID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D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D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20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ID" sz="20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</m:oMath>
                  </m:oMathPara>
                </a14:m>
                <a:endParaRPr lang="en-ID" sz="2000" b="1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ID" sz="2000" i="1">
                        <a:latin typeface="Cambria Math" panose="02040503050406030204" pitchFamily="18" charset="0"/>
                      </a:rPr>
                      <m:t>−5</m:t>
                    </m:r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+6</m:t>
                        </m:r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D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ID" sz="2000" i="1">
                        <a:latin typeface="Cambria Math" panose="02040503050406030204" pitchFamily="18" charset="0"/>
                      </a:rPr>
                      <m:t>−5</m:t>
                    </m:r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ID" sz="2000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ID" sz="20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ID" sz="2000" b="0" i="1" smtClean="0">
                        <a:latin typeface="Cambria Math" panose="02040503050406030204" pitchFamily="18" charset="0"/>
                      </a:rPr>
                      <m:t>=5 </m:t>
                    </m:r>
                    <m:r>
                      <a:rPr lang="en-ID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D" sz="2000" b="1" dirty="0"/>
                  <a:t> </a:t>
                </a:r>
              </a:p>
              <a:p>
                <a:pPr>
                  <a:lnSpc>
                    <a:spcPct val="150000"/>
                  </a:lnSpc>
                </a:pPr>
                <a:endParaRPr lang="en-ID" sz="2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FB71441-46D6-4B93-B0A7-C43BC98EC7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300" y="3810000"/>
                <a:ext cx="3553152" cy="2199064"/>
              </a:xfrm>
              <a:prstGeom prst="rect">
                <a:avLst/>
              </a:prstGeom>
              <a:blipFill>
                <a:blip r:embed="rId2"/>
                <a:stretch>
                  <a:fillRect l="-10635" t="-387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DADAA71-1A07-4701-A558-BA6F2FAE4CF6}"/>
                  </a:ext>
                </a:extLst>
              </p:cNvPr>
              <p:cNvSpPr/>
              <p:nvPr/>
            </p:nvSpPr>
            <p:spPr>
              <a:xfrm>
                <a:off x="4477698" y="3475829"/>
                <a:ext cx="4629088" cy="30630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ID" altLang="en-US" sz="2000" dirty="0"/>
              </a:p>
              <a:p>
                <a:r>
                  <a:rPr lang="en-ID" altLang="en-US" sz="2000" dirty="0" err="1"/>
                  <a:t>Tinjauan</a:t>
                </a:r>
                <a:r>
                  <a:rPr lang="en-ID" altLang="en-US" sz="2000" dirty="0"/>
                  <a:t> loop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D" altLang="en-US" sz="2000" dirty="0"/>
                  <a:t>: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nary>
                    <m:r>
                      <a:rPr lang="en-ID" sz="2000" i="1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ID" sz="2000" i="1" dirty="0"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ID" sz="2000" i="1">
                        <a:latin typeface="Cambria Math" panose="02040503050406030204" pitchFamily="18" charset="0"/>
                      </a:rPr>
                      <m:t>5</m:t>
                    </m:r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ID" sz="2000" b="0" i="1" smtClean="0">
                        <a:latin typeface="Cambria Math" panose="02040503050406030204" pitchFamily="18" charset="0"/>
                      </a:rPr>
                      <m:t>+10</m:t>
                    </m:r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D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D" sz="2000" b="0" i="1" smtClean="0">
                        <a:latin typeface="Cambria Math" panose="02040503050406030204" pitchFamily="18" charset="0"/>
                      </a:rPr>
                      <m:t>+25</m:t>
                    </m:r>
                    <m:r>
                      <a:rPr lang="en-ID" sz="2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D" sz="2000" b="1" dirty="0"/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ID" sz="2000" b="0" i="1" smtClean="0">
                        <a:latin typeface="Cambria Math" panose="02040503050406030204" pitchFamily="18" charset="0"/>
                      </a:rPr>
                      <m:t>25</m:t>
                    </m:r>
                    <m:r>
                      <a:rPr lang="en-ID" sz="2000" i="1">
                        <a:latin typeface="Cambria Math" panose="02040503050406030204" pitchFamily="18" charset="0"/>
                      </a:rPr>
                      <m:t>+10</m:t>
                    </m:r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D" sz="2000" i="1">
                        <a:latin typeface="Cambria Math" panose="02040503050406030204" pitchFamily="18" charset="0"/>
                      </a:rPr>
                      <m:t>+25=0</m:t>
                    </m:r>
                    <m:r>
                      <a:rPr lang="en-ID" sz="20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D" sz="20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ID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D" sz="2000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num>
                      <m:den>
                        <m:r>
                          <a:rPr lang="en-ID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ID" sz="2000" b="0" i="1" smtClean="0">
                        <a:latin typeface="Cambria Math" panose="02040503050406030204" pitchFamily="18" charset="0"/>
                      </a:rPr>
                      <m:t>=−5 </m:t>
                    </m:r>
                    <m:r>
                      <a:rPr lang="en-ID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D" sz="2000" b="1" dirty="0"/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ID" sz="20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ID" sz="2000" b="1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ID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000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ID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ID" sz="2000" b="1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ID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D" sz="20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</m:d>
                    <m:r>
                      <a:rPr lang="en-ID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D" sz="2000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ID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D" sz="20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ID" sz="2000" b="1" dirty="0"/>
                  <a:t> </a:t>
                </a:r>
              </a:p>
              <a:p>
                <a:endParaRPr lang="en-ID" altLang="en-US" sz="20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DADAA71-1A07-4701-A558-BA6F2FAE4C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7698" y="3475829"/>
                <a:ext cx="4629088" cy="3063083"/>
              </a:xfrm>
              <a:prstGeom prst="rect">
                <a:avLst/>
              </a:prstGeom>
              <a:blipFill>
                <a:blip r:embed="rId3"/>
                <a:stretch>
                  <a:fillRect l="-816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D21D60BA-41F6-46C7-A6A8-1308B746C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3113" y="1366752"/>
            <a:ext cx="4738687" cy="252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074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43ECF38-6DFD-47CE-B29B-A022CD381FD2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 dirty="0"/>
              <a:t>Analisis Supermesh Sumber Bebas</a:t>
            </a:r>
            <a:endParaRPr lang="en-US" altLang="en-US" dirty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80929"/>
            <a:ext cx="7886700" cy="1573848"/>
          </a:xfrm>
        </p:spPr>
        <p:txBody>
          <a:bodyPr/>
          <a:lstStyle/>
          <a:p>
            <a:pPr marL="0" indent="0" algn="just" eaLnBrk="1" hangingPunct="1">
              <a:buFontTx/>
              <a:buNone/>
            </a:pPr>
            <a:r>
              <a:rPr lang="id-ID" altLang="en-US" sz="2400" dirty="0"/>
              <a:t>Apabila ada sumber arus, maka diperlakukan sebagai </a:t>
            </a:r>
            <a:r>
              <a:rPr lang="id-ID" altLang="en-US" sz="2400" b="1" i="1" u="sng" dirty="0"/>
              <a:t>supermesh</a:t>
            </a:r>
            <a:r>
              <a:rPr lang="id-ID" altLang="en-US" sz="2400" dirty="0"/>
              <a:t>. Pada supermesh, </a:t>
            </a:r>
            <a:r>
              <a:rPr lang="id-ID" altLang="en-US" sz="2400" b="1" dirty="0"/>
              <a:t>pemilihan lintasan menghindari sumber arus karena pada sumber arus tidak diketahui besar tegangan terminalnya.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1878940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6AF5D97-6E8C-45F3-9161-EC9AA8FEC39E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D" altLang="en-US" dirty="0" err="1"/>
              <a:t>Contoh</a:t>
            </a:r>
            <a:r>
              <a:rPr lang="en-ID" altLang="en-US" dirty="0"/>
              <a:t> </a:t>
            </a:r>
            <a:r>
              <a:rPr lang="en-ID" altLang="en-US" dirty="0" err="1"/>
              <a:t>Analisis</a:t>
            </a:r>
            <a:endParaRPr lang="id-ID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003456-1366-4FAC-BA23-421CBA5F58E9}"/>
              </a:ext>
            </a:extLst>
          </p:cNvPr>
          <p:cNvSpPr/>
          <p:nvPr/>
        </p:nvSpPr>
        <p:spPr>
          <a:xfrm>
            <a:off x="762000" y="4419600"/>
            <a:ext cx="62217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altLang="en-US" sz="2400" dirty="0" err="1"/>
              <a:t>Tentukan</a:t>
            </a:r>
            <a:r>
              <a:rPr lang="en-ID" altLang="en-US" sz="2400" dirty="0"/>
              <a:t> </a:t>
            </a:r>
            <a:r>
              <a:rPr lang="en-ID" altLang="en-US" sz="2400" dirty="0" err="1"/>
              <a:t>nilai</a:t>
            </a:r>
            <a:r>
              <a:rPr lang="en-ID" altLang="en-US" sz="2400" dirty="0"/>
              <a:t> </a:t>
            </a:r>
            <a:r>
              <a:rPr lang="en-ID" altLang="en-US" sz="2400" dirty="0" err="1"/>
              <a:t>tegangan</a:t>
            </a:r>
            <a:r>
              <a:rPr lang="en-ID" altLang="en-US" sz="2400" dirty="0"/>
              <a:t> </a:t>
            </a:r>
            <a:r>
              <a:rPr lang="en-ID" altLang="en-US" sz="2400" dirty="0" err="1"/>
              <a:t>i</a:t>
            </a:r>
            <a:r>
              <a:rPr lang="en-ID" altLang="en-US" sz="2400" dirty="0"/>
              <a:t> </a:t>
            </a:r>
            <a:r>
              <a:rPr lang="en-ID" altLang="en-US" sz="2400" dirty="0" err="1"/>
              <a:t>dengan</a:t>
            </a:r>
            <a:r>
              <a:rPr lang="en-ID" altLang="en-US" sz="2400" dirty="0"/>
              <a:t> </a:t>
            </a:r>
            <a:r>
              <a:rPr lang="en-ID" altLang="en-US" sz="2400" dirty="0" err="1"/>
              <a:t>analisis</a:t>
            </a:r>
            <a:r>
              <a:rPr lang="en-ID" altLang="en-US" sz="2400" dirty="0"/>
              <a:t> Mesh!</a:t>
            </a:r>
            <a:endParaRPr lang="en-ID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17BE99-6942-43AE-8E52-E1B669E8E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1456294"/>
            <a:ext cx="8782050" cy="277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346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6AF5D97-6E8C-45F3-9161-EC9AA8FEC39E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D" altLang="en-US" dirty="0" err="1"/>
              <a:t>Pembahasan</a:t>
            </a:r>
            <a:endParaRPr lang="id-ID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FB71441-46D6-4B93-B0A7-C43BC98EC7B4}"/>
                  </a:ext>
                </a:extLst>
              </p:cNvPr>
              <p:cNvSpPr/>
              <p:nvPr/>
            </p:nvSpPr>
            <p:spPr>
              <a:xfrm>
                <a:off x="1295400" y="3606195"/>
                <a:ext cx="3028950" cy="26607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D" altLang="en-US" sz="2000" dirty="0"/>
                  <a:t>Tinjauan loop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D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D" altLang="en-US" sz="2000" dirty="0"/>
                  <a:t>:</a:t>
                </a:r>
                <a:endParaRPr lang="en-ID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D" sz="2000" b="0" i="1" smtClean="0">
                        <a:latin typeface="Cambria Math" panose="02040503050406030204" pitchFamily="18" charset="0"/>
                      </a:rPr>
                      <m:t>=9</m:t>
                    </m:r>
                    <m:r>
                      <a:rPr lang="en-ID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D" sz="2000" b="1" dirty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ID" altLang="en-US" sz="2000" dirty="0"/>
                  <a:t>Tinjauan loop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D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D" altLang="en-US" sz="2000" dirty="0"/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D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D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D" altLang="en-US" sz="2000" dirty="0"/>
                  <a:t>:</a:t>
                </a:r>
                <a:endParaRPr lang="en-ID" sz="2000" b="1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D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D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D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D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D" sz="200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ID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D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D" sz="2000" b="0" dirty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ID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000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ID" sz="2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ID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D" sz="2000" b="1" i="1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ID" sz="20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D" sz="20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ID" sz="20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D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000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ID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ID" sz="2000" b="1" i="1" smtClean="0">
                        <a:latin typeface="Cambria Math" panose="02040503050406030204" pitchFamily="18" charset="0"/>
                      </a:rPr>
                      <m:t>…(</m:t>
                    </m:r>
                    <m:r>
                      <a:rPr lang="en-ID" sz="20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ID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D" sz="2000" b="1" dirty="0"/>
              </a:p>
              <a:p>
                <a:pPr>
                  <a:lnSpc>
                    <a:spcPct val="150000"/>
                  </a:lnSpc>
                </a:pPr>
                <a:endParaRPr lang="en-ID" sz="2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FB71441-46D6-4B93-B0A7-C43BC98EC7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3606195"/>
                <a:ext cx="3028950" cy="2660728"/>
              </a:xfrm>
              <a:prstGeom prst="rect">
                <a:avLst/>
              </a:prstGeom>
              <a:blipFill>
                <a:blip r:embed="rId2"/>
                <a:stretch>
                  <a:fillRect l="-2218" t="-137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DADAA71-1A07-4701-A558-BA6F2FAE4CF6}"/>
                  </a:ext>
                </a:extLst>
              </p:cNvPr>
              <p:cNvSpPr/>
              <p:nvPr/>
            </p:nvSpPr>
            <p:spPr>
              <a:xfrm>
                <a:off x="4534786" y="3353818"/>
                <a:ext cx="4216154" cy="15827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ID" altLang="en-US" sz="2000" dirty="0"/>
              </a:p>
              <a:p>
                <a:r>
                  <a:rPr lang="en-ID" altLang="en-US" sz="2000" dirty="0" err="1"/>
                  <a:t>Tinjauan</a:t>
                </a:r>
                <a:r>
                  <a:rPr lang="en-ID" altLang="en-US" sz="2000" dirty="0"/>
                  <a:t> </a:t>
                </a:r>
                <a:r>
                  <a:rPr lang="en-ID" altLang="en-US" sz="2000" dirty="0" err="1"/>
                  <a:t>lintasan</a:t>
                </a:r>
                <a:r>
                  <a:rPr lang="en-ID" altLang="en-US" sz="2000" dirty="0"/>
                  <a:t> </a:t>
                </a:r>
                <a:r>
                  <a:rPr lang="en-ID" altLang="en-US" sz="2000" dirty="0" err="1"/>
                  <a:t>supermesh</a:t>
                </a:r>
                <a:r>
                  <a:rPr lang="en-ID" altLang="en-US" sz="2000" dirty="0"/>
                  <a:t>: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nary>
                    <m:r>
                      <a:rPr lang="en-ID" sz="2000" i="1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ID" sz="2000" i="1" dirty="0"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ID" sz="2000" b="1" i="1" smtClean="0">
                        <a:latin typeface="Cambria Math" panose="02040503050406030204" pitchFamily="18" charset="0"/>
                      </a:rPr>
                      <m:t>𝟖</m:t>
                    </m:r>
                    <m:d>
                      <m:dPr>
                        <m:ctrlPr>
                          <a:rPr lang="en-ID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D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sz="2000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ID" sz="2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ID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D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sz="2000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ID" sz="2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ID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D" sz="2000" b="1" i="1" smtClean="0">
                        <a:latin typeface="Cambria Math" panose="02040503050406030204" pitchFamily="18" charset="0"/>
                      </a:rPr>
                      <m:t>𝟏𝟔</m:t>
                    </m:r>
                    <m:sSub>
                      <m:sSubPr>
                        <m:ctrlPr>
                          <a:rPr lang="en-ID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000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ID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ID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D" sz="20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ID" sz="2000" b="1" i="1" smtClean="0">
                        <a:latin typeface="Cambria Math" panose="02040503050406030204" pitchFamily="18" charset="0"/>
                      </a:rPr>
                      <m:t>𝟐</m:t>
                    </m:r>
                    <m:sSub>
                      <m:sSubPr>
                        <m:ctrlPr>
                          <a:rPr lang="en-ID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000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ID" sz="2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ID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D" sz="20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D" sz="2000" b="1" i="1" smtClean="0">
                        <a:latin typeface="Cambria Math" panose="02040503050406030204" pitchFamily="18" charset="0"/>
                      </a:rPr>
                      <m:t>…(</m:t>
                    </m:r>
                    <m:r>
                      <a:rPr lang="en-ID" sz="20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ID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D" sz="2000" b="1" dirty="0"/>
                  <a:t> 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DADAA71-1A07-4701-A558-BA6F2FAE4C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4786" y="3353818"/>
                <a:ext cx="4216154" cy="1582741"/>
              </a:xfrm>
              <a:prstGeom prst="rect">
                <a:avLst/>
              </a:prstGeom>
              <a:blipFill>
                <a:blip r:embed="rId3"/>
                <a:stretch>
                  <a:fillRect l="-8960" b="-1653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5E720FDF-2E85-41FD-9D57-A351B7A8D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171" y="1267797"/>
            <a:ext cx="7657657" cy="243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763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6AF5D97-6E8C-45F3-9161-EC9AA8FEC39E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D" altLang="en-US" dirty="0" err="1"/>
              <a:t>Pembahasan</a:t>
            </a:r>
            <a:endParaRPr lang="id-ID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B71441-46D6-4B93-B0A7-C43BC98EC7B4}"/>
              </a:ext>
            </a:extLst>
          </p:cNvPr>
          <p:cNvSpPr/>
          <p:nvPr/>
        </p:nvSpPr>
        <p:spPr>
          <a:xfrm>
            <a:off x="628650" y="1524000"/>
            <a:ext cx="3993337" cy="8140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altLang="en-US" sz="2000" dirty="0" err="1"/>
              <a:t>Substitusikan</a:t>
            </a:r>
            <a:r>
              <a:rPr lang="en-ID" altLang="en-US" sz="2000" dirty="0"/>
              <a:t> </a:t>
            </a:r>
            <a:r>
              <a:rPr lang="en-ID" altLang="en-US" sz="2000" dirty="0" err="1"/>
              <a:t>persamaan</a:t>
            </a:r>
            <a:r>
              <a:rPr lang="en-ID" altLang="en-US" sz="2000" dirty="0"/>
              <a:t> (1) dan (2):</a:t>
            </a:r>
          </a:p>
          <a:p>
            <a:pPr>
              <a:lnSpc>
                <a:spcPct val="150000"/>
              </a:lnSpc>
            </a:pPr>
            <a:endParaRPr lang="en-ID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59D75CD-0F0B-473A-A8FF-20E502CD3509}"/>
                  </a:ext>
                </a:extLst>
              </p:cNvPr>
              <p:cNvSpPr/>
              <p:nvPr/>
            </p:nvSpPr>
            <p:spPr>
              <a:xfrm>
                <a:off x="628650" y="1955843"/>
                <a:ext cx="3597588" cy="23015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ID" i="1" smtClean="0">
                        <a:latin typeface="Cambria Math" panose="02040503050406030204" pitchFamily="18" charset="0"/>
                      </a:rPr>
                      <m:t>8</m:t>
                    </m:r>
                    <m:d>
                      <m:d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D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  <m:r>
                      <a:rPr lang="en-ID" i="1">
                        <a:latin typeface="Cambria Math" panose="02040503050406030204" pitchFamily="18" charset="0"/>
                      </a:rPr>
                      <m:t>+16</m:t>
                    </m:r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D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D" i="1">
                        <a:latin typeface="Cambria Math" panose="02040503050406030204" pitchFamily="18" charset="0"/>
                      </a:rPr>
                      <m:t>+12</m:t>
                    </m:r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(3+</m:t>
                        </m:r>
                        <m:r>
                          <a:rPr lang="en-ID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D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D" dirty="0"/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ID" i="1">
                        <a:latin typeface="Cambria Math" panose="02040503050406030204" pitchFamily="18" charset="0"/>
                      </a:rPr>
                      <m:t>8</m:t>
                    </m:r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D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D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72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+16</m:t>
                    </m:r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D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D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ID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ID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D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D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D" b="1" dirty="0"/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ID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6</m:t>
                    </m:r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D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D" b="0" i="1" smtClean="0">
                        <a:latin typeface="Cambria Math" panose="02040503050406030204" pitchFamily="18" charset="0"/>
                      </a:rPr>
                      <m:t>=36→</m:t>
                    </m:r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D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D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num>
                      <m:den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  <m:r>
                      <a:rPr lang="en-ID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D" b="1" dirty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ID" dirty="0" err="1"/>
                  <a:t>Sehingga</a:t>
                </a:r>
                <a:r>
                  <a:rPr lang="en-ID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ID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D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ID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ID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D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ID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D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ID" b="1" dirty="0"/>
              </a:p>
              <a:p>
                <a:pPr>
                  <a:lnSpc>
                    <a:spcPct val="150000"/>
                  </a:lnSpc>
                </a:pPr>
                <a:endParaRPr lang="en-ID" b="1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59D75CD-0F0B-473A-A8FF-20E502CD35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955843"/>
                <a:ext cx="3597588" cy="2301527"/>
              </a:xfrm>
              <a:prstGeom prst="rect">
                <a:avLst/>
              </a:prstGeom>
              <a:blipFill>
                <a:blip r:embed="rId2"/>
                <a:stretch>
                  <a:fillRect l="-135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6105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E6295B8-A749-4E0B-8174-762C58AF76FC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908719"/>
            <a:ext cx="7886700" cy="987265"/>
          </a:xfrm>
        </p:spPr>
        <p:txBody>
          <a:bodyPr/>
          <a:lstStyle/>
          <a:p>
            <a:pPr algn="l" eaLnBrk="1" hangingPunct="1"/>
            <a:r>
              <a:rPr lang="id-ID" altLang="en-US" dirty="0"/>
              <a:t>Analisis Supermesh Sumber Tak Bebas</a:t>
            </a:r>
            <a:endParaRPr lang="en-US" altLang="en-US" dirty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676400"/>
            <a:ext cx="7886700" cy="2640648"/>
          </a:xfrm>
        </p:spPr>
        <p:txBody>
          <a:bodyPr/>
          <a:lstStyle/>
          <a:p>
            <a:pPr marL="0" indent="0" algn="just" eaLnBrk="1" hangingPunct="1">
              <a:buFontTx/>
              <a:buNone/>
            </a:pPr>
            <a:r>
              <a:rPr lang="id-ID" altLang="en-US" sz="2400" dirty="0"/>
              <a:t>Pada analisis supermesh sumber tak bebas perlakuannya hampir sama seperti analisis supermesh sumber bebas, yang perlu diperhatikan adalah </a:t>
            </a:r>
            <a:r>
              <a:rPr lang="id-ID" altLang="en-US" sz="2400" b="1" dirty="0"/>
              <a:t>penentuan indeks arus mesh tidak boleh sama dengan nilai indeks parameter sumber tak bebasnya</a:t>
            </a:r>
            <a:r>
              <a:rPr lang="en-ID" altLang="en-US" sz="2400" b="1" dirty="0"/>
              <a:t>.</a:t>
            </a:r>
            <a:r>
              <a:rPr lang="en-US" alt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4514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6AF5D97-6E8C-45F3-9161-EC9AA8FEC39E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D" altLang="en-US" dirty="0" err="1"/>
              <a:t>Contoh</a:t>
            </a:r>
            <a:r>
              <a:rPr lang="en-ID" altLang="en-US" dirty="0"/>
              <a:t> </a:t>
            </a:r>
            <a:r>
              <a:rPr lang="en-ID" altLang="en-US" dirty="0" err="1"/>
              <a:t>Analisis</a:t>
            </a:r>
            <a:endParaRPr lang="id-ID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003456-1366-4FAC-BA23-421CBA5F58E9}"/>
              </a:ext>
            </a:extLst>
          </p:cNvPr>
          <p:cNvSpPr/>
          <p:nvPr/>
        </p:nvSpPr>
        <p:spPr>
          <a:xfrm>
            <a:off x="685800" y="4695828"/>
            <a:ext cx="62217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altLang="en-US" sz="2400" dirty="0" err="1"/>
              <a:t>Tentukan</a:t>
            </a:r>
            <a:r>
              <a:rPr lang="en-ID" altLang="en-US" sz="2400" dirty="0"/>
              <a:t> </a:t>
            </a:r>
            <a:r>
              <a:rPr lang="en-ID" altLang="en-US" sz="2400" dirty="0" err="1"/>
              <a:t>nilai</a:t>
            </a:r>
            <a:r>
              <a:rPr lang="en-ID" altLang="en-US" sz="2400" dirty="0"/>
              <a:t> </a:t>
            </a:r>
            <a:r>
              <a:rPr lang="en-ID" altLang="en-US" sz="2400" dirty="0" err="1"/>
              <a:t>tegangan</a:t>
            </a:r>
            <a:r>
              <a:rPr lang="en-ID" altLang="en-US" sz="2400" dirty="0"/>
              <a:t> V </a:t>
            </a:r>
            <a:r>
              <a:rPr lang="en-ID" altLang="en-US" sz="2400" dirty="0" err="1"/>
              <a:t>dengan</a:t>
            </a:r>
            <a:r>
              <a:rPr lang="en-ID" altLang="en-US" sz="2400" dirty="0"/>
              <a:t> </a:t>
            </a:r>
            <a:r>
              <a:rPr lang="en-ID" altLang="en-US" sz="2400" dirty="0" err="1"/>
              <a:t>analisis</a:t>
            </a:r>
            <a:r>
              <a:rPr lang="en-ID" altLang="en-US" sz="2400" dirty="0"/>
              <a:t> Mesh!</a:t>
            </a:r>
            <a:endParaRPr lang="en-ID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9566C7-1366-4B25-9828-5CE598FC8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037" y="1343028"/>
            <a:ext cx="549592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802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6AF5D97-6E8C-45F3-9161-EC9AA8FEC39E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D" altLang="en-US" dirty="0" err="1"/>
              <a:t>Pembahasan</a:t>
            </a:r>
            <a:endParaRPr lang="id-ID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FB71441-46D6-4B93-B0A7-C43BC98EC7B4}"/>
                  </a:ext>
                </a:extLst>
              </p:cNvPr>
              <p:cNvSpPr/>
              <p:nvPr/>
            </p:nvSpPr>
            <p:spPr>
              <a:xfrm>
                <a:off x="1371600" y="3967853"/>
                <a:ext cx="3028950" cy="23529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ID" altLang="en-US" sz="2000" dirty="0"/>
                  <a:t>Tinjauan loop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D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D" altLang="en-US" sz="2000" dirty="0"/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D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D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D" altLang="en-US" sz="2000" dirty="0"/>
                  <a:t>:</a:t>
                </a:r>
                <a:endParaRPr lang="en-ID" sz="2000" b="1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D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D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D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D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D" sz="2000" b="0" i="1" smtClean="0">
                        <a:latin typeface="Cambria Math" panose="02040503050406030204" pitchFamily="18" charset="0"/>
                      </a:rPr>
                      <m:t>6 </m:t>
                    </m:r>
                    <m:r>
                      <a:rPr lang="en-ID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D" sz="2000" b="0" dirty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ID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000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ID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ID" sz="20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D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000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ID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ID" sz="20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D" sz="2000" b="1" i="1" smtClean="0"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ID" sz="2000" b="1" i="1" smtClean="0">
                        <a:latin typeface="Cambria Math" panose="02040503050406030204" pitchFamily="18" charset="0"/>
                      </a:rPr>
                      <m:t>…(</m:t>
                    </m:r>
                    <m:r>
                      <a:rPr lang="en-ID" sz="20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ID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D" sz="2000" b="1" dirty="0"/>
              </a:p>
              <a:p>
                <a:pPr>
                  <a:lnSpc>
                    <a:spcPct val="150000"/>
                  </a:lnSpc>
                </a:pPr>
                <a:endParaRPr lang="en-ID" sz="2000" b="1" dirty="0"/>
              </a:p>
              <a:p>
                <a:pPr>
                  <a:lnSpc>
                    <a:spcPct val="150000"/>
                  </a:lnSpc>
                </a:pPr>
                <a:endParaRPr lang="en-ID" sz="2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FB71441-46D6-4B93-B0A7-C43BC98EC7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967853"/>
                <a:ext cx="3028950" cy="2352952"/>
              </a:xfrm>
              <a:prstGeom prst="rect">
                <a:avLst/>
              </a:prstGeom>
              <a:blipFill>
                <a:blip r:embed="rId2"/>
                <a:stretch>
                  <a:fillRect l="-201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DADAA71-1A07-4701-A558-BA6F2FAE4CF6}"/>
                  </a:ext>
                </a:extLst>
              </p:cNvPr>
              <p:cNvSpPr/>
              <p:nvPr/>
            </p:nvSpPr>
            <p:spPr>
              <a:xfrm>
                <a:off x="4572000" y="4038600"/>
                <a:ext cx="3869532" cy="21990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D" altLang="en-US" sz="2000" dirty="0"/>
                  <a:t>Tinjauan </a:t>
                </a:r>
                <a:r>
                  <a:rPr lang="en-ID" altLang="en-US" sz="2000" dirty="0" err="1"/>
                  <a:t>lintasan</a:t>
                </a:r>
                <a:r>
                  <a:rPr lang="en-ID" altLang="en-US" sz="2000" dirty="0"/>
                  <a:t> </a:t>
                </a:r>
                <a:r>
                  <a:rPr lang="en-ID" altLang="en-US" sz="2000" dirty="0" err="1"/>
                  <a:t>supermesh</a:t>
                </a:r>
                <a:r>
                  <a:rPr lang="en-ID" altLang="en-US" sz="2000" dirty="0"/>
                  <a:t>: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nary>
                    <m:r>
                      <a:rPr lang="en-ID" sz="2000" i="1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ID" sz="2000" i="1" dirty="0"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ID" sz="2000" b="0" i="1" smtClean="0">
                        <a:latin typeface="Cambria Math" panose="02040503050406030204" pitchFamily="18" charset="0"/>
                      </a:rPr>
                      <m:t>−12+1</m:t>
                    </m:r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000" b="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D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D" sz="20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ID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D" sz="2000" b="0" i="1" smtClean="0">
                        <a:latin typeface="Cambria Math" panose="02040503050406030204" pitchFamily="18" charset="0"/>
                      </a:rPr>
                      <m:t>++3</m:t>
                    </m:r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000" b="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D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D" sz="2000" b="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D" sz="2000" dirty="0"/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ID" sz="2000" i="1" smtClean="0">
                        <a:latin typeface="Cambria Math" panose="02040503050406030204" pitchFamily="18" charset="0"/>
                      </a:rPr>
                      <m:t>−12+</m:t>
                    </m:r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D" sz="2000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D" sz="2000" i="1">
                        <a:latin typeface="Cambria Math" panose="02040503050406030204" pitchFamily="18" charset="0"/>
                      </a:rPr>
                      <m:t>++3</m:t>
                    </m:r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D" sz="2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D" sz="2000" dirty="0"/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ID" sz="2000" b="1" i="1" smtClean="0">
                        <a:latin typeface="Cambria Math" panose="02040503050406030204" pitchFamily="18" charset="0"/>
                      </a:rPr>
                      <m:t>𝟑</m:t>
                    </m:r>
                    <m:sSub>
                      <m:sSubPr>
                        <m:ctrlPr>
                          <a:rPr lang="en-ID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000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ID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ID" sz="20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D" sz="2000" b="1" i="1" smtClean="0">
                        <a:latin typeface="Cambria Math" panose="02040503050406030204" pitchFamily="18" charset="0"/>
                      </a:rPr>
                      <m:t>𝟑</m:t>
                    </m:r>
                    <m:sSub>
                      <m:sSubPr>
                        <m:ctrlPr>
                          <a:rPr lang="en-ID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000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ID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ID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D" sz="2000" b="1" i="1" smtClean="0">
                        <a:latin typeface="Cambria Math" panose="02040503050406030204" pitchFamily="18" charset="0"/>
                      </a:rPr>
                      <m:t>𝟏𝟐</m:t>
                    </m:r>
                    <m:r>
                      <a:rPr lang="en-ID" sz="2000" b="1" i="0" smtClean="0">
                        <a:latin typeface="Cambria Math" panose="02040503050406030204" pitchFamily="18" charset="0"/>
                      </a:rPr>
                      <m:t>…(</m:t>
                    </m:r>
                    <m:r>
                      <a:rPr lang="en-ID" sz="2000" b="1" i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ID" sz="2000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D" sz="2000" dirty="0"/>
                  <a:t> 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DADAA71-1A07-4701-A558-BA6F2FAE4C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038600"/>
                <a:ext cx="3869532" cy="2199064"/>
              </a:xfrm>
              <a:prstGeom prst="rect">
                <a:avLst/>
              </a:prstGeom>
              <a:blipFill>
                <a:blip r:embed="rId3"/>
                <a:stretch>
                  <a:fillRect l="-9606" t="-3889" b="-194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7E681C9B-18BA-4C80-A4A5-4BD33BE9A4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0409" y="1346412"/>
            <a:ext cx="4583182" cy="271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572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6AF5D97-6E8C-45F3-9161-EC9AA8FEC39E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D" altLang="en-US" dirty="0" err="1"/>
              <a:t>Pembahasan</a:t>
            </a:r>
            <a:endParaRPr lang="id-ID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B71441-46D6-4B93-B0A7-C43BC98EC7B4}"/>
              </a:ext>
            </a:extLst>
          </p:cNvPr>
          <p:cNvSpPr/>
          <p:nvPr/>
        </p:nvSpPr>
        <p:spPr>
          <a:xfrm>
            <a:off x="628650" y="1524000"/>
            <a:ext cx="3993337" cy="8140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altLang="en-US" sz="2000" dirty="0" err="1"/>
              <a:t>Substitusikan</a:t>
            </a:r>
            <a:r>
              <a:rPr lang="en-ID" altLang="en-US" sz="2000" dirty="0"/>
              <a:t> </a:t>
            </a:r>
            <a:r>
              <a:rPr lang="en-ID" altLang="en-US" sz="2000" dirty="0" err="1"/>
              <a:t>persamaan</a:t>
            </a:r>
            <a:r>
              <a:rPr lang="en-ID" altLang="en-US" sz="2000" dirty="0"/>
              <a:t> (1) dan (2):</a:t>
            </a:r>
          </a:p>
          <a:p>
            <a:pPr>
              <a:lnSpc>
                <a:spcPct val="150000"/>
              </a:lnSpc>
            </a:pPr>
            <a:endParaRPr lang="en-ID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59D75CD-0F0B-473A-A8FF-20E502CD3509}"/>
                  </a:ext>
                </a:extLst>
              </p:cNvPr>
              <p:cNvSpPr/>
              <p:nvPr/>
            </p:nvSpPr>
            <p:spPr>
              <a:xfrm>
                <a:off x="628650" y="1955843"/>
                <a:ext cx="3030958" cy="23015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ID" i="1" smtClean="0">
                        <a:latin typeface="Cambria Math" panose="02040503050406030204" pitchFamily="18" charset="0"/>
                      </a:rPr>
                      <m:t>3</m:t>
                    </m:r>
                    <m:d>
                      <m:d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D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ID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D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D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r>
                  <a:rPr lang="en-ID" dirty="0"/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ID" i="1"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D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D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18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D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D" i="1"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r>
                  <a:rPr lang="en-ID" i="1" dirty="0"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ID" b="0" i="1" smtClean="0">
                        <a:latin typeface="Cambria Math" panose="02040503050406030204" pitchFamily="18" charset="0"/>
                      </a:rPr>
                      <m:t>6</m:t>
                    </m:r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D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D" b="0" i="1" smtClean="0">
                        <a:latin typeface="Cambria Math" panose="02040503050406030204" pitchFamily="18" charset="0"/>
                      </a:rPr>
                      <m:t>=30→</m:t>
                    </m:r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D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D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num>
                      <m:den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ID" b="0" i="1" smtClean="0">
                        <a:latin typeface="Cambria Math" panose="02040503050406030204" pitchFamily="18" charset="0"/>
                      </a:rPr>
                      <m:t>=5 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D" b="1" dirty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ID" dirty="0" err="1"/>
                  <a:t>Sehingga</a:t>
                </a:r>
                <a:r>
                  <a:rPr lang="en-ID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ID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D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ID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ID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ID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D" b="1" i="1" smtClean="0">
                        <a:latin typeface="Cambria Math" panose="02040503050406030204" pitchFamily="18" charset="0"/>
                      </a:rPr>
                      <m:t>𝟏𝟓</m:t>
                    </m:r>
                    <m:r>
                      <a:rPr lang="en-ID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D" b="1" i="1" smtClean="0">
                        <a:latin typeface="Cambria Math" panose="02040503050406030204" pitchFamily="18" charset="0"/>
                      </a:rPr>
                      <m:t>𝑽𝒐𝒍𝒕</m:t>
                    </m:r>
                  </m:oMath>
                </a14:m>
                <a:endParaRPr lang="en-ID" b="1" dirty="0"/>
              </a:p>
              <a:p>
                <a:pPr>
                  <a:lnSpc>
                    <a:spcPct val="150000"/>
                  </a:lnSpc>
                </a:pPr>
                <a:endParaRPr lang="en-ID" b="1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59D75CD-0F0B-473A-A8FF-20E502CD35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955843"/>
                <a:ext cx="3030958" cy="2301527"/>
              </a:xfrm>
              <a:prstGeom prst="rect">
                <a:avLst/>
              </a:prstGeom>
              <a:blipFill>
                <a:blip r:embed="rId2"/>
                <a:stretch>
                  <a:fillRect l="-161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6132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A2CE089-E0AA-4EBB-ACB1-AEE54E55F143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D" altLang="en-US" dirty="0" err="1"/>
              <a:t>Definisi</a:t>
            </a:r>
            <a:endParaRPr lang="id-ID" altLang="en-US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70296"/>
            <a:ext cx="7886700" cy="2107248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id-ID" altLang="en-US" sz="2400" dirty="0"/>
              <a:t>Metoda analisis merupakan salah satu alat bantu untuk menyelesaikan suatu permasalahan yang muncul bilamana konsep dasar atau hukum-hukum dasar </a:t>
            </a:r>
            <a:r>
              <a:rPr lang="id-ID" altLang="en-US" sz="2400" b="1" i="1" u="sng" dirty="0"/>
              <a:t>tidak dapat </a:t>
            </a:r>
            <a:r>
              <a:rPr lang="en-US" altLang="en-US" sz="2400" b="1" i="1" u="sng" dirty="0" err="1"/>
              <a:t>secara</a:t>
            </a:r>
            <a:r>
              <a:rPr lang="en-US" altLang="en-US" sz="2400" b="1" i="1" u="sng" dirty="0"/>
              <a:t> </a:t>
            </a:r>
            <a:r>
              <a:rPr lang="en-US" altLang="en-US" sz="2400" b="1" i="1" u="sng" dirty="0" err="1"/>
              <a:t>sederhana</a:t>
            </a:r>
            <a:r>
              <a:rPr lang="en-US" altLang="en-US" sz="2400" dirty="0"/>
              <a:t> </a:t>
            </a:r>
            <a:r>
              <a:rPr lang="id-ID" altLang="en-US" sz="2400" dirty="0"/>
              <a:t>menyelesaikan permasalahan pada rangkaian tersebut</a:t>
            </a:r>
            <a:r>
              <a:rPr lang="en-US" alt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0762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EA21882-BD9A-465D-A576-097D56659D1C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2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3656" y="798513"/>
            <a:ext cx="8229600" cy="1143000"/>
          </a:xfrm>
        </p:spPr>
        <p:txBody>
          <a:bodyPr/>
          <a:lstStyle/>
          <a:p>
            <a:pPr eaLnBrk="1" hangingPunct="1"/>
            <a:r>
              <a:rPr lang="en-ID" altLang="en-US" dirty="0" err="1">
                <a:latin typeface="+mn-lt"/>
              </a:rPr>
              <a:t>Klasifikasi</a:t>
            </a:r>
            <a:r>
              <a:rPr lang="en-ID" altLang="en-US" dirty="0">
                <a:latin typeface="+mn-lt"/>
              </a:rPr>
              <a:t> </a:t>
            </a:r>
            <a:r>
              <a:rPr lang="en-ID" altLang="en-US" dirty="0" err="1">
                <a:latin typeface="+mn-lt"/>
              </a:rPr>
              <a:t>Analisis</a:t>
            </a:r>
            <a:r>
              <a:rPr lang="en-ID" altLang="en-US" dirty="0">
                <a:latin typeface="+mn-lt"/>
              </a:rPr>
              <a:t> Mesh</a:t>
            </a:r>
            <a:endParaRPr lang="id-ID" altLang="en-US" dirty="0">
              <a:latin typeface="+mn-lt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750842684"/>
              </p:ext>
            </p:extLst>
          </p:nvPr>
        </p:nvGraphicFramePr>
        <p:xfrm>
          <a:off x="460744" y="1401911"/>
          <a:ext cx="8229600" cy="4221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8965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7AC2578-5A86-48B1-8AF9-B44DC954CFA7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908720"/>
            <a:ext cx="7886700" cy="767680"/>
          </a:xfrm>
        </p:spPr>
        <p:txBody>
          <a:bodyPr/>
          <a:lstStyle/>
          <a:p>
            <a:pPr algn="l" eaLnBrk="1" hangingPunct="1"/>
            <a:r>
              <a:rPr lang="id-ID" altLang="en-US" dirty="0"/>
              <a:t>Analisis Mesh atau Arus Loop Sumber Bebas</a:t>
            </a:r>
            <a:endParaRPr lang="en-US" alt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886700" cy="3021648"/>
          </a:xfrm>
        </p:spPr>
        <p:txBody>
          <a:bodyPr/>
          <a:lstStyle/>
          <a:p>
            <a:pPr algn="just" eaLnBrk="1" hangingPunct="1"/>
            <a:r>
              <a:rPr lang="en-US" altLang="en-US" sz="2400" dirty="0"/>
              <a:t>A</a:t>
            </a:r>
            <a:r>
              <a:rPr lang="id-ID" altLang="en-US" sz="2400" dirty="0"/>
              <a:t>nalisis ini berprinsip pada Hukum Kirchoff II/ KVL dimana jumlah tegangan pada satu lintasan tertutup </a:t>
            </a:r>
            <a:r>
              <a:rPr lang="en-ID" altLang="en-US" sz="2400" dirty="0" err="1"/>
              <a:t>adalah</a:t>
            </a:r>
            <a:r>
              <a:rPr lang="id-ID" altLang="en-US" sz="2400" dirty="0"/>
              <a:t> nol</a:t>
            </a:r>
            <a:r>
              <a:rPr lang="en-ID" altLang="en-US" sz="2400" dirty="0"/>
              <a:t>.</a:t>
            </a:r>
            <a:r>
              <a:rPr lang="id-ID" altLang="en-US" sz="2400" dirty="0"/>
              <a:t> </a:t>
            </a:r>
            <a:endParaRPr lang="en-US" altLang="en-US" sz="2400" dirty="0"/>
          </a:p>
          <a:p>
            <a:pPr algn="just" eaLnBrk="1" hangingPunct="1"/>
            <a:r>
              <a:rPr lang="id-ID" altLang="en-US" sz="2400" dirty="0"/>
              <a:t>Arus loop adalah arus yang dimisalkan mengalir dalam suatu loop (lintasan tertutup). Arus loop sebenarnya tidak dapat diukur (arus permisalan)</a:t>
            </a:r>
            <a:r>
              <a:rPr lang="en-ID" altLang="en-US" sz="2400" dirty="0"/>
              <a:t>.</a:t>
            </a:r>
            <a:r>
              <a:rPr lang="en-US" alt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6819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0B37B74-8F85-4A0B-ADD8-F6AFDE074EC4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908720"/>
            <a:ext cx="8058150" cy="458032"/>
          </a:xfrm>
        </p:spPr>
        <p:txBody>
          <a:bodyPr/>
          <a:lstStyle/>
          <a:p>
            <a:pPr eaLnBrk="1" hangingPunct="1"/>
            <a:r>
              <a:rPr lang="en-ID" altLang="en-US" dirty="0" err="1"/>
              <a:t>Langkah-langkah</a:t>
            </a:r>
            <a:r>
              <a:rPr lang="en-ID" altLang="en-US" dirty="0"/>
              <a:t> </a:t>
            </a:r>
            <a:r>
              <a:rPr lang="en-ID" altLang="en-US" dirty="0" err="1"/>
              <a:t>Analisis</a:t>
            </a:r>
            <a:r>
              <a:rPr lang="en-ID" altLang="en-US" dirty="0"/>
              <a:t> Mesh </a:t>
            </a:r>
            <a:r>
              <a:rPr lang="en-ID" altLang="en-US" dirty="0" err="1"/>
              <a:t>Sumber</a:t>
            </a:r>
            <a:r>
              <a:rPr lang="en-ID" altLang="en-US" dirty="0"/>
              <a:t> </a:t>
            </a:r>
            <a:r>
              <a:rPr lang="en-ID" altLang="en-US" dirty="0" err="1"/>
              <a:t>Bebas</a:t>
            </a:r>
            <a:r>
              <a:rPr lang="en-ID" altLang="en-US" dirty="0"/>
              <a:t> </a:t>
            </a:r>
            <a:endParaRPr lang="id-ID" altLang="en-US" dirty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447800"/>
            <a:ext cx="7886700" cy="4626611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id-ID" altLang="en-US" sz="2400" dirty="0"/>
              <a:t>Buatlah pada setiap loop arus asumsi yang melingkari loop. </a:t>
            </a:r>
          </a:p>
          <a:p>
            <a:pPr algn="just" eaLnBrk="1" hangingPunct="1">
              <a:lnSpc>
                <a:spcPct val="80000"/>
              </a:lnSpc>
            </a:pPr>
            <a:r>
              <a:rPr lang="id-ID" altLang="en-US" sz="2400" dirty="0"/>
              <a:t>Pengambilan arus loop terserah kita yang terpenting masih dalam satu lintasan tertutup. </a:t>
            </a:r>
            <a:r>
              <a:rPr lang="id-ID" altLang="en-US" sz="2400" b="1" dirty="0"/>
              <a:t>Arah arus dapat searah satu sama lain ataupun berlawanan baik searah jarum jam maupun berlawanan dengan arah jarum jam.</a:t>
            </a:r>
          </a:p>
          <a:p>
            <a:pPr algn="just" eaLnBrk="1" hangingPunct="1">
              <a:lnSpc>
                <a:spcPct val="80000"/>
              </a:lnSpc>
            </a:pPr>
            <a:r>
              <a:rPr lang="id-ID" altLang="en-US" sz="2400" dirty="0"/>
              <a:t>Biasanya jumlah arus loop menunjukkan jumlah persamaan arus yang terjadi.</a:t>
            </a:r>
          </a:p>
          <a:p>
            <a:pPr algn="just" eaLnBrk="1" hangingPunct="1">
              <a:lnSpc>
                <a:spcPct val="80000"/>
              </a:lnSpc>
            </a:pPr>
            <a:r>
              <a:rPr lang="id-ID" altLang="en-US" sz="2400" dirty="0"/>
              <a:t>Metoda ini mudah jika </a:t>
            </a:r>
            <a:r>
              <a:rPr lang="id-ID" altLang="en-US" sz="2400" b="1" dirty="0"/>
              <a:t>sumber pencatunya adalah sumber tegangan. </a:t>
            </a:r>
          </a:p>
        </p:txBody>
      </p:sp>
    </p:spTree>
    <p:extLst>
      <p:ext uri="{BB962C8B-B14F-4D97-AF65-F5344CB8AC3E}">
        <p14:creationId xmlns:p14="http://schemas.microsoft.com/office/powerpoint/2010/main" val="3147037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6AF5D97-6E8C-45F3-9161-EC9AA8FEC39E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D" altLang="en-US" dirty="0" err="1"/>
              <a:t>Contoh</a:t>
            </a:r>
            <a:r>
              <a:rPr lang="en-ID" altLang="en-US" dirty="0"/>
              <a:t> </a:t>
            </a:r>
            <a:r>
              <a:rPr lang="en-ID" altLang="en-US" dirty="0" err="1"/>
              <a:t>Analisis</a:t>
            </a:r>
            <a:endParaRPr lang="id-ID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003456-1366-4FAC-BA23-421CBA5F58E9}"/>
              </a:ext>
            </a:extLst>
          </p:cNvPr>
          <p:cNvSpPr/>
          <p:nvPr/>
        </p:nvSpPr>
        <p:spPr>
          <a:xfrm>
            <a:off x="641902" y="4796135"/>
            <a:ext cx="62217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altLang="en-US" sz="2400" dirty="0" err="1"/>
              <a:t>Tentukan</a:t>
            </a:r>
            <a:r>
              <a:rPr lang="en-ID" altLang="en-US" sz="2400" dirty="0"/>
              <a:t> </a:t>
            </a:r>
            <a:r>
              <a:rPr lang="en-ID" altLang="en-US" sz="2400" dirty="0" err="1"/>
              <a:t>nilai</a:t>
            </a:r>
            <a:r>
              <a:rPr lang="en-ID" altLang="en-US" sz="2400" dirty="0"/>
              <a:t> </a:t>
            </a:r>
            <a:r>
              <a:rPr lang="en-ID" altLang="en-US" sz="2400" dirty="0" err="1"/>
              <a:t>tegangan</a:t>
            </a:r>
            <a:r>
              <a:rPr lang="en-ID" altLang="en-US" sz="2400" dirty="0"/>
              <a:t> V </a:t>
            </a:r>
            <a:r>
              <a:rPr lang="en-ID" altLang="en-US" sz="2400" dirty="0" err="1"/>
              <a:t>dengan</a:t>
            </a:r>
            <a:r>
              <a:rPr lang="en-ID" altLang="en-US" sz="2400" dirty="0"/>
              <a:t> </a:t>
            </a:r>
            <a:r>
              <a:rPr lang="en-ID" altLang="en-US" sz="2400" dirty="0" err="1"/>
              <a:t>analisis</a:t>
            </a:r>
            <a:r>
              <a:rPr lang="en-ID" altLang="en-US" sz="2400" dirty="0"/>
              <a:t> Mesh!</a:t>
            </a:r>
            <a:endParaRPr lang="en-ID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92FAE7-1F5D-4CA8-9CDD-27245B10A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94" y="1366752"/>
            <a:ext cx="7078212" cy="324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931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6AF5D97-6E8C-45F3-9161-EC9AA8FEC39E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D" altLang="en-US" dirty="0" err="1"/>
              <a:t>Pembahasan</a:t>
            </a:r>
            <a:endParaRPr lang="id-ID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FB71441-46D6-4B93-B0A7-C43BC98EC7B4}"/>
                  </a:ext>
                </a:extLst>
              </p:cNvPr>
              <p:cNvSpPr/>
              <p:nvPr/>
            </p:nvSpPr>
            <p:spPr>
              <a:xfrm>
                <a:off x="628649" y="3644595"/>
                <a:ext cx="3593804" cy="32762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D" altLang="en-US" sz="2000" dirty="0"/>
                  <a:t>Tinjauan loop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D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D" altLang="en-US" sz="2000" dirty="0"/>
                  <a:t>: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ID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D" sz="2000" b="0" i="1" smtClean="0">
                        <a:latin typeface="Cambria Math" panose="02040503050406030204" pitchFamily="18" charset="0"/>
                      </a:rPr>
                      <m:t>18</m:t>
                    </m:r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000" b="0" i="1" smtClean="0">
                            <a:latin typeface="Cambria Math" panose="02040503050406030204" pitchFamily="18" charset="0"/>
                          </a:rPr>
                          <m:t>+5</m:t>
                        </m:r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D" sz="2000" b="0" i="1" smtClean="0">
                        <a:latin typeface="Cambria Math" panose="02040503050406030204" pitchFamily="18" charset="0"/>
                      </a:rPr>
                      <m:t>+12(</m:t>
                    </m:r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D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D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D" sz="2000" b="0" i="1" smtClean="0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r>
                  <a:rPr lang="en-ID" sz="2000" dirty="0"/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ID" sz="2000" b="1" i="1" smtClean="0">
                        <a:latin typeface="Cambria Math" panose="02040503050406030204" pitchFamily="18" charset="0"/>
                      </a:rPr>
                      <m:t>𝟏𝟕</m:t>
                    </m:r>
                    <m:sSub>
                      <m:sSubPr>
                        <m:ctrlPr>
                          <a:rPr lang="en-ID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000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ID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ID" sz="20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D" sz="2000" b="1" i="1">
                        <a:latin typeface="Cambria Math" panose="02040503050406030204" pitchFamily="18" charset="0"/>
                      </a:rPr>
                      <m:t>𝟏𝟐</m:t>
                    </m:r>
                    <m:sSub>
                      <m:sSubPr>
                        <m:ctrlPr>
                          <a:rPr lang="en-ID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000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ID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ID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D" sz="2000" b="1" i="1" smtClean="0">
                        <a:latin typeface="Cambria Math" panose="02040503050406030204" pitchFamily="18" charset="0"/>
                      </a:rPr>
                      <m:t>𝟏𝟖</m:t>
                    </m:r>
                    <m:r>
                      <a:rPr lang="en-ID" sz="2000" b="1" i="0" smtClean="0">
                        <a:latin typeface="Cambria Math" panose="02040503050406030204" pitchFamily="18" charset="0"/>
                      </a:rPr>
                      <m:t>…(</m:t>
                    </m:r>
                    <m:r>
                      <a:rPr lang="en-ID" sz="2000" b="1" i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ID" sz="2000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D" sz="2000" b="1" dirty="0"/>
                  <a:t> </a:t>
                </a:r>
              </a:p>
              <a:p>
                <a:endParaRPr lang="en-ID" altLang="en-US" sz="2000" dirty="0"/>
              </a:p>
              <a:p>
                <a:r>
                  <a:rPr lang="en-ID" altLang="en-US" sz="2000" dirty="0" err="1"/>
                  <a:t>Tinjauan</a:t>
                </a:r>
                <a:r>
                  <a:rPr lang="en-ID" altLang="en-US" sz="2000" dirty="0"/>
                  <a:t> loop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D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D" altLang="en-US" sz="2000" dirty="0"/>
                  <a:t>: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ID" sz="20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ID" sz="2000" b="0" i="1" smtClean="0">
                        <a:latin typeface="Cambria Math" panose="02040503050406030204" pitchFamily="18" charset="0"/>
                      </a:rPr>
                      <m:t>0</m:t>
                    </m:r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D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D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D" sz="2000" b="0" i="1" smtClean="0">
                        <a:latin typeface="Cambria Math" panose="02040503050406030204" pitchFamily="18" charset="0"/>
                      </a:rPr>
                      <m:t>40</m:t>
                    </m:r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D" sz="2000" b="0" i="1" smtClean="0">
                        <a:latin typeface="Cambria Math" panose="02040503050406030204" pitchFamily="18" charset="0"/>
                      </a:rPr>
                      <m:t>+12</m:t>
                    </m:r>
                    <m:r>
                      <a:rPr lang="en-ID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D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D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D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D" sz="2000" i="1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r>
                  <a:rPr lang="en-ID" sz="2000" dirty="0"/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ID" sz="20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D" sz="20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ID" sz="2000" b="1" i="1" smtClean="0">
                        <a:latin typeface="Cambria Math" panose="02040503050406030204" pitchFamily="18" charset="0"/>
                      </a:rPr>
                      <m:t>𝟐</m:t>
                    </m:r>
                    <m:sSub>
                      <m:sSubPr>
                        <m:ctrlPr>
                          <a:rPr lang="en-ID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000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ID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ID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D" sz="2000" b="1" i="1" smtClean="0">
                        <a:latin typeface="Cambria Math" panose="02040503050406030204" pitchFamily="18" charset="0"/>
                      </a:rPr>
                      <m:t>𝟕𝟐</m:t>
                    </m:r>
                    <m:sSub>
                      <m:sSubPr>
                        <m:ctrlPr>
                          <a:rPr lang="en-ID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000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ID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ID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D" sz="2000" b="1" i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D" sz="2000" b="1">
                        <a:latin typeface="Cambria Math" panose="02040503050406030204" pitchFamily="18" charset="0"/>
                      </a:rPr>
                      <m:t>…(</m:t>
                    </m:r>
                    <m:r>
                      <a:rPr lang="en-ID" sz="2000" b="1" i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ID" sz="2000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D" sz="2000" b="1" dirty="0"/>
                  <a:t> </a:t>
                </a:r>
              </a:p>
              <a:p>
                <a:pPr>
                  <a:lnSpc>
                    <a:spcPct val="150000"/>
                  </a:lnSpc>
                </a:pPr>
                <a:endParaRPr lang="en-ID" sz="2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FB71441-46D6-4B93-B0A7-C43BC98EC7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3644595"/>
                <a:ext cx="3593804" cy="3276282"/>
              </a:xfrm>
              <a:prstGeom prst="rect">
                <a:avLst/>
              </a:prstGeom>
              <a:blipFill>
                <a:blip r:embed="rId2"/>
                <a:stretch>
                  <a:fillRect l="-1695" t="-111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DADAA71-1A07-4701-A558-BA6F2FAE4CF6}"/>
                  </a:ext>
                </a:extLst>
              </p:cNvPr>
              <p:cNvSpPr/>
              <p:nvPr/>
            </p:nvSpPr>
            <p:spPr>
              <a:xfrm>
                <a:off x="4343400" y="3709937"/>
                <a:ext cx="4568943" cy="23098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D" altLang="en-US" sz="2000" dirty="0"/>
                  <a:t>S</a:t>
                </a:r>
                <a:r>
                  <a:rPr lang="en-ID" altLang="en-US" sz="2000" dirty="0" err="1"/>
                  <a:t>ubstitusikan</a:t>
                </a:r>
                <a:r>
                  <a:rPr lang="en-ID" altLang="en-US" sz="2000" dirty="0"/>
                  <a:t> </a:t>
                </a:r>
                <a:r>
                  <a:rPr lang="en-ID" altLang="en-US" sz="2000" dirty="0" err="1"/>
                  <a:t>Persamaaan</a:t>
                </a:r>
                <a:r>
                  <a:rPr lang="en-ID" altLang="en-US" sz="2000" dirty="0"/>
                  <a:t> (1) dan (2):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ID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D" sz="2000" b="0" i="1" smtClean="0">
                        <a:latin typeface="Cambria Math" panose="02040503050406030204" pitchFamily="18" charset="0"/>
                      </a:rPr>
                      <m:t>12</m:t>
                    </m:r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D" sz="2000" b="0" i="1" smtClean="0">
                        <a:latin typeface="Cambria Math" panose="02040503050406030204" pitchFamily="18" charset="0"/>
                      </a:rPr>
                      <m:t>+72</m:t>
                    </m:r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D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D" sz="2000" b="0" i="1" smtClean="0">
                        <a:latin typeface="Cambria Math" panose="02040503050406030204" pitchFamily="18" charset="0"/>
                      </a:rPr>
                      <m:t>=0→</m:t>
                    </m:r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D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D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D" sz="2000" b="0" i="1" smtClean="0">
                            <a:latin typeface="Cambria Math" panose="02040503050406030204" pitchFamily="18" charset="0"/>
                          </a:rPr>
                          <m:t>72</m:t>
                        </m:r>
                      </m:num>
                      <m:den>
                        <m:r>
                          <a:rPr lang="en-ID" sz="20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D" sz="2000" dirty="0"/>
                  <a:t>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ID" sz="2000" dirty="0" err="1"/>
                  <a:t>Maka</a:t>
                </a:r>
                <a:r>
                  <a:rPr lang="en-ID" sz="2000" dirty="0"/>
                  <a:t>: </a:t>
                </a:r>
                <a14:m>
                  <m:oMath xmlns:m="http://schemas.openxmlformats.org/officeDocument/2006/math">
                    <m:r>
                      <a:rPr lang="en-ID" sz="2000" b="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ID" sz="2000" b="0" i="1" smtClean="0">
                        <a:latin typeface="Cambria Math" panose="02040503050406030204" pitchFamily="18" charset="0"/>
                      </a:rPr>
                      <m:t>02</m:t>
                    </m:r>
                    <m:sSub>
                      <m:sSubPr>
                        <m:ctrlPr>
                          <a:rPr lang="en-ID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000" b="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D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D" sz="2000" b="0" i="1">
                        <a:latin typeface="Cambria Math" panose="02040503050406030204" pitchFamily="18" charset="0"/>
                      </a:rPr>
                      <m:t>−12</m:t>
                    </m:r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000" b="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D" sz="20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D" sz="2000" b="0" i="1">
                        <a:latin typeface="Cambria Math" panose="02040503050406030204" pitchFamily="18" charset="0"/>
                      </a:rPr>
                      <m:t>=18</m:t>
                    </m:r>
                    <m:r>
                      <a:rPr lang="en-ID" sz="20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D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D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D" sz="2000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num>
                      <m:den>
                        <m:r>
                          <a:rPr lang="en-ID" sz="2000" b="0" i="1" smtClean="0">
                            <a:latin typeface="Cambria Math" panose="02040503050406030204" pitchFamily="18" charset="0"/>
                          </a:rPr>
                          <m:t>90</m:t>
                        </m:r>
                      </m:den>
                    </m:f>
                    <m:r>
                      <a:rPr lang="en-ID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ID" sz="2000" dirty="0"/>
              </a:p>
              <a:p>
                <a:pPr>
                  <a:lnSpc>
                    <a:spcPct val="150000"/>
                  </a:lnSpc>
                </a:pPr>
                <a:r>
                  <a:rPr lang="en-ID" sz="2000" dirty="0" err="1"/>
                  <a:t>Sehingga</a:t>
                </a:r>
                <a:r>
                  <a:rPr lang="en-ID" sz="20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D" sz="20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ID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D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D" sz="2000" b="0" i="1" smtClean="0">
                        <a:latin typeface="Cambria Math" panose="02040503050406030204" pitchFamily="18" charset="0"/>
                      </a:rPr>
                      <m:t>40Ω=</m:t>
                    </m:r>
                    <m:f>
                      <m:f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D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ID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ID" sz="2000" i="1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  <m:r>
                      <a:rPr lang="en-ID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D" sz="2000" b="0" i="1" smtClean="0">
                        <a:latin typeface="Cambria Math" panose="02040503050406030204" pitchFamily="18" charset="0"/>
                      </a:rPr>
                      <m:t>40=8 </m:t>
                    </m:r>
                    <m:r>
                      <a:rPr lang="en-ID" sz="2000" b="0" i="1" smtClean="0">
                        <a:latin typeface="Cambria Math" panose="02040503050406030204" pitchFamily="18" charset="0"/>
                      </a:rPr>
                      <m:t>𝑉𝑜𝑙𝑡</m:t>
                    </m:r>
                  </m:oMath>
                </a14:m>
                <a:endParaRPr lang="en-ID" sz="20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DADAA71-1A07-4701-A558-BA6F2FAE4C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3709937"/>
                <a:ext cx="4568943" cy="2309863"/>
              </a:xfrm>
              <a:prstGeom prst="rect">
                <a:avLst/>
              </a:prstGeom>
              <a:blipFill>
                <a:blip r:embed="rId3"/>
                <a:stretch>
                  <a:fillRect l="-1469" t="-1583" b="-105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436C53AE-2E2B-4CFA-8FB5-D0CDAFD75E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4412" y="1380003"/>
            <a:ext cx="5017976" cy="230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287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86DAFCE-BD4A-4D56-BBC1-F5921F85500A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914400"/>
            <a:ext cx="8382000" cy="1072480"/>
          </a:xfrm>
        </p:spPr>
        <p:txBody>
          <a:bodyPr/>
          <a:lstStyle/>
          <a:p>
            <a:pPr algn="l" eaLnBrk="1" hangingPunct="1"/>
            <a:r>
              <a:rPr lang="id-ID" altLang="en-US" dirty="0"/>
              <a:t>Analisis Mesh atau Arus Loop Sumber Tak Bebas</a:t>
            </a:r>
            <a:endParaRPr lang="en-US" altLang="en-US" dirty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676400"/>
            <a:ext cx="8210550" cy="1600200"/>
          </a:xfrm>
        </p:spPr>
        <p:txBody>
          <a:bodyPr/>
          <a:lstStyle/>
          <a:p>
            <a:pPr marL="0" indent="0" algn="just" eaLnBrk="1" hangingPunct="1">
              <a:buFontTx/>
              <a:buNone/>
            </a:pPr>
            <a:r>
              <a:rPr lang="id-ID" altLang="en-US" sz="2400" dirty="0"/>
              <a:t>Pada analisis mesh sumber tak bebas perlakuannya hampir sama seperti analisis mesh sumber bebas, yang perlu diperhatikan adalah </a:t>
            </a:r>
            <a:r>
              <a:rPr lang="id-ID" altLang="en-US" sz="2400" b="1" dirty="0"/>
              <a:t>penentuan indeks arus mesh tidak boleh sama dengan nilai indeks parameter sumber tak bebasnya.</a:t>
            </a:r>
            <a:endParaRPr lang="en-US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5034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6AF5D97-6E8C-45F3-9161-EC9AA8FEC39E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D" altLang="en-US" dirty="0" err="1"/>
              <a:t>Contoh</a:t>
            </a:r>
            <a:r>
              <a:rPr lang="en-ID" altLang="en-US" dirty="0"/>
              <a:t> </a:t>
            </a:r>
            <a:r>
              <a:rPr lang="en-ID" altLang="en-US" dirty="0" err="1"/>
              <a:t>Analisis</a:t>
            </a:r>
            <a:endParaRPr lang="id-ID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003456-1366-4FAC-BA23-421CBA5F58E9}"/>
              </a:ext>
            </a:extLst>
          </p:cNvPr>
          <p:cNvSpPr/>
          <p:nvPr/>
        </p:nvSpPr>
        <p:spPr>
          <a:xfrm>
            <a:off x="641902" y="4796135"/>
            <a:ext cx="62217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altLang="en-US" sz="2400" dirty="0" err="1"/>
              <a:t>Tentukan</a:t>
            </a:r>
            <a:r>
              <a:rPr lang="en-ID" altLang="en-US" sz="2400" dirty="0"/>
              <a:t> </a:t>
            </a:r>
            <a:r>
              <a:rPr lang="en-ID" altLang="en-US" sz="2400" dirty="0" err="1"/>
              <a:t>nilai</a:t>
            </a:r>
            <a:r>
              <a:rPr lang="en-ID" altLang="en-US" sz="2400" dirty="0"/>
              <a:t> </a:t>
            </a:r>
            <a:r>
              <a:rPr lang="en-ID" altLang="en-US" sz="2400" dirty="0" err="1"/>
              <a:t>tegangan</a:t>
            </a:r>
            <a:r>
              <a:rPr lang="en-ID" altLang="en-US" sz="2400" dirty="0"/>
              <a:t> </a:t>
            </a:r>
            <a:r>
              <a:rPr lang="en-ID" altLang="en-US" sz="2400" dirty="0" err="1"/>
              <a:t>i</a:t>
            </a:r>
            <a:r>
              <a:rPr lang="en-ID" altLang="en-US" sz="2400" dirty="0"/>
              <a:t> </a:t>
            </a:r>
            <a:r>
              <a:rPr lang="en-ID" altLang="en-US" sz="2400" dirty="0" err="1"/>
              <a:t>dengan</a:t>
            </a:r>
            <a:r>
              <a:rPr lang="en-ID" altLang="en-US" sz="2400" dirty="0"/>
              <a:t> </a:t>
            </a:r>
            <a:r>
              <a:rPr lang="en-ID" altLang="en-US" sz="2400" dirty="0" err="1"/>
              <a:t>analisis</a:t>
            </a:r>
            <a:r>
              <a:rPr lang="en-ID" altLang="en-US" sz="2400" dirty="0"/>
              <a:t> Mesh!</a:t>
            </a:r>
            <a:endParaRPr lang="en-ID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2B78F8-4DBC-4900-8535-59A6FE099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925" y="1428398"/>
            <a:ext cx="6526150" cy="330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847689"/>
      </p:ext>
    </p:extLst>
  </p:cSld>
  <p:clrMapOvr>
    <a:masterClrMapping/>
  </p:clrMapOvr>
</p:sld>
</file>

<file path=ppt/theme/theme1.xml><?xml version="1.0" encoding="utf-8"?>
<a:theme xmlns:a="http://schemas.openxmlformats.org/drawingml/2006/main" name="SEE Tel-U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EBE6D95D916C4B9FCE45C7FC8BEFE3" ma:contentTypeVersion="2" ma:contentTypeDescription="Create a new document." ma:contentTypeScope="" ma:versionID="e0e236c2dcd00e254f09e6b6fab51f95">
  <xsd:schema xmlns:xsd="http://www.w3.org/2001/XMLSchema" xmlns:xs="http://www.w3.org/2001/XMLSchema" xmlns:p="http://schemas.microsoft.com/office/2006/metadata/properties" xmlns:ns2="2a640524-e91f-4ad5-a858-ee4db38717ff" targetNamespace="http://schemas.microsoft.com/office/2006/metadata/properties" ma:root="true" ma:fieldsID="975b7723cdd8fa924f9c43c92e974301" ns2:_="">
    <xsd:import namespace="2a640524-e91f-4ad5-a858-ee4db38717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640524-e91f-4ad5-a858-ee4db38717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81AC6E4-8738-4CCB-A3A4-F85FEE7277D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080436-5FBB-4F9D-8437-0E2C6F8731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a640524-e91f-4ad5-a858-ee4db38717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6E1AFFD-20EC-4B53-9F61-830455D2AC5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SEE Tel-U Template v2</Template>
  <TotalTime>132</TotalTime>
  <Words>726</Words>
  <Application>Microsoft Office PowerPoint</Application>
  <PresentationFormat>On-screen Show (4:3)</PresentationFormat>
  <Paragraphs>110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SEE Tel-U Template</vt:lpstr>
      <vt:lpstr>CorelDRAW</vt:lpstr>
      <vt:lpstr>Bab 4. Analisis Mesh dan Supermesh</vt:lpstr>
      <vt:lpstr>Definisi</vt:lpstr>
      <vt:lpstr>Klasifikasi Analisis Mesh</vt:lpstr>
      <vt:lpstr>Analisis Mesh atau Arus Loop Sumber Bebas</vt:lpstr>
      <vt:lpstr>Langkah-langkah Analisis Mesh Sumber Bebas </vt:lpstr>
      <vt:lpstr>Contoh Analisis</vt:lpstr>
      <vt:lpstr>Pembahasan</vt:lpstr>
      <vt:lpstr>Analisis Mesh atau Arus Loop Sumber Tak Bebas</vt:lpstr>
      <vt:lpstr>Contoh Analisis</vt:lpstr>
      <vt:lpstr>Pembahasan</vt:lpstr>
      <vt:lpstr>Analisis Supermesh Sumber Bebas</vt:lpstr>
      <vt:lpstr>Contoh Analisis</vt:lpstr>
      <vt:lpstr>Pembahasan</vt:lpstr>
      <vt:lpstr>Pembahasan</vt:lpstr>
      <vt:lpstr>Analisis Supermesh Sumber Tak Bebas</vt:lpstr>
      <vt:lpstr>Contoh Analisis</vt:lpstr>
      <vt:lpstr>Pembahasan</vt:lpstr>
      <vt:lpstr>Pembahasan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</dc:creator>
  <cp:lastModifiedBy>AKHMAD HAMBALI</cp:lastModifiedBy>
  <cp:revision>30</cp:revision>
  <dcterms:created xsi:type="dcterms:W3CDTF">2016-09-18T22:12:24Z</dcterms:created>
  <dcterms:modified xsi:type="dcterms:W3CDTF">2020-09-27T10:28:35Z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0x01010070EBE6D95D916C4B9FCE45C7FC8BEFE3</vt:lpwstr>
  </property>
</Properties>
</file>