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265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5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br>
              <a:rPr lang="de-DE" altLang="id-ID" sz="20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281749" y="1988840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sz="1800" dirty="0">
                <a:ea typeface="ＭＳ Ｐゴシック" pitchFamily="34" charset="-128"/>
              </a:rPr>
              <a:t>REKAYASA TRAFIK | TTH3J3 | Kur. 2016 | 2017/2018</a:t>
            </a:r>
            <a:endParaRPr lang="de-DE" altLang="id-ID" sz="1800" dirty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4860" y="2753023"/>
            <a:ext cx="1436998" cy="1786753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 bwMode="auto">
          <a:xfrm>
            <a:off x="362717" y="1170626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54" y="2732263"/>
            <a:ext cx="2203050" cy="18620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54" y="4869160"/>
            <a:ext cx="3810838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7E14-2FCE-4D03-B5BD-C7E6DC0C0336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3FB-08BB-4E59-8FE7-77DD629BD1D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174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69CEEB-1C7F-47B6-AB8A-213314173D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C9D6B4-D5D0-4743-B821-0A0F9795E8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1F2830-8963-4BAD-ADA8-3383B4E84E76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7FD5A3D8-E462-45D8-B166-FFD03EEBA42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6698F-B8F7-443A-A42E-194F8E3ED72B}" type="datetime3">
              <a:rPr lang="en-US"/>
              <a:pPr>
                <a:defRPr/>
              </a:pPr>
              <a:t>3 September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88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6C2CF8-7848-4F4C-A0CE-752C636EB1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18A709-3FB0-4EB8-9794-381032D26A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41E5F1-3843-4163-87A9-EFE7E28FFC7B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FCB8C55-BFA8-4971-8613-08692F92F4F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1BAE1-985C-4B4D-9AE3-E5C27C457A58}" type="datetime3">
              <a:rPr lang="en-US"/>
              <a:pPr>
                <a:defRPr/>
              </a:pPr>
              <a:t>3 September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6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608591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110" y="388285"/>
            <a:ext cx="234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>
            <a:extLst>
              <a:ext uri="{FF2B5EF4-FFF2-40B4-BE49-F238E27FC236}">
                <a16:creationId xmlns:a16="http://schemas.microsoft.com/office/drawing/2014/main" id="{0742DF2B-36A1-4562-8E89-168A2AC37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BF334D-8C95-4901-9ABC-0A6933D02E96}" type="slidenum">
              <a:rPr lang="en-US" altLang="id-ID">
                <a:latin typeface="Arial Black" panose="020B0A04020102020204" pitchFamily="34" charset="0"/>
              </a:rPr>
              <a:pPr/>
              <a:t>1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32772" name="Line 2">
            <a:extLst>
              <a:ext uri="{FF2B5EF4-FFF2-40B4-BE49-F238E27FC236}">
                <a16:creationId xmlns:a16="http://schemas.microsoft.com/office/drawing/2014/main" id="{482A9582-D2EF-4DB7-AC66-1BBC31603B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5863" y="1903413"/>
            <a:ext cx="0" cy="3352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73" name="Line 3">
            <a:extLst>
              <a:ext uri="{FF2B5EF4-FFF2-40B4-BE49-F238E27FC236}">
                <a16:creationId xmlns:a16="http://schemas.microsoft.com/office/drawing/2014/main" id="{AC7EBFA6-FE0F-4550-9714-9201CD0EE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0775" y="4305300"/>
            <a:ext cx="114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74" name="Freeform 4">
            <a:extLst>
              <a:ext uri="{FF2B5EF4-FFF2-40B4-BE49-F238E27FC236}">
                <a16:creationId xmlns:a16="http://schemas.microsoft.com/office/drawing/2014/main" id="{49AF8DA2-8CD7-49BA-9483-C915307A0007}"/>
              </a:ext>
            </a:extLst>
          </p:cNvPr>
          <p:cNvSpPr>
            <a:spLocks/>
          </p:cNvSpPr>
          <p:nvPr/>
        </p:nvSpPr>
        <p:spPr bwMode="auto">
          <a:xfrm>
            <a:off x="1185863" y="4316413"/>
            <a:ext cx="7405687" cy="1587"/>
          </a:xfrm>
          <a:custGeom>
            <a:avLst/>
            <a:gdLst>
              <a:gd name="T0" fmla="*/ 64 w 4148"/>
              <a:gd name="T1" fmla="*/ 0 h 1"/>
              <a:gd name="T2" fmla="*/ 135 w 4148"/>
              <a:gd name="T3" fmla="*/ 0 h 1"/>
              <a:gd name="T4" fmla="*/ 206 w 4148"/>
              <a:gd name="T5" fmla="*/ 0 h 1"/>
              <a:gd name="T6" fmla="*/ 277 w 4148"/>
              <a:gd name="T7" fmla="*/ 0 h 1"/>
              <a:gd name="T8" fmla="*/ 349 w 4148"/>
              <a:gd name="T9" fmla="*/ 0 h 1"/>
              <a:gd name="T10" fmla="*/ 420 w 4148"/>
              <a:gd name="T11" fmla="*/ 0 h 1"/>
              <a:gd name="T12" fmla="*/ 491 w 4148"/>
              <a:gd name="T13" fmla="*/ 0 h 1"/>
              <a:gd name="T14" fmla="*/ 562 w 4148"/>
              <a:gd name="T15" fmla="*/ 0 h 1"/>
              <a:gd name="T16" fmla="*/ 633 w 4148"/>
              <a:gd name="T17" fmla="*/ 0 h 1"/>
              <a:gd name="T18" fmla="*/ 704 w 4148"/>
              <a:gd name="T19" fmla="*/ 0 h 1"/>
              <a:gd name="T20" fmla="*/ 775 w 4148"/>
              <a:gd name="T21" fmla="*/ 0 h 1"/>
              <a:gd name="T22" fmla="*/ 846 w 4148"/>
              <a:gd name="T23" fmla="*/ 0 h 1"/>
              <a:gd name="T24" fmla="*/ 918 w 4148"/>
              <a:gd name="T25" fmla="*/ 0 h 1"/>
              <a:gd name="T26" fmla="*/ 989 w 4148"/>
              <a:gd name="T27" fmla="*/ 0 h 1"/>
              <a:gd name="T28" fmla="*/ 1060 w 4148"/>
              <a:gd name="T29" fmla="*/ 0 h 1"/>
              <a:gd name="T30" fmla="*/ 1131 w 4148"/>
              <a:gd name="T31" fmla="*/ 0 h 1"/>
              <a:gd name="T32" fmla="*/ 1202 w 4148"/>
              <a:gd name="T33" fmla="*/ 0 h 1"/>
              <a:gd name="T34" fmla="*/ 1273 w 4148"/>
              <a:gd name="T35" fmla="*/ 0 h 1"/>
              <a:gd name="T36" fmla="*/ 1344 w 4148"/>
              <a:gd name="T37" fmla="*/ 0 h 1"/>
              <a:gd name="T38" fmla="*/ 1416 w 4148"/>
              <a:gd name="T39" fmla="*/ 0 h 1"/>
              <a:gd name="T40" fmla="*/ 1487 w 4148"/>
              <a:gd name="T41" fmla="*/ 0 h 1"/>
              <a:gd name="T42" fmla="*/ 1558 w 4148"/>
              <a:gd name="T43" fmla="*/ 0 h 1"/>
              <a:gd name="T44" fmla="*/ 1629 w 4148"/>
              <a:gd name="T45" fmla="*/ 0 h 1"/>
              <a:gd name="T46" fmla="*/ 1700 w 4148"/>
              <a:gd name="T47" fmla="*/ 0 h 1"/>
              <a:gd name="T48" fmla="*/ 1771 w 4148"/>
              <a:gd name="T49" fmla="*/ 0 h 1"/>
              <a:gd name="T50" fmla="*/ 1842 w 4148"/>
              <a:gd name="T51" fmla="*/ 0 h 1"/>
              <a:gd name="T52" fmla="*/ 1913 w 4148"/>
              <a:gd name="T53" fmla="*/ 0 h 1"/>
              <a:gd name="T54" fmla="*/ 1985 w 4148"/>
              <a:gd name="T55" fmla="*/ 0 h 1"/>
              <a:gd name="T56" fmla="*/ 2056 w 4148"/>
              <a:gd name="T57" fmla="*/ 0 h 1"/>
              <a:gd name="T58" fmla="*/ 2127 w 4148"/>
              <a:gd name="T59" fmla="*/ 0 h 1"/>
              <a:gd name="T60" fmla="*/ 2198 w 4148"/>
              <a:gd name="T61" fmla="*/ 0 h 1"/>
              <a:gd name="T62" fmla="*/ 2269 w 4148"/>
              <a:gd name="T63" fmla="*/ 0 h 1"/>
              <a:gd name="T64" fmla="*/ 2340 w 4148"/>
              <a:gd name="T65" fmla="*/ 0 h 1"/>
              <a:gd name="T66" fmla="*/ 2411 w 4148"/>
              <a:gd name="T67" fmla="*/ 0 h 1"/>
              <a:gd name="T68" fmla="*/ 2483 w 4148"/>
              <a:gd name="T69" fmla="*/ 0 h 1"/>
              <a:gd name="T70" fmla="*/ 2554 w 4148"/>
              <a:gd name="T71" fmla="*/ 0 h 1"/>
              <a:gd name="T72" fmla="*/ 2625 w 4148"/>
              <a:gd name="T73" fmla="*/ 0 h 1"/>
              <a:gd name="T74" fmla="*/ 2696 w 4148"/>
              <a:gd name="T75" fmla="*/ 0 h 1"/>
              <a:gd name="T76" fmla="*/ 2767 w 4148"/>
              <a:gd name="T77" fmla="*/ 0 h 1"/>
              <a:gd name="T78" fmla="*/ 2838 w 4148"/>
              <a:gd name="T79" fmla="*/ 0 h 1"/>
              <a:gd name="T80" fmla="*/ 2909 w 4148"/>
              <a:gd name="T81" fmla="*/ 0 h 1"/>
              <a:gd name="T82" fmla="*/ 2980 w 4148"/>
              <a:gd name="T83" fmla="*/ 0 h 1"/>
              <a:gd name="T84" fmla="*/ 3052 w 4148"/>
              <a:gd name="T85" fmla="*/ 0 h 1"/>
              <a:gd name="T86" fmla="*/ 3123 w 4148"/>
              <a:gd name="T87" fmla="*/ 0 h 1"/>
              <a:gd name="T88" fmla="*/ 3194 w 4148"/>
              <a:gd name="T89" fmla="*/ 0 h 1"/>
              <a:gd name="T90" fmla="*/ 3265 w 4148"/>
              <a:gd name="T91" fmla="*/ 0 h 1"/>
              <a:gd name="T92" fmla="*/ 3336 w 4148"/>
              <a:gd name="T93" fmla="*/ 0 h 1"/>
              <a:gd name="T94" fmla="*/ 3407 w 4148"/>
              <a:gd name="T95" fmla="*/ 0 h 1"/>
              <a:gd name="T96" fmla="*/ 3478 w 4148"/>
              <a:gd name="T97" fmla="*/ 0 h 1"/>
              <a:gd name="T98" fmla="*/ 3549 w 4148"/>
              <a:gd name="T99" fmla="*/ 0 h 1"/>
              <a:gd name="T100" fmla="*/ 3621 w 4148"/>
              <a:gd name="T101" fmla="*/ 0 h 1"/>
              <a:gd name="T102" fmla="*/ 3692 w 4148"/>
              <a:gd name="T103" fmla="*/ 0 h 1"/>
              <a:gd name="T104" fmla="*/ 3763 w 4148"/>
              <a:gd name="T105" fmla="*/ 0 h 1"/>
              <a:gd name="T106" fmla="*/ 3834 w 4148"/>
              <a:gd name="T107" fmla="*/ 0 h 1"/>
              <a:gd name="T108" fmla="*/ 3905 w 4148"/>
              <a:gd name="T109" fmla="*/ 0 h 1"/>
              <a:gd name="T110" fmla="*/ 3976 w 4148"/>
              <a:gd name="T111" fmla="*/ 0 h 1"/>
              <a:gd name="T112" fmla="*/ 4047 w 4148"/>
              <a:gd name="T113" fmla="*/ 0 h 1"/>
              <a:gd name="T114" fmla="*/ 4119 w 4148"/>
              <a:gd name="T115" fmla="*/ 0 h 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4148" h="1">
                <a:moveTo>
                  <a:pt x="0" y="0"/>
                </a:moveTo>
                <a:lnTo>
                  <a:pt x="7" y="0"/>
                </a:lnTo>
                <a:lnTo>
                  <a:pt x="14" y="0"/>
                </a:lnTo>
                <a:lnTo>
                  <a:pt x="21" y="0"/>
                </a:lnTo>
                <a:lnTo>
                  <a:pt x="28" y="0"/>
                </a:lnTo>
                <a:lnTo>
                  <a:pt x="36" y="0"/>
                </a:lnTo>
                <a:lnTo>
                  <a:pt x="43" y="0"/>
                </a:lnTo>
                <a:lnTo>
                  <a:pt x="50" y="0"/>
                </a:lnTo>
                <a:lnTo>
                  <a:pt x="57" y="0"/>
                </a:lnTo>
                <a:lnTo>
                  <a:pt x="64" y="0"/>
                </a:lnTo>
                <a:lnTo>
                  <a:pt x="71" y="0"/>
                </a:lnTo>
                <a:lnTo>
                  <a:pt x="78" y="0"/>
                </a:lnTo>
                <a:lnTo>
                  <a:pt x="85" y="0"/>
                </a:lnTo>
                <a:lnTo>
                  <a:pt x="92" y="0"/>
                </a:lnTo>
                <a:lnTo>
                  <a:pt x="100" y="0"/>
                </a:lnTo>
                <a:lnTo>
                  <a:pt x="107" y="0"/>
                </a:lnTo>
                <a:lnTo>
                  <a:pt x="114" y="0"/>
                </a:lnTo>
                <a:lnTo>
                  <a:pt x="121" y="0"/>
                </a:lnTo>
                <a:lnTo>
                  <a:pt x="128" y="0"/>
                </a:lnTo>
                <a:lnTo>
                  <a:pt x="135" y="0"/>
                </a:lnTo>
                <a:lnTo>
                  <a:pt x="142" y="0"/>
                </a:lnTo>
                <a:lnTo>
                  <a:pt x="149" y="0"/>
                </a:lnTo>
                <a:lnTo>
                  <a:pt x="156" y="0"/>
                </a:lnTo>
                <a:lnTo>
                  <a:pt x="164" y="0"/>
                </a:lnTo>
                <a:lnTo>
                  <a:pt x="171" y="0"/>
                </a:lnTo>
                <a:lnTo>
                  <a:pt x="178" y="0"/>
                </a:lnTo>
                <a:lnTo>
                  <a:pt x="185" y="0"/>
                </a:lnTo>
                <a:lnTo>
                  <a:pt x="192" y="0"/>
                </a:lnTo>
                <a:lnTo>
                  <a:pt x="199" y="0"/>
                </a:lnTo>
                <a:lnTo>
                  <a:pt x="206" y="0"/>
                </a:lnTo>
                <a:lnTo>
                  <a:pt x="213" y="0"/>
                </a:lnTo>
                <a:lnTo>
                  <a:pt x="221" y="0"/>
                </a:lnTo>
                <a:lnTo>
                  <a:pt x="228" y="0"/>
                </a:lnTo>
                <a:lnTo>
                  <a:pt x="235" y="0"/>
                </a:lnTo>
                <a:lnTo>
                  <a:pt x="242" y="0"/>
                </a:lnTo>
                <a:lnTo>
                  <a:pt x="249" y="0"/>
                </a:lnTo>
                <a:lnTo>
                  <a:pt x="256" y="0"/>
                </a:lnTo>
                <a:lnTo>
                  <a:pt x="263" y="0"/>
                </a:lnTo>
                <a:lnTo>
                  <a:pt x="270" y="0"/>
                </a:lnTo>
                <a:lnTo>
                  <a:pt x="277" y="0"/>
                </a:lnTo>
                <a:lnTo>
                  <a:pt x="285" y="0"/>
                </a:lnTo>
                <a:lnTo>
                  <a:pt x="292" y="0"/>
                </a:lnTo>
                <a:lnTo>
                  <a:pt x="299" y="0"/>
                </a:lnTo>
                <a:lnTo>
                  <a:pt x="306" y="0"/>
                </a:lnTo>
                <a:lnTo>
                  <a:pt x="313" y="0"/>
                </a:lnTo>
                <a:lnTo>
                  <a:pt x="320" y="0"/>
                </a:lnTo>
                <a:lnTo>
                  <a:pt x="327" y="0"/>
                </a:lnTo>
                <a:lnTo>
                  <a:pt x="334" y="0"/>
                </a:lnTo>
                <a:lnTo>
                  <a:pt x="341" y="0"/>
                </a:lnTo>
                <a:lnTo>
                  <a:pt x="349" y="0"/>
                </a:lnTo>
                <a:lnTo>
                  <a:pt x="356" y="0"/>
                </a:lnTo>
                <a:lnTo>
                  <a:pt x="363" y="0"/>
                </a:lnTo>
                <a:lnTo>
                  <a:pt x="370" y="0"/>
                </a:lnTo>
                <a:lnTo>
                  <a:pt x="377" y="0"/>
                </a:lnTo>
                <a:lnTo>
                  <a:pt x="384" y="0"/>
                </a:lnTo>
                <a:lnTo>
                  <a:pt x="391" y="0"/>
                </a:lnTo>
                <a:lnTo>
                  <a:pt x="398" y="0"/>
                </a:lnTo>
                <a:lnTo>
                  <a:pt x="405" y="0"/>
                </a:lnTo>
                <a:lnTo>
                  <a:pt x="413" y="0"/>
                </a:lnTo>
                <a:lnTo>
                  <a:pt x="420" y="0"/>
                </a:lnTo>
                <a:lnTo>
                  <a:pt x="427" y="0"/>
                </a:lnTo>
                <a:lnTo>
                  <a:pt x="434" y="0"/>
                </a:lnTo>
                <a:lnTo>
                  <a:pt x="441" y="0"/>
                </a:lnTo>
                <a:lnTo>
                  <a:pt x="448" y="0"/>
                </a:lnTo>
                <a:lnTo>
                  <a:pt x="455" y="0"/>
                </a:lnTo>
                <a:lnTo>
                  <a:pt x="462" y="0"/>
                </a:lnTo>
                <a:lnTo>
                  <a:pt x="469" y="0"/>
                </a:lnTo>
                <a:lnTo>
                  <a:pt x="477" y="0"/>
                </a:lnTo>
                <a:lnTo>
                  <a:pt x="484" y="0"/>
                </a:lnTo>
                <a:lnTo>
                  <a:pt x="491" y="0"/>
                </a:lnTo>
                <a:lnTo>
                  <a:pt x="498" y="0"/>
                </a:lnTo>
                <a:lnTo>
                  <a:pt x="505" y="0"/>
                </a:lnTo>
                <a:lnTo>
                  <a:pt x="512" y="0"/>
                </a:lnTo>
                <a:lnTo>
                  <a:pt x="519" y="0"/>
                </a:lnTo>
                <a:lnTo>
                  <a:pt x="526" y="0"/>
                </a:lnTo>
                <a:lnTo>
                  <a:pt x="533" y="0"/>
                </a:lnTo>
                <a:lnTo>
                  <a:pt x="541" y="0"/>
                </a:lnTo>
                <a:lnTo>
                  <a:pt x="548" y="0"/>
                </a:lnTo>
                <a:lnTo>
                  <a:pt x="555" y="0"/>
                </a:lnTo>
                <a:lnTo>
                  <a:pt x="562" y="0"/>
                </a:lnTo>
                <a:lnTo>
                  <a:pt x="569" y="0"/>
                </a:lnTo>
                <a:lnTo>
                  <a:pt x="576" y="0"/>
                </a:lnTo>
                <a:lnTo>
                  <a:pt x="583" y="0"/>
                </a:lnTo>
                <a:lnTo>
                  <a:pt x="590" y="0"/>
                </a:lnTo>
                <a:lnTo>
                  <a:pt x="598" y="0"/>
                </a:lnTo>
                <a:lnTo>
                  <a:pt x="605" y="0"/>
                </a:lnTo>
                <a:lnTo>
                  <a:pt x="612" y="0"/>
                </a:lnTo>
                <a:lnTo>
                  <a:pt x="619" y="0"/>
                </a:lnTo>
                <a:lnTo>
                  <a:pt x="626" y="0"/>
                </a:lnTo>
                <a:lnTo>
                  <a:pt x="633" y="0"/>
                </a:lnTo>
                <a:lnTo>
                  <a:pt x="640" y="0"/>
                </a:lnTo>
                <a:lnTo>
                  <a:pt x="647" y="0"/>
                </a:lnTo>
                <a:lnTo>
                  <a:pt x="654" y="0"/>
                </a:lnTo>
                <a:lnTo>
                  <a:pt x="662" y="0"/>
                </a:lnTo>
                <a:lnTo>
                  <a:pt x="669" y="0"/>
                </a:lnTo>
                <a:lnTo>
                  <a:pt x="676" y="0"/>
                </a:lnTo>
                <a:lnTo>
                  <a:pt x="683" y="0"/>
                </a:lnTo>
                <a:lnTo>
                  <a:pt x="690" y="0"/>
                </a:lnTo>
                <a:lnTo>
                  <a:pt x="697" y="0"/>
                </a:lnTo>
                <a:lnTo>
                  <a:pt x="704" y="0"/>
                </a:lnTo>
                <a:lnTo>
                  <a:pt x="711" y="0"/>
                </a:lnTo>
                <a:lnTo>
                  <a:pt x="718" y="0"/>
                </a:lnTo>
                <a:lnTo>
                  <a:pt x="726" y="0"/>
                </a:lnTo>
                <a:lnTo>
                  <a:pt x="733" y="0"/>
                </a:lnTo>
                <a:lnTo>
                  <a:pt x="740" y="0"/>
                </a:lnTo>
                <a:lnTo>
                  <a:pt x="747" y="0"/>
                </a:lnTo>
                <a:lnTo>
                  <a:pt x="754" y="0"/>
                </a:lnTo>
                <a:lnTo>
                  <a:pt x="761" y="0"/>
                </a:lnTo>
                <a:lnTo>
                  <a:pt x="768" y="0"/>
                </a:lnTo>
                <a:lnTo>
                  <a:pt x="775" y="0"/>
                </a:lnTo>
                <a:lnTo>
                  <a:pt x="782" y="0"/>
                </a:lnTo>
                <a:lnTo>
                  <a:pt x="790" y="0"/>
                </a:lnTo>
                <a:lnTo>
                  <a:pt x="797" y="0"/>
                </a:lnTo>
                <a:lnTo>
                  <a:pt x="804" y="0"/>
                </a:lnTo>
                <a:lnTo>
                  <a:pt x="811" y="0"/>
                </a:lnTo>
                <a:lnTo>
                  <a:pt x="818" y="0"/>
                </a:lnTo>
                <a:lnTo>
                  <a:pt x="825" y="0"/>
                </a:lnTo>
                <a:lnTo>
                  <a:pt x="832" y="0"/>
                </a:lnTo>
                <a:lnTo>
                  <a:pt x="839" y="0"/>
                </a:lnTo>
                <a:lnTo>
                  <a:pt x="846" y="0"/>
                </a:lnTo>
                <a:lnTo>
                  <a:pt x="854" y="0"/>
                </a:lnTo>
                <a:lnTo>
                  <a:pt x="861" y="0"/>
                </a:lnTo>
                <a:lnTo>
                  <a:pt x="868" y="0"/>
                </a:lnTo>
                <a:lnTo>
                  <a:pt x="875" y="0"/>
                </a:lnTo>
                <a:lnTo>
                  <a:pt x="882" y="0"/>
                </a:lnTo>
                <a:lnTo>
                  <a:pt x="889" y="0"/>
                </a:lnTo>
                <a:lnTo>
                  <a:pt x="896" y="0"/>
                </a:lnTo>
                <a:lnTo>
                  <a:pt x="903" y="0"/>
                </a:lnTo>
                <a:lnTo>
                  <a:pt x="910" y="0"/>
                </a:lnTo>
                <a:lnTo>
                  <a:pt x="918" y="0"/>
                </a:lnTo>
                <a:lnTo>
                  <a:pt x="925" y="0"/>
                </a:lnTo>
                <a:lnTo>
                  <a:pt x="932" y="0"/>
                </a:lnTo>
                <a:lnTo>
                  <a:pt x="939" y="0"/>
                </a:lnTo>
                <a:lnTo>
                  <a:pt x="946" y="0"/>
                </a:lnTo>
                <a:lnTo>
                  <a:pt x="953" y="0"/>
                </a:lnTo>
                <a:lnTo>
                  <a:pt x="960" y="0"/>
                </a:lnTo>
                <a:lnTo>
                  <a:pt x="967" y="0"/>
                </a:lnTo>
                <a:lnTo>
                  <a:pt x="975" y="0"/>
                </a:lnTo>
                <a:lnTo>
                  <a:pt x="982" y="0"/>
                </a:lnTo>
                <a:lnTo>
                  <a:pt x="989" y="0"/>
                </a:lnTo>
                <a:lnTo>
                  <a:pt x="996" y="0"/>
                </a:lnTo>
                <a:lnTo>
                  <a:pt x="1003" y="0"/>
                </a:lnTo>
                <a:lnTo>
                  <a:pt x="1010" y="0"/>
                </a:lnTo>
                <a:lnTo>
                  <a:pt x="1017" y="0"/>
                </a:lnTo>
                <a:lnTo>
                  <a:pt x="1024" y="0"/>
                </a:lnTo>
                <a:lnTo>
                  <a:pt x="1031" y="0"/>
                </a:lnTo>
                <a:lnTo>
                  <a:pt x="1039" y="0"/>
                </a:lnTo>
                <a:lnTo>
                  <a:pt x="1046" y="0"/>
                </a:lnTo>
                <a:lnTo>
                  <a:pt x="1053" y="0"/>
                </a:lnTo>
                <a:lnTo>
                  <a:pt x="1060" y="0"/>
                </a:lnTo>
                <a:lnTo>
                  <a:pt x="1067" y="0"/>
                </a:lnTo>
                <a:lnTo>
                  <a:pt x="1074" y="0"/>
                </a:lnTo>
                <a:lnTo>
                  <a:pt x="1081" y="0"/>
                </a:lnTo>
                <a:lnTo>
                  <a:pt x="1088" y="0"/>
                </a:lnTo>
                <a:lnTo>
                  <a:pt x="1095" y="0"/>
                </a:lnTo>
                <a:lnTo>
                  <a:pt x="1103" y="0"/>
                </a:lnTo>
                <a:lnTo>
                  <a:pt x="1110" y="0"/>
                </a:lnTo>
                <a:lnTo>
                  <a:pt x="1117" y="0"/>
                </a:lnTo>
                <a:lnTo>
                  <a:pt x="1124" y="0"/>
                </a:lnTo>
                <a:lnTo>
                  <a:pt x="1131" y="0"/>
                </a:lnTo>
                <a:lnTo>
                  <a:pt x="1138" y="0"/>
                </a:lnTo>
                <a:lnTo>
                  <a:pt x="1145" y="0"/>
                </a:lnTo>
                <a:lnTo>
                  <a:pt x="1152" y="0"/>
                </a:lnTo>
                <a:lnTo>
                  <a:pt x="1159" y="0"/>
                </a:lnTo>
                <a:lnTo>
                  <a:pt x="1167" y="0"/>
                </a:lnTo>
                <a:lnTo>
                  <a:pt x="1174" y="0"/>
                </a:lnTo>
                <a:lnTo>
                  <a:pt x="1181" y="0"/>
                </a:lnTo>
                <a:lnTo>
                  <a:pt x="1188" y="0"/>
                </a:lnTo>
                <a:lnTo>
                  <a:pt x="1195" y="0"/>
                </a:lnTo>
                <a:lnTo>
                  <a:pt x="1202" y="0"/>
                </a:lnTo>
                <a:lnTo>
                  <a:pt x="1209" y="0"/>
                </a:lnTo>
                <a:lnTo>
                  <a:pt x="1216" y="0"/>
                </a:lnTo>
                <a:lnTo>
                  <a:pt x="1223" y="0"/>
                </a:lnTo>
                <a:lnTo>
                  <a:pt x="1231" y="0"/>
                </a:lnTo>
                <a:lnTo>
                  <a:pt x="1238" y="0"/>
                </a:lnTo>
                <a:lnTo>
                  <a:pt x="1245" y="0"/>
                </a:lnTo>
                <a:lnTo>
                  <a:pt x="1252" y="0"/>
                </a:lnTo>
                <a:lnTo>
                  <a:pt x="1259" y="0"/>
                </a:lnTo>
                <a:lnTo>
                  <a:pt x="1266" y="0"/>
                </a:lnTo>
                <a:lnTo>
                  <a:pt x="1273" y="0"/>
                </a:lnTo>
                <a:lnTo>
                  <a:pt x="1280" y="0"/>
                </a:lnTo>
                <a:lnTo>
                  <a:pt x="1287" y="0"/>
                </a:lnTo>
                <a:lnTo>
                  <a:pt x="1295" y="0"/>
                </a:lnTo>
                <a:lnTo>
                  <a:pt x="1302" y="0"/>
                </a:lnTo>
                <a:lnTo>
                  <a:pt x="1309" y="0"/>
                </a:lnTo>
                <a:lnTo>
                  <a:pt x="1316" y="0"/>
                </a:lnTo>
                <a:lnTo>
                  <a:pt x="1323" y="0"/>
                </a:lnTo>
                <a:lnTo>
                  <a:pt x="1330" y="0"/>
                </a:lnTo>
                <a:lnTo>
                  <a:pt x="1337" y="0"/>
                </a:lnTo>
                <a:lnTo>
                  <a:pt x="1344" y="0"/>
                </a:lnTo>
                <a:lnTo>
                  <a:pt x="1352" y="0"/>
                </a:lnTo>
                <a:lnTo>
                  <a:pt x="1359" y="0"/>
                </a:lnTo>
                <a:lnTo>
                  <a:pt x="1366" y="0"/>
                </a:lnTo>
                <a:lnTo>
                  <a:pt x="1373" y="0"/>
                </a:lnTo>
                <a:lnTo>
                  <a:pt x="1380" y="0"/>
                </a:lnTo>
                <a:lnTo>
                  <a:pt x="1387" y="0"/>
                </a:lnTo>
                <a:lnTo>
                  <a:pt x="1394" y="0"/>
                </a:lnTo>
                <a:lnTo>
                  <a:pt x="1401" y="0"/>
                </a:lnTo>
                <a:lnTo>
                  <a:pt x="1408" y="0"/>
                </a:lnTo>
                <a:lnTo>
                  <a:pt x="1416" y="0"/>
                </a:lnTo>
                <a:lnTo>
                  <a:pt x="1423" y="0"/>
                </a:lnTo>
                <a:lnTo>
                  <a:pt x="1430" y="0"/>
                </a:lnTo>
                <a:lnTo>
                  <a:pt x="1437" y="0"/>
                </a:lnTo>
                <a:lnTo>
                  <a:pt x="1444" y="0"/>
                </a:lnTo>
                <a:lnTo>
                  <a:pt x="1451" y="0"/>
                </a:lnTo>
                <a:lnTo>
                  <a:pt x="1458" y="0"/>
                </a:lnTo>
                <a:lnTo>
                  <a:pt x="1465" y="0"/>
                </a:lnTo>
                <a:lnTo>
                  <a:pt x="1472" y="0"/>
                </a:lnTo>
                <a:lnTo>
                  <a:pt x="1480" y="0"/>
                </a:lnTo>
                <a:lnTo>
                  <a:pt x="1487" y="0"/>
                </a:lnTo>
                <a:lnTo>
                  <a:pt x="1494" y="0"/>
                </a:lnTo>
                <a:lnTo>
                  <a:pt x="1501" y="0"/>
                </a:lnTo>
                <a:lnTo>
                  <a:pt x="1508" y="0"/>
                </a:lnTo>
                <a:lnTo>
                  <a:pt x="1515" y="0"/>
                </a:lnTo>
                <a:lnTo>
                  <a:pt x="1522" y="0"/>
                </a:lnTo>
                <a:lnTo>
                  <a:pt x="1529" y="0"/>
                </a:lnTo>
                <a:lnTo>
                  <a:pt x="1536" y="0"/>
                </a:lnTo>
                <a:lnTo>
                  <a:pt x="1544" y="0"/>
                </a:lnTo>
                <a:lnTo>
                  <a:pt x="1551" y="0"/>
                </a:lnTo>
                <a:lnTo>
                  <a:pt x="1558" y="0"/>
                </a:lnTo>
                <a:lnTo>
                  <a:pt x="1565" y="0"/>
                </a:lnTo>
                <a:lnTo>
                  <a:pt x="1572" y="0"/>
                </a:lnTo>
                <a:lnTo>
                  <a:pt x="1579" y="0"/>
                </a:lnTo>
                <a:lnTo>
                  <a:pt x="1586" y="0"/>
                </a:lnTo>
                <a:lnTo>
                  <a:pt x="1593" y="0"/>
                </a:lnTo>
                <a:lnTo>
                  <a:pt x="1600" y="0"/>
                </a:lnTo>
                <a:lnTo>
                  <a:pt x="1608" y="0"/>
                </a:lnTo>
                <a:lnTo>
                  <a:pt x="1615" y="0"/>
                </a:lnTo>
                <a:lnTo>
                  <a:pt x="1622" y="0"/>
                </a:lnTo>
                <a:lnTo>
                  <a:pt x="1629" y="0"/>
                </a:lnTo>
                <a:lnTo>
                  <a:pt x="1636" y="0"/>
                </a:lnTo>
                <a:lnTo>
                  <a:pt x="1643" y="0"/>
                </a:lnTo>
                <a:lnTo>
                  <a:pt x="1650" y="0"/>
                </a:lnTo>
                <a:lnTo>
                  <a:pt x="1657" y="0"/>
                </a:lnTo>
                <a:lnTo>
                  <a:pt x="1664" y="0"/>
                </a:lnTo>
                <a:lnTo>
                  <a:pt x="1672" y="0"/>
                </a:lnTo>
                <a:lnTo>
                  <a:pt x="1679" y="0"/>
                </a:lnTo>
                <a:lnTo>
                  <a:pt x="1686" y="0"/>
                </a:lnTo>
                <a:lnTo>
                  <a:pt x="1693" y="0"/>
                </a:lnTo>
                <a:lnTo>
                  <a:pt x="1700" y="0"/>
                </a:lnTo>
                <a:lnTo>
                  <a:pt x="1707" y="0"/>
                </a:lnTo>
                <a:lnTo>
                  <a:pt x="1714" y="0"/>
                </a:lnTo>
                <a:lnTo>
                  <a:pt x="1721" y="0"/>
                </a:lnTo>
                <a:lnTo>
                  <a:pt x="1729" y="0"/>
                </a:lnTo>
                <a:lnTo>
                  <a:pt x="1736" y="0"/>
                </a:lnTo>
                <a:lnTo>
                  <a:pt x="1743" y="0"/>
                </a:lnTo>
                <a:lnTo>
                  <a:pt x="1750" y="0"/>
                </a:lnTo>
                <a:lnTo>
                  <a:pt x="1757" y="0"/>
                </a:lnTo>
                <a:lnTo>
                  <a:pt x="1764" y="0"/>
                </a:lnTo>
                <a:lnTo>
                  <a:pt x="1771" y="0"/>
                </a:lnTo>
                <a:lnTo>
                  <a:pt x="1778" y="0"/>
                </a:lnTo>
                <a:lnTo>
                  <a:pt x="1785" y="0"/>
                </a:lnTo>
                <a:lnTo>
                  <a:pt x="1793" y="0"/>
                </a:lnTo>
                <a:lnTo>
                  <a:pt x="1800" y="0"/>
                </a:lnTo>
                <a:lnTo>
                  <a:pt x="1807" y="0"/>
                </a:lnTo>
                <a:lnTo>
                  <a:pt x="1814" y="0"/>
                </a:lnTo>
                <a:lnTo>
                  <a:pt x="1821" y="0"/>
                </a:lnTo>
                <a:lnTo>
                  <a:pt x="1828" y="0"/>
                </a:lnTo>
                <a:lnTo>
                  <a:pt x="1835" y="0"/>
                </a:lnTo>
                <a:lnTo>
                  <a:pt x="1842" y="0"/>
                </a:lnTo>
                <a:lnTo>
                  <a:pt x="1849" y="0"/>
                </a:lnTo>
                <a:lnTo>
                  <a:pt x="1857" y="0"/>
                </a:lnTo>
                <a:lnTo>
                  <a:pt x="1864" y="0"/>
                </a:lnTo>
                <a:lnTo>
                  <a:pt x="1871" y="0"/>
                </a:lnTo>
                <a:lnTo>
                  <a:pt x="1878" y="0"/>
                </a:lnTo>
                <a:lnTo>
                  <a:pt x="1885" y="0"/>
                </a:lnTo>
                <a:lnTo>
                  <a:pt x="1892" y="0"/>
                </a:lnTo>
                <a:lnTo>
                  <a:pt x="1899" y="0"/>
                </a:lnTo>
                <a:lnTo>
                  <a:pt x="1906" y="0"/>
                </a:lnTo>
                <a:lnTo>
                  <a:pt x="1913" y="0"/>
                </a:lnTo>
                <a:lnTo>
                  <a:pt x="1921" y="0"/>
                </a:lnTo>
                <a:lnTo>
                  <a:pt x="1928" y="0"/>
                </a:lnTo>
                <a:lnTo>
                  <a:pt x="1935" y="0"/>
                </a:lnTo>
                <a:lnTo>
                  <a:pt x="1942" y="0"/>
                </a:lnTo>
                <a:lnTo>
                  <a:pt x="1949" y="0"/>
                </a:lnTo>
                <a:lnTo>
                  <a:pt x="1956" y="0"/>
                </a:lnTo>
                <a:lnTo>
                  <a:pt x="1963" y="0"/>
                </a:lnTo>
                <a:lnTo>
                  <a:pt x="1970" y="0"/>
                </a:lnTo>
                <a:lnTo>
                  <a:pt x="1977" y="0"/>
                </a:lnTo>
                <a:lnTo>
                  <a:pt x="1985" y="0"/>
                </a:lnTo>
                <a:lnTo>
                  <a:pt x="1992" y="0"/>
                </a:lnTo>
                <a:lnTo>
                  <a:pt x="1999" y="0"/>
                </a:lnTo>
                <a:lnTo>
                  <a:pt x="2006" y="0"/>
                </a:lnTo>
                <a:lnTo>
                  <a:pt x="2013" y="0"/>
                </a:lnTo>
                <a:lnTo>
                  <a:pt x="2020" y="0"/>
                </a:lnTo>
                <a:lnTo>
                  <a:pt x="2027" y="0"/>
                </a:lnTo>
                <a:lnTo>
                  <a:pt x="2034" y="0"/>
                </a:lnTo>
                <a:lnTo>
                  <a:pt x="2041" y="0"/>
                </a:lnTo>
                <a:lnTo>
                  <a:pt x="2049" y="0"/>
                </a:lnTo>
                <a:lnTo>
                  <a:pt x="2056" y="0"/>
                </a:lnTo>
                <a:lnTo>
                  <a:pt x="2063" y="0"/>
                </a:lnTo>
                <a:lnTo>
                  <a:pt x="2070" y="0"/>
                </a:lnTo>
                <a:lnTo>
                  <a:pt x="2077" y="0"/>
                </a:lnTo>
                <a:lnTo>
                  <a:pt x="2084" y="0"/>
                </a:lnTo>
                <a:lnTo>
                  <a:pt x="2091" y="0"/>
                </a:lnTo>
                <a:lnTo>
                  <a:pt x="2098" y="0"/>
                </a:lnTo>
                <a:lnTo>
                  <a:pt x="2106" y="0"/>
                </a:lnTo>
                <a:lnTo>
                  <a:pt x="2113" y="0"/>
                </a:lnTo>
                <a:lnTo>
                  <a:pt x="2120" y="0"/>
                </a:lnTo>
                <a:lnTo>
                  <a:pt x="2127" y="0"/>
                </a:lnTo>
                <a:lnTo>
                  <a:pt x="2134" y="0"/>
                </a:lnTo>
                <a:lnTo>
                  <a:pt x="2141" y="0"/>
                </a:lnTo>
                <a:lnTo>
                  <a:pt x="2148" y="0"/>
                </a:lnTo>
                <a:lnTo>
                  <a:pt x="2155" y="0"/>
                </a:lnTo>
                <a:lnTo>
                  <a:pt x="2162" y="0"/>
                </a:lnTo>
                <a:lnTo>
                  <a:pt x="2170" y="0"/>
                </a:lnTo>
                <a:lnTo>
                  <a:pt x="2177" y="0"/>
                </a:lnTo>
                <a:lnTo>
                  <a:pt x="2184" y="0"/>
                </a:lnTo>
                <a:lnTo>
                  <a:pt x="2191" y="0"/>
                </a:lnTo>
                <a:lnTo>
                  <a:pt x="2198" y="0"/>
                </a:lnTo>
                <a:lnTo>
                  <a:pt x="2205" y="0"/>
                </a:lnTo>
                <a:lnTo>
                  <a:pt x="2212" y="0"/>
                </a:lnTo>
                <a:lnTo>
                  <a:pt x="2219" y="0"/>
                </a:lnTo>
                <a:lnTo>
                  <a:pt x="2226" y="0"/>
                </a:lnTo>
                <a:lnTo>
                  <a:pt x="2234" y="0"/>
                </a:lnTo>
                <a:lnTo>
                  <a:pt x="2241" y="0"/>
                </a:lnTo>
                <a:lnTo>
                  <a:pt x="2248" y="0"/>
                </a:lnTo>
                <a:lnTo>
                  <a:pt x="2255" y="0"/>
                </a:lnTo>
                <a:lnTo>
                  <a:pt x="2262" y="0"/>
                </a:lnTo>
                <a:lnTo>
                  <a:pt x="2269" y="0"/>
                </a:lnTo>
                <a:lnTo>
                  <a:pt x="2276" y="0"/>
                </a:lnTo>
                <a:lnTo>
                  <a:pt x="2283" y="0"/>
                </a:lnTo>
                <a:lnTo>
                  <a:pt x="2290" y="0"/>
                </a:lnTo>
                <a:lnTo>
                  <a:pt x="2298" y="0"/>
                </a:lnTo>
                <a:lnTo>
                  <a:pt x="2305" y="0"/>
                </a:lnTo>
                <a:lnTo>
                  <a:pt x="2312" y="0"/>
                </a:lnTo>
                <a:lnTo>
                  <a:pt x="2319" y="0"/>
                </a:lnTo>
                <a:lnTo>
                  <a:pt x="2326" y="0"/>
                </a:lnTo>
                <a:lnTo>
                  <a:pt x="2333" y="0"/>
                </a:lnTo>
                <a:lnTo>
                  <a:pt x="2340" y="0"/>
                </a:lnTo>
                <a:lnTo>
                  <a:pt x="2347" y="0"/>
                </a:lnTo>
                <a:lnTo>
                  <a:pt x="2354" y="0"/>
                </a:lnTo>
                <a:lnTo>
                  <a:pt x="2362" y="0"/>
                </a:lnTo>
                <a:lnTo>
                  <a:pt x="2369" y="0"/>
                </a:lnTo>
                <a:lnTo>
                  <a:pt x="2376" y="0"/>
                </a:lnTo>
                <a:lnTo>
                  <a:pt x="2383" y="0"/>
                </a:lnTo>
                <a:lnTo>
                  <a:pt x="2390" y="0"/>
                </a:lnTo>
                <a:lnTo>
                  <a:pt x="2397" y="0"/>
                </a:lnTo>
                <a:lnTo>
                  <a:pt x="2404" y="0"/>
                </a:lnTo>
                <a:lnTo>
                  <a:pt x="2411" y="0"/>
                </a:lnTo>
                <a:lnTo>
                  <a:pt x="2418" y="0"/>
                </a:lnTo>
                <a:lnTo>
                  <a:pt x="2426" y="0"/>
                </a:lnTo>
                <a:lnTo>
                  <a:pt x="2433" y="0"/>
                </a:lnTo>
                <a:lnTo>
                  <a:pt x="2440" y="0"/>
                </a:lnTo>
                <a:lnTo>
                  <a:pt x="2447" y="0"/>
                </a:lnTo>
                <a:lnTo>
                  <a:pt x="2454" y="0"/>
                </a:lnTo>
                <a:lnTo>
                  <a:pt x="2461" y="0"/>
                </a:lnTo>
                <a:lnTo>
                  <a:pt x="2468" y="0"/>
                </a:lnTo>
                <a:lnTo>
                  <a:pt x="2475" y="0"/>
                </a:lnTo>
                <a:lnTo>
                  <a:pt x="2483" y="0"/>
                </a:lnTo>
                <a:lnTo>
                  <a:pt x="2490" y="0"/>
                </a:lnTo>
                <a:lnTo>
                  <a:pt x="2497" y="0"/>
                </a:lnTo>
                <a:lnTo>
                  <a:pt x="2504" y="0"/>
                </a:lnTo>
                <a:lnTo>
                  <a:pt x="2511" y="0"/>
                </a:lnTo>
                <a:lnTo>
                  <a:pt x="2518" y="0"/>
                </a:lnTo>
                <a:lnTo>
                  <a:pt x="2525" y="0"/>
                </a:lnTo>
                <a:lnTo>
                  <a:pt x="2532" y="0"/>
                </a:lnTo>
                <a:lnTo>
                  <a:pt x="2539" y="0"/>
                </a:lnTo>
                <a:lnTo>
                  <a:pt x="2547" y="0"/>
                </a:lnTo>
                <a:lnTo>
                  <a:pt x="2554" y="0"/>
                </a:lnTo>
                <a:lnTo>
                  <a:pt x="2561" y="0"/>
                </a:lnTo>
                <a:lnTo>
                  <a:pt x="2568" y="0"/>
                </a:lnTo>
                <a:lnTo>
                  <a:pt x="2575" y="0"/>
                </a:lnTo>
                <a:lnTo>
                  <a:pt x="2582" y="0"/>
                </a:lnTo>
                <a:lnTo>
                  <a:pt x="2589" y="0"/>
                </a:lnTo>
                <a:lnTo>
                  <a:pt x="2596" y="0"/>
                </a:lnTo>
                <a:lnTo>
                  <a:pt x="2603" y="0"/>
                </a:lnTo>
                <a:lnTo>
                  <a:pt x="2611" y="0"/>
                </a:lnTo>
                <a:lnTo>
                  <a:pt x="2618" y="0"/>
                </a:lnTo>
                <a:lnTo>
                  <a:pt x="2625" y="0"/>
                </a:lnTo>
                <a:lnTo>
                  <a:pt x="2632" y="0"/>
                </a:lnTo>
                <a:lnTo>
                  <a:pt x="2639" y="0"/>
                </a:lnTo>
                <a:lnTo>
                  <a:pt x="2646" y="0"/>
                </a:lnTo>
                <a:lnTo>
                  <a:pt x="2653" y="0"/>
                </a:lnTo>
                <a:lnTo>
                  <a:pt x="2660" y="0"/>
                </a:lnTo>
                <a:lnTo>
                  <a:pt x="2667" y="0"/>
                </a:lnTo>
                <a:lnTo>
                  <a:pt x="2675" y="0"/>
                </a:lnTo>
                <a:lnTo>
                  <a:pt x="2682" y="0"/>
                </a:lnTo>
                <a:lnTo>
                  <a:pt x="2689" y="0"/>
                </a:lnTo>
                <a:lnTo>
                  <a:pt x="2696" y="0"/>
                </a:lnTo>
                <a:lnTo>
                  <a:pt x="2703" y="0"/>
                </a:lnTo>
                <a:lnTo>
                  <a:pt x="2710" y="0"/>
                </a:lnTo>
                <a:lnTo>
                  <a:pt x="2717" y="0"/>
                </a:lnTo>
                <a:lnTo>
                  <a:pt x="2724" y="0"/>
                </a:lnTo>
                <a:lnTo>
                  <a:pt x="2731" y="0"/>
                </a:lnTo>
                <a:lnTo>
                  <a:pt x="2739" y="0"/>
                </a:lnTo>
                <a:lnTo>
                  <a:pt x="2746" y="0"/>
                </a:lnTo>
                <a:lnTo>
                  <a:pt x="2753" y="0"/>
                </a:lnTo>
                <a:lnTo>
                  <a:pt x="2760" y="0"/>
                </a:lnTo>
                <a:lnTo>
                  <a:pt x="2767" y="0"/>
                </a:lnTo>
                <a:lnTo>
                  <a:pt x="2774" y="0"/>
                </a:lnTo>
                <a:lnTo>
                  <a:pt x="2781" y="0"/>
                </a:lnTo>
                <a:lnTo>
                  <a:pt x="2788" y="0"/>
                </a:lnTo>
                <a:lnTo>
                  <a:pt x="2795" y="0"/>
                </a:lnTo>
                <a:lnTo>
                  <a:pt x="2803" y="0"/>
                </a:lnTo>
                <a:lnTo>
                  <a:pt x="2810" y="0"/>
                </a:lnTo>
                <a:lnTo>
                  <a:pt x="2817" y="0"/>
                </a:lnTo>
                <a:lnTo>
                  <a:pt x="2824" y="0"/>
                </a:lnTo>
                <a:lnTo>
                  <a:pt x="2831" y="0"/>
                </a:lnTo>
                <a:lnTo>
                  <a:pt x="2838" y="0"/>
                </a:lnTo>
                <a:lnTo>
                  <a:pt x="2845" y="0"/>
                </a:lnTo>
                <a:lnTo>
                  <a:pt x="2852" y="0"/>
                </a:lnTo>
                <a:lnTo>
                  <a:pt x="2860" y="0"/>
                </a:lnTo>
                <a:lnTo>
                  <a:pt x="2867" y="0"/>
                </a:lnTo>
                <a:lnTo>
                  <a:pt x="2874" y="0"/>
                </a:lnTo>
                <a:lnTo>
                  <a:pt x="2881" y="0"/>
                </a:lnTo>
                <a:lnTo>
                  <a:pt x="2888" y="0"/>
                </a:lnTo>
                <a:lnTo>
                  <a:pt x="2895" y="0"/>
                </a:lnTo>
                <a:lnTo>
                  <a:pt x="2902" y="0"/>
                </a:lnTo>
                <a:lnTo>
                  <a:pt x="2909" y="0"/>
                </a:lnTo>
                <a:lnTo>
                  <a:pt x="2916" y="0"/>
                </a:lnTo>
                <a:lnTo>
                  <a:pt x="2924" y="0"/>
                </a:lnTo>
                <a:lnTo>
                  <a:pt x="2931" y="0"/>
                </a:lnTo>
                <a:lnTo>
                  <a:pt x="2938" y="0"/>
                </a:lnTo>
                <a:lnTo>
                  <a:pt x="2945" y="0"/>
                </a:lnTo>
                <a:lnTo>
                  <a:pt x="2952" y="0"/>
                </a:lnTo>
                <a:lnTo>
                  <a:pt x="2959" y="0"/>
                </a:lnTo>
                <a:lnTo>
                  <a:pt x="2966" y="0"/>
                </a:lnTo>
                <a:lnTo>
                  <a:pt x="2973" y="0"/>
                </a:lnTo>
                <a:lnTo>
                  <a:pt x="2980" y="0"/>
                </a:lnTo>
                <a:lnTo>
                  <a:pt x="2988" y="0"/>
                </a:lnTo>
                <a:lnTo>
                  <a:pt x="2995" y="0"/>
                </a:lnTo>
                <a:lnTo>
                  <a:pt x="3002" y="0"/>
                </a:lnTo>
                <a:lnTo>
                  <a:pt x="3009" y="0"/>
                </a:lnTo>
                <a:lnTo>
                  <a:pt x="3016" y="0"/>
                </a:lnTo>
                <a:lnTo>
                  <a:pt x="3023" y="0"/>
                </a:lnTo>
                <a:lnTo>
                  <a:pt x="3030" y="0"/>
                </a:lnTo>
                <a:lnTo>
                  <a:pt x="3037" y="0"/>
                </a:lnTo>
                <a:lnTo>
                  <a:pt x="3044" y="0"/>
                </a:lnTo>
                <a:lnTo>
                  <a:pt x="3052" y="0"/>
                </a:lnTo>
                <a:lnTo>
                  <a:pt x="3059" y="0"/>
                </a:lnTo>
                <a:lnTo>
                  <a:pt x="3066" y="0"/>
                </a:lnTo>
                <a:lnTo>
                  <a:pt x="3073" y="0"/>
                </a:lnTo>
                <a:lnTo>
                  <a:pt x="3080" y="0"/>
                </a:lnTo>
                <a:lnTo>
                  <a:pt x="3087" y="0"/>
                </a:lnTo>
                <a:lnTo>
                  <a:pt x="3094" y="0"/>
                </a:lnTo>
                <a:lnTo>
                  <a:pt x="3101" y="0"/>
                </a:lnTo>
                <a:lnTo>
                  <a:pt x="3108" y="0"/>
                </a:lnTo>
                <a:lnTo>
                  <a:pt x="3116" y="0"/>
                </a:lnTo>
                <a:lnTo>
                  <a:pt x="3123" y="0"/>
                </a:lnTo>
                <a:lnTo>
                  <a:pt x="3130" y="0"/>
                </a:lnTo>
                <a:lnTo>
                  <a:pt x="3137" y="0"/>
                </a:lnTo>
                <a:lnTo>
                  <a:pt x="3144" y="0"/>
                </a:lnTo>
                <a:lnTo>
                  <a:pt x="3151" y="0"/>
                </a:lnTo>
                <a:lnTo>
                  <a:pt x="3158" y="0"/>
                </a:lnTo>
                <a:lnTo>
                  <a:pt x="3165" y="0"/>
                </a:lnTo>
                <a:lnTo>
                  <a:pt x="3172" y="0"/>
                </a:lnTo>
                <a:lnTo>
                  <a:pt x="3180" y="0"/>
                </a:lnTo>
                <a:lnTo>
                  <a:pt x="3187" y="0"/>
                </a:lnTo>
                <a:lnTo>
                  <a:pt x="3194" y="0"/>
                </a:lnTo>
                <a:lnTo>
                  <a:pt x="3201" y="0"/>
                </a:lnTo>
                <a:lnTo>
                  <a:pt x="3208" y="0"/>
                </a:lnTo>
                <a:lnTo>
                  <a:pt x="3215" y="0"/>
                </a:lnTo>
                <a:lnTo>
                  <a:pt x="3222" y="0"/>
                </a:lnTo>
                <a:lnTo>
                  <a:pt x="3229" y="0"/>
                </a:lnTo>
                <a:lnTo>
                  <a:pt x="3237" y="0"/>
                </a:lnTo>
                <a:lnTo>
                  <a:pt x="3244" y="0"/>
                </a:lnTo>
                <a:lnTo>
                  <a:pt x="3251" y="0"/>
                </a:lnTo>
                <a:lnTo>
                  <a:pt x="3258" y="0"/>
                </a:lnTo>
                <a:lnTo>
                  <a:pt x="3265" y="0"/>
                </a:lnTo>
                <a:lnTo>
                  <a:pt x="3272" y="0"/>
                </a:lnTo>
                <a:lnTo>
                  <a:pt x="3279" y="0"/>
                </a:lnTo>
                <a:lnTo>
                  <a:pt x="3286" y="0"/>
                </a:lnTo>
                <a:lnTo>
                  <a:pt x="3293" y="0"/>
                </a:lnTo>
                <a:lnTo>
                  <a:pt x="3301" y="0"/>
                </a:lnTo>
                <a:lnTo>
                  <a:pt x="3308" y="0"/>
                </a:lnTo>
                <a:lnTo>
                  <a:pt x="3315" y="0"/>
                </a:lnTo>
                <a:lnTo>
                  <a:pt x="3322" y="0"/>
                </a:lnTo>
                <a:lnTo>
                  <a:pt x="3329" y="0"/>
                </a:lnTo>
                <a:lnTo>
                  <a:pt x="3336" y="0"/>
                </a:lnTo>
                <a:lnTo>
                  <a:pt x="3343" y="0"/>
                </a:lnTo>
                <a:lnTo>
                  <a:pt x="3350" y="0"/>
                </a:lnTo>
                <a:lnTo>
                  <a:pt x="3357" y="0"/>
                </a:lnTo>
                <a:lnTo>
                  <a:pt x="3365" y="0"/>
                </a:lnTo>
                <a:lnTo>
                  <a:pt x="3372" y="0"/>
                </a:lnTo>
                <a:lnTo>
                  <a:pt x="3379" y="0"/>
                </a:lnTo>
                <a:lnTo>
                  <a:pt x="3386" y="0"/>
                </a:lnTo>
                <a:lnTo>
                  <a:pt x="3393" y="0"/>
                </a:lnTo>
                <a:lnTo>
                  <a:pt x="3400" y="0"/>
                </a:lnTo>
                <a:lnTo>
                  <a:pt x="3407" y="0"/>
                </a:lnTo>
                <a:lnTo>
                  <a:pt x="3414" y="0"/>
                </a:lnTo>
                <a:lnTo>
                  <a:pt x="3421" y="0"/>
                </a:lnTo>
                <a:lnTo>
                  <a:pt x="3429" y="0"/>
                </a:lnTo>
                <a:lnTo>
                  <a:pt x="3436" y="0"/>
                </a:lnTo>
                <a:lnTo>
                  <a:pt x="3443" y="0"/>
                </a:lnTo>
                <a:lnTo>
                  <a:pt x="3450" y="0"/>
                </a:lnTo>
                <a:lnTo>
                  <a:pt x="3457" y="0"/>
                </a:lnTo>
                <a:lnTo>
                  <a:pt x="3464" y="0"/>
                </a:lnTo>
                <a:lnTo>
                  <a:pt x="3471" y="0"/>
                </a:lnTo>
                <a:lnTo>
                  <a:pt x="3478" y="0"/>
                </a:lnTo>
                <a:lnTo>
                  <a:pt x="3485" y="0"/>
                </a:lnTo>
                <a:lnTo>
                  <a:pt x="3493" y="0"/>
                </a:lnTo>
                <a:lnTo>
                  <a:pt x="3500" y="0"/>
                </a:lnTo>
                <a:lnTo>
                  <a:pt x="3507" y="0"/>
                </a:lnTo>
                <a:lnTo>
                  <a:pt x="3514" y="0"/>
                </a:lnTo>
                <a:lnTo>
                  <a:pt x="3521" y="0"/>
                </a:lnTo>
                <a:lnTo>
                  <a:pt x="3528" y="0"/>
                </a:lnTo>
                <a:lnTo>
                  <a:pt x="3535" y="0"/>
                </a:lnTo>
                <a:lnTo>
                  <a:pt x="3542" y="0"/>
                </a:lnTo>
                <a:lnTo>
                  <a:pt x="3549" y="0"/>
                </a:lnTo>
                <a:lnTo>
                  <a:pt x="3557" y="0"/>
                </a:lnTo>
                <a:lnTo>
                  <a:pt x="3564" y="0"/>
                </a:lnTo>
                <a:lnTo>
                  <a:pt x="3571" y="0"/>
                </a:lnTo>
                <a:lnTo>
                  <a:pt x="3578" y="0"/>
                </a:lnTo>
                <a:lnTo>
                  <a:pt x="3585" y="0"/>
                </a:lnTo>
                <a:lnTo>
                  <a:pt x="3592" y="0"/>
                </a:lnTo>
                <a:lnTo>
                  <a:pt x="3599" y="0"/>
                </a:lnTo>
                <a:lnTo>
                  <a:pt x="3606" y="0"/>
                </a:lnTo>
                <a:lnTo>
                  <a:pt x="3614" y="0"/>
                </a:lnTo>
                <a:lnTo>
                  <a:pt x="3621" y="0"/>
                </a:lnTo>
                <a:lnTo>
                  <a:pt x="3628" y="0"/>
                </a:lnTo>
                <a:lnTo>
                  <a:pt x="3635" y="0"/>
                </a:lnTo>
                <a:lnTo>
                  <a:pt x="3642" y="0"/>
                </a:lnTo>
                <a:lnTo>
                  <a:pt x="3649" y="0"/>
                </a:lnTo>
                <a:lnTo>
                  <a:pt x="3656" y="0"/>
                </a:lnTo>
                <a:lnTo>
                  <a:pt x="3663" y="0"/>
                </a:lnTo>
                <a:lnTo>
                  <a:pt x="3670" y="0"/>
                </a:lnTo>
                <a:lnTo>
                  <a:pt x="3678" y="0"/>
                </a:lnTo>
                <a:lnTo>
                  <a:pt x="3685" y="0"/>
                </a:lnTo>
                <a:lnTo>
                  <a:pt x="3692" y="0"/>
                </a:lnTo>
                <a:lnTo>
                  <a:pt x="3699" y="0"/>
                </a:lnTo>
                <a:lnTo>
                  <a:pt x="3706" y="0"/>
                </a:lnTo>
                <a:lnTo>
                  <a:pt x="3713" y="0"/>
                </a:lnTo>
                <a:lnTo>
                  <a:pt x="3720" y="0"/>
                </a:lnTo>
                <a:lnTo>
                  <a:pt x="3727" y="0"/>
                </a:lnTo>
                <a:lnTo>
                  <a:pt x="3734" y="0"/>
                </a:lnTo>
                <a:lnTo>
                  <a:pt x="3742" y="0"/>
                </a:lnTo>
                <a:lnTo>
                  <a:pt x="3749" y="0"/>
                </a:lnTo>
                <a:lnTo>
                  <a:pt x="3756" y="0"/>
                </a:lnTo>
                <a:lnTo>
                  <a:pt x="3763" y="0"/>
                </a:lnTo>
                <a:lnTo>
                  <a:pt x="3770" y="0"/>
                </a:lnTo>
                <a:lnTo>
                  <a:pt x="3777" y="0"/>
                </a:lnTo>
                <a:lnTo>
                  <a:pt x="3784" y="0"/>
                </a:lnTo>
                <a:lnTo>
                  <a:pt x="3791" y="0"/>
                </a:lnTo>
                <a:lnTo>
                  <a:pt x="3798" y="0"/>
                </a:lnTo>
                <a:lnTo>
                  <a:pt x="3806" y="0"/>
                </a:lnTo>
                <a:lnTo>
                  <a:pt x="3813" y="0"/>
                </a:lnTo>
                <a:lnTo>
                  <a:pt x="3820" y="0"/>
                </a:lnTo>
                <a:lnTo>
                  <a:pt x="3827" y="0"/>
                </a:lnTo>
                <a:lnTo>
                  <a:pt x="3834" y="0"/>
                </a:lnTo>
                <a:lnTo>
                  <a:pt x="3841" y="0"/>
                </a:lnTo>
                <a:lnTo>
                  <a:pt x="3848" y="0"/>
                </a:lnTo>
                <a:lnTo>
                  <a:pt x="3855" y="0"/>
                </a:lnTo>
                <a:lnTo>
                  <a:pt x="3862" y="0"/>
                </a:lnTo>
                <a:lnTo>
                  <a:pt x="3870" y="0"/>
                </a:lnTo>
                <a:lnTo>
                  <a:pt x="3877" y="0"/>
                </a:lnTo>
                <a:lnTo>
                  <a:pt x="3884" y="0"/>
                </a:lnTo>
                <a:lnTo>
                  <a:pt x="3891" y="0"/>
                </a:lnTo>
                <a:lnTo>
                  <a:pt x="3898" y="0"/>
                </a:lnTo>
                <a:lnTo>
                  <a:pt x="3905" y="0"/>
                </a:lnTo>
                <a:lnTo>
                  <a:pt x="3912" y="0"/>
                </a:lnTo>
                <a:lnTo>
                  <a:pt x="3919" y="0"/>
                </a:lnTo>
                <a:lnTo>
                  <a:pt x="3926" y="0"/>
                </a:lnTo>
                <a:lnTo>
                  <a:pt x="3934" y="0"/>
                </a:lnTo>
                <a:lnTo>
                  <a:pt x="3941" y="0"/>
                </a:lnTo>
                <a:lnTo>
                  <a:pt x="3948" y="0"/>
                </a:lnTo>
                <a:lnTo>
                  <a:pt x="3955" y="0"/>
                </a:lnTo>
                <a:lnTo>
                  <a:pt x="3962" y="0"/>
                </a:lnTo>
                <a:lnTo>
                  <a:pt x="3969" y="0"/>
                </a:lnTo>
                <a:lnTo>
                  <a:pt x="3976" y="0"/>
                </a:lnTo>
                <a:lnTo>
                  <a:pt x="3983" y="0"/>
                </a:lnTo>
                <a:lnTo>
                  <a:pt x="3991" y="0"/>
                </a:lnTo>
                <a:lnTo>
                  <a:pt x="3998" y="0"/>
                </a:lnTo>
                <a:lnTo>
                  <a:pt x="4005" y="0"/>
                </a:lnTo>
                <a:lnTo>
                  <a:pt x="4012" y="0"/>
                </a:lnTo>
                <a:lnTo>
                  <a:pt x="4019" y="0"/>
                </a:lnTo>
                <a:lnTo>
                  <a:pt x="4026" y="0"/>
                </a:lnTo>
                <a:lnTo>
                  <a:pt x="4033" y="0"/>
                </a:lnTo>
                <a:lnTo>
                  <a:pt x="4040" y="0"/>
                </a:lnTo>
                <a:lnTo>
                  <a:pt x="4047" y="0"/>
                </a:lnTo>
                <a:lnTo>
                  <a:pt x="4055" y="0"/>
                </a:lnTo>
                <a:lnTo>
                  <a:pt x="4062" y="0"/>
                </a:lnTo>
                <a:lnTo>
                  <a:pt x="4069" y="0"/>
                </a:lnTo>
                <a:lnTo>
                  <a:pt x="4076" y="0"/>
                </a:lnTo>
                <a:lnTo>
                  <a:pt x="4083" y="0"/>
                </a:lnTo>
                <a:lnTo>
                  <a:pt x="4090" y="0"/>
                </a:lnTo>
                <a:lnTo>
                  <a:pt x="4097" y="0"/>
                </a:lnTo>
                <a:lnTo>
                  <a:pt x="4104" y="0"/>
                </a:lnTo>
                <a:lnTo>
                  <a:pt x="4111" y="0"/>
                </a:lnTo>
                <a:lnTo>
                  <a:pt x="4119" y="0"/>
                </a:lnTo>
                <a:lnTo>
                  <a:pt x="4126" y="0"/>
                </a:lnTo>
                <a:lnTo>
                  <a:pt x="4133" y="0"/>
                </a:lnTo>
                <a:lnTo>
                  <a:pt x="4140" y="0"/>
                </a:lnTo>
                <a:lnTo>
                  <a:pt x="4147" y="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24997" name="Rectangle 5">
            <a:extLst>
              <a:ext uri="{FF2B5EF4-FFF2-40B4-BE49-F238E27FC236}">
                <a16:creationId xmlns:a16="http://schemas.microsoft.com/office/drawing/2014/main" id="{652D5591-4AD1-495E-8B0B-2C3CAB98E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1469" y="280533"/>
            <a:ext cx="7380288" cy="1141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2124" tIns="41063" rIns="82124" bIns="41063" anchor="ctr"/>
          <a:lstStyle/>
          <a:p>
            <a:pPr algn="ctr" defTabSz="723900" eaLnBrk="1" hangingPunct="1">
              <a:defRPr/>
            </a:pPr>
            <a:r>
              <a:rPr lang="en-GB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Interactive Traffic Timing</a:t>
            </a:r>
          </a:p>
        </p:txBody>
      </p:sp>
      <p:sp>
        <p:nvSpPr>
          <p:cNvPr id="32776" name="Rectangle 6">
            <a:extLst>
              <a:ext uri="{FF2B5EF4-FFF2-40B4-BE49-F238E27FC236}">
                <a16:creationId xmlns:a16="http://schemas.microsoft.com/office/drawing/2014/main" id="{BCB3A5E8-D687-4829-9598-3D8FE02D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1444625"/>
            <a:ext cx="155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b="1"/>
              <a:t>Milliseconds</a:t>
            </a:r>
          </a:p>
        </p:txBody>
      </p:sp>
      <p:sp>
        <p:nvSpPr>
          <p:cNvPr id="32777" name="Line 7">
            <a:extLst>
              <a:ext uri="{FF2B5EF4-FFF2-40B4-BE49-F238E27FC236}">
                <a16:creationId xmlns:a16="http://schemas.microsoft.com/office/drawing/2014/main" id="{A035BE03-7E0F-48D3-8C7B-7B5BE0C0A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0775" y="5259388"/>
            <a:ext cx="114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78" name="Line 8">
            <a:extLst>
              <a:ext uri="{FF2B5EF4-FFF2-40B4-BE49-F238E27FC236}">
                <a16:creationId xmlns:a16="http://schemas.microsoft.com/office/drawing/2014/main" id="{6205FE91-5D53-4D7E-9B05-0D5427160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0775" y="4775200"/>
            <a:ext cx="114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79" name="Line 9">
            <a:extLst>
              <a:ext uri="{FF2B5EF4-FFF2-40B4-BE49-F238E27FC236}">
                <a16:creationId xmlns:a16="http://schemas.microsoft.com/office/drawing/2014/main" id="{DD524E64-2288-41B4-84A7-0637DD64D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0775" y="3822700"/>
            <a:ext cx="114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80" name="Line 10">
            <a:extLst>
              <a:ext uri="{FF2B5EF4-FFF2-40B4-BE49-F238E27FC236}">
                <a16:creationId xmlns:a16="http://schemas.microsoft.com/office/drawing/2014/main" id="{1FFE2CD9-3820-4532-8B38-74D345831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0775" y="3352800"/>
            <a:ext cx="114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81" name="Line 11">
            <a:extLst>
              <a:ext uri="{FF2B5EF4-FFF2-40B4-BE49-F238E27FC236}">
                <a16:creationId xmlns:a16="http://schemas.microsoft.com/office/drawing/2014/main" id="{C6F1CA9E-58F6-498F-B597-93104B535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0775" y="2870200"/>
            <a:ext cx="114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82" name="Line 12">
            <a:extLst>
              <a:ext uri="{FF2B5EF4-FFF2-40B4-BE49-F238E27FC236}">
                <a16:creationId xmlns:a16="http://schemas.microsoft.com/office/drawing/2014/main" id="{632533F4-AB34-4509-945C-4482EDD3C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0775" y="2400300"/>
            <a:ext cx="114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83" name="Line 13">
            <a:extLst>
              <a:ext uri="{FF2B5EF4-FFF2-40B4-BE49-F238E27FC236}">
                <a16:creationId xmlns:a16="http://schemas.microsoft.com/office/drawing/2014/main" id="{60546231-32DF-4670-8363-943528A91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0775" y="1917700"/>
            <a:ext cx="114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84" name="Line 14">
            <a:extLst>
              <a:ext uri="{FF2B5EF4-FFF2-40B4-BE49-F238E27FC236}">
                <a16:creationId xmlns:a16="http://schemas.microsoft.com/office/drawing/2014/main" id="{5806C4F9-F5B2-4FE0-8BAE-025D4FEAA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3163" y="5259388"/>
            <a:ext cx="7416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85" name="Line 15">
            <a:extLst>
              <a:ext uri="{FF2B5EF4-FFF2-40B4-BE49-F238E27FC236}">
                <a16:creationId xmlns:a16="http://schemas.microsoft.com/office/drawing/2014/main" id="{B4A623E4-250E-4FBF-B900-470ABEDA7E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58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86" name="Line 16">
            <a:extLst>
              <a:ext uri="{FF2B5EF4-FFF2-40B4-BE49-F238E27FC236}">
                <a16:creationId xmlns:a16="http://schemas.microsoft.com/office/drawing/2014/main" id="{5C984E37-3E08-425D-80E1-AB7A9EAC6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71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87" name="Line 17">
            <a:extLst>
              <a:ext uri="{FF2B5EF4-FFF2-40B4-BE49-F238E27FC236}">
                <a16:creationId xmlns:a16="http://schemas.microsoft.com/office/drawing/2014/main" id="{45E2D36B-80CE-4651-B12B-7D50CEEF57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4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88" name="Line 18">
            <a:extLst>
              <a:ext uri="{FF2B5EF4-FFF2-40B4-BE49-F238E27FC236}">
                <a16:creationId xmlns:a16="http://schemas.microsoft.com/office/drawing/2014/main" id="{05AE6791-E101-474E-BFCC-99069E33DC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8175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89" name="Line 19">
            <a:extLst>
              <a:ext uri="{FF2B5EF4-FFF2-40B4-BE49-F238E27FC236}">
                <a16:creationId xmlns:a16="http://schemas.microsoft.com/office/drawing/2014/main" id="{C7644D75-88AB-48AF-B0FC-FF5AF9ABFB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637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90" name="Line 20">
            <a:extLst>
              <a:ext uri="{FF2B5EF4-FFF2-40B4-BE49-F238E27FC236}">
                <a16:creationId xmlns:a16="http://schemas.microsoft.com/office/drawing/2014/main" id="{1EF8311B-FD6E-4966-9F3A-3C356AA5A5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50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91" name="Line 21">
            <a:extLst>
              <a:ext uri="{FF2B5EF4-FFF2-40B4-BE49-F238E27FC236}">
                <a16:creationId xmlns:a16="http://schemas.microsoft.com/office/drawing/2014/main" id="{1B7D3FD5-43EA-4862-BB76-8F531B945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63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92" name="Line 22">
            <a:extLst>
              <a:ext uri="{FF2B5EF4-FFF2-40B4-BE49-F238E27FC236}">
                <a16:creationId xmlns:a16="http://schemas.microsoft.com/office/drawing/2014/main" id="{937F3034-E425-4648-A04B-2D5273EB81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76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93" name="Line 23">
            <a:extLst>
              <a:ext uri="{FF2B5EF4-FFF2-40B4-BE49-F238E27FC236}">
                <a16:creationId xmlns:a16="http://schemas.microsoft.com/office/drawing/2014/main" id="{D3B480EC-3F71-452A-A6D2-56261A7048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89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94" name="Line 24">
            <a:extLst>
              <a:ext uri="{FF2B5EF4-FFF2-40B4-BE49-F238E27FC236}">
                <a16:creationId xmlns:a16="http://schemas.microsoft.com/office/drawing/2014/main" id="{6954856A-A92A-4E5A-AEEA-6CF86DF30B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8675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95" name="Line 25">
            <a:extLst>
              <a:ext uri="{FF2B5EF4-FFF2-40B4-BE49-F238E27FC236}">
                <a16:creationId xmlns:a16="http://schemas.microsoft.com/office/drawing/2014/main" id="{84A3B442-2456-4083-A892-018ACC8D82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9975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96" name="Line 26">
            <a:extLst>
              <a:ext uri="{FF2B5EF4-FFF2-40B4-BE49-F238E27FC236}">
                <a16:creationId xmlns:a16="http://schemas.microsoft.com/office/drawing/2014/main" id="{9AF750AD-8890-43B5-B8DB-9ED80944BB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28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97" name="Line 27">
            <a:extLst>
              <a:ext uri="{FF2B5EF4-FFF2-40B4-BE49-F238E27FC236}">
                <a16:creationId xmlns:a16="http://schemas.microsoft.com/office/drawing/2014/main" id="{9E47D304-49CA-4145-852E-0FB39541D3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41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98" name="Line 28">
            <a:extLst>
              <a:ext uri="{FF2B5EF4-FFF2-40B4-BE49-F238E27FC236}">
                <a16:creationId xmlns:a16="http://schemas.microsoft.com/office/drawing/2014/main" id="{4FB665D9-064D-4945-A1D4-46727D6B6C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54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799" name="Line 29">
            <a:extLst>
              <a:ext uri="{FF2B5EF4-FFF2-40B4-BE49-F238E27FC236}">
                <a16:creationId xmlns:a16="http://schemas.microsoft.com/office/drawing/2014/main" id="{439928C3-51C3-4B94-B8E4-655654C065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67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800" name="Line 30">
            <a:extLst>
              <a:ext uri="{FF2B5EF4-FFF2-40B4-BE49-F238E27FC236}">
                <a16:creationId xmlns:a16="http://schemas.microsoft.com/office/drawing/2014/main" id="{3066F3E2-8284-4CD6-B4B5-388DB98417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07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801" name="Line 31">
            <a:extLst>
              <a:ext uri="{FF2B5EF4-FFF2-40B4-BE49-F238E27FC236}">
                <a16:creationId xmlns:a16="http://schemas.microsoft.com/office/drawing/2014/main" id="{64036B03-396F-44C8-B711-7619CF018A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0475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802" name="Line 32">
            <a:extLst>
              <a:ext uri="{FF2B5EF4-FFF2-40B4-BE49-F238E27FC236}">
                <a16:creationId xmlns:a16="http://schemas.microsoft.com/office/drawing/2014/main" id="{C38DCA91-7B73-4E02-976A-BC1A95414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33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803" name="Line 33">
            <a:extLst>
              <a:ext uri="{FF2B5EF4-FFF2-40B4-BE49-F238E27FC236}">
                <a16:creationId xmlns:a16="http://schemas.microsoft.com/office/drawing/2014/main" id="{2B57A56D-BE78-423E-AA50-BF450A0F54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46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804" name="Line 34">
            <a:extLst>
              <a:ext uri="{FF2B5EF4-FFF2-40B4-BE49-F238E27FC236}">
                <a16:creationId xmlns:a16="http://schemas.microsoft.com/office/drawing/2014/main" id="{F98B3CF8-C839-4915-B296-F297D855E8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805" name="Line 35">
            <a:extLst>
              <a:ext uri="{FF2B5EF4-FFF2-40B4-BE49-F238E27FC236}">
                <a16:creationId xmlns:a16="http://schemas.microsoft.com/office/drawing/2014/main" id="{ACF47EEA-8E71-4B53-9D3C-D6CDD8BDA0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72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806" name="Line 36">
            <a:extLst>
              <a:ext uri="{FF2B5EF4-FFF2-40B4-BE49-F238E27FC236}">
                <a16:creationId xmlns:a16="http://schemas.microsoft.com/office/drawing/2014/main" id="{1ED99D1D-01F2-496C-85E9-21F41DCD77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85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807" name="Line 37">
            <a:extLst>
              <a:ext uri="{FF2B5EF4-FFF2-40B4-BE49-F238E27FC236}">
                <a16:creationId xmlns:a16="http://schemas.microsoft.com/office/drawing/2014/main" id="{0F9C3CA9-E0CA-4540-8E82-02FC985BDB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98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808" name="Line 38">
            <a:extLst>
              <a:ext uri="{FF2B5EF4-FFF2-40B4-BE49-F238E27FC236}">
                <a16:creationId xmlns:a16="http://schemas.microsoft.com/office/drawing/2014/main" id="{DFD7E042-766A-4316-BB04-16442E6181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9575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809" name="Line 39">
            <a:extLst>
              <a:ext uri="{FF2B5EF4-FFF2-40B4-BE49-F238E27FC236}">
                <a16:creationId xmlns:a16="http://schemas.microsoft.com/office/drawing/2014/main" id="{92D4757C-40F7-4E7B-B9A8-C9D26A55C2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24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810" name="Line 40">
            <a:extLst>
              <a:ext uri="{FF2B5EF4-FFF2-40B4-BE49-F238E27FC236}">
                <a16:creationId xmlns:a16="http://schemas.microsoft.com/office/drawing/2014/main" id="{18BC20A0-EE75-47FD-A2C6-AC1B3CBB63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37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811" name="Line 41">
            <a:extLst>
              <a:ext uri="{FF2B5EF4-FFF2-40B4-BE49-F238E27FC236}">
                <a16:creationId xmlns:a16="http://schemas.microsoft.com/office/drawing/2014/main" id="{B1A825CB-3077-4759-B9AC-C05FEE394D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77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812" name="Line 42">
            <a:extLst>
              <a:ext uri="{FF2B5EF4-FFF2-40B4-BE49-F238E27FC236}">
                <a16:creationId xmlns:a16="http://schemas.microsoft.com/office/drawing/2014/main" id="{815F8BDD-07F3-4393-B3AA-EED2E0FE39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390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813" name="Line 43">
            <a:extLst>
              <a:ext uri="{FF2B5EF4-FFF2-40B4-BE49-F238E27FC236}">
                <a16:creationId xmlns:a16="http://schemas.microsoft.com/office/drawing/2014/main" id="{E0208A8F-CA56-4A16-BCE6-73E97DEAD4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80363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814" name="Line 44">
            <a:extLst>
              <a:ext uri="{FF2B5EF4-FFF2-40B4-BE49-F238E27FC236}">
                <a16:creationId xmlns:a16="http://schemas.microsoft.com/office/drawing/2014/main" id="{5CC7E5AC-193E-4500-AA69-5E554D6106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0075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815" name="Line 45">
            <a:extLst>
              <a:ext uri="{FF2B5EF4-FFF2-40B4-BE49-F238E27FC236}">
                <a16:creationId xmlns:a16="http://schemas.microsoft.com/office/drawing/2014/main" id="{678819F5-C0A0-47DB-8BDF-FBC9151E29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61375" y="5194300"/>
            <a:ext cx="0" cy="114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816" name="Freeform 46">
            <a:extLst>
              <a:ext uri="{FF2B5EF4-FFF2-40B4-BE49-F238E27FC236}">
                <a16:creationId xmlns:a16="http://schemas.microsoft.com/office/drawing/2014/main" id="{15378F32-1FCF-4CDB-8B85-3E2683FCC325}"/>
              </a:ext>
            </a:extLst>
          </p:cNvPr>
          <p:cNvSpPr>
            <a:spLocks/>
          </p:cNvSpPr>
          <p:nvPr/>
        </p:nvSpPr>
        <p:spPr bwMode="auto">
          <a:xfrm>
            <a:off x="1185863" y="2501900"/>
            <a:ext cx="7405687" cy="2706688"/>
          </a:xfrm>
          <a:custGeom>
            <a:avLst/>
            <a:gdLst>
              <a:gd name="T0" fmla="*/ 64 w 4148"/>
              <a:gd name="T1" fmla="*/ 1508 h 1516"/>
              <a:gd name="T2" fmla="*/ 135 w 4148"/>
              <a:gd name="T3" fmla="*/ 1508 h 1516"/>
              <a:gd name="T4" fmla="*/ 206 w 4148"/>
              <a:gd name="T5" fmla="*/ 1508 h 1516"/>
              <a:gd name="T6" fmla="*/ 277 w 4148"/>
              <a:gd name="T7" fmla="*/ 1508 h 1516"/>
              <a:gd name="T8" fmla="*/ 349 w 4148"/>
              <a:gd name="T9" fmla="*/ 1508 h 1516"/>
              <a:gd name="T10" fmla="*/ 420 w 4148"/>
              <a:gd name="T11" fmla="*/ 1508 h 1516"/>
              <a:gd name="T12" fmla="*/ 491 w 4148"/>
              <a:gd name="T13" fmla="*/ 1508 h 1516"/>
              <a:gd name="T14" fmla="*/ 562 w 4148"/>
              <a:gd name="T15" fmla="*/ 1508 h 1516"/>
              <a:gd name="T16" fmla="*/ 633 w 4148"/>
              <a:gd name="T17" fmla="*/ 1508 h 1516"/>
              <a:gd name="T18" fmla="*/ 704 w 4148"/>
              <a:gd name="T19" fmla="*/ 1508 h 1516"/>
              <a:gd name="T20" fmla="*/ 775 w 4148"/>
              <a:gd name="T21" fmla="*/ 825 h 1516"/>
              <a:gd name="T22" fmla="*/ 846 w 4148"/>
              <a:gd name="T23" fmla="*/ 1508 h 1516"/>
              <a:gd name="T24" fmla="*/ 918 w 4148"/>
              <a:gd name="T25" fmla="*/ 1508 h 1516"/>
              <a:gd name="T26" fmla="*/ 989 w 4148"/>
              <a:gd name="T27" fmla="*/ 1508 h 1516"/>
              <a:gd name="T28" fmla="*/ 1060 w 4148"/>
              <a:gd name="T29" fmla="*/ 1508 h 1516"/>
              <a:gd name="T30" fmla="*/ 1131 w 4148"/>
              <a:gd name="T31" fmla="*/ 1508 h 1516"/>
              <a:gd name="T32" fmla="*/ 1202 w 4148"/>
              <a:gd name="T33" fmla="*/ 1508 h 1516"/>
              <a:gd name="T34" fmla="*/ 1273 w 4148"/>
              <a:gd name="T35" fmla="*/ 1508 h 1516"/>
              <a:gd name="T36" fmla="*/ 1344 w 4148"/>
              <a:gd name="T37" fmla="*/ 1508 h 1516"/>
              <a:gd name="T38" fmla="*/ 1416 w 4148"/>
              <a:gd name="T39" fmla="*/ 811 h 1516"/>
              <a:gd name="T40" fmla="*/ 1487 w 4148"/>
              <a:gd name="T41" fmla="*/ 825 h 1516"/>
              <a:gd name="T42" fmla="*/ 1558 w 4148"/>
              <a:gd name="T43" fmla="*/ 804 h 1516"/>
              <a:gd name="T44" fmla="*/ 1629 w 4148"/>
              <a:gd name="T45" fmla="*/ 825 h 1516"/>
              <a:gd name="T46" fmla="*/ 1700 w 4148"/>
              <a:gd name="T47" fmla="*/ 825 h 1516"/>
              <a:gd name="T48" fmla="*/ 1771 w 4148"/>
              <a:gd name="T49" fmla="*/ 839 h 1516"/>
              <a:gd name="T50" fmla="*/ 1842 w 4148"/>
              <a:gd name="T51" fmla="*/ 811 h 1516"/>
              <a:gd name="T52" fmla="*/ 1913 w 4148"/>
              <a:gd name="T53" fmla="*/ 782 h 1516"/>
              <a:gd name="T54" fmla="*/ 1985 w 4148"/>
              <a:gd name="T55" fmla="*/ 782 h 1516"/>
              <a:gd name="T56" fmla="*/ 2056 w 4148"/>
              <a:gd name="T57" fmla="*/ 825 h 1516"/>
              <a:gd name="T58" fmla="*/ 2127 w 4148"/>
              <a:gd name="T59" fmla="*/ 825 h 1516"/>
              <a:gd name="T60" fmla="*/ 2198 w 4148"/>
              <a:gd name="T61" fmla="*/ 818 h 1516"/>
              <a:gd name="T62" fmla="*/ 2269 w 4148"/>
              <a:gd name="T63" fmla="*/ 825 h 1516"/>
              <a:gd name="T64" fmla="*/ 2340 w 4148"/>
              <a:gd name="T65" fmla="*/ 28 h 1516"/>
              <a:gd name="T66" fmla="*/ 2411 w 4148"/>
              <a:gd name="T67" fmla="*/ 14 h 1516"/>
              <a:gd name="T68" fmla="*/ 2483 w 4148"/>
              <a:gd name="T69" fmla="*/ 36 h 1516"/>
              <a:gd name="T70" fmla="*/ 2547 w 4148"/>
              <a:gd name="T71" fmla="*/ 811 h 1516"/>
              <a:gd name="T72" fmla="*/ 2618 w 4148"/>
              <a:gd name="T73" fmla="*/ 825 h 1516"/>
              <a:gd name="T74" fmla="*/ 2689 w 4148"/>
              <a:gd name="T75" fmla="*/ 825 h 1516"/>
              <a:gd name="T76" fmla="*/ 2760 w 4148"/>
              <a:gd name="T77" fmla="*/ 825 h 1516"/>
              <a:gd name="T78" fmla="*/ 2831 w 4148"/>
              <a:gd name="T79" fmla="*/ 768 h 1516"/>
              <a:gd name="T80" fmla="*/ 2902 w 4148"/>
              <a:gd name="T81" fmla="*/ 782 h 1516"/>
              <a:gd name="T82" fmla="*/ 2973 w 4148"/>
              <a:gd name="T83" fmla="*/ 782 h 1516"/>
              <a:gd name="T84" fmla="*/ 3044 w 4148"/>
              <a:gd name="T85" fmla="*/ 804 h 1516"/>
              <a:gd name="T86" fmla="*/ 3116 w 4148"/>
              <a:gd name="T87" fmla="*/ 825 h 1516"/>
              <a:gd name="T88" fmla="*/ 3187 w 4148"/>
              <a:gd name="T89" fmla="*/ 825 h 1516"/>
              <a:gd name="T90" fmla="*/ 3258 w 4148"/>
              <a:gd name="T91" fmla="*/ 825 h 1516"/>
              <a:gd name="T92" fmla="*/ 3329 w 4148"/>
              <a:gd name="T93" fmla="*/ 825 h 1516"/>
              <a:gd name="T94" fmla="*/ 3393 w 4148"/>
              <a:gd name="T95" fmla="*/ 818 h 1516"/>
              <a:gd name="T96" fmla="*/ 3464 w 4148"/>
              <a:gd name="T97" fmla="*/ 825 h 1516"/>
              <a:gd name="T98" fmla="*/ 3535 w 4148"/>
              <a:gd name="T99" fmla="*/ 825 h 1516"/>
              <a:gd name="T100" fmla="*/ 3606 w 4148"/>
              <a:gd name="T101" fmla="*/ 825 h 1516"/>
              <a:gd name="T102" fmla="*/ 3678 w 4148"/>
              <a:gd name="T103" fmla="*/ 797 h 1516"/>
              <a:gd name="T104" fmla="*/ 3749 w 4148"/>
              <a:gd name="T105" fmla="*/ 1508 h 1516"/>
              <a:gd name="T106" fmla="*/ 3820 w 4148"/>
              <a:gd name="T107" fmla="*/ 1508 h 1516"/>
              <a:gd name="T108" fmla="*/ 3891 w 4148"/>
              <a:gd name="T109" fmla="*/ 1508 h 1516"/>
              <a:gd name="T110" fmla="*/ 3962 w 4148"/>
              <a:gd name="T111" fmla="*/ 1508 h 1516"/>
              <a:gd name="T112" fmla="*/ 4033 w 4148"/>
              <a:gd name="T113" fmla="*/ 1508 h 1516"/>
              <a:gd name="T114" fmla="*/ 4104 w 4148"/>
              <a:gd name="T115" fmla="*/ 1508 h 151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4148" h="1516">
                <a:moveTo>
                  <a:pt x="0" y="1515"/>
                </a:moveTo>
                <a:lnTo>
                  <a:pt x="7" y="1515"/>
                </a:lnTo>
                <a:lnTo>
                  <a:pt x="14" y="1515"/>
                </a:lnTo>
                <a:lnTo>
                  <a:pt x="21" y="1508"/>
                </a:lnTo>
                <a:lnTo>
                  <a:pt x="28" y="1508"/>
                </a:lnTo>
                <a:lnTo>
                  <a:pt x="36" y="1508"/>
                </a:lnTo>
                <a:lnTo>
                  <a:pt x="43" y="1508"/>
                </a:lnTo>
                <a:lnTo>
                  <a:pt x="50" y="1508"/>
                </a:lnTo>
                <a:lnTo>
                  <a:pt x="57" y="1508"/>
                </a:lnTo>
                <a:lnTo>
                  <a:pt x="64" y="1508"/>
                </a:lnTo>
                <a:lnTo>
                  <a:pt x="71" y="1508"/>
                </a:lnTo>
                <a:lnTo>
                  <a:pt x="78" y="1508"/>
                </a:lnTo>
                <a:lnTo>
                  <a:pt x="85" y="1508"/>
                </a:lnTo>
                <a:lnTo>
                  <a:pt x="92" y="1508"/>
                </a:lnTo>
                <a:lnTo>
                  <a:pt x="100" y="1508"/>
                </a:lnTo>
                <a:lnTo>
                  <a:pt x="107" y="1508"/>
                </a:lnTo>
                <a:lnTo>
                  <a:pt x="114" y="1508"/>
                </a:lnTo>
                <a:lnTo>
                  <a:pt x="121" y="1508"/>
                </a:lnTo>
                <a:lnTo>
                  <a:pt x="128" y="1508"/>
                </a:lnTo>
                <a:lnTo>
                  <a:pt x="135" y="1508"/>
                </a:lnTo>
                <a:lnTo>
                  <a:pt x="142" y="1508"/>
                </a:lnTo>
                <a:lnTo>
                  <a:pt x="149" y="1508"/>
                </a:lnTo>
                <a:lnTo>
                  <a:pt x="156" y="1508"/>
                </a:lnTo>
                <a:lnTo>
                  <a:pt x="164" y="1508"/>
                </a:lnTo>
                <a:lnTo>
                  <a:pt x="171" y="1508"/>
                </a:lnTo>
                <a:lnTo>
                  <a:pt x="178" y="1508"/>
                </a:lnTo>
                <a:lnTo>
                  <a:pt x="185" y="1508"/>
                </a:lnTo>
                <a:lnTo>
                  <a:pt x="192" y="1508"/>
                </a:lnTo>
                <a:lnTo>
                  <a:pt x="199" y="1508"/>
                </a:lnTo>
                <a:lnTo>
                  <a:pt x="206" y="1508"/>
                </a:lnTo>
                <a:lnTo>
                  <a:pt x="213" y="1508"/>
                </a:lnTo>
                <a:lnTo>
                  <a:pt x="221" y="1508"/>
                </a:lnTo>
                <a:lnTo>
                  <a:pt x="228" y="1508"/>
                </a:lnTo>
                <a:lnTo>
                  <a:pt x="235" y="1508"/>
                </a:lnTo>
                <a:lnTo>
                  <a:pt x="242" y="1508"/>
                </a:lnTo>
                <a:lnTo>
                  <a:pt x="249" y="1508"/>
                </a:lnTo>
                <a:lnTo>
                  <a:pt x="256" y="1508"/>
                </a:lnTo>
                <a:lnTo>
                  <a:pt x="263" y="1508"/>
                </a:lnTo>
                <a:lnTo>
                  <a:pt x="270" y="1508"/>
                </a:lnTo>
                <a:lnTo>
                  <a:pt x="277" y="1508"/>
                </a:lnTo>
                <a:lnTo>
                  <a:pt x="285" y="1508"/>
                </a:lnTo>
                <a:lnTo>
                  <a:pt x="292" y="1508"/>
                </a:lnTo>
                <a:lnTo>
                  <a:pt x="299" y="1508"/>
                </a:lnTo>
                <a:lnTo>
                  <a:pt x="306" y="1508"/>
                </a:lnTo>
                <a:lnTo>
                  <a:pt x="313" y="1508"/>
                </a:lnTo>
                <a:lnTo>
                  <a:pt x="320" y="1508"/>
                </a:lnTo>
                <a:lnTo>
                  <a:pt x="327" y="1508"/>
                </a:lnTo>
                <a:lnTo>
                  <a:pt x="334" y="1508"/>
                </a:lnTo>
                <a:lnTo>
                  <a:pt x="341" y="1508"/>
                </a:lnTo>
                <a:lnTo>
                  <a:pt x="349" y="1508"/>
                </a:lnTo>
                <a:lnTo>
                  <a:pt x="356" y="1508"/>
                </a:lnTo>
                <a:lnTo>
                  <a:pt x="363" y="1508"/>
                </a:lnTo>
                <a:lnTo>
                  <a:pt x="370" y="1508"/>
                </a:lnTo>
                <a:lnTo>
                  <a:pt x="377" y="1508"/>
                </a:lnTo>
                <a:lnTo>
                  <a:pt x="384" y="1508"/>
                </a:lnTo>
                <a:lnTo>
                  <a:pt x="391" y="1508"/>
                </a:lnTo>
                <a:lnTo>
                  <a:pt x="398" y="1508"/>
                </a:lnTo>
                <a:lnTo>
                  <a:pt x="405" y="1508"/>
                </a:lnTo>
                <a:lnTo>
                  <a:pt x="413" y="1508"/>
                </a:lnTo>
                <a:lnTo>
                  <a:pt x="420" y="1508"/>
                </a:lnTo>
                <a:lnTo>
                  <a:pt x="427" y="1508"/>
                </a:lnTo>
                <a:lnTo>
                  <a:pt x="434" y="1508"/>
                </a:lnTo>
                <a:lnTo>
                  <a:pt x="441" y="1508"/>
                </a:lnTo>
                <a:lnTo>
                  <a:pt x="448" y="1508"/>
                </a:lnTo>
                <a:lnTo>
                  <a:pt x="455" y="1508"/>
                </a:lnTo>
                <a:lnTo>
                  <a:pt x="462" y="1508"/>
                </a:lnTo>
                <a:lnTo>
                  <a:pt x="469" y="1508"/>
                </a:lnTo>
                <a:lnTo>
                  <a:pt x="477" y="1508"/>
                </a:lnTo>
                <a:lnTo>
                  <a:pt x="484" y="1508"/>
                </a:lnTo>
                <a:lnTo>
                  <a:pt x="491" y="1508"/>
                </a:lnTo>
                <a:lnTo>
                  <a:pt x="498" y="1508"/>
                </a:lnTo>
                <a:lnTo>
                  <a:pt x="505" y="1508"/>
                </a:lnTo>
                <a:lnTo>
                  <a:pt x="512" y="1508"/>
                </a:lnTo>
                <a:lnTo>
                  <a:pt x="519" y="1508"/>
                </a:lnTo>
                <a:lnTo>
                  <a:pt x="526" y="1508"/>
                </a:lnTo>
                <a:lnTo>
                  <a:pt x="533" y="1508"/>
                </a:lnTo>
                <a:lnTo>
                  <a:pt x="541" y="1508"/>
                </a:lnTo>
                <a:lnTo>
                  <a:pt x="548" y="1508"/>
                </a:lnTo>
                <a:lnTo>
                  <a:pt x="555" y="1508"/>
                </a:lnTo>
                <a:lnTo>
                  <a:pt x="562" y="1508"/>
                </a:lnTo>
                <a:lnTo>
                  <a:pt x="569" y="1508"/>
                </a:lnTo>
                <a:lnTo>
                  <a:pt x="576" y="1508"/>
                </a:lnTo>
                <a:lnTo>
                  <a:pt x="583" y="1508"/>
                </a:lnTo>
                <a:lnTo>
                  <a:pt x="590" y="1508"/>
                </a:lnTo>
                <a:lnTo>
                  <a:pt x="598" y="1508"/>
                </a:lnTo>
                <a:lnTo>
                  <a:pt x="605" y="1508"/>
                </a:lnTo>
                <a:lnTo>
                  <a:pt x="612" y="1508"/>
                </a:lnTo>
                <a:lnTo>
                  <a:pt x="619" y="1508"/>
                </a:lnTo>
                <a:lnTo>
                  <a:pt x="626" y="1508"/>
                </a:lnTo>
                <a:lnTo>
                  <a:pt x="633" y="1508"/>
                </a:lnTo>
                <a:lnTo>
                  <a:pt x="640" y="1508"/>
                </a:lnTo>
                <a:lnTo>
                  <a:pt x="647" y="1508"/>
                </a:lnTo>
                <a:lnTo>
                  <a:pt x="654" y="1508"/>
                </a:lnTo>
                <a:lnTo>
                  <a:pt x="662" y="1508"/>
                </a:lnTo>
                <a:lnTo>
                  <a:pt x="669" y="1508"/>
                </a:lnTo>
                <a:lnTo>
                  <a:pt x="676" y="1508"/>
                </a:lnTo>
                <a:lnTo>
                  <a:pt x="683" y="1508"/>
                </a:lnTo>
                <a:lnTo>
                  <a:pt x="690" y="1508"/>
                </a:lnTo>
                <a:lnTo>
                  <a:pt x="697" y="1508"/>
                </a:lnTo>
                <a:lnTo>
                  <a:pt x="704" y="1508"/>
                </a:lnTo>
                <a:lnTo>
                  <a:pt x="711" y="1508"/>
                </a:lnTo>
                <a:lnTo>
                  <a:pt x="718" y="1508"/>
                </a:lnTo>
                <a:lnTo>
                  <a:pt x="726" y="1508"/>
                </a:lnTo>
                <a:lnTo>
                  <a:pt x="733" y="1508"/>
                </a:lnTo>
                <a:lnTo>
                  <a:pt x="740" y="1508"/>
                </a:lnTo>
                <a:lnTo>
                  <a:pt x="747" y="832"/>
                </a:lnTo>
                <a:lnTo>
                  <a:pt x="754" y="832"/>
                </a:lnTo>
                <a:lnTo>
                  <a:pt x="761" y="832"/>
                </a:lnTo>
                <a:lnTo>
                  <a:pt x="768" y="825"/>
                </a:lnTo>
                <a:lnTo>
                  <a:pt x="775" y="825"/>
                </a:lnTo>
                <a:lnTo>
                  <a:pt x="782" y="825"/>
                </a:lnTo>
                <a:lnTo>
                  <a:pt x="790" y="825"/>
                </a:lnTo>
                <a:lnTo>
                  <a:pt x="797" y="825"/>
                </a:lnTo>
                <a:lnTo>
                  <a:pt x="804" y="832"/>
                </a:lnTo>
                <a:lnTo>
                  <a:pt x="811" y="832"/>
                </a:lnTo>
                <a:lnTo>
                  <a:pt x="818" y="832"/>
                </a:lnTo>
                <a:lnTo>
                  <a:pt x="825" y="1060"/>
                </a:lnTo>
                <a:lnTo>
                  <a:pt x="832" y="1508"/>
                </a:lnTo>
                <a:lnTo>
                  <a:pt x="839" y="1508"/>
                </a:lnTo>
                <a:lnTo>
                  <a:pt x="846" y="1508"/>
                </a:lnTo>
                <a:lnTo>
                  <a:pt x="854" y="1508"/>
                </a:lnTo>
                <a:lnTo>
                  <a:pt x="861" y="1508"/>
                </a:lnTo>
                <a:lnTo>
                  <a:pt x="868" y="1508"/>
                </a:lnTo>
                <a:lnTo>
                  <a:pt x="875" y="1508"/>
                </a:lnTo>
                <a:lnTo>
                  <a:pt x="882" y="1508"/>
                </a:lnTo>
                <a:lnTo>
                  <a:pt x="889" y="1508"/>
                </a:lnTo>
                <a:lnTo>
                  <a:pt x="896" y="1508"/>
                </a:lnTo>
                <a:lnTo>
                  <a:pt x="903" y="1508"/>
                </a:lnTo>
                <a:lnTo>
                  <a:pt x="910" y="1508"/>
                </a:lnTo>
                <a:lnTo>
                  <a:pt x="918" y="1508"/>
                </a:lnTo>
                <a:lnTo>
                  <a:pt x="925" y="1508"/>
                </a:lnTo>
                <a:lnTo>
                  <a:pt x="932" y="1508"/>
                </a:lnTo>
                <a:lnTo>
                  <a:pt x="939" y="1508"/>
                </a:lnTo>
                <a:lnTo>
                  <a:pt x="946" y="1508"/>
                </a:lnTo>
                <a:lnTo>
                  <a:pt x="953" y="1508"/>
                </a:lnTo>
                <a:lnTo>
                  <a:pt x="960" y="1508"/>
                </a:lnTo>
                <a:lnTo>
                  <a:pt x="967" y="1508"/>
                </a:lnTo>
                <a:lnTo>
                  <a:pt x="975" y="1508"/>
                </a:lnTo>
                <a:lnTo>
                  <a:pt x="982" y="1508"/>
                </a:lnTo>
                <a:lnTo>
                  <a:pt x="989" y="1508"/>
                </a:lnTo>
                <a:lnTo>
                  <a:pt x="996" y="1508"/>
                </a:lnTo>
                <a:lnTo>
                  <a:pt x="1003" y="1508"/>
                </a:lnTo>
                <a:lnTo>
                  <a:pt x="1010" y="1508"/>
                </a:lnTo>
                <a:lnTo>
                  <a:pt x="1017" y="1508"/>
                </a:lnTo>
                <a:lnTo>
                  <a:pt x="1024" y="1508"/>
                </a:lnTo>
                <a:lnTo>
                  <a:pt x="1031" y="1508"/>
                </a:lnTo>
                <a:lnTo>
                  <a:pt x="1039" y="1508"/>
                </a:lnTo>
                <a:lnTo>
                  <a:pt x="1046" y="1508"/>
                </a:lnTo>
                <a:lnTo>
                  <a:pt x="1053" y="1508"/>
                </a:lnTo>
                <a:lnTo>
                  <a:pt x="1060" y="1508"/>
                </a:lnTo>
                <a:lnTo>
                  <a:pt x="1067" y="1508"/>
                </a:lnTo>
                <a:lnTo>
                  <a:pt x="1074" y="1508"/>
                </a:lnTo>
                <a:lnTo>
                  <a:pt x="1081" y="1508"/>
                </a:lnTo>
                <a:lnTo>
                  <a:pt x="1088" y="1508"/>
                </a:lnTo>
                <a:lnTo>
                  <a:pt x="1095" y="1508"/>
                </a:lnTo>
                <a:lnTo>
                  <a:pt x="1103" y="1508"/>
                </a:lnTo>
                <a:lnTo>
                  <a:pt x="1110" y="1508"/>
                </a:lnTo>
                <a:lnTo>
                  <a:pt x="1117" y="1508"/>
                </a:lnTo>
                <a:lnTo>
                  <a:pt x="1124" y="1508"/>
                </a:lnTo>
                <a:lnTo>
                  <a:pt x="1131" y="1508"/>
                </a:lnTo>
                <a:lnTo>
                  <a:pt x="1138" y="1508"/>
                </a:lnTo>
                <a:lnTo>
                  <a:pt x="1145" y="1508"/>
                </a:lnTo>
                <a:lnTo>
                  <a:pt x="1152" y="1508"/>
                </a:lnTo>
                <a:lnTo>
                  <a:pt x="1159" y="1508"/>
                </a:lnTo>
                <a:lnTo>
                  <a:pt x="1167" y="1508"/>
                </a:lnTo>
                <a:lnTo>
                  <a:pt x="1174" y="1508"/>
                </a:lnTo>
                <a:lnTo>
                  <a:pt x="1181" y="1508"/>
                </a:lnTo>
                <a:lnTo>
                  <a:pt x="1188" y="1508"/>
                </a:lnTo>
                <a:lnTo>
                  <a:pt x="1195" y="1508"/>
                </a:lnTo>
                <a:lnTo>
                  <a:pt x="1202" y="1508"/>
                </a:lnTo>
                <a:lnTo>
                  <a:pt x="1209" y="1508"/>
                </a:lnTo>
                <a:lnTo>
                  <a:pt x="1216" y="1508"/>
                </a:lnTo>
                <a:lnTo>
                  <a:pt x="1223" y="1508"/>
                </a:lnTo>
                <a:lnTo>
                  <a:pt x="1231" y="1508"/>
                </a:lnTo>
                <a:lnTo>
                  <a:pt x="1238" y="1508"/>
                </a:lnTo>
                <a:lnTo>
                  <a:pt x="1245" y="1508"/>
                </a:lnTo>
                <a:lnTo>
                  <a:pt x="1252" y="1508"/>
                </a:lnTo>
                <a:lnTo>
                  <a:pt x="1259" y="1508"/>
                </a:lnTo>
                <a:lnTo>
                  <a:pt x="1266" y="1508"/>
                </a:lnTo>
                <a:lnTo>
                  <a:pt x="1273" y="1508"/>
                </a:lnTo>
                <a:lnTo>
                  <a:pt x="1280" y="1508"/>
                </a:lnTo>
                <a:lnTo>
                  <a:pt x="1287" y="1508"/>
                </a:lnTo>
                <a:lnTo>
                  <a:pt x="1295" y="1508"/>
                </a:lnTo>
                <a:lnTo>
                  <a:pt x="1302" y="1508"/>
                </a:lnTo>
                <a:lnTo>
                  <a:pt x="1309" y="1508"/>
                </a:lnTo>
                <a:lnTo>
                  <a:pt x="1316" y="1508"/>
                </a:lnTo>
                <a:lnTo>
                  <a:pt x="1323" y="1508"/>
                </a:lnTo>
                <a:lnTo>
                  <a:pt x="1330" y="1508"/>
                </a:lnTo>
                <a:lnTo>
                  <a:pt x="1337" y="1508"/>
                </a:lnTo>
                <a:lnTo>
                  <a:pt x="1344" y="1508"/>
                </a:lnTo>
                <a:lnTo>
                  <a:pt x="1352" y="1508"/>
                </a:lnTo>
                <a:lnTo>
                  <a:pt x="1359" y="1508"/>
                </a:lnTo>
                <a:lnTo>
                  <a:pt x="1366" y="1508"/>
                </a:lnTo>
                <a:lnTo>
                  <a:pt x="1373" y="1508"/>
                </a:lnTo>
                <a:lnTo>
                  <a:pt x="1380" y="1508"/>
                </a:lnTo>
                <a:lnTo>
                  <a:pt x="1387" y="1465"/>
                </a:lnTo>
                <a:lnTo>
                  <a:pt x="1394" y="1465"/>
                </a:lnTo>
                <a:lnTo>
                  <a:pt x="1401" y="811"/>
                </a:lnTo>
                <a:lnTo>
                  <a:pt x="1408" y="811"/>
                </a:lnTo>
                <a:lnTo>
                  <a:pt x="1416" y="811"/>
                </a:lnTo>
                <a:lnTo>
                  <a:pt x="1423" y="811"/>
                </a:lnTo>
                <a:lnTo>
                  <a:pt x="1430" y="811"/>
                </a:lnTo>
                <a:lnTo>
                  <a:pt x="1437" y="818"/>
                </a:lnTo>
                <a:lnTo>
                  <a:pt x="1444" y="818"/>
                </a:lnTo>
                <a:lnTo>
                  <a:pt x="1451" y="818"/>
                </a:lnTo>
                <a:lnTo>
                  <a:pt x="1458" y="818"/>
                </a:lnTo>
                <a:lnTo>
                  <a:pt x="1465" y="818"/>
                </a:lnTo>
                <a:lnTo>
                  <a:pt x="1472" y="818"/>
                </a:lnTo>
                <a:lnTo>
                  <a:pt x="1480" y="825"/>
                </a:lnTo>
                <a:lnTo>
                  <a:pt x="1487" y="825"/>
                </a:lnTo>
                <a:lnTo>
                  <a:pt x="1494" y="825"/>
                </a:lnTo>
                <a:lnTo>
                  <a:pt x="1501" y="825"/>
                </a:lnTo>
                <a:lnTo>
                  <a:pt x="1508" y="825"/>
                </a:lnTo>
                <a:lnTo>
                  <a:pt x="1515" y="825"/>
                </a:lnTo>
                <a:lnTo>
                  <a:pt x="1522" y="825"/>
                </a:lnTo>
                <a:lnTo>
                  <a:pt x="1529" y="825"/>
                </a:lnTo>
                <a:lnTo>
                  <a:pt x="1536" y="825"/>
                </a:lnTo>
                <a:lnTo>
                  <a:pt x="1544" y="825"/>
                </a:lnTo>
                <a:lnTo>
                  <a:pt x="1551" y="804"/>
                </a:lnTo>
                <a:lnTo>
                  <a:pt x="1558" y="804"/>
                </a:lnTo>
                <a:lnTo>
                  <a:pt x="1565" y="818"/>
                </a:lnTo>
                <a:lnTo>
                  <a:pt x="1572" y="818"/>
                </a:lnTo>
                <a:lnTo>
                  <a:pt x="1579" y="818"/>
                </a:lnTo>
                <a:lnTo>
                  <a:pt x="1586" y="818"/>
                </a:lnTo>
                <a:lnTo>
                  <a:pt x="1593" y="818"/>
                </a:lnTo>
                <a:lnTo>
                  <a:pt x="1600" y="818"/>
                </a:lnTo>
                <a:lnTo>
                  <a:pt x="1608" y="818"/>
                </a:lnTo>
                <a:lnTo>
                  <a:pt x="1615" y="818"/>
                </a:lnTo>
                <a:lnTo>
                  <a:pt x="1622" y="825"/>
                </a:lnTo>
                <a:lnTo>
                  <a:pt x="1629" y="825"/>
                </a:lnTo>
                <a:lnTo>
                  <a:pt x="1636" y="825"/>
                </a:lnTo>
                <a:lnTo>
                  <a:pt x="1643" y="825"/>
                </a:lnTo>
                <a:lnTo>
                  <a:pt x="1650" y="825"/>
                </a:lnTo>
                <a:lnTo>
                  <a:pt x="1657" y="825"/>
                </a:lnTo>
                <a:lnTo>
                  <a:pt x="1664" y="825"/>
                </a:lnTo>
                <a:lnTo>
                  <a:pt x="1672" y="825"/>
                </a:lnTo>
                <a:lnTo>
                  <a:pt x="1679" y="825"/>
                </a:lnTo>
                <a:lnTo>
                  <a:pt x="1686" y="825"/>
                </a:lnTo>
                <a:lnTo>
                  <a:pt x="1693" y="825"/>
                </a:lnTo>
                <a:lnTo>
                  <a:pt x="1700" y="825"/>
                </a:lnTo>
                <a:lnTo>
                  <a:pt x="1707" y="825"/>
                </a:lnTo>
                <a:lnTo>
                  <a:pt x="1714" y="825"/>
                </a:lnTo>
                <a:lnTo>
                  <a:pt x="1721" y="825"/>
                </a:lnTo>
                <a:lnTo>
                  <a:pt x="1729" y="839"/>
                </a:lnTo>
                <a:lnTo>
                  <a:pt x="1736" y="839"/>
                </a:lnTo>
                <a:lnTo>
                  <a:pt x="1743" y="839"/>
                </a:lnTo>
                <a:lnTo>
                  <a:pt x="1750" y="839"/>
                </a:lnTo>
                <a:lnTo>
                  <a:pt x="1757" y="839"/>
                </a:lnTo>
                <a:lnTo>
                  <a:pt x="1764" y="839"/>
                </a:lnTo>
                <a:lnTo>
                  <a:pt x="1771" y="839"/>
                </a:lnTo>
                <a:lnTo>
                  <a:pt x="1778" y="839"/>
                </a:lnTo>
                <a:lnTo>
                  <a:pt x="1785" y="839"/>
                </a:lnTo>
                <a:lnTo>
                  <a:pt x="1793" y="818"/>
                </a:lnTo>
                <a:lnTo>
                  <a:pt x="1800" y="818"/>
                </a:lnTo>
                <a:lnTo>
                  <a:pt x="1807" y="818"/>
                </a:lnTo>
                <a:lnTo>
                  <a:pt x="1814" y="818"/>
                </a:lnTo>
                <a:lnTo>
                  <a:pt x="1821" y="818"/>
                </a:lnTo>
                <a:lnTo>
                  <a:pt x="1828" y="818"/>
                </a:lnTo>
                <a:lnTo>
                  <a:pt x="1835" y="818"/>
                </a:lnTo>
                <a:lnTo>
                  <a:pt x="1842" y="811"/>
                </a:lnTo>
                <a:lnTo>
                  <a:pt x="1849" y="811"/>
                </a:lnTo>
                <a:lnTo>
                  <a:pt x="1857" y="811"/>
                </a:lnTo>
                <a:lnTo>
                  <a:pt x="1864" y="775"/>
                </a:lnTo>
                <a:lnTo>
                  <a:pt x="1871" y="775"/>
                </a:lnTo>
                <a:lnTo>
                  <a:pt x="1878" y="775"/>
                </a:lnTo>
                <a:lnTo>
                  <a:pt x="1885" y="775"/>
                </a:lnTo>
                <a:lnTo>
                  <a:pt x="1892" y="775"/>
                </a:lnTo>
                <a:lnTo>
                  <a:pt x="1899" y="775"/>
                </a:lnTo>
                <a:lnTo>
                  <a:pt x="1906" y="782"/>
                </a:lnTo>
                <a:lnTo>
                  <a:pt x="1913" y="782"/>
                </a:lnTo>
                <a:lnTo>
                  <a:pt x="1921" y="782"/>
                </a:lnTo>
                <a:lnTo>
                  <a:pt x="1928" y="782"/>
                </a:lnTo>
                <a:lnTo>
                  <a:pt x="1935" y="782"/>
                </a:lnTo>
                <a:lnTo>
                  <a:pt x="1942" y="782"/>
                </a:lnTo>
                <a:lnTo>
                  <a:pt x="1949" y="782"/>
                </a:lnTo>
                <a:lnTo>
                  <a:pt x="1956" y="782"/>
                </a:lnTo>
                <a:lnTo>
                  <a:pt x="1963" y="782"/>
                </a:lnTo>
                <a:lnTo>
                  <a:pt x="1970" y="782"/>
                </a:lnTo>
                <a:lnTo>
                  <a:pt x="1977" y="782"/>
                </a:lnTo>
                <a:lnTo>
                  <a:pt x="1985" y="782"/>
                </a:lnTo>
                <a:lnTo>
                  <a:pt x="1992" y="782"/>
                </a:lnTo>
                <a:lnTo>
                  <a:pt x="1999" y="775"/>
                </a:lnTo>
                <a:lnTo>
                  <a:pt x="2006" y="775"/>
                </a:lnTo>
                <a:lnTo>
                  <a:pt x="2013" y="775"/>
                </a:lnTo>
                <a:lnTo>
                  <a:pt x="2020" y="775"/>
                </a:lnTo>
                <a:lnTo>
                  <a:pt x="2027" y="775"/>
                </a:lnTo>
                <a:lnTo>
                  <a:pt x="2034" y="775"/>
                </a:lnTo>
                <a:lnTo>
                  <a:pt x="2041" y="825"/>
                </a:lnTo>
                <a:lnTo>
                  <a:pt x="2049" y="825"/>
                </a:lnTo>
                <a:lnTo>
                  <a:pt x="2056" y="825"/>
                </a:lnTo>
                <a:lnTo>
                  <a:pt x="2063" y="825"/>
                </a:lnTo>
                <a:lnTo>
                  <a:pt x="2070" y="825"/>
                </a:lnTo>
                <a:lnTo>
                  <a:pt x="2077" y="825"/>
                </a:lnTo>
                <a:lnTo>
                  <a:pt x="2084" y="825"/>
                </a:lnTo>
                <a:lnTo>
                  <a:pt x="2091" y="825"/>
                </a:lnTo>
                <a:lnTo>
                  <a:pt x="2098" y="825"/>
                </a:lnTo>
                <a:lnTo>
                  <a:pt x="2106" y="825"/>
                </a:lnTo>
                <a:lnTo>
                  <a:pt x="2113" y="825"/>
                </a:lnTo>
                <a:lnTo>
                  <a:pt x="2120" y="825"/>
                </a:lnTo>
                <a:lnTo>
                  <a:pt x="2127" y="825"/>
                </a:lnTo>
                <a:lnTo>
                  <a:pt x="2134" y="825"/>
                </a:lnTo>
                <a:lnTo>
                  <a:pt x="2141" y="825"/>
                </a:lnTo>
                <a:lnTo>
                  <a:pt x="2148" y="825"/>
                </a:lnTo>
                <a:lnTo>
                  <a:pt x="2155" y="825"/>
                </a:lnTo>
                <a:lnTo>
                  <a:pt x="2162" y="825"/>
                </a:lnTo>
                <a:lnTo>
                  <a:pt x="2170" y="825"/>
                </a:lnTo>
                <a:lnTo>
                  <a:pt x="2177" y="825"/>
                </a:lnTo>
                <a:lnTo>
                  <a:pt x="2184" y="818"/>
                </a:lnTo>
                <a:lnTo>
                  <a:pt x="2191" y="818"/>
                </a:lnTo>
                <a:lnTo>
                  <a:pt x="2198" y="818"/>
                </a:lnTo>
                <a:lnTo>
                  <a:pt x="2205" y="818"/>
                </a:lnTo>
                <a:lnTo>
                  <a:pt x="2212" y="811"/>
                </a:lnTo>
                <a:lnTo>
                  <a:pt x="2219" y="825"/>
                </a:lnTo>
                <a:lnTo>
                  <a:pt x="2226" y="825"/>
                </a:lnTo>
                <a:lnTo>
                  <a:pt x="2234" y="825"/>
                </a:lnTo>
                <a:lnTo>
                  <a:pt x="2241" y="825"/>
                </a:lnTo>
                <a:lnTo>
                  <a:pt x="2248" y="825"/>
                </a:lnTo>
                <a:lnTo>
                  <a:pt x="2255" y="825"/>
                </a:lnTo>
                <a:lnTo>
                  <a:pt x="2262" y="825"/>
                </a:lnTo>
                <a:lnTo>
                  <a:pt x="2269" y="825"/>
                </a:lnTo>
                <a:lnTo>
                  <a:pt x="2276" y="825"/>
                </a:lnTo>
                <a:lnTo>
                  <a:pt x="2283" y="825"/>
                </a:lnTo>
                <a:lnTo>
                  <a:pt x="2290" y="0"/>
                </a:lnTo>
                <a:lnTo>
                  <a:pt x="2298" y="28"/>
                </a:lnTo>
                <a:lnTo>
                  <a:pt x="2305" y="28"/>
                </a:lnTo>
                <a:lnTo>
                  <a:pt x="2312" y="28"/>
                </a:lnTo>
                <a:lnTo>
                  <a:pt x="2319" y="28"/>
                </a:lnTo>
                <a:lnTo>
                  <a:pt x="2326" y="28"/>
                </a:lnTo>
                <a:lnTo>
                  <a:pt x="2333" y="28"/>
                </a:lnTo>
                <a:lnTo>
                  <a:pt x="2340" y="28"/>
                </a:lnTo>
                <a:lnTo>
                  <a:pt x="2347" y="28"/>
                </a:lnTo>
                <a:lnTo>
                  <a:pt x="2354" y="28"/>
                </a:lnTo>
                <a:lnTo>
                  <a:pt x="2362" y="0"/>
                </a:lnTo>
                <a:lnTo>
                  <a:pt x="2369" y="7"/>
                </a:lnTo>
                <a:lnTo>
                  <a:pt x="2376" y="7"/>
                </a:lnTo>
                <a:lnTo>
                  <a:pt x="2383" y="7"/>
                </a:lnTo>
                <a:lnTo>
                  <a:pt x="2390" y="14"/>
                </a:lnTo>
                <a:lnTo>
                  <a:pt x="2397" y="14"/>
                </a:lnTo>
                <a:lnTo>
                  <a:pt x="2404" y="14"/>
                </a:lnTo>
                <a:lnTo>
                  <a:pt x="2411" y="14"/>
                </a:lnTo>
                <a:lnTo>
                  <a:pt x="2418" y="14"/>
                </a:lnTo>
                <a:lnTo>
                  <a:pt x="2426" y="14"/>
                </a:lnTo>
                <a:lnTo>
                  <a:pt x="2433" y="14"/>
                </a:lnTo>
                <a:lnTo>
                  <a:pt x="2440" y="14"/>
                </a:lnTo>
                <a:lnTo>
                  <a:pt x="2447" y="14"/>
                </a:lnTo>
                <a:lnTo>
                  <a:pt x="2454" y="36"/>
                </a:lnTo>
                <a:lnTo>
                  <a:pt x="2461" y="36"/>
                </a:lnTo>
                <a:lnTo>
                  <a:pt x="2468" y="36"/>
                </a:lnTo>
                <a:lnTo>
                  <a:pt x="2475" y="36"/>
                </a:lnTo>
                <a:lnTo>
                  <a:pt x="2483" y="36"/>
                </a:lnTo>
                <a:lnTo>
                  <a:pt x="2490" y="36"/>
                </a:lnTo>
                <a:lnTo>
                  <a:pt x="2497" y="36"/>
                </a:lnTo>
                <a:lnTo>
                  <a:pt x="2497" y="85"/>
                </a:lnTo>
                <a:lnTo>
                  <a:pt x="2504" y="377"/>
                </a:lnTo>
                <a:lnTo>
                  <a:pt x="2511" y="740"/>
                </a:lnTo>
                <a:lnTo>
                  <a:pt x="2518" y="811"/>
                </a:lnTo>
                <a:lnTo>
                  <a:pt x="2525" y="811"/>
                </a:lnTo>
                <a:lnTo>
                  <a:pt x="2532" y="811"/>
                </a:lnTo>
                <a:lnTo>
                  <a:pt x="2539" y="811"/>
                </a:lnTo>
                <a:lnTo>
                  <a:pt x="2547" y="811"/>
                </a:lnTo>
                <a:lnTo>
                  <a:pt x="2554" y="811"/>
                </a:lnTo>
                <a:lnTo>
                  <a:pt x="2561" y="811"/>
                </a:lnTo>
                <a:lnTo>
                  <a:pt x="2568" y="825"/>
                </a:lnTo>
                <a:lnTo>
                  <a:pt x="2575" y="825"/>
                </a:lnTo>
                <a:lnTo>
                  <a:pt x="2582" y="825"/>
                </a:lnTo>
                <a:lnTo>
                  <a:pt x="2589" y="825"/>
                </a:lnTo>
                <a:lnTo>
                  <a:pt x="2596" y="825"/>
                </a:lnTo>
                <a:lnTo>
                  <a:pt x="2603" y="825"/>
                </a:lnTo>
                <a:lnTo>
                  <a:pt x="2611" y="825"/>
                </a:lnTo>
                <a:lnTo>
                  <a:pt x="2618" y="825"/>
                </a:lnTo>
                <a:lnTo>
                  <a:pt x="2625" y="825"/>
                </a:lnTo>
                <a:lnTo>
                  <a:pt x="2632" y="825"/>
                </a:lnTo>
                <a:lnTo>
                  <a:pt x="2639" y="825"/>
                </a:lnTo>
                <a:lnTo>
                  <a:pt x="2646" y="825"/>
                </a:lnTo>
                <a:lnTo>
                  <a:pt x="2653" y="825"/>
                </a:lnTo>
                <a:lnTo>
                  <a:pt x="2660" y="825"/>
                </a:lnTo>
                <a:lnTo>
                  <a:pt x="2667" y="825"/>
                </a:lnTo>
                <a:lnTo>
                  <a:pt x="2675" y="825"/>
                </a:lnTo>
                <a:lnTo>
                  <a:pt x="2682" y="825"/>
                </a:lnTo>
                <a:lnTo>
                  <a:pt x="2689" y="825"/>
                </a:lnTo>
                <a:lnTo>
                  <a:pt x="2696" y="825"/>
                </a:lnTo>
                <a:lnTo>
                  <a:pt x="2703" y="825"/>
                </a:lnTo>
                <a:lnTo>
                  <a:pt x="2710" y="825"/>
                </a:lnTo>
                <a:lnTo>
                  <a:pt x="2717" y="825"/>
                </a:lnTo>
                <a:lnTo>
                  <a:pt x="2724" y="825"/>
                </a:lnTo>
                <a:lnTo>
                  <a:pt x="2731" y="825"/>
                </a:lnTo>
                <a:lnTo>
                  <a:pt x="2739" y="825"/>
                </a:lnTo>
                <a:lnTo>
                  <a:pt x="2746" y="825"/>
                </a:lnTo>
                <a:lnTo>
                  <a:pt x="2753" y="825"/>
                </a:lnTo>
                <a:lnTo>
                  <a:pt x="2760" y="825"/>
                </a:lnTo>
                <a:lnTo>
                  <a:pt x="2767" y="825"/>
                </a:lnTo>
                <a:lnTo>
                  <a:pt x="2774" y="825"/>
                </a:lnTo>
                <a:lnTo>
                  <a:pt x="2781" y="825"/>
                </a:lnTo>
                <a:lnTo>
                  <a:pt x="2788" y="825"/>
                </a:lnTo>
                <a:lnTo>
                  <a:pt x="2795" y="825"/>
                </a:lnTo>
                <a:lnTo>
                  <a:pt x="2803" y="825"/>
                </a:lnTo>
                <a:lnTo>
                  <a:pt x="2810" y="825"/>
                </a:lnTo>
                <a:lnTo>
                  <a:pt x="2817" y="825"/>
                </a:lnTo>
                <a:lnTo>
                  <a:pt x="2824" y="825"/>
                </a:lnTo>
                <a:lnTo>
                  <a:pt x="2831" y="768"/>
                </a:lnTo>
                <a:lnTo>
                  <a:pt x="2838" y="768"/>
                </a:lnTo>
                <a:lnTo>
                  <a:pt x="2845" y="768"/>
                </a:lnTo>
                <a:lnTo>
                  <a:pt x="2852" y="768"/>
                </a:lnTo>
                <a:lnTo>
                  <a:pt x="2860" y="768"/>
                </a:lnTo>
                <a:lnTo>
                  <a:pt x="2867" y="768"/>
                </a:lnTo>
                <a:lnTo>
                  <a:pt x="2874" y="768"/>
                </a:lnTo>
                <a:lnTo>
                  <a:pt x="2881" y="768"/>
                </a:lnTo>
                <a:lnTo>
                  <a:pt x="2888" y="782"/>
                </a:lnTo>
                <a:lnTo>
                  <a:pt x="2895" y="782"/>
                </a:lnTo>
                <a:lnTo>
                  <a:pt x="2902" y="782"/>
                </a:lnTo>
                <a:lnTo>
                  <a:pt x="2909" y="782"/>
                </a:lnTo>
                <a:lnTo>
                  <a:pt x="2916" y="782"/>
                </a:lnTo>
                <a:lnTo>
                  <a:pt x="2924" y="782"/>
                </a:lnTo>
                <a:lnTo>
                  <a:pt x="2931" y="782"/>
                </a:lnTo>
                <a:lnTo>
                  <a:pt x="2938" y="782"/>
                </a:lnTo>
                <a:lnTo>
                  <a:pt x="2945" y="782"/>
                </a:lnTo>
                <a:lnTo>
                  <a:pt x="2952" y="782"/>
                </a:lnTo>
                <a:lnTo>
                  <a:pt x="2959" y="782"/>
                </a:lnTo>
                <a:lnTo>
                  <a:pt x="2966" y="782"/>
                </a:lnTo>
                <a:lnTo>
                  <a:pt x="2973" y="782"/>
                </a:lnTo>
                <a:lnTo>
                  <a:pt x="2980" y="797"/>
                </a:lnTo>
                <a:lnTo>
                  <a:pt x="2988" y="797"/>
                </a:lnTo>
                <a:lnTo>
                  <a:pt x="2995" y="797"/>
                </a:lnTo>
                <a:lnTo>
                  <a:pt x="3002" y="797"/>
                </a:lnTo>
                <a:lnTo>
                  <a:pt x="3009" y="797"/>
                </a:lnTo>
                <a:lnTo>
                  <a:pt x="3016" y="797"/>
                </a:lnTo>
                <a:lnTo>
                  <a:pt x="3023" y="797"/>
                </a:lnTo>
                <a:lnTo>
                  <a:pt x="3030" y="797"/>
                </a:lnTo>
                <a:lnTo>
                  <a:pt x="3037" y="797"/>
                </a:lnTo>
                <a:lnTo>
                  <a:pt x="3044" y="804"/>
                </a:lnTo>
                <a:lnTo>
                  <a:pt x="3052" y="804"/>
                </a:lnTo>
                <a:lnTo>
                  <a:pt x="3059" y="811"/>
                </a:lnTo>
                <a:lnTo>
                  <a:pt x="3066" y="811"/>
                </a:lnTo>
                <a:lnTo>
                  <a:pt x="3073" y="811"/>
                </a:lnTo>
                <a:lnTo>
                  <a:pt x="3080" y="811"/>
                </a:lnTo>
                <a:lnTo>
                  <a:pt x="3087" y="811"/>
                </a:lnTo>
                <a:lnTo>
                  <a:pt x="3094" y="825"/>
                </a:lnTo>
                <a:lnTo>
                  <a:pt x="3101" y="825"/>
                </a:lnTo>
                <a:lnTo>
                  <a:pt x="3108" y="825"/>
                </a:lnTo>
                <a:lnTo>
                  <a:pt x="3116" y="825"/>
                </a:lnTo>
                <a:lnTo>
                  <a:pt x="3123" y="825"/>
                </a:lnTo>
                <a:lnTo>
                  <a:pt x="3130" y="825"/>
                </a:lnTo>
                <a:lnTo>
                  <a:pt x="3137" y="825"/>
                </a:lnTo>
                <a:lnTo>
                  <a:pt x="3144" y="825"/>
                </a:lnTo>
                <a:lnTo>
                  <a:pt x="3151" y="825"/>
                </a:lnTo>
                <a:lnTo>
                  <a:pt x="3158" y="818"/>
                </a:lnTo>
                <a:lnTo>
                  <a:pt x="3165" y="818"/>
                </a:lnTo>
                <a:lnTo>
                  <a:pt x="3172" y="825"/>
                </a:lnTo>
                <a:lnTo>
                  <a:pt x="3180" y="825"/>
                </a:lnTo>
                <a:lnTo>
                  <a:pt x="3187" y="825"/>
                </a:lnTo>
                <a:lnTo>
                  <a:pt x="3194" y="825"/>
                </a:lnTo>
                <a:lnTo>
                  <a:pt x="3201" y="825"/>
                </a:lnTo>
                <a:lnTo>
                  <a:pt x="3208" y="825"/>
                </a:lnTo>
                <a:lnTo>
                  <a:pt x="3215" y="825"/>
                </a:lnTo>
                <a:lnTo>
                  <a:pt x="3222" y="825"/>
                </a:lnTo>
                <a:lnTo>
                  <a:pt x="3229" y="825"/>
                </a:lnTo>
                <a:lnTo>
                  <a:pt x="3237" y="825"/>
                </a:lnTo>
                <a:lnTo>
                  <a:pt x="3244" y="825"/>
                </a:lnTo>
                <a:lnTo>
                  <a:pt x="3251" y="825"/>
                </a:lnTo>
                <a:lnTo>
                  <a:pt x="3258" y="825"/>
                </a:lnTo>
                <a:lnTo>
                  <a:pt x="3265" y="825"/>
                </a:lnTo>
                <a:lnTo>
                  <a:pt x="3272" y="825"/>
                </a:lnTo>
                <a:lnTo>
                  <a:pt x="3279" y="825"/>
                </a:lnTo>
                <a:lnTo>
                  <a:pt x="3286" y="825"/>
                </a:lnTo>
                <a:lnTo>
                  <a:pt x="3293" y="825"/>
                </a:lnTo>
                <a:lnTo>
                  <a:pt x="3301" y="818"/>
                </a:lnTo>
                <a:lnTo>
                  <a:pt x="3308" y="818"/>
                </a:lnTo>
                <a:lnTo>
                  <a:pt x="3315" y="818"/>
                </a:lnTo>
                <a:lnTo>
                  <a:pt x="3322" y="818"/>
                </a:lnTo>
                <a:lnTo>
                  <a:pt x="3329" y="825"/>
                </a:lnTo>
                <a:lnTo>
                  <a:pt x="3336" y="825"/>
                </a:lnTo>
                <a:lnTo>
                  <a:pt x="3343" y="825"/>
                </a:lnTo>
                <a:lnTo>
                  <a:pt x="3350" y="825"/>
                </a:lnTo>
                <a:lnTo>
                  <a:pt x="3357" y="825"/>
                </a:lnTo>
                <a:lnTo>
                  <a:pt x="3365" y="825"/>
                </a:lnTo>
                <a:lnTo>
                  <a:pt x="3372" y="825"/>
                </a:lnTo>
                <a:lnTo>
                  <a:pt x="3379" y="825"/>
                </a:lnTo>
                <a:lnTo>
                  <a:pt x="3386" y="825"/>
                </a:lnTo>
                <a:lnTo>
                  <a:pt x="3393" y="825"/>
                </a:lnTo>
                <a:lnTo>
                  <a:pt x="3393" y="818"/>
                </a:lnTo>
                <a:lnTo>
                  <a:pt x="3400" y="825"/>
                </a:lnTo>
                <a:lnTo>
                  <a:pt x="3407" y="825"/>
                </a:lnTo>
                <a:lnTo>
                  <a:pt x="3414" y="825"/>
                </a:lnTo>
                <a:lnTo>
                  <a:pt x="3421" y="825"/>
                </a:lnTo>
                <a:lnTo>
                  <a:pt x="3429" y="825"/>
                </a:lnTo>
                <a:lnTo>
                  <a:pt x="3436" y="825"/>
                </a:lnTo>
                <a:lnTo>
                  <a:pt x="3443" y="825"/>
                </a:lnTo>
                <a:lnTo>
                  <a:pt x="3450" y="825"/>
                </a:lnTo>
                <a:lnTo>
                  <a:pt x="3457" y="825"/>
                </a:lnTo>
                <a:lnTo>
                  <a:pt x="3464" y="825"/>
                </a:lnTo>
                <a:lnTo>
                  <a:pt x="3471" y="825"/>
                </a:lnTo>
                <a:lnTo>
                  <a:pt x="3478" y="825"/>
                </a:lnTo>
                <a:lnTo>
                  <a:pt x="3485" y="825"/>
                </a:lnTo>
                <a:lnTo>
                  <a:pt x="3493" y="825"/>
                </a:lnTo>
                <a:lnTo>
                  <a:pt x="3500" y="825"/>
                </a:lnTo>
                <a:lnTo>
                  <a:pt x="3507" y="825"/>
                </a:lnTo>
                <a:lnTo>
                  <a:pt x="3514" y="825"/>
                </a:lnTo>
                <a:lnTo>
                  <a:pt x="3521" y="825"/>
                </a:lnTo>
                <a:lnTo>
                  <a:pt x="3528" y="825"/>
                </a:lnTo>
                <a:lnTo>
                  <a:pt x="3535" y="825"/>
                </a:lnTo>
                <a:lnTo>
                  <a:pt x="3542" y="825"/>
                </a:lnTo>
                <a:lnTo>
                  <a:pt x="3549" y="825"/>
                </a:lnTo>
                <a:lnTo>
                  <a:pt x="3557" y="825"/>
                </a:lnTo>
                <a:lnTo>
                  <a:pt x="3564" y="825"/>
                </a:lnTo>
                <a:lnTo>
                  <a:pt x="3571" y="825"/>
                </a:lnTo>
                <a:lnTo>
                  <a:pt x="3578" y="825"/>
                </a:lnTo>
                <a:lnTo>
                  <a:pt x="3585" y="825"/>
                </a:lnTo>
                <a:lnTo>
                  <a:pt x="3592" y="825"/>
                </a:lnTo>
                <a:lnTo>
                  <a:pt x="3599" y="825"/>
                </a:lnTo>
                <a:lnTo>
                  <a:pt x="3606" y="825"/>
                </a:lnTo>
                <a:lnTo>
                  <a:pt x="3614" y="825"/>
                </a:lnTo>
                <a:lnTo>
                  <a:pt x="3621" y="825"/>
                </a:lnTo>
                <a:lnTo>
                  <a:pt x="3628" y="825"/>
                </a:lnTo>
                <a:lnTo>
                  <a:pt x="3635" y="818"/>
                </a:lnTo>
                <a:lnTo>
                  <a:pt x="3642" y="818"/>
                </a:lnTo>
                <a:lnTo>
                  <a:pt x="3649" y="797"/>
                </a:lnTo>
                <a:lnTo>
                  <a:pt x="3656" y="797"/>
                </a:lnTo>
                <a:lnTo>
                  <a:pt x="3663" y="797"/>
                </a:lnTo>
                <a:lnTo>
                  <a:pt x="3670" y="797"/>
                </a:lnTo>
                <a:lnTo>
                  <a:pt x="3678" y="797"/>
                </a:lnTo>
                <a:lnTo>
                  <a:pt x="3685" y="1316"/>
                </a:lnTo>
                <a:lnTo>
                  <a:pt x="3692" y="1508"/>
                </a:lnTo>
                <a:lnTo>
                  <a:pt x="3699" y="1508"/>
                </a:lnTo>
                <a:lnTo>
                  <a:pt x="3706" y="1508"/>
                </a:lnTo>
                <a:lnTo>
                  <a:pt x="3713" y="1508"/>
                </a:lnTo>
                <a:lnTo>
                  <a:pt x="3720" y="1508"/>
                </a:lnTo>
                <a:lnTo>
                  <a:pt x="3727" y="1508"/>
                </a:lnTo>
                <a:lnTo>
                  <a:pt x="3734" y="1508"/>
                </a:lnTo>
                <a:lnTo>
                  <a:pt x="3742" y="1508"/>
                </a:lnTo>
                <a:lnTo>
                  <a:pt x="3749" y="1508"/>
                </a:lnTo>
                <a:lnTo>
                  <a:pt x="3756" y="1508"/>
                </a:lnTo>
                <a:lnTo>
                  <a:pt x="3763" y="1508"/>
                </a:lnTo>
                <a:lnTo>
                  <a:pt x="3770" y="1508"/>
                </a:lnTo>
                <a:lnTo>
                  <a:pt x="3777" y="1508"/>
                </a:lnTo>
                <a:lnTo>
                  <a:pt x="3784" y="1508"/>
                </a:lnTo>
                <a:lnTo>
                  <a:pt x="3791" y="1508"/>
                </a:lnTo>
                <a:lnTo>
                  <a:pt x="3798" y="1508"/>
                </a:lnTo>
                <a:lnTo>
                  <a:pt x="3806" y="1508"/>
                </a:lnTo>
                <a:lnTo>
                  <a:pt x="3813" y="1508"/>
                </a:lnTo>
                <a:lnTo>
                  <a:pt x="3820" y="1508"/>
                </a:lnTo>
                <a:lnTo>
                  <a:pt x="3827" y="1508"/>
                </a:lnTo>
                <a:lnTo>
                  <a:pt x="3834" y="1508"/>
                </a:lnTo>
                <a:lnTo>
                  <a:pt x="3841" y="1508"/>
                </a:lnTo>
                <a:lnTo>
                  <a:pt x="3848" y="1508"/>
                </a:lnTo>
                <a:lnTo>
                  <a:pt x="3855" y="1508"/>
                </a:lnTo>
                <a:lnTo>
                  <a:pt x="3862" y="1508"/>
                </a:lnTo>
                <a:lnTo>
                  <a:pt x="3870" y="1508"/>
                </a:lnTo>
                <a:lnTo>
                  <a:pt x="3877" y="1508"/>
                </a:lnTo>
                <a:lnTo>
                  <a:pt x="3884" y="1508"/>
                </a:lnTo>
                <a:lnTo>
                  <a:pt x="3891" y="1508"/>
                </a:lnTo>
                <a:lnTo>
                  <a:pt x="3898" y="1508"/>
                </a:lnTo>
                <a:lnTo>
                  <a:pt x="3905" y="1508"/>
                </a:lnTo>
                <a:lnTo>
                  <a:pt x="3912" y="1508"/>
                </a:lnTo>
                <a:lnTo>
                  <a:pt x="3919" y="1508"/>
                </a:lnTo>
                <a:lnTo>
                  <a:pt x="3926" y="1508"/>
                </a:lnTo>
                <a:lnTo>
                  <a:pt x="3934" y="1508"/>
                </a:lnTo>
                <a:lnTo>
                  <a:pt x="3941" y="1508"/>
                </a:lnTo>
                <a:lnTo>
                  <a:pt x="3948" y="1508"/>
                </a:lnTo>
                <a:lnTo>
                  <a:pt x="3955" y="1508"/>
                </a:lnTo>
                <a:lnTo>
                  <a:pt x="3962" y="1508"/>
                </a:lnTo>
                <a:lnTo>
                  <a:pt x="3969" y="1508"/>
                </a:lnTo>
                <a:lnTo>
                  <a:pt x="3976" y="1508"/>
                </a:lnTo>
                <a:lnTo>
                  <a:pt x="3983" y="1508"/>
                </a:lnTo>
                <a:lnTo>
                  <a:pt x="3991" y="1508"/>
                </a:lnTo>
                <a:lnTo>
                  <a:pt x="3998" y="1508"/>
                </a:lnTo>
                <a:lnTo>
                  <a:pt x="4005" y="1508"/>
                </a:lnTo>
                <a:lnTo>
                  <a:pt x="4012" y="1508"/>
                </a:lnTo>
                <a:lnTo>
                  <a:pt x="4019" y="1508"/>
                </a:lnTo>
                <a:lnTo>
                  <a:pt x="4026" y="1508"/>
                </a:lnTo>
                <a:lnTo>
                  <a:pt x="4033" y="1508"/>
                </a:lnTo>
                <a:lnTo>
                  <a:pt x="4040" y="1508"/>
                </a:lnTo>
                <a:lnTo>
                  <a:pt x="4047" y="1508"/>
                </a:lnTo>
                <a:lnTo>
                  <a:pt x="4055" y="1508"/>
                </a:lnTo>
                <a:lnTo>
                  <a:pt x="4062" y="1508"/>
                </a:lnTo>
                <a:lnTo>
                  <a:pt x="4069" y="1508"/>
                </a:lnTo>
                <a:lnTo>
                  <a:pt x="4076" y="1508"/>
                </a:lnTo>
                <a:lnTo>
                  <a:pt x="4083" y="1508"/>
                </a:lnTo>
                <a:lnTo>
                  <a:pt x="4090" y="1508"/>
                </a:lnTo>
                <a:lnTo>
                  <a:pt x="4097" y="1508"/>
                </a:lnTo>
                <a:lnTo>
                  <a:pt x="4104" y="1508"/>
                </a:lnTo>
                <a:lnTo>
                  <a:pt x="4111" y="1515"/>
                </a:lnTo>
                <a:lnTo>
                  <a:pt x="4119" y="1515"/>
                </a:lnTo>
                <a:lnTo>
                  <a:pt x="4126" y="1515"/>
                </a:lnTo>
                <a:lnTo>
                  <a:pt x="4133" y="1515"/>
                </a:lnTo>
                <a:lnTo>
                  <a:pt x="4140" y="1515"/>
                </a:lnTo>
                <a:lnTo>
                  <a:pt x="4147" y="1515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817" name="Freeform 47">
            <a:extLst>
              <a:ext uri="{FF2B5EF4-FFF2-40B4-BE49-F238E27FC236}">
                <a16:creationId xmlns:a16="http://schemas.microsoft.com/office/drawing/2014/main" id="{761A93BA-53A6-4780-95FE-A2A81189226D}"/>
              </a:ext>
            </a:extLst>
          </p:cNvPr>
          <p:cNvSpPr>
            <a:spLocks/>
          </p:cNvSpPr>
          <p:nvPr/>
        </p:nvSpPr>
        <p:spPr bwMode="auto">
          <a:xfrm>
            <a:off x="1185863" y="2400300"/>
            <a:ext cx="7405687" cy="2795588"/>
          </a:xfrm>
          <a:custGeom>
            <a:avLst/>
            <a:gdLst>
              <a:gd name="T0" fmla="*/ 64 w 4148"/>
              <a:gd name="T1" fmla="*/ 1565 h 1566"/>
              <a:gd name="T2" fmla="*/ 135 w 4148"/>
              <a:gd name="T3" fmla="*/ 1558 h 1566"/>
              <a:gd name="T4" fmla="*/ 206 w 4148"/>
              <a:gd name="T5" fmla="*/ 1565 h 1566"/>
              <a:gd name="T6" fmla="*/ 277 w 4148"/>
              <a:gd name="T7" fmla="*/ 1565 h 1566"/>
              <a:gd name="T8" fmla="*/ 349 w 4148"/>
              <a:gd name="T9" fmla="*/ 1565 h 1566"/>
              <a:gd name="T10" fmla="*/ 420 w 4148"/>
              <a:gd name="T11" fmla="*/ 1565 h 1566"/>
              <a:gd name="T12" fmla="*/ 491 w 4148"/>
              <a:gd name="T13" fmla="*/ 1558 h 1566"/>
              <a:gd name="T14" fmla="*/ 562 w 4148"/>
              <a:gd name="T15" fmla="*/ 1558 h 1566"/>
              <a:gd name="T16" fmla="*/ 633 w 4148"/>
              <a:gd name="T17" fmla="*/ 1565 h 1566"/>
              <a:gd name="T18" fmla="*/ 704 w 4148"/>
              <a:gd name="T19" fmla="*/ 1352 h 1566"/>
              <a:gd name="T20" fmla="*/ 768 w 4148"/>
              <a:gd name="T21" fmla="*/ 861 h 1566"/>
              <a:gd name="T22" fmla="*/ 839 w 4148"/>
              <a:gd name="T23" fmla="*/ 1024 h 1566"/>
              <a:gd name="T24" fmla="*/ 903 w 4148"/>
              <a:gd name="T25" fmla="*/ 1565 h 1566"/>
              <a:gd name="T26" fmla="*/ 975 w 4148"/>
              <a:gd name="T27" fmla="*/ 1565 h 1566"/>
              <a:gd name="T28" fmla="*/ 1046 w 4148"/>
              <a:gd name="T29" fmla="*/ 1565 h 1566"/>
              <a:gd name="T30" fmla="*/ 1117 w 4148"/>
              <a:gd name="T31" fmla="*/ 1565 h 1566"/>
              <a:gd name="T32" fmla="*/ 1188 w 4148"/>
              <a:gd name="T33" fmla="*/ 1565 h 1566"/>
              <a:gd name="T34" fmla="*/ 1259 w 4148"/>
              <a:gd name="T35" fmla="*/ 1565 h 1566"/>
              <a:gd name="T36" fmla="*/ 1330 w 4148"/>
              <a:gd name="T37" fmla="*/ 1558 h 1566"/>
              <a:gd name="T38" fmla="*/ 1401 w 4148"/>
              <a:gd name="T39" fmla="*/ 847 h 1566"/>
              <a:gd name="T40" fmla="*/ 1465 w 4148"/>
              <a:gd name="T41" fmla="*/ 847 h 1566"/>
              <a:gd name="T42" fmla="*/ 1536 w 4148"/>
              <a:gd name="T43" fmla="*/ 847 h 1566"/>
              <a:gd name="T44" fmla="*/ 1600 w 4148"/>
              <a:gd name="T45" fmla="*/ 847 h 1566"/>
              <a:gd name="T46" fmla="*/ 1672 w 4148"/>
              <a:gd name="T47" fmla="*/ 839 h 1566"/>
              <a:gd name="T48" fmla="*/ 1743 w 4148"/>
              <a:gd name="T49" fmla="*/ 832 h 1566"/>
              <a:gd name="T50" fmla="*/ 1807 w 4148"/>
              <a:gd name="T51" fmla="*/ 825 h 1566"/>
              <a:gd name="T52" fmla="*/ 1878 w 4148"/>
              <a:gd name="T53" fmla="*/ 811 h 1566"/>
              <a:gd name="T54" fmla="*/ 1949 w 4148"/>
              <a:gd name="T55" fmla="*/ 811 h 1566"/>
              <a:gd name="T56" fmla="*/ 2020 w 4148"/>
              <a:gd name="T57" fmla="*/ 811 h 1566"/>
              <a:gd name="T58" fmla="*/ 2091 w 4148"/>
              <a:gd name="T59" fmla="*/ 854 h 1566"/>
              <a:gd name="T60" fmla="*/ 2162 w 4148"/>
              <a:gd name="T61" fmla="*/ 839 h 1566"/>
              <a:gd name="T62" fmla="*/ 2226 w 4148"/>
              <a:gd name="T63" fmla="*/ 754 h 1566"/>
              <a:gd name="T64" fmla="*/ 2298 w 4148"/>
              <a:gd name="T65" fmla="*/ 7 h 1566"/>
              <a:gd name="T66" fmla="*/ 2369 w 4148"/>
              <a:gd name="T67" fmla="*/ 0 h 1566"/>
              <a:gd name="T68" fmla="*/ 2440 w 4148"/>
              <a:gd name="T69" fmla="*/ 28 h 1566"/>
              <a:gd name="T70" fmla="*/ 2504 w 4148"/>
              <a:gd name="T71" fmla="*/ 71 h 1566"/>
              <a:gd name="T72" fmla="*/ 2575 w 4148"/>
              <a:gd name="T73" fmla="*/ 811 h 1566"/>
              <a:gd name="T74" fmla="*/ 2646 w 4148"/>
              <a:gd name="T75" fmla="*/ 818 h 1566"/>
              <a:gd name="T76" fmla="*/ 2710 w 4148"/>
              <a:gd name="T77" fmla="*/ 818 h 1566"/>
              <a:gd name="T78" fmla="*/ 2781 w 4148"/>
              <a:gd name="T79" fmla="*/ 818 h 1566"/>
              <a:gd name="T80" fmla="*/ 2845 w 4148"/>
              <a:gd name="T81" fmla="*/ 804 h 1566"/>
              <a:gd name="T82" fmla="*/ 2916 w 4148"/>
              <a:gd name="T83" fmla="*/ 818 h 1566"/>
              <a:gd name="T84" fmla="*/ 2988 w 4148"/>
              <a:gd name="T85" fmla="*/ 825 h 1566"/>
              <a:gd name="T86" fmla="*/ 3059 w 4148"/>
              <a:gd name="T87" fmla="*/ 832 h 1566"/>
              <a:gd name="T88" fmla="*/ 3130 w 4148"/>
              <a:gd name="T89" fmla="*/ 847 h 1566"/>
              <a:gd name="T90" fmla="*/ 3201 w 4148"/>
              <a:gd name="T91" fmla="*/ 861 h 1566"/>
              <a:gd name="T92" fmla="*/ 3272 w 4148"/>
              <a:gd name="T93" fmla="*/ 861 h 1566"/>
              <a:gd name="T94" fmla="*/ 3343 w 4148"/>
              <a:gd name="T95" fmla="*/ 861 h 1566"/>
              <a:gd name="T96" fmla="*/ 3407 w 4148"/>
              <a:gd name="T97" fmla="*/ 847 h 1566"/>
              <a:gd name="T98" fmla="*/ 3478 w 4148"/>
              <a:gd name="T99" fmla="*/ 825 h 1566"/>
              <a:gd name="T100" fmla="*/ 3542 w 4148"/>
              <a:gd name="T101" fmla="*/ 832 h 1566"/>
              <a:gd name="T102" fmla="*/ 3614 w 4148"/>
              <a:gd name="T103" fmla="*/ 825 h 1566"/>
              <a:gd name="T104" fmla="*/ 3685 w 4148"/>
              <a:gd name="T105" fmla="*/ 889 h 1566"/>
              <a:gd name="T106" fmla="*/ 3749 w 4148"/>
              <a:gd name="T107" fmla="*/ 1565 h 1566"/>
              <a:gd name="T108" fmla="*/ 3820 w 4148"/>
              <a:gd name="T109" fmla="*/ 1565 h 1566"/>
              <a:gd name="T110" fmla="*/ 3891 w 4148"/>
              <a:gd name="T111" fmla="*/ 1558 h 1566"/>
              <a:gd name="T112" fmla="*/ 3962 w 4148"/>
              <a:gd name="T113" fmla="*/ 1558 h 1566"/>
              <a:gd name="T114" fmla="*/ 4033 w 4148"/>
              <a:gd name="T115" fmla="*/ 1565 h 1566"/>
              <a:gd name="T116" fmla="*/ 4104 w 4148"/>
              <a:gd name="T117" fmla="*/ 1565 h 156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148" h="1566">
                <a:moveTo>
                  <a:pt x="0" y="1565"/>
                </a:moveTo>
                <a:lnTo>
                  <a:pt x="7" y="1565"/>
                </a:lnTo>
                <a:lnTo>
                  <a:pt x="14" y="1565"/>
                </a:lnTo>
                <a:lnTo>
                  <a:pt x="21" y="1565"/>
                </a:lnTo>
                <a:lnTo>
                  <a:pt x="28" y="1565"/>
                </a:lnTo>
                <a:lnTo>
                  <a:pt x="36" y="1565"/>
                </a:lnTo>
                <a:lnTo>
                  <a:pt x="43" y="1565"/>
                </a:lnTo>
                <a:lnTo>
                  <a:pt x="50" y="1565"/>
                </a:lnTo>
                <a:lnTo>
                  <a:pt x="57" y="1565"/>
                </a:lnTo>
                <a:lnTo>
                  <a:pt x="64" y="1565"/>
                </a:lnTo>
                <a:lnTo>
                  <a:pt x="71" y="1565"/>
                </a:lnTo>
                <a:lnTo>
                  <a:pt x="78" y="1558"/>
                </a:lnTo>
                <a:lnTo>
                  <a:pt x="85" y="1558"/>
                </a:lnTo>
                <a:lnTo>
                  <a:pt x="92" y="1558"/>
                </a:lnTo>
                <a:lnTo>
                  <a:pt x="100" y="1558"/>
                </a:lnTo>
                <a:lnTo>
                  <a:pt x="107" y="1558"/>
                </a:lnTo>
                <a:lnTo>
                  <a:pt x="114" y="1558"/>
                </a:lnTo>
                <a:lnTo>
                  <a:pt x="121" y="1558"/>
                </a:lnTo>
                <a:lnTo>
                  <a:pt x="128" y="1558"/>
                </a:lnTo>
                <a:lnTo>
                  <a:pt x="135" y="1558"/>
                </a:lnTo>
                <a:lnTo>
                  <a:pt x="142" y="1565"/>
                </a:lnTo>
                <a:lnTo>
                  <a:pt x="149" y="1565"/>
                </a:lnTo>
                <a:lnTo>
                  <a:pt x="156" y="1565"/>
                </a:lnTo>
                <a:lnTo>
                  <a:pt x="164" y="1565"/>
                </a:lnTo>
                <a:lnTo>
                  <a:pt x="171" y="1565"/>
                </a:lnTo>
                <a:lnTo>
                  <a:pt x="178" y="1565"/>
                </a:lnTo>
                <a:lnTo>
                  <a:pt x="185" y="1558"/>
                </a:lnTo>
                <a:lnTo>
                  <a:pt x="192" y="1565"/>
                </a:lnTo>
                <a:lnTo>
                  <a:pt x="199" y="1565"/>
                </a:lnTo>
                <a:lnTo>
                  <a:pt x="206" y="1565"/>
                </a:lnTo>
                <a:lnTo>
                  <a:pt x="213" y="1565"/>
                </a:lnTo>
                <a:lnTo>
                  <a:pt x="221" y="1565"/>
                </a:lnTo>
                <a:lnTo>
                  <a:pt x="228" y="1565"/>
                </a:lnTo>
                <a:lnTo>
                  <a:pt x="235" y="1565"/>
                </a:lnTo>
                <a:lnTo>
                  <a:pt x="242" y="1565"/>
                </a:lnTo>
                <a:lnTo>
                  <a:pt x="249" y="1565"/>
                </a:lnTo>
                <a:lnTo>
                  <a:pt x="256" y="1565"/>
                </a:lnTo>
                <a:lnTo>
                  <a:pt x="263" y="1565"/>
                </a:lnTo>
                <a:lnTo>
                  <a:pt x="270" y="1565"/>
                </a:lnTo>
                <a:lnTo>
                  <a:pt x="277" y="1565"/>
                </a:lnTo>
                <a:lnTo>
                  <a:pt x="285" y="1565"/>
                </a:lnTo>
                <a:lnTo>
                  <a:pt x="292" y="1565"/>
                </a:lnTo>
                <a:lnTo>
                  <a:pt x="299" y="1565"/>
                </a:lnTo>
                <a:lnTo>
                  <a:pt x="306" y="1565"/>
                </a:lnTo>
                <a:lnTo>
                  <a:pt x="313" y="1565"/>
                </a:lnTo>
                <a:lnTo>
                  <a:pt x="320" y="1565"/>
                </a:lnTo>
                <a:lnTo>
                  <a:pt x="327" y="1565"/>
                </a:lnTo>
                <a:lnTo>
                  <a:pt x="334" y="1565"/>
                </a:lnTo>
                <a:lnTo>
                  <a:pt x="341" y="1565"/>
                </a:lnTo>
                <a:lnTo>
                  <a:pt x="349" y="1565"/>
                </a:lnTo>
                <a:lnTo>
                  <a:pt x="356" y="1565"/>
                </a:lnTo>
                <a:lnTo>
                  <a:pt x="363" y="1565"/>
                </a:lnTo>
                <a:lnTo>
                  <a:pt x="370" y="1565"/>
                </a:lnTo>
                <a:lnTo>
                  <a:pt x="377" y="1565"/>
                </a:lnTo>
                <a:lnTo>
                  <a:pt x="384" y="1565"/>
                </a:lnTo>
                <a:lnTo>
                  <a:pt x="391" y="1565"/>
                </a:lnTo>
                <a:lnTo>
                  <a:pt x="398" y="1565"/>
                </a:lnTo>
                <a:lnTo>
                  <a:pt x="405" y="1565"/>
                </a:lnTo>
                <a:lnTo>
                  <a:pt x="413" y="1565"/>
                </a:lnTo>
                <a:lnTo>
                  <a:pt x="420" y="1565"/>
                </a:lnTo>
                <a:lnTo>
                  <a:pt x="427" y="1565"/>
                </a:lnTo>
                <a:lnTo>
                  <a:pt x="434" y="1565"/>
                </a:lnTo>
                <a:lnTo>
                  <a:pt x="441" y="1565"/>
                </a:lnTo>
                <a:lnTo>
                  <a:pt x="448" y="1565"/>
                </a:lnTo>
                <a:lnTo>
                  <a:pt x="455" y="1565"/>
                </a:lnTo>
                <a:lnTo>
                  <a:pt x="462" y="1565"/>
                </a:lnTo>
                <a:lnTo>
                  <a:pt x="469" y="1565"/>
                </a:lnTo>
                <a:lnTo>
                  <a:pt x="477" y="1565"/>
                </a:lnTo>
                <a:lnTo>
                  <a:pt x="484" y="1565"/>
                </a:lnTo>
                <a:lnTo>
                  <a:pt x="491" y="1558"/>
                </a:lnTo>
                <a:lnTo>
                  <a:pt x="498" y="1558"/>
                </a:lnTo>
                <a:lnTo>
                  <a:pt x="505" y="1558"/>
                </a:lnTo>
                <a:lnTo>
                  <a:pt x="512" y="1558"/>
                </a:lnTo>
                <a:lnTo>
                  <a:pt x="519" y="1558"/>
                </a:lnTo>
                <a:lnTo>
                  <a:pt x="526" y="1558"/>
                </a:lnTo>
                <a:lnTo>
                  <a:pt x="533" y="1558"/>
                </a:lnTo>
                <a:lnTo>
                  <a:pt x="541" y="1558"/>
                </a:lnTo>
                <a:lnTo>
                  <a:pt x="548" y="1558"/>
                </a:lnTo>
                <a:lnTo>
                  <a:pt x="555" y="1558"/>
                </a:lnTo>
                <a:lnTo>
                  <a:pt x="562" y="1558"/>
                </a:lnTo>
                <a:lnTo>
                  <a:pt x="569" y="1558"/>
                </a:lnTo>
                <a:lnTo>
                  <a:pt x="576" y="1558"/>
                </a:lnTo>
                <a:lnTo>
                  <a:pt x="583" y="1558"/>
                </a:lnTo>
                <a:lnTo>
                  <a:pt x="590" y="1558"/>
                </a:lnTo>
                <a:lnTo>
                  <a:pt x="598" y="1558"/>
                </a:lnTo>
                <a:lnTo>
                  <a:pt x="605" y="1558"/>
                </a:lnTo>
                <a:lnTo>
                  <a:pt x="612" y="1558"/>
                </a:lnTo>
                <a:lnTo>
                  <a:pt x="619" y="1558"/>
                </a:lnTo>
                <a:lnTo>
                  <a:pt x="626" y="1565"/>
                </a:lnTo>
                <a:lnTo>
                  <a:pt x="633" y="1565"/>
                </a:lnTo>
                <a:lnTo>
                  <a:pt x="640" y="1565"/>
                </a:lnTo>
                <a:lnTo>
                  <a:pt x="647" y="1565"/>
                </a:lnTo>
                <a:lnTo>
                  <a:pt x="654" y="1565"/>
                </a:lnTo>
                <a:lnTo>
                  <a:pt x="662" y="1565"/>
                </a:lnTo>
                <a:lnTo>
                  <a:pt x="669" y="1565"/>
                </a:lnTo>
                <a:lnTo>
                  <a:pt x="676" y="1565"/>
                </a:lnTo>
                <a:lnTo>
                  <a:pt x="683" y="1565"/>
                </a:lnTo>
                <a:lnTo>
                  <a:pt x="690" y="1487"/>
                </a:lnTo>
                <a:lnTo>
                  <a:pt x="697" y="1416"/>
                </a:lnTo>
                <a:lnTo>
                  <a:pt x="704" y="1352"/>
                </a:lnTo>
                <a:lnTo>
                  <a:pt x="704" y="1280"/>
                </a:lnTo>
                <a:lnTo>
                  <a:pt x="711" y="1202"/>
                </a:lnTo>
                <a:lnTo>
                  <a:pt x="718" y="1138"/>
                </a:lnTo>
                <a:lnTo>
                  <a:pt x="726" y="1067"/>
                </a:lnTo>
                <a:lnTo>
                  <a:pt x="733" y="996"/>
                </a:lnTo>
                <a:lnTo>
                  <a:pt x="740" y="925"/>
                </a:lnTo>
                <a:lnTo>
                  <a:pt x="747" y="861"/>
                </a:lnTo>
                <a:lnTo>
                  <a:pt x="754" y="861"/>
                </a:lnTo>
                <a:lnTo>
                  <a:pt x="761" y="861"/>
                </a:lnTo>
                <a:lnTo>
                  <a:pt x="768" y="861"/>
                </a:lnTo>
                <a:lnTo>
                  <a:pt x="775" y="861"/>
                </a:lnTo>
                <a:lnTo>
                  <a:pt x="782" y="868"/>
                </a:lnTo>
                <a:lnTo>
                  <a:pt x="790" y="868"/>
                </a:lnTo>
                <a:lnTo>
                  <a:pt x="797" y="868"/>
                </a:lnTo>
                <a:lnTo>
                  <a:pt x="804" y="868"/>
                </a:lnTo>
                <a:lnTo>
                  <a:pt x="811" y="868"/>
                </a:lnTo>
                <a:lnTo>
                  <a:pt x="818" y="861"/>
                </a:lnTo>
                <a:lnTo>
                  <a:pt x="825" y="889"/>
                </a:lnTo>
                <a:lnTo>
                  <a:pt x="832" y="953"/>
                </a:lnTo>
                <a:lnTo>
                  <a:pt x="839" y="1024"/>
                </a:lnTo>
                <a:lnTo>
                  <a:pt x="846" y="1096"/>
                </a:lnTo>
                <a:lnTo>
                  <a:pt x="854" y="1167"/>
                </a:lnTo>
                <a:lnTo>
                  <a:pt x="854" y="1231"/>
                </a:lnTo>
                <a:lnTo>
                  <a:pt x="861" y="1302"/>
                </a:lnTo>
                <a:lnTo>
                  <a:pt x="868" y="1373"/>
                </a:lnTo>
                <a:lnTo>
                  <a:pt x="875" y="1444"/>
                </a:lnTo>
                <a:lnTo>
                  <a:pt x="882" y="1522"/>
                </a:lnTo>
                <a:lnTo>
                  <a:pt x="889" y="1565"/>
                </a:lnTo>
                <a:lnTo>
                  <a:pt x="896" y="1565"/>
                </a:lnTo>
                <a:lnTo>
                  <a:pt x="903" y="1565"/>
                </a:lnTo>
                <a:lnTo>
                  <a:pt x="910" y="1565"/>
                </a:lnTo>
                <a:lnTo>
                  <a:pt x="918" y="1565"/>
                </a:lnTo>
                <a:lnTo>
                  <a:pt x="925" y="1565"/>
                </a:lnTo>
                <a:lnTo>
                  <a:pt x="932" y="1565"/>
                </a:lnTo>
                <a:lnTo>
                  <a:pt x="939" y="1565"/>
                </a:lnTo>
                <a:lnTo>
                  <a:pt x="946" y="1565"/>
                </a:lnTo>
                <a:lnTo>
                  <a:pt x="953" y="1565"/>
                </a:lnTo>
                <a:lnTo>
                  <a:pt x="960" y="1565"/>
                </a:lnTo>
                <a:lnTo>
                  <a:pt x="967" y="1565"/>
                </a:lnTo>
                <a:lnTo>
                  <a:pt x="975" y="1565"/>
                </a:lnTo>
                <a:lnTo>
                  <a:pt x="982" y="1565"/>
                </a:lnTo>
                <a:lnTo>
                  <a:pt x="989" y="1565"/>
                </a:lnTo>
                <a:lnTo>
                  <a:pt x="996" y="1565"/>
                </a:lnTo>
                <a:lnTo>
                  <a:pt x="1003" y="1565"/>
                </a:lnTo>
                <a:lnTo>
                  <a:pt x="1010" y="1565"/>
                </a:lnTo>
                <a:lnTo>
                  <a:pt x="1017" y="1565"/>
                </a:lnTo>
                <a:lnTo>
                  <a:pt x="1024" y="1565"/>
                </a:lnTo>
                <a:lnTo>
                  <a:pt x="1031" y="1565"/>
                </a:lnTo>
                <a:lnTo>
                  <a:pt x="1039" y="1565"/>
                </a:lnTo>
                <a:lnTo>
                  <a:pt x="1046" y="1565"/>
                </a:lnTo>
                <a:lnTo>
                  <a:pt x="1053" y="1565"/>
                </a:lnTo>
                <a:lnTo>
                  <a:pt x="1060" y="1565"/>
                </a:lnTo>
                <a:lnTo>
                  <a:pt x="1067" y="1565"/>
                </a:lnTo>
                <a:lnTo>
                  <a:pt x="1074" y="1565"/>
                </a:lnTo>
                <a:lnTo>
                  <a:pt x="1081" y="1565"/>
                </a:lnTo>
                <a:lnTo>
                  <a:pt x="1088" y="1565"/>
                </a:lnTo>
                <a:lnTo>
                  <a:pt x="1095" y="1565"/>
                </a:lnTo>
                <a:lnTo>
                  <a:pt x="1103" y="1565"/>
                </a:lnTo>
                <a:lnTo>
                  <a:pt x="1110" y="1565"/>
                </a:lnTo>
                <a:lnTo>
                  <a:pt x="1117" y="1565"/>
                </a:lnTo>
                <a:lnTo>
                  <a:pt x="1124" y="1565"/>
                </a:lnTo>
                <a:lnTo>
                  <a:pt x="1131" y="1565"/>
                </a:lnTo>
                <a:lnTo>
                  <a:pt x="1138" y="1565"/>
                </a:lnTo>
                <a:lnTo>
                  <a:pt x="1145" y="1565"/>
                </a:lnTo>
                <a:lnTo>
                  <a:pt x="1152" y="1565"/>
                </a:lnTo>
                <a:lnTo>
                  <a:pt x="1159" y="1565"/>
                </a:lnTo>
                <a:lnTo>
                  <a:pt x="1167" y="1565"/>
                </a:lnTo>
                <a:lnTo>
                  <a:pt x="1174" y="1565"/>
                </a:lnTo>
                <a:lnTo>
                  <a:pt x="1181" y="1565"/>
                </a:lnTo>
                <a:lnTo>
                  <a:pt x="1188" y="1565"/>
                </a:lnTo>
                <a:lnTo>
                  <a:pt x="1195" y="1565"/>
                </a:lnTo>
                <a:lnTo>
                  <a:pt x="1202" y="1565"/>
                </a:lnTo>
                <a:lnTo>
                  <a:pt x="1209" y="1565"/>
                </a:lnTo>
                <a:lnTo>
                  <a:pt x="1216" y="1565"/>
                </a:lnTo>
                <a:lnTo>
                  <a:pt x="1223" y="1565"/>
                </a:lnTo>
                <a:lnTo>
                  <a:pt x="1231" y="1565"/>
                </a:lnTo>
                <a:lnTo>
                  <a:pt x="1238" y="1565"/>
                </a:lnTo>
                <a:lnTo>
                  <a:pt x="1245" y="1565"/>
                </a:lnTo>
                <a:lnTo>
                  <a:pt x="1252" y="1565"/>
                </a:lnTo>
                <a:lnTo>
                  <a:pt x="1259" y="1565"/>
                </a:lnTo>
                <a:lnTo>
                  <a:pt x="1266" y="1565"/>
                </a:lnTo>
                <a:lnTo>
                  <a:pt x="1273" y="1565"/>
                </a:lnTo>
                <a:lnTo>
                  <a:pt x="1280" y="1565"/>
                </a:lnTo>
                <a:lnTo>
                  <a:pt x="1287" y="1565"/>
                </a:lnTo>
                <a:lnTo>
                  <a:pt x="1295" y="1565"/>
                </a:lnTo>
                <a:lnTo>
                  <a:pt x="1302" y="1565"/>
                </a:lnTo>
                <a:lnTo>
                  <a:pt x="1309" y="1565"/>
                </a:lnTo>
                <a:lnTo>
                  <a:pt x="1316" y="1565"/>
                </a:lnTo>
                <a:lnTo>
                  <a:pt x="1323" y="1558"/>
                </a:lnTo>
                <a:lnTo>
                  <a:pt x="1330" y="1558"/>
                </a:lnTo>
                <a:lnTo>
                  <a:pt x="1337" y="1480"/>
                </a:lnTo>
                <a:lnTo>
                  <a:pt x="1344" y="1409"/>
                </a:lnTo>
                <a:lnTo>
                  <a:pt x="1352" y="1337"/>
                </a:lnTo>
                <a:lnTo>
                  <a:pt x="1359" y="1266"/>
                </a:lnTo>
                <a:lnTo>
                  <a:pt x="1366" y="1195"/>
                </a:lnTo>
                <a:lnTo>
                  <a:pt x="1373" y="1117"/>
                </a:lnTo>
                <a:lnTo>
                  <a:pt x="1380" y="1046"/>
                </a:lnTo>
                <a:lnTo>
                  <a:pt x="1387" y="982"/>
                </a:lnTo>
                <a:lnTo>
                  <a:pt x="1394" y="911"/>
                </a:lnTo>
                <a:lnTo>
                  <a:pt x="1401" y="847"/>
                </a:lnTo>
                <a:lnTo>
                  <a:pt x="1408" y="847"/>
                </a:lnTo>
                <a:lnTo>
                  <a:pt x="1416" y="847"/>
                </a:lnTo>
                <a:lnTo>
                  <a:pt x="1423" y="847"/>
                </a:lnTo>
                <a:lnTo>
                  <a:pt x="1430" y="847"/>
                </a:lnTo>
                <a:lnTo>
                  <a:pt x="1437" y="847"/>
                </a:lnTo>
                <a:lnTo>
                  <a:pt x="1444" y="847"/>
                </a:lnTo>
                <a:lnTo>
                  <a:pt x="1451" y="854"/>
                </a:lnTo>
                <a:lnTo>
                  <a:pt x="1451" y="847"/>
                </a:lnTo>
                <a:lnTo>
                  <a:pt x="1458" y="847"/>
                </a:lnTo>
                <a:lnTo>
                  <a:pt x="1465" y="847"/>
                </a:lnTo>
                <a:lnTo>
                  <a:pt x="1472" y="847"/>
                </a:lnTo>
                <a:lnTo>
                  <a:pt x="1480" y="854"/>
                </a:lnTo>
                <a:lnTo>
                  <a:pt x="1487" y="854"/>
                </a:lnTo>
                <a:lnTo>
                  <a:pt x="1494" y="854"/>
                </a:lnTo>
                <a:lnTo>
                  <a:pt x="1501" y="847"/>
                </a:lnTo>
                <a:lnTo>
                  <a:pt x="1508" y="847"/>
                </a:lnTo>
                <a:lnTo>
                  <a:pt x="1515" y="847"/>
                </a:lnTo>
                <a:lnTo>
                  <a:pt x="1522" y="847"/>
                </a:lnTo>
                <a:lnTo>
                  <a:pt x="1529" y="847"/>
                </a:lnTo>
                <a:lnTo>
                  <a:pt x="1536" y="847"/>
                </a:lnTo>
                <a:lnTo>
                  <a:pt x="1544" y="847"/>
                </a:lnTo>
                <a:lnTo>
                  <a:pt x="1551" y="839"/>
                </a:lnTo>
                <a:lnTo>
                  <a:pt x="1558" y="839"/>
                </a:lnTo>
                <a:lnTo>
                  <a:pt x="1565" y="847"/>
                </a:lnTo>
                <a:lnTo>
                  <a:pt x="1572" y="847"/>
                </a:lnTo>
                <a:lnTo>
                  <a:pt x="1579" y="847"/>
                </a:lnTo>
                <a:lnTo>
                  <a:pt x="1586" y="839"/>
                </a:lnTo>
                <a:lnTo>
                  <a:pt x="1593" y="847"/>
                </a:lnTo>
                <a:lnTo>
                  <a:pt x="1600" y="839"/>
                </a:lnTo>
                <a:lnTo>
                  <a:pt x="1600" y="847"/>
                </a:lnTo>
                <a:lnTo>
                  <a:pt x="1608" y="839"/>
                </a:lnTo>
                <a:lnTo>
                  <a:pt x="1615" y="847"/>
                </a:lnTo>
                <a:lnTo>
                  <a:pt x="1622" y="847"/>
                </a:lnTo>
                <a:lnTo>
                  <a:pt x="1629" y="847"/>
                </a:lnTo>
                <a:lnTo>
                  <a:pt x="1636" y="847"/>
                </a:lnTo>
                <a:lnTo>
                  <a:pt x="1643" y="839"/>
                </a:lnTo>
                <a:lnTo>
                  <a:pt x="1650" y="847"/>
                </a:lnTo>
                <a:lnTo>
                  <a:pt x="1657" y="847"/>
                </a:lnTo>
                <a:lnTo>
                  <a:pt x="1664" y="839"/>
                </a:lnTo>
                <a:lnTo>
                  <a:pt x="1672" y="839"/>
                </a:lnTo>
                <a:lnTo>
                  <a:pt x="1679" y="847"/>
                </a:lnTo>
                <a:lnTo>
                  <a:pt x="1686" y="839"/>
                </a:lnTo>
                <a:lnTo>
                  <a:pt x="1693" y="839"/>
                </a:lnTo>
                <a:lnTo>
                  <a:pt x="1700" y="825"/>
                </a:lnTo>
                <a:lnTo>
                  <a:pt x="1707" y="818"/>
                </a:lnTo>
                <a:lnTo>
                  <a:pt x="1714" y="825"/>
                </a:lnTo>
                <a:lnTo>
                  <a:pt x="1721" y="832"/>
                </a:lnTo>
                <a:lnTo>
                  <a:pt x="1729" y="832"/>
                </a:lnTo>
                <a:lnTo>
                  <a:pt x="1736" y="839"/>
                </a:lnTo>
                <a:lnTo>
                  <a:pt x="1743" y="832"/>
                </a:lnTo>
                <a:lnTo>
                  <a:pt x="1750" y="818"/>
                </a:lnTo>
                <a:lnTo>
                  <a:pt x="1750" y="825"/>
                </a:lnTo>
                <a:lnTo>
                  <a:pt x="1757" y="825"/>
                </a:lnTo>
                <a:lnTo>
                  <a:pt x="1764" y="832"/>
                </a:lnTo>
                <a:lnTo>
                  <a:pt x="1771" y="839"/>
                </a:lnTo>
                <a:lnTo>
                  <a:pt x="1778" y="832"/>
                </a:lnTo>
                <a:lnTo>
                  <a:pt x="1785" y="832"/>
                </a:lnTo>
                <a:lnTo>
                  <a:pt x="1793" y="832"/>
                </a:lnTo>
                <a:lnTo>
                  <a:pt x="1800" y="818"/>
                </a:lnTo>
                <a:lnTo>
                  <a:pt x="1807" y="825"/>
                </a:lnTo>
                <a:lnTo>
                  <a:pt x="1814" y="832"/>
                </a:lnTo>
                <a:lnTo>
                  <a:pt x="1821" y="825"/>
                </a:lnTo>
                <a:lnTo>
                  <a:pt x="1828" y="825"/>
                </a:lnTo>
                <a:lnTo>
                  <a:pt x="1835" y="825"/>
                </a:lnTo>
                <a:lnTo>
                  <a:pt x="1842" y="818"/>
                </a:lnTo>
                <a:lnTo>
                  <a:pt x="1849" y="818"/>
                </a:lnTo>
                <a:lnTo>
                  <a:pt x="1857" y="818"/>
                </a:lnTo>
                <a:lnTo>
                  <a:pt x="1864" y="811"/>
                </a:lnTo>
                <a:lnTo>
                  <a:pt x="1871" y="818"/>
                </a:lnTo>
                <a:lnTo>
                  <a:pt x="1878" y="811"/>
                </a:lnTo>
                <a:lnTo>
                  <a:pt x="1885" y="811"/>
                </a:lnTo>
                <a:lnTo>
                  <a:pt x="1892" y="811"/>
                </a:lnTo>
                <a:lnTo>
                  <a:pt x="1899" y="811"/>
                </a:lnTo>
                <a:lnTo>
                  <a:pt x="1906" y="818"/>
                </a:lnTo>
                <a:lnTo>
                  <a:pt x="1913" y="818"/>
                </a:lnTo>
                <a:lnTo>
                  <a:pt x="1921" y="811"/>
                </a:lnTo>
                <a:lnTo>
                  <a:pt x="1928" y="818"/>
                </a:lnTo>
                <a:lnTo>
                  <a:pt x="1935" y="811"/>
                </a:lnTo>
                <a:lnTo>
                  <a:pt x="1942" y="818"/>
                </a:lnTo>
                <a:lnTo>
                  <a:pt x="1949" y="811"/>
                </a:lnTo>
                <a:lnTo>
                  <a:pt x="1956" y="811"/>
                </a:lnTo>
                <a:lnTo>
                  <a:pt x="1963" y="818"/>
                </a:lnTo>
                <a:lnTo>
                  <a:pt x="1970" y="811"/>
                </a:lnTo>
                <a:lnTo>
                  <a:pt x="1977" y="811"/>
                </a:lnTo>
                <a:lnTo>
                  <a:pt x="1985" y="811"/>
                </a:lnTo>
                <a:lnTo>
                  <a:pt x="1992" y="811"/>
                </a:lnTo>
                <a:lnTo>
                  <a:pt x="1999" y="811"/>
                </a:lnTo>
                <a:lnTo>
                  <a:pt x="2006" y="811"/>
                </a:lnTo>
                <a:lnTo>
                  <a:pt x="2013" y="811"/>
                </a:lnTo>
                <a:lnTo>
                  <a:pt x="2020" y="811"/>
                </a:lnTo>
                <a:lnTo>
                  <a:pt x="2027" y="811"/>
                </a:lnTo>
                <a:lnTo>
                  <a:pt x="2034" y="811"/>
                </a:lnTo>
                <a:lnTo>
                  <a:pt x="2041" y="818"/>
                </a:lnTo>
                <a:lnTo>
                  <a:pt x="2049" y="825"/>
                </a:lnTo>
                <a:lnTo>
                  <a:pt x="2056" y="832"/>
                </a:lnTo>
                <a:lnTo>
                  <a:pt x="2063" y="839"/>
                </a:lnTo>
                <a:lnTo>
                  <a:pt x="2070" y="847"/>
                </a:lnTo>
                <a:lnTo>
                  <a:pt x="2077" y="839"/>
                </a:lnTo>
                <a:lnTo>
                  <a:pt x="2084" y="847"/>
                </a:lnTo>
                <a:lnTo>
                  <a:pt x="2091" y="854"/>
                </a:lnTo>
                <a:lnTo>
                  <a:pt x="2098" y="854"/>
                </a:lnTo>
                <a:lnTo>
                  <a:pt x="2106" y="847"/>
                </a:lnTo>
                <a:lnTo>
                  <a:pt x="2113" y="854"/>
                </a:lnTo>
                <a:lnTo>
                  <a:pt x="2120" y="854"/>
                </a:lnTo>
                <a:lnTo>
                  <a:pt x="2127" y="847"/>
                </a:lnTo>
                <a:lnTo>
                  <a:pt x="2134" y="839"/>
                </a:lnTo>
                <a:lnTo>
                  <a:pt x="2141" y="839"/>
                </a:lnTo>
                <a:lnTo>
                  <a:pt x="2148" y="847"/>
                </a:lnTo>
                <a:lnTo>
                  <a:pt x="2155" y="839"/>
                </a:lnTo>
                <a:lnTo>
                  <a:pt x="2162" y="839"/>
                </a:lnTo>
                <a:lnTo>
                  <a:pt x="2170" y="839"/>
                </a:lnTo>
                <a:lnTo>
                  <a:pt x="2177" y="839"/>
                </a:lnTo>
                <a:lnTo>
                  <a:pt x="2184" y="839"/>
                </a:lnTo>
                <a:lnTo>
                  <a:pt x="2191" y="832"/>
                </a:lnTo>
                <a:lnTo>
                  <a:pt x="2198" y="825"/>
                </a:lnTo>
                <a:lnTo>
                  <a:pt x="2198" y="839"/>
                </a:lnTo>
                <a:lnTo>
                  <a:pt x="2205" y="832"/>
                </a:lnTo>
                <a:lnTo>
                  <a:pt x="2212" y="825"/>
                </a:lnTo>
                <a:lnTo>
                  <a:pt x="2219" y="839"/>
                </a:lnTo>
                <a:lnTo>
                  <a:pt x="2226" y="754"/>
                </a:lnTo>
                <a:lnTo>
                  <a:pt x="2234" y="676"/>
                </a:lnTo>
                <a:lnTo>
                  <a:pt x="2241" y="590"/>
                </a:lnTo>
                <a:lnTo>
                  <a:pt x="2248" y="498"/>
                </a:lnTo>
                <a:lnTo>
                  <a:pt x="2255" y="427"/>
                </a:lnTo>
                <a:lnTo>
                  <a:pt x="2262" y="349"/>
                </a:lnTo>
                <a:lnTo>
                  <a:pt x="2269" y="256"/>
                </a:lnTo>
                <a:lnTo>
                  <a:pt x="2276" y="178"/>
                </a:lnTo>
                <a:lnTo>
                  <a:pt x="2283" y="85"/>
                </a:lnTo>
                <a:lnTo>
                  <a:pt x="2290" y="0"/>
                </a:lnTo>
                <a:lnTo>
                  <a:pt x="2298" y="7"/>
                </a:lnTo>
                <a:lnTo>
                  <a:pt x="2305" y="14"/>
                </a:lnTo>
                <a:lnTo>
                  <a:pt x="2312" y="14"/>
                </a:lnTo>
                <a:lnTo>
                  <a:pt x="2319" y="21"/>
                </a:lnTo>
                <a:lnTo>
                  <a:pt x="2326" y="14"/>
                </a:lnTo>
                <a:lnTo>
                  <a:pt x="2333" y="7"/>
                </a:lnTo>
                <a:lnTo>
                  <a:pt x="2340" y="7"/>
                </a:lnTo>
                <a:lnTo>
                  <a:pt x="2347" y="7"/>
                </a:lnTo>
                <a:lnTo>
                  <a:pt x="2354" y="7"/>
                </a:lnTo>
                <a:lnTo>
                  <a:pt x="2362" y="0"/>
                </a:lnTo>
                <a:lnTo>
                  <a:pt x="2369" y="0"/>
                </a:lnTo>
                <a:lnTo>
                  <a:pt x="2376" y="0"/>
                </a:lnTo>
                <a:lnTo>
                  <a:pt x="2383" y="0"/>
                </a:lnTo>
                <a:lnTo>
                  <a:pt x="2390" y="14"/>
                </a:lnTo>
                <a:lnTo>
                  <a:pt x="2397" y="14"/>
                </a:lnTo>
                <a:lnTo>
                  <a:pt x="2404" y="21"/>
                </a:lnTo>
                <a:lnTo>
                  <a:pt x="2411" y="21"/>
                </a:lnTo>
                <a:lnTo>
                  <a:pt x="2418" y="28"/>
                </a:lnTo>
                <a:lnTo>
                  <a:pt x="2426" y="28"/>
                </a:lnTo>
                <a:lnTo>
                  <a:pt x="2433" y="36"/>
                </a:lnTo>
                <a:lnTo>
                  <a:pt x="2440" y="28"/>
                </a:lnTo>
                <a:lnTo>
                  <a:pt x="2447" y="36"/>
                </a:lnTo>
                <a:lnTo>
                  <a:pt x="2454" y="43"/>
                </a:lnTo>
                <a:lnTo>
                  <a:pt x="2461" y="36"/>
                </a:lnTo>
                <a:lnTo>
                  <a:pt x="2468" y="36"/>
                </a:lnTo>
                <a:lnTo>
                  <a:pt x="2475" y="36"/>
                </a:lnTo>
                <a:lnTo>
                  <a:pt x="2483" y="28"/>
                </a:lnTo>
                <a:lnTo>
                  <a:pt x="2490" y="14"/>
                </a:lnTo>
                <a:lnTo>
                  <a:pt x="2497" y="21"/>
                </a:lnTo>
                <a:lnTo>
                  <a:pt x="2497" y="28"/>
                </a:lnTo>
                <a:lnTo>
                  <a:pt x="2504" y="71"/>
                </a:lnTo>
                <a:lnTo>
                  <a:pt x="2511" y="142"/>
                </a:lnTo>
                <a:lnTo>
                  <a:pt x="2518" y="221"/>
                </a:lnTo>
                <a:lnTo>
                  <a:pt x="2525" y="299"/>
                </a:lnTo>
                <a:lnTo>
                  <a:pt x="2532" y="384"/>
                </a:lnTo>
                <a:lnTo>
                  <a:pt x="2539" y="455"/>
                </a:lnTo>
                <a:lnTo>
                  <a:pt x="2547" y="541"/>
                </a:lnTo>
                <a:lnTo>
                  <a:pt x="2554" y="626"/>
                </a:lnTo>
                <a:lnTo>
                  <a:pt x="2561" y="704"/>
                </a:lnTo>
                <a:lnTo>
                  <a:pt x="2568" y="775"/>
                </a:lnTo>
                <a:lnTo>
                  <a:pt x="2575" y="811"/>
                </a:lnTo>
                <a:lnTo>
                  <a:pt x="2582" y="818"/>
                </a:lnTo>
                <a:lnTo>
                  <a:pt x="2589" y="811"/>
                </a:lnTo>
                <a:lnTo>
                  <a:pt x="2596" y="811"/>
                </a:lnTo>
                <a:lnTo>
                  <a:pt x="2603" y="811"/>
                </a:lnTo>
                <a:lnTo>
                  <a:pt x="2611" y="811"/>
                </a:lnTo>
                <a:lnTo>
                  <a:pt x="2618" y="818"/>
                </a:lnTo>
                <a:lnTo>
                  <a:pt x="2625" y="818"/>
                </a:lnTo>
                <a:lnTo>
                  <a:pt x="2632" y="818"/>
                </a:lnTo>
                <a:lnTo>
                  <a:pt x="2639" y="818"/>
                </a:lnTo>
                <a:lnTo>
                  <a:pt x="2646" y="818"/>
                </a:lnTo>
                <a:lnTo>
                  <a:pt x="2646" y="825"/>
                </a:lnTo>
                <a:lnTo>
                  <a:pt x="2653" y="818"/>
                </a:lnTo>
                <a:lnTo>
                  <a:pt x="2660" y="818"/>
                </a:lnTo>
                <a:lnTo>
                  <a:pt x="2667" y="818"/>
                </a:lnTo>
                <a:lnTo>
                  <a:pt x="2675" y="818"/>
                </a:lnTo>
                <a:lnTo>
                  <a:pt x="2682" y="818"/>
                </a:lnTo>
                <a:lnTo>
                  <a:pt x="2689" y="818"/>
                </a:lnTo>
                <a:lnTo>
                  <a:pt x="2696" y="818"/>
                </a:lnTo>
                <a:lnTo>
                  <a:pt x="2703" y="818"/>
                </a:lnTo>
                <a:lnTo>
                  <a:pt x="2710" y="818"/>
                </a:lnTo>
                <a:lnTo>
                  <a:pt x="2717" y="818"/>
                </a:lnTo>
                <a:lnTo>
                  <a:pt x="2724" y="825"/>
                </a:lnTo>
                <a:lnTo>
                  <a:pt x="2731" y="825"/>
                </a:lnTo>
                <a:lnTo>
                  <a:pt x="2739" y="825"/>
                </a:lnTo>
                <a:lnTo>
                  <a:pt x="2746" y="832"/>
                </a:lnTo>
                <a:lnTo>
                  <a:pt x="2753" y="825"/>
                </a:lnTo>
                <a:lnTo>
                  <a:pt x="2760" y="825"/>
                </a:lnTo>
                <a:lnTo>
                  <a:pt x="2767" y="832"/>
                </a:lnTo>
                <a:lnTo>
                  <a:pt x="2774" y="818"/>
                </a:lnTo>
                <a:lnTo>
                  <a:pt x="2781" y="818"/>
                </a:lnTo>
                <a:lnTo>
                  <a:pt x="2788" y="811"/>
                </a:lnTo>
                <a:lnTo>
                  <a:pt x="2795" y="811"/>
                </a:lnTo>
                <a:lnTo>
                  <a:pt x="2795" y="804"/>
                </a:lnTo>
                <a:lnTo>
                  <a:pt x="2803" y="804"/>
                </a:lnTo>
                <a:lnTo>
                  <a:pt x="2810" y="804"/>
                </a:lnTo>
                <a:lnTo>
                  <a:pt x="2817" y="811"/>
                </a:lnTo>
                <a:lnTo>
                  <a:pt x="2824" y="804"/>
                </a:lnTo>
                <a:lnTo>
                  <a:pt x="2831" y="804"/>
                </a:lnTo>
                <a:lnTo>
                  <a:pt x="2838" y="804"/>
                </a:lnTo>
                <a:lnTo>
                  <a:pt x="2845" y="804"/>
                </a:lnTo>
                <a:lnTo>
                  <a:pt x="2852" y="804"/>
                </a:lnTo>
                <a:lnTo>
                  <a:pt x="2860" y="804"/>
                </a:lnTo>
                <a:lnTo>
                  <a:pt x="2867" y="811"/>
                </a:lnTo>
                <a:lnTo>
                  <a:pt x="2874" y="804"/>
                </a:lnTo>
                <a:lnTo>
                  <a:pt x="2881" y="804"/>
                </a:lnTo>
                <a:lnTo>
                  <a:pt x="2888" y="811"/>
                </a:lnTo>
                <a:lnTo>
                  <a:pt x="2895" y="811"/>
                </a:lnTo>
                <a:lnTo>
                  <a:pt x="2902" y="811"/>
                </a:lnTo>
                <a:lnTo>
                  <a:pt x="2909" y="818"/>
                </a:lnTo>
                <a:lnTo>
                  <a:pt x="2916" y="818"/>
                </a:lnTo>
                <a:lnTo>
                  <a:pt x="2924" y="818"/>
                </a:lnTo>
                <a:lnTo>
                  <a:pt x="2931" y="825"/>
                </a:lnTo>
                <a:lnTo>
                  <a:pt x="2938" y="818"/>
                </a:lnTo>
                <a:lnTo>
                  <a:pt x="2945" y="825"/>
                </a:lnTo>
                <a:lnTo>
                  <a:pt x="2952" y="825"/>
                </a:lnTo>
                <a:lnTo>
                  <a:pt x="2959" y="825"/>
                </a:lnTo>
                <a:lnTo>
                  <a:pt x="2966" y="825"/>
                </a:lnTo>
                <a:lnTo>
                  <a:pt x="2973" y="825"/>
                </a:lnTo>
                <a:lnTo>
                  <a:pt x="2980" y="825"/>
                </a:lnTo>
                <a:lnTo>
                  <a:pt x="2988" y="825"/>
                </a:lnTo>
                <a:lnTo>
                  <a:pt x="2995" y="818"/>
                </a:lnTo>
                <a:lnTo>
                  <a:pt x="3002" y="818"/>
                </a:lnTo>
                <a:lnTo>
                  <a:pt x="3009" y="825"/>
                </a:lnTo>
                <a:lnTo>
                  <a:pt x="3016" y="818"/>
                </a:lnTo>
                <a:lnTo>
                  <a:pt x="3023" y="825"/>
                </a:lnTo>
                <a:lnTo>
                  <a:pt x="3030" y="818"/>
                </a:lnTo>
                <a:lnTo>
                  <a:pt x="3037" y="825"/>
                </a:lnTo>
                <a:lnTo>
                  <a:pt x="3044" y="825"/>
                </a:lnTo>
                <a:lnTo>
                  <a:pt x="3052" y="825"/>
                </a:lnTo>
                <a:lnTo>
                  <a:pt x="3059" y="832"/>
                </a:lnTo>
                <a:lnTo>
                  <a:pt x="3066" y="839"/>
                </a:lnTo>
                <a:lnTo>
                  <a:pt x="3073" y="839"/>
                </a:lnTo>
                <a:lnTo>
                  <a:pt x="3080" y="839"/>
                </a:lnTo>
                <a:lnTo>
                  <a:pt x="3087" y="839"/>
                </a:lnTo>
                <a:lnTo>
                  <a:pt x="3094" y="847"/>
                </a:lnTo>
                <a:lnTo>
                  <a:pt x="3101" y="847"/>
                </a:lnTo>
                <a:lnTo>
                  <a:pt x="3108" y="847"/>
                </a:lnTo>
                <a:lnTo>
                  <a:pt x="3116" y="854"/>
                </a:lnTo>
                <a:lnTo>
                  <a:pt x="3123" y="847"/>
                </a:lnTo>
                <a:lnTo>
                  <a:pt x="3130" y="847"/>
                </a:lnTo>
                <a:lnTo>
                  <a:pt x="3137" y="854"/>
                </a:lnTo>
                <a:lnTo>
                  <a:pt x="3144" y="861"/>
                </a:lnTo>
                <a:lnTo>
                  <a:pt x="3151" y="861"/>
                </a:lnTo>
                <a:lnTo>
                  <a:pt x="3158" y="854"/>
                </a:lnTo>
                <a:lnTo>
                  <a:pt x="3165" y="854"/>
                </a:lnTo>
                <a:lnTo>
                  <a:pt x="3172" y="854"/>
                </a:lnTo>
                <a:lnTo>
                  <a:pt x="3180" y="861"/>
                </a:lnTo>
                <a:lnTo>
                  <a:pt x="3187" y="861"/>
                </a:lnTo>
                <a:lnTo>
                  <a:pt x="3194" y="861"/>
                </a:lnTo>
                <a:lnTo>
                  <a:pt x="3201" y="861"/>
                </a:lnTo>
                <a:lnTo>
                  <a:pt x="3208" y="861"/>
                </a:lnTo>
                <a:lnTo>
                  <a:pt x="3215" y="861"/>
                </a:lnTo>
                <a:lnTo>
                  <a:pt x="3222" y="861"/>
                </a:lnTo>
                <a:lnTo>
                  <a:pt x="3229" y="861"/>
                </a:lnTo>
                <a:lnTo>
                  <a:pt x="3237" y="861"/>
                </a:lnTo>
                <a:lnTo>
                  <a:pt x="3244" y="861"/>
                </a:lnTo>
                <a:lnTo>
                  <a:pt x="3251" y="861"/>
                </a:lnTo>
                <a:lnTo>
                  <a:pt x="3258" y="861"/>
                </a:lnTo>
                <a:lnTo>
                  <a:pt x="3265" y="854"/>
                </a:lnTo>
                <a:lnTo>
                  <a:pt x="3272" y="861"/>
                </a:lnTo>
                <a:lnTo>
                  <a:pt x="3279" y="861"/>
                </a:lnTo>
                <a:lnTo>
                  <a:pt x="3286" y="854"/>
                </a:lnTo>
                <a:lnTo>
                  <a:pt x="3293" y="861"/>
                </a:lnTo>
                <a:lnTo>
                  <a:pt x="3301" y="854"/>
                </a:lnTo>
                <a:lnTo>
                  <a:pt x="3308" y="854"/>
                </a:lnTo>
                <a:lnTo>
                  <a:pt x="3315" y="854"/>
                </a:lnTo>
                <a:lnTo>
                  <a:pt x="3322" y="854"/>
                </a:lnTo>
                <a:lnTo>
                  <a:pt x="3329" y="861"/>
                </a:lnTo>
                <a:lnTo>
                  <a:pt x="3336" y="861"/>
                </a:lnTo>
                <a:lnTo>
                  <a:pt x="3343" y="861"/>
                </a:lnTo>
                <a:lnTo>
                  <a:pt x="3350" y="861"/>
                </a:lnTo>
                <a:lnTo>
                  <a:pt x="3357" y="861"/>
                </a:lnTo>
                <a:lnTo>
                  <a:pt x="3365" y="861"/>
                </a:lnTo>
                <a:lnTo>
                  <a:pt x="3372" y="861"/>
                </a:lnTo>
                <a:lnTo>
                  <a:pt x="3379" y="854"/>
                </a:lnTo>
                <a:lnTo>
                  <a:pt x="3386" y="861"/>
                </a:lnTo>
                <a:lnTo>
                  <a:pt x="3393" y="854"/>
                </a:lnTo>
                <a:lnTo>
                  <a:pt x="3393" y="847"/>
                </a:lnTo>
                <a:lnTo>
                  <a:pt x="3400" y="854"/>
                </a:lnTo>
                <a:lnTo>
                  <a:pt x="3407" y="847"/>
                </a:lnTo>
                <a:lnTo>
                  <a:pt x="3414" y="839"/>
                </a:lnTo>
                <a:lnTo>
                  <a:pt x="3421" y="825"/>
                </a:lnTo>
                <a:lnTo>
                  <a:pt x="3429" y="825"/>
                </a:lnTo>
                <a:lnTo>
                  <a:pt x="3436" y="832"/>
                </a:lnTo>
                <a:lnTo>
                  <a:pt x="3443" y="832"/>
                </a:lnTo>
                <a:lnTo>
                  <a:pt x="3450" y="825"/>
                </a:lnTo>
                <a:lnTo>
                  <a:pt x="3457" y="832"/>
                </a:lnTo>
                <a:lnTo>
                  <a:pt x="3464" y="825"/>
                </a:lnTo>
                <a:lnTo>
                  <a:pt x="3471" y="818"/>
                </a:lnTo>
                <a:lnTo>
                  <a:pt x="3478" y="825"/>
                </a:lnTo>
                <a:lnTo>
                  <a:pt x="3485" y="825"/>
                </a:lnTo>
                <a:lnTo>
                  <a:pt x="3493" y="847"/>
                </a:lnTo>
                <a:lnTo>
                  <a:pt x="3500" y="839"/>
                </a:lnTo>
                <a:lnTo>
                  <a:pt x="3507" y="839"/>
                </a:lnTo>
                <a:lnTo>
                  <a:pt x="3514" y="832"/>
                </a:lnTo>
                <a:lnTo>
                  <a:pt x="3521" y="839"/>
                </a:lnTo>
                <a:lnTo>
                  <a:pt x="3528" y="832"/>
                </a:lnTo>
                <a:lnTo>
                  <a:pt x="3535" y="839"/>
                </a:lnTo>
                <a:lnTo>
                  <a:pt x="3542" y="839"/>
                </a:lnTo>
                <a:lnTo>
                  <a:pt x="3542" y="832"/>
                </a:lnTo>
                <a:lnTo>
                  <a:pt x="3549" y="839"/>
                </a:lnTo>
                <a:lnTo>
                  <a:pt x="3557" y="832"/>
                </a:lnTo>
                <a:lnTo>
                  <a:pt x="3564" y="839"/>
                </a:lnTo>
                <a:lnTo>
                  <a:pt x="3571" y="832"/>
                </a:lnTo>
                <a:lnTo>
                  <a:pt x="3578" y="839"/>
                </a:lnTo>
                <a:lnTo>
                  <a:pt x="3585" y="832"/>
                </a:lnTo>
                <a:lnTo>
                  <a:pt x="3592" y="832"/>
                </a:lnTo>
                <a:lnTo>
                  <a:pt x="3599" y="832"/>
                </a:lnTo>
                <a:lnTo>
                  <a:pt x="3606" y="825"/>
                </a:lnTo>
                <a:lnTo>
                  <a:pt x="3614" y="825"/>
                </a:lnTo>
                <a:lnTo>
                  <a:pt x="3621" y="825"/>
                </a:lnTo>
                <a:lnTo>
                  <a:pt x="3628" y="825"/>
                </a:lnTo>
                <a:lnTo>
                  <a:pt x="3635" y="825"/>
                </a:lnTo>
                <a:lnTo>
                  <a:pt x="3642" y="825"/>
                </a:lnTo>
                <a:lnTo>
                  <a:pt x="3649" y="825"/>
                </a:lnTo>
                <a:lnTo>
                  <a:pt x="3656" y="825"/>
                </a:lnTo>
                <a:lnTo>
                  <a:pt x="3663" y="832"/>
                </a:lnTo>
                <a:lnTo>
                  <a:pt x="3670" y="832"/>
                </a:lnTo>
                <a:lnTo>
                  <a:pt x="3678" y="839"/>
                </a:lnTo>
                <a:lnTo>
                  <a:pt x="3685" y="889"/>
                </a:lnTo>
                <a:lnTo>
                  <a:pt x="3692" y="960"/>
                </a:lnTo>
                <a:lnTo>
                  <a:pt x="3692" y="1039"/>
                </a:lnTo>
                <a:lnTo>
                  <a:pt x="3699" y="1110"/>
                </a:lnTo>
                <a:lnTo>
                  <a:pt x="3706" y="1181"/>
                </a:lnTo>
                <a:lnTo>
                  <a:pt x="3713" y="1252"/>
                </a:lnTo>
                <a:lnTo>
                  <a:pt x="3720" y="1323"/>
                </a:lnTo>
                <a:lnTo>
                  <a:pt x="3727" y="1401"/>
                </a:lnTo>
                <a:lnTo>
                  <a:pt x="3734" y="1473"/>
                </a:lnTo>
                <a:lnTo>
                  <a:pt x="3742" y="1544"/>
                </a:lnTo>
                <a:lnTo>
                  <a:pt x="3749" y="1565"/>
                </a:lnTo>
                <a:lnTo>
                  <a:pt x="3756" y="1565"/>
                </a:lnTo>
                <a:lnTo>
                  <a:pt x="3763" y="1565"/>
                </a:lnTo>
                <a:lnTo>
                  <a:pt x="3770" y="1565"/>
                </a:lnTo>
                <a:lnTo>
                  <a:pt x="3777" y="1565"/>
                </a:lnTo>
                <a:lnTo>
                  <a:pt x="3784" y="1565"/>
                </a:lnTo>
                <a:lnTo>
                  <a:pt x="3791" y="1565"/>
                </a:lnTo>
                <a:lnTo>
                  <a:pt x="3798" y="1565"/>
                </a:lnTo>
                <a:lnTo>
                  <a:pt x="3806" y="1565"/>
                </a:lnTo>
                <a:lnTo>
                  <a:pt x="3813" y="1565"/>
                </a:lnTo>
                <a:lnTo>
                  <a:pt x="3820" y="1565"/>
                </a:lnTo>
                <a:lnTo>
                  <a:pt x="3827" y="1565"/>
                </a:lnTo>
                <a:lnTo>
                  <a:pt x="3834" y="1565"/>
                </a:lnTo>
                <a:lnTo>
                  <a:pt x="3841" y="1558"/>
                </a:lnTo>
                <a:lnTo>
                  <a:pt x="3848" y="1558"/>
                </a:lnTo>
                <a:lnTo>
                  <a:pt x="3855" y="1558"/>
                </a:lnTo>
                <a:lnTo>
                  <a:pt x="3862" y="1558"/>
                </a:lnTo>
                <a:lnTo>
                  <a:pt x="3870" y="1558"/>
                </a:lnTo>
                <a:lnTo>
                  <a:pt x="3877" y="1558"/>
                </a:lnTo>
                <a:lnTo>
                  <a:pt x="3884" y="1558"/>
                </a:lnTo>
                <a:lnTo>
                  <a:pt x="3891" y="1558"/>
                </a:lnTo>
                <a:lnTo>
                  <a:pt x="3898" y="1551"/>
                </a:lnTo>
                <a:lnTo>
                  <a:pt x="3905" y="1551"/>
                </a:lnTo>
                <a:lnTo>
                  <a:pt x="3912" y="1551"/>
                </a:lnTo>
                <a:lnTo>
                  <a:pt x="3919" y="1551"/>
                </a:lnTo>
                <a:lnTo>
                  <a:pt x="3926" y="1551"/>
                </a:lnTo>
                <a:lnTo>
                  <a:pt x="3934" y="1551"/>
                </a:lnTo>
                <a:lnTo>
                  <a:pt x="3941" y="1558"/>
                </a:lnTo>
                <a:lnTo>
                  <a:pt x="3948" y="1558"/>
                </a:lnTo>
                <a:lnTo>
                  <a:pt x="3955" y="1558"/>
                </a:lnTo>
                <a:lnTo>
                  <a:pt x="3962" y="1558"/>
                </a:lnTo>
                <a:lnTo>
                  <a:pt x="3969" y="1565"/>
                </a:lnTo>
                <a:lnTo>
                  <a:pt x="3976" y="1565"/>
                </a:lnTo>
                <a:lnTo>
                  <a:pt x="3983" y="1565"/>
                </a:lnTo>
                <a:lnTo>
                  <a:pt x="3991" y="1565"/>
                </a:lnTo>
                <a:lnTo>
                  <a:pt x="3998" y="1565"/>
                </a:lnTo>
                <a:lnTo>
                  <a:pt x="4005" y="1565"/>
                </a:lnTo>
                <a:lnTo>
                  <a:pt x="4012" y="1565"/>
                </a:lnTo>
                <a:lnTo>
                  <a:pt x="4019" y="1565"/>
                </a:lnTo>
                <a:lnTo>
                  <a:pt x="4026" y="1565"/>
                </a:lnTo>
                <a:lnTo>
                  <a:pt x="4033" y="1565"/>
                </a:lnTo>
                <a:lnTo>
                  <a:pt x="4040" y="1565"/>
                </a:lnTo>
                <a:lnTo>
                  <a:pt x="4047" y="1565"/>
                </a:lnTo>
                <a:lnTo>
                  <a:pt x="4055" y="1565"/>
                </a:lnTo>
                <a:lnTo>
                  <a:pt x="4062" y="1565"/>
                </a:lnTo>
                <a:lnTo>
                  <a:pt x="4069" y="1565"/>
                </a:lnTo>
                <a:lnTo>
                  <a:pt x="4076" y="1565"/>
                </a:lnTo>
                <a:lnTo>
                  <a:pt x="4083" y="1565"/>
                </a:lnTo>
                <a:lnTo>
                  <a:pt x="4090" y="1565"/>
                </a:lnTo>
                <a:lnTo>
                  <a:pt x="4097" y="1565"/>
                </a:lnTo>
                <a:lnTo>
                  <a:pt x="4104" y="1565"/>
                </a:lnTo>
                <a:lnTo>
                  <a:pt x="4111" y="1565"/>
                </a:lnTo>
                <a:lnTo>
                  <a:pt x="4119" y="1565"/>
                </a:lnTo>
                <a:lnTo>
                  <a:pt x="4126" y="1565"/>
                </a:lnTo>
                <a:lnTo>
                  <a:pt x="4133" y="1565"/>
                </a:lnTo>
                <a:lnTo>
                  <a:pt x="4140" y="1565"/>
                </a:lnTo>
                <a:lnTo>
                  <a:pt x="4147" y="1565"/>
                </a:lnTo>
              </a:path>
            </a:pathLst>
          </a:custGeom>
          <a:noFill/>
          <a:ln w="50800" cap="rnd" cmpd="sng">
            <a:solidFill>
              <a:srgbClr val="2AFF8F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818" name="Freeform 48">
            <a:extLst>
              <a:ext uri="{FF2B5EF4-FFF2-40B4-BE49-F238E27FC236}">
                <a16:creationId xmlns:a16="http://schemas.microsoft.com/office/drawing/2014/main" id="{09E25CA7-88F7-4D58-B21C-30E4E384C4CA}"/>
              </a:ext>
            </a:extLst>
          </p:cNvPr>
          <p:cNvSpPr>
            <a:spLocks/>
          </p:cNvSpPr>
          <p:nvPr/>
        </p:nvSpPr>
        <p:spPr bwMode="auto">
          <a:xfrm>
            <a:off x="1185863" y="2298700"/>
            <a:ext cx="7405687" cy="2897188"/>
          </a:xfrm>
          <a:custGeom>
            <a:avLst/>
            <a:gdLst>
              <a:gd name="T0" fmla="*/ 64 w 4148"/>
              <a:gd name="T1" fmla="*/ 1622 h 1623"/>
              <a:gd name="T2" fmla="*/ 135 w 4148"/>
              <a:gd name="T3" fmla="*/ 1579 h 1623"/>
              <a:gd name="T4" fmla="*/ 206 w 4148"/>
              <a:gd name="T5" fmla="*/ 1579 h 1623"/>
              <a:gd name="T6" fmla="*/ 277 w 4148"/>
              <a:gd name="T7" fmla="*/ 1622 h 1623"/>
              <a:gd name="T8" fmla="*/ 349 w 4148"/>
              <a:gd name="T9" fmla="*/ 1601 h 1623"/>
              <a:gd name="T10" fmla="*/ 420 w 4148"/>
              <a:gd name="T11" fmla="*/ 1622 h 1623"/>
              <a:gd name="T12" fmla="*/ 491 w 4148"/>
              <a:gd name="T13" fmla="*/ 1565 h 1623"/>
              <a:gd name="T14" fmla="*/ 555 w 4148"/>
              <a:gd name="T15" fmla="*/ 1558 h 1623"/>
              <a:gd name="T16" fmla="*/ 626 w 4148"/>
              <a:gd name="T17" fmla="*/ 1622 h 1623"/>
              <a:gd name="T18" fmla="*/ 697 w 4148"/>
              <a:gd name="T19" fmla="*/ 896 h 1623"/>
              <a:gd name="T20" fmla="*/ 768 w 4148"/>
              <a:gd name="T21" fmla="*/ 854 h 1623"/>
              <a:gd name="T22" fmla="*/ 839 w 4148"/>
              <a:gd name="T23" fmla="*/ 847 h 1623"/>
              <a:gd name="T24" fmla="*/ 910 w 4148"/>
              <a:gd name="T25" fmla="*/ 1601 h 1623"/>
              <a:gd name="T26" fmla="*/ 982 w 4148"/>
              <a:gd name="T27" fmla="*/ 1622 h 1623"/>
              <a:gd name="T28" fmla="*/ 1053 w 4148"/>
              <a:gd name="T29" fmla="*/ 1601 h 1623"/>
              <a:gd name="T30" fmla="*/ 1124 w 4148"/>
              <a:gd name="T31" fmla="*/ 1622 h 1623"/>
              <a:gd name="T32" fmla="*/ 1195 w 4148"/>
              <a:gd name="T33" fmla="*/ 1622 h 1623"/>
              <a:gd name="T34" fmla="*/ 1266 w 4148"/>
              <a:gd name="T35" fmla="*/ 1622 h 1623"/>
              <a:gd name="T36" fmla="*/ 1337 w 4148"/>
              <a:gd name="T37" fmla="*/ 875 h 1623"/>
              <a:gd name="T38" fmla="*/ 1408 w 4148"/>
              <a:gd name="T39" fmla="*/ 882 h 1623"/>
              <a:gd name="T40" fmla="*/ 1480 w 4148"/>
              <a:gd name="T41" fmla="*/ 889 h 1623"/>
              <a:gd name="T42" fmla="*/ 1551 w 4148"/>
              <a:gd name="T43" fmla="*/ 875 h 1623"/>
              <a:gd name="T44" fmla="*/ 1622 w 4148"/>
              <a:gd name="T45" fmla="*/ 847 h 1623"/>
              <a:gd name="T46" fmla="*/ 1693 w 4148"/>
              <a:gd name="T47" fmla="*/ 832 h 1623"/>
              <a:gd name="T48" fmla="*/ 1764 w 4148"/>
              <a:gd name="T49" fmla="*/ 804 h 1623"/>
              <a:gd name="T50" fmla="*/ 1835 w 4148"/>
              <a:gd name="T51" fmla="*/ 825 h 1623"/>
              <a:gd name="T52" fmla="*/ 1906 w 4148"/>
              <a:gd name="T53" fmla="*/ 854 h 1623"/>
              <a:gd name="T54" fmla="*/ 1977 w 4148"/>
              <a:gd name="T55" fmla="*/ 847 h 1623"/>
              <a:gd name="T56" fmla="*/ 2049 w 4148"/>
              <a:gd name="T57" fmla="*/ 854 h 1623"/>
              <a:gd name="T58" fmla="*/ 2120 w 4148"/>
              <a:gd name="T59" fmla="*/ 847 h 1623"/>
              <a:gd name="T60" fmla="*/ 2191 w 4148"/>
              <a:gd name="T61" fmla="*/ 832 h 1623"/>
              <a:gd name="T62" fmla="*/ 2262 w 4148"/>
              <a:gd name="T63" fmla="*/ 21 h 1623"/>
              <a:gd name="T64" fmla="*/ 2333 w 4148"/>
              <a:gd name="T65" fmla="*/ 14 h 1623"/>
              <a:gd name="T66" fmla="*/ 2404 w 4148"/>
              <a:gd name="T67" fmla="*/ 36 h 1623"/>
              <a:gd name="T68" fmla="*/ 2475 w 4148"/>
              <a:gd name="T69" fmla="*/ 21 h 1623"/>
              <a:gd name="T70" fmla="*/ 2547 w 4148"/>
              <a:gd name="T71" fmla="*/ 0 h 1623"/>
              <a:gd name="T72" fmla="*/ 2618 w 4148"/>
              <a:gd name="T73" fmla="*/ 839 h 1623"/>
              <a:gd name="T74" fmla="*/ 2689 w 4148"/>
              <a:gd name="T75" fmla="*/ 839 h 1623"/>
              <a:gd name="T76" fmla="*/ 2760 w 4148"/>
              <a:gd name="T77" fmla="*/ 839 h 1623"/>
              <a:gd name="T78" fmla="*/ 2831 w 4148"/>
              <a:gd name="T79" fmla="*/ 825 h 1623"/>
              <a:gd name="T80" fmla="*/ 2902 w 4148"/>
              <a:gd name="T81" fmla="*/ 839 h 1623"/>
              <a:gd name="T82" fmla="*/ 2973 w 4148"/>
              <a:gd name="T83" fmla="*/ 854 h 1623"/>
              <a:gd name="T84" fmla="*/ 3044 w 4148"/>
              <a:gd name="T85" fmla="*/ 804 h 1623"/>
              <a:gd name="T86" fmla="*/ 3116 w 4148"/>
              <a:gd name="T87" fmla="*/ 839 h 1623"/>
              <a:gd name="T88" fmla="*/ 3187 w 4148"/>
              <a:gd name="T89" fmla="*/ 896 h 1623"/>
              <a:gd name="T90" fmla="*/ 3258 w 4148"/>
              <a:gd name="T91" fmla="*/ 896 h 1623"/>
              <a:gd name="T92" fmla="*/ 3329 w 4148"/>
              <a:gd name="T93" fmla="*/ 896 h 1623"/>
              <a:gd name="T94" fmla="*/ 3400 w 4148"/>
              <a:gd name="T95" fmla="*/ 839 h 1623"/>
              <a:gd name="T96" fmla="*/ 3471 w 4148"/>
              <a:gd name="T97" fmla="*/ 790 h 1623"/>
              <a:gd name="T98" fmla="*/ 3542 w 4148"/>
              <a:gd name="T99" fmla="*/ 839 h 1623"/>
              <a:gd name="T100" fmla="*/ 3614 w 4148"/>
              <a:gd name="T101" fmla="*/ 847 h 1623"/>
              <a:gd name="T102" fmla="*/ 3685 w 4148"/>
              <a:gd name="T103" fmla="*/ 868 h 1623"/>
              <a:gd name="T104" fmla="*/ 3756 w 4148"/>
              <a:gd name="T105" fmla="*/ 1622 h 1623"/>
              <a:gd name="T106" fmla="*/ 3827 w 4148"/>
              <a:gd name="T107" fmla="*/ 1622 h 1623"/>
              <a:gd name="T108" fmla="*/ 3898 w 4148"/>
              <a:gd name="T109" fmla="*/ 1537 h 1623"/>
              <a:gd name="T110" fmla="*/ 3969 w 4148"/>
              <a:gd name="T111" fmla="*/ 1622 h 1623"/>
              <a:gd name="T112" fmla="*/ 4040 w 4148"/>
              <a:gd name="T113" fmla="*/ 1622 h 1623"/>
              <a:gd name="T114" fmla="*/ 4111 w 4148"/>
              <a:gd name="T115" fmla="*/ 1622 h 162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4148" h="1623">
                <a:moveTo>
                  <a:pt x="0" y="1586"/>
                </a:moveTo>
                <a:lnTo>
                  <a:pt x="7" y="1622"/>
                </a:lnTo>
                <a:lnTo>
                  <a:pt x="14" y="1622"/>
                </a:lnTo>
                <a:lnTo>
                  <a:pt x="21" y="1622"/>
                </a:lnTo>
                <a:lnTo>
                  <a:pt x="28" y="1622"/>
                </a:lnTo>
                <a:lnTo>
                  <a:pt x="36" y="1622"/>
                </a:lnTo>
                <a:lnTo>
                  <a:pt x="43" y="1622"/>
                </a:lnTo>
                <a:lnTo>
                  <a:pt x="50" y="1622"/>
                </a:lnTo>
                <a:lnTo>
                  <a:pt x="57" y="1622"/>
                </a:lnTo>
                <a:lnTo>
                  <a:pt x="64" y="1622"/>
                </a:lnTo>
                <a:lnTo>
                  <a:pt x="71" y="1594"/>
                </a:lnTo>
                <a:lnTo>
                  <a:pt x="78" y="1579"/>
                </a:lnTo>
                <a:lnTo>
                  <a:pt x="85" y="1579"/>
                </a:lnTo>
                <a:lnTo>
                  <a:pt x="92" y="1579"/>
                </a:lnTo>
                <a:lnTo>
                  <a:pt x="100" y="1579"/>
                </a:lnTo>
                <a:lnTo>
                  <a:pt x="107" y="1579"/>
                </a:lnTo>
                <a:lnTo>
                  <a:pt x="114" y="1579"/>
                </a:lnTo>
                <a:lnTo>
                  <a:pt x="121" y="1579"/>
                </a:lnTo>
                <a:lnTo>
                  <a:pt x="128" y="1579"/>
                </a:lnTo>
                <a:lnTo>
                  <a:pt x="135" y="1579"/>
                </a:lnTo>
                <a:lnTo>
                  <a:pt x="142" y="1601"/>
                </a:lnTo>
                <a:lnTo>
                  <a:pt x="149" y="1601"/>
                </a:lnTo>
                <a:lnTo>
                  <a:pt x="156" y="1601"/>
                </a:lnTo>
                <a:lnTo>
                  <a:pt x="164" y="1601"/>
                </a:lnTo>
                <a:lnTo>
                  <a:pt x="171" y="1601"/>
                </a:lnTo>
                <a:lnTo>
                  <a:pt x="178" y="1601"/>
                </a:lnTo>
                <a:lnTo>
                  <a:pt x="185" y="1579"/>
                </a:lnTo>
                <a:lnTo>
                  <a:pt x="192" y="1579"/>
                </a:lnTo>
                <a:lnTo>
                  <a:pt x="199" y="1579"/>
                </a:lnTo>
                <a:lnTo>
                  <a:pt x="206" y="1579"/>
                </a:lnTo>
                <a:lnTo>
                  <a:pt x="213" y="1579"/>
                </a:lnTo>
                <a:lnTo>
                  <a:pt x="221" y="1579"/>
                </a:lnTo>
                <a:lnTo>
                  <a:pt x="228" y="1579"/>
                </a:lnTo>
                <a:lnTo>
                  <a:pt x="235" y="1579"/>
                </a:lnTo>
                <a:lnTo>
                  <a:pt x="242" y="1579"/>
                </a:lnTo>
                <a:lnTo>
                  <a:pt x="249" y="1579"/>
                </a:lnTo>
                <a:lnTo>
                  <a:pt x="256" y="1615"/>
                </a:lnTo>
                <a:lnTo>
                  <a:pt x="263" y="1615"/>
                </a:lnTo>
                <a:lnTo>
                  <a:pt x="270" y="1622"/>
                </a:lnTo>
                <a:lnTo>
                  <a:pt x="277" y="1622"/>
                </a:lnTo>
                <a:lnTo>
                  <a:pt x="285" y="1622"/>
                </a:lnTo>
                <a:lnTo>
                  <a:pt x="292" y="1622"/>
                </a:lnTo>
                <a:lnTo>
                  <a:pt x="299" y="1622"/>
                </a:lnTo>
                <a:lnTo>
                  <a:pt x="306" y="1622"/>
                </a:lnTo>
                <a:lnTo>
                  <a:pt x="313" y="1622"/>
                </a:lnTo>
                <a:lnTo>
                  <a:pt x="320" y="1622"/>
                </a:lnTo>
                <a:lnTo>
                  <a:pt x="327" y="1622"/>
                </a:lnTo>
                <a:lnTo>
                  <a:pt x="334" y="1622"/>
                </a:lnTo>
                <a:lnTo>
                  <a:pt x="341" y="1622"/>
                </a:lnTo>
                <a:lnTo>
                  <a:pt x="349" y="1601"/>
                </a:lnTo>
                <a:lnTo>
                  <a:pt x="356" y="1601"/>
                </a:lnTo>
                <a:lnTo>
                  <a:pt x="363" y="1601"/>
                </a:lnTo>
                <a:lnTo>
                  <a:pt x="370" y="1601"/>
                </a:lnTo>
                <a:lnTo>
                  <a:pt x="377" y="1601"/>
                </a:lnTo>
                <a:lnTo>
                  <a:pt x="384" y="1601"/>
                </a:lnTo>
                <a:lnTo>
                  <a:pt x="391" y="1601"/>
                </a:lnTo>
                <a:lnTo>
                  <a:pt x="398" y="1601"/>
                </a:lnTo>
                <a:lnTo>
                  <a:pt x="405" y="1601"/>
                </a:lnTo>
                <a:lnTo>
                  <a:pt x="413" y="1622"/>
                </a:lnTo>
                <a:lnTo>
                  <a:pt x="420" y="1622"/>
                </a:lnTo>
                <a:lnTo>
                  <a:pt x="427" y="1622"/>
                </a:lnTo>
                <a:lnTo>
                  <a:pt x="434" y="1622"/>
                </a:lnTo>
                <a:lnTo>
                  <a:pt x="441" y="1622"/>
                </a:lnTo>
                <a:lnTo>
                  <a:pt x="448" y="1622"/>
                </a:lnTo>
                <a:lnTo>
                  <a:pt x="455" y="1622"/>
                </a:lnTo>
                <a:lnTo>
                  <a:pt x="462" y="1622"/>
                </a:lnTo>
                <a:lnTo>
                  <a:pt x="469" y="1622"/>
                </a:lnTo>
                <a:lnTo>
                  <a:pt x="477" y="1622"/>
                </a:lnTo>
                <a:lnTo>
                  <a:pt x="484" y="1622"/>
                </a:lnTo>
                <a:lnTo>
                  <a:pt x="491" y="1565"/>
                </a:lnTo>
                <a:lnTo>
                  <a:pt x="498" y="1565"/>
                </a:lnTo>
                <a:lnTo>
                  <a:pt x="505" y="1565"/>
                </a:lnTo>
                <a:lnTo>
                  <a:pt x="512" y="1565"/>
                </a:lnTo>
                <a:lnTo>
                  <a:pt x="519" y="1565"/>
                </a:lnTo>
                <a:lnTo>
                  <a:pt x="526" y="1565"/>
                </a:lnTo>
                <a:lnTo>
                  <a:pt x="533" y="1565"/>
                </a:lnTo>
                <a:lnTo>
                  <a:pt x="541" y="1565"/>
                </a:lnTo>
                <a:lnTo>
                  <a:pt x="548" y="1565"/>
                </a:lnTo>
                <a:lnTo>
                  <a:pt x="555" y="1565"/>
                </a:lnTo>
                <a:lnTo>
                  <a:pt x="555" y="1558"/>
                </a:lnTo>
                <a:lnTo>
                  <a:pt x="562" y="1558"/>
                </a:lnTo>
                <a:lnTo>
                  <a:pt x="569" y="1558"/>
                </a:lnTo>
                <a:lnTo>
                  <a:pt x="576" y="1558"/>
                </a:lnTo>
                <a:lnTo>
                  <a:pt x="583" y="1558"/>
                </a:lnTo>
                <a:lnTo>
                  <a:pt x="590" y="1558"/>
                </a:lnTo>
                <a:lnTo>
                  <a:pt x="598" y="1558"/>
                </a:lnTo>
                <a:lnTo>
                  <a:pt x="605" y="1558"/>
                </a:lnTo>
                <a:lnTo>
                  <a:pt x="612" y="1558"/>
                </a:lnTo>
                <a:lnTo>
                  <a:pt x="619" y="1558"/>
                </a:lnTo>
                <a:lnTo>
                  <a:pt x="626" y="1622"/>
                </a:lnTo>
                <a:lnTo>
                  <a:pt x="633" y="1622"/>
                </a:lnTo>
                <a:lnTo>
                  <a:pt x="640" y="1622"/>
                </a:lnTo>
                <a:lnTo>
                  <a:pt x="647" y="1622"/>
                </a:lnTo>
                <a:lnTo>
                  <a:pt x="654" y="1601"/>
                </a:lnTo>
                <a:lnTo>
                  <a:pt x="662" y="1601"/>
                </a:lnTo>
                <a:lnTo>
                  <a:pt x="669" y="1601"/>
                </a:lnTo>
                <a:lnTo>
                  <a:pt x="676" y="1601"/>
                </a:lnTo>
                <a:lnTo>
                  <a:pt x="683" y="1601"/>
                </a:lnTo>
                <a:lnTo>
                  <a:pt x="690" y="896"/>
                </a:lnTo>
                <a:lnTo>
                  <a:pt x="697" y="896"/>
                </a:lnTo>
                <a:lnTo>
                  <a:pt x="704" y="896"/>
                </a:lnTo>
                <a:lnTo>
                  <a:pt x="711" y="854"/>
                </a:lnTo>
                <a:lnTo>
                  <a:pt x="718" y="854"/>
                </a:lnTo>
                <a:lnTo>
                  <a:pt x="726" y="854"/>
                </a:lnTo>
                <a:lnTo>
                  <a:pt x="733" y="854"/>
                </a:lnTo>
                <a:lnTo>
                  <a:pt x="740" y="854"/>
                </a:lnTo>
                <a:lnTo>
                  <a:pt x="747" y="854"/>
                </a:lnTo>
                <a:lnTo>
                  <a:pt x="754" y="854"/>
                </a:lnTo>
                <a:lnTo>
                  <a:pt x="761" y="854"/>
                </a:lnTo>
                <a:lnTo>
                  <a:pt x="768" y="854"/>
                </a:lnTo>
                <a:lnTo>
                  <a:pt x="775" y="854"/>
                </a:lnTo>
                <a:lnTo>
                  <a:pt x="782" y="903"/>
                </a:lnTo>
                <a:lnTo>
                  <a:pt x="790" y="903"/>
                </a:lnTo>
                <a:lnTo>
                  <a:pt x="797" y="903"/>
                </a:lnTo>
                <a:lnTo>
                  <a:pt x="804" y="903"/>
                </a:lnTo>
                <a:lnTo>
                  <a:pt x="811" y="911"/>
                </a:lnTo>
                <a:lnTo>
                  <a:pt x="818" y="847"/>
                </a:lnTo>
                <a:lnTo>
                  <a:pt x="825" y="847"/>
                </a:lnTo>
                <a:lnTo>
                  <a:pt x="832" y="847"/>
                </a:lnTo>
                <a:lnTo>
                  <a:pt x="839" y="847"/>
                </a:lnTo>
                <a:lnTo>
                  <a:pt x="846" y="847"/>
                </a:lnTo>
                <a:lnTo>
                  <a:pt x="854" y="847"/>
                </a:lnTo>
                <a:lnTo>
                  <a:pt x="861" y="847"/>
                </a:lnTo>
                <a:lnTo>
                  <a:pt x="868" y="847"/>
                </a:lnTo>
                <a:lnTo>
                  <a:pt x="875" y="847"/>
                </a:lnTo>
                <a:lnTo>
                  <a:pt x="882" y="1174"/>
                </a:lnTo>
                <a:lnTo>
                  <a:pt x="889" y="1622"/>
                </a:lnTo>
                <a:lnTo>
                  <a:pt x="896" y="1622"/>
                </a:lnTo>
                <a:lnTo>
                  <a:pt x="903" y="1615"/>
                </a:lnTo>
                <a:lnTo>
                  <a:pt x="910" y="1601"/>
                </a:lnTo>
                <a:lnTo>
                  <a:pt x="918" y="1601"/>
                </a:lnTo>
                <a:lnTo>
                  <a:pt x="925" y="1601"/>
                </a:lnTo>
                <a:lnTo>
                  <a:pt x="932" y="1601"/>
                </a:lnTo>
                <a:lnTo>
                  <a:pt x="939" y="1601"/>
                </a:lnTo>
                <a:lnTo>
                  <a:pt x="946" y="1601"/>
                </a:lnTo>
                <a:lnTo>
                  <a:pt x="953" y="1601"/>
                </a:lnTo>
                <a:lnTo>
                  <a:pt x="960" y="1601"/>
                </a:lnTo>
                <a:lnTo>
                  <a:pt x="967" y="1601"/>
                </a:lnTo>
                <a:lnTo>
                  <a:pt x="975" y="1601"/>
                </a:lnTo>
                <a:lnTo>
                  <a:pt x="982" y="1622"/>
                </a:lnTo>
                <a:lnTo>
                  <a:pt x="989" y="1622"/>
                </a:lnTo>
                <a:lnTo>
                  <a:pt x="996" y="1622"/>
                </a:lnTo>
                <a:lnTo>
                  <a:pt x="1003" y="1622"/>
                </a:lnTo>
                <a:lnTo>
                  <a:pt x="1010" y="1622"/>
                </a:lnTo>
                <a:lnTo>
                  <a:pt x="1017" y="1622"/>
                </a:lnTo>
                <a:lnTo>
                  <a:pt x="1024" y="1622"/>
                </a:lnTo>
                <a:lnTo>
                  <a:pt x="1031" y="1615"/>
                </a:lnTo>
                <a:lnTo>
                  <a:pt x="1039" y="1615"/>
                </a:lnTo>
                <a:lnTo>
                  <a:pt x="1046" y="1615"/>
                </a:lnTo>
                <a:lnTo>
                  <a:pt x="1053" y="1601"/>
                </a:lnTo>
                <a:lnTo>
                  <a:pt x="1060" y="1601"/>
                </a:lnTo>
                <a:lnTo>
                  <a:pt x="1067" y="1601"/>
                </a:lnTo>
                <a:lnTo>
                  <a:pt x="1074" y="1601"/>
                </a:lnTo>
                <a:lnTo>
                  <a:pt x="1081" y="1601"/>
                </a:lnTo>
                <a:lnTo>
                  <a:pt x="1088" y="1601"/>
                </a:lnTo>
                <a:lnTo>
                  <a:pt x="1095" y="1601"/>
                </a:lnTo>
                <a:lnTo>
                  <a:pt x="1103" y="1601"/>
                </a:lnTo>
                <a:lnTo>
                  <a:pt x="1110" y="1601"/>
                </a:lnTo>
                <a:lnTo>
                  <a:pt x="1117" y="1601"/>
                </a:lnTo>
                <a:lnTo>
                  <a:pt x="1124" y="1622"/>
                </a:lnTo>
                <a:lnTo>
                  <a:pt x="1131" y="1622"/>
                </a:lnTo>
                <a:lnTo>
                  <a:pt x="1138" y="1622"/>
                </a:lnTo>
                <a:lnTo>
                  <a:pt x="1145" y="1622"/>
                </a:lnTo>
                <a:lnTo>
                  <a:pt x="1152" y="1622"/>
                </a:lnTo>
                <a:lnTo>
                  <a:pt x="1159" y="1622"/>
                </a:lnTo>
                <a:lnTo>
                  <a:pt x="1167" y="1622"/>
                </a:lnTo>
                <a:lnTo>
                  <a:pt x="1174" y="1622"/>
                </a:lnTo>
                <a:lnTo>
                  <a:pt x="1181" y="1622"/>
                </a:lnTo>
                <a:lnTo>
                  <a:pt x="1188" y="1622"/>
                </a:lnTo>
                <a:lnTo>
                  <a:pt x="1195" y="1622"/>
                </a:lnTo>
                <a:lnTo>
                  <a:pt x="1202" y="1622"/>
                </a:lnTo>
                <a:lnTo>
                  <a:pt x="1209" y="1622"/>
                </a:lnTo>
                <a:lnTo>
                  <a:pt x="1216" y="1622"/>
                </a:lnTo>
                <a:lnTo>
                  <a:pt x="1223" y="1622"/>
                </a:lnTo>
                <a:lnTo>
                  <a:pt x="1231" y="1622"/>
                </a:lnTo>
                <a:lnTo>
                  <a:pt x="1238" y="1622"/>
                </a:lnTo>
                <a:lnTo>
                  <a:pt x="1245" y="1622"/>
                </a:lnTo>
                <a:lnTo>
                  <a:pt x="1252" y="1622"/>
                </a:lnTo>
                <a:lnTo>
                  <a:pt x="1259" y="1622"/>
                </a:lnTo>
                <a:lnTo>
                  <a:pt x="1266" y="1622"/>
                </a:lnTo>
                <a:lnTo>
                  <a:pt x="1273" y="1622"/>
                </a:lnTo>
                <a:lnTo>
                  <a:pt x="1280" y="1622"/>
                </a:lnTo>
                <a:lnTo>
                  <a:pt x="1287" y="1622"/>
                </a:lnTo>
                <a:lnTo>
                  <a:pt x="1295" y="1622"/>
                </a:lnTo>
                <a:lnTo>
                  <a:pt x="1302" y="1622"/>
                </a:lnTo>
                <a:lnTo>
                  <a:pt x="1309" y="1608"/>
                </a:lnTo>
                <a:lnTo>
                  <a:pt x="1316" y="1608"/>
                </a:lnTo>
                <a:lnTo>
                  <a:pt x="1323" y="1579"/>
                </a:lnTo>
                <a:lnTo>
                  <a:pt x="1330" y="1579"/>
                </a:lnTo>
                <a:lnTo>
                  <a:pt x="1337" y="875"/>
                </a:lnTo>
                <a:lnTo>
                  <a:pt x="1344" y="875"/>
                </a:lnTo>
                <a:lnTo>
                  <a:pt x="1352" y="875"/>
                </a:lnTo>
                <a:lnTo>
                  <a:pt x="1359" y="875"/>
                </a:lnTo>
                <a:lnTo>
                  <a:pt x="1366" y="875"/>
                </a:lnTo>
                <a:lnTo>
                  <a:pt x="1373" y="875"/>
                </a:lnTo>
                <a:lnTo>
                  <a:pt x="1380" y="875"/>
                </a:lnTo>
                <a:lnTo>
                  <a:pt x="1387" y="875"/>
                </a:lnTo>
                <a:lnTo>
                  <a:pt x="1394" y="875"/>
                </a:lnTo>
                <a:lnTo>
                  <a:pt x="1401" y="875"/>
                </a:lnTo>
                <a:lnTo>
                  <a:pt x="1408" y="882"/>
                </a:lnTo>
                <a:lnTo>
                  <a:pt x="1416" y="882"/>
                </a:lnTo>
                <a:lnTo>
                  <a:pt x="1423" y="882"/>
                </a:lnTo>
                <a:lnTo>
                  <a:pt x="1430" y="882"/>
                </a:lnTo>
                <a:lnTo>
                  <a:pt x="1437" y="882"/>
                </a:lnTo>
                <a:lnTo>
                  <a:pt x="1444" y="889"/>
                </a:lnTo>
                <a:lnTo>
                  <a:pt x="1451" y="889"/>
                </a:lnTo>
                <a:lnTo>
                  <a:pt x="1458" y="889"/>
                </a:lnTo>
                <a:lnTo>
                  <a:pt x="1465" y="889"/>
                </a:lnTo>
                <a:lnTo>
                  <a:pt x="1472" y="889"/>
                </a:lnTo>
                <a:lnTo>
                  <a:pt x="1480" y="889"/>
                </a:lnTo>
                <a:lnTo>
                  <a:pt x="1487" y="889"/>
                </a:lnTo>
                <a:lnTo>
                  <a:pt x="1494" y="875"/>
                </a:lnTo>
                <a:lnTo>
                  <a:pt x="1501" y="875"/>
                </a:lnTo>
                <a:lnTo>
                  <a:pt x="1508" y="875"/>
                </a:lnTo>
                <a:lnTo>
                  <a:pt x="1515" y="875"/>
                </a:lnTo>
                <a:lnTo>
                  <a:pt x="1522" y="875"/>
                </a:lnTo>
                <a:lnTo>
                  <a:pt x="1529" y="875"/>
                </a:lnTo>
                <a:lnTo>
                  <a:pt x="1536" y="875"/>
                </a:lnTo>
                <a:lnTo>
                  <a:pt x="1544" y="875"/>
                </a:lnTo>
                <a:lnTo>
                  <a:pt x="1551" y="875"/>
                </a:lnTo>
                <a:lnTo>
                  <a:pt x="1558" y="875"/>
                </a:lnTo>
                <a:lnTo>
                  <a:pt x="1565" y="875"/>
                </a:lnTo>
                <a:lnTo>
                  <a:pt x="1572" y="875"/>
                </a:lnTo>
                <a:lnTo>
                  <a:pt x="1579" y="875"/>
                </a:lnTo>
                <a:lnTo>
                  <a:pt x="1586" y="861"/>
                </a:lnTo>
                <a:lnTo>
                  <a:pt x="1593" y="861"/>
                </a:lnTo>
                <a:lnTo>
                  <a:pt x="1600" y="861"/>
                </a:lnTo>
                <a:lnTo>
                  <a:pt x="1608" y="847"/>
                </a:lnTo>
                <a:lnTo>
                  <a:pt x="1615" y="847"/>
                </a:lnTo>
                <a:lnTo>
                  <a:pt x="1622" y="847"/>
                </a:lnTo>
                <a:lnTo>
                  <a:pt x="1629" y="847"/>
                </a:lnTo>
                <a:lnTo>
                  <a:pt x="1636" y="847"/>
                </a:lnTo>
                <a:lnTo>
                  <a:pt x="1643" y="832"/>
                </a:lnTo>
                <a:lnTo>
                  <a:pt x="1650" y="832"/>
                </a:lnTo>
                <a:lnTo>
                  <a:pt x="1657" y="832"/>
                </a:lnTo>
                <a:lnTo>
                  <a:pt x="1664" y="832"/>
                </a:lnTo>
                <a:lnTo>
                  <a:pt x="1672" y="832"/>
                </a:lnTo>
                <a:lnTo>
                  <a:pt x="1679" y="832"/>
                </a:lnTo>
                <a:lnTo>
                  <a:pt x="1686" y="832"/>
                </a:lnTo>
                <a:lnTo>
                  <a:pt x="1693" y="832"/>
                </a:lnTo>
                <a:lnTo>
                  <a:pt x="1700" y="811"/>
                </a:lnTo>
                <a:lnTo>
                  <a:pt x="1707" y="811"/>
                </a:lnTo>
                <a:lnTo>
                  <a:pt x="1714" y="811"/>
                </a:lnTo>
                <a:lnTo>
                  <a:pt x="1721" y="811"/>
                </a:lnTo>
                <a:lnTo>
                  <a:pt x="1729" y="811"/>
                </a:lnTo>
                <a:lnTo>
                  <a:pt x="1736" y="811"/>
                </a:lnTo>
                <a:lnTo>
                  <a:pt x="1743" y="811"/>
                </a:lnTo>
                <a:lnTo>
                  <a:pt x="1750" y="804"/>
                </a:lnTo>
                <a:lnTo>
                  <a:pt x="1757" y="804"/>
                </a:lnTo>
                <a:lnTo>
                  <a:pt x="1764" y="804"/>
                </a:lnTo>
                <a:lnTo>
                  <a:pt x="1771" y="804"/>
                </a:lnTo>
                <a:lnTo>
                  <a:pt x="1778" y="804"/>
                </a:lnTo>
                <a:lnTo>
                  <a:pt x="1785" y="804"/>
                </a:lnTo>
                <a:lnTo>
                  <a:pt x="1793" y="804"/>
                </a:lnTo>
                <a:lnTo>
                  <a:pt x="1800" y="804"/>
                </a:lnTo>
                <a:lnTo>
                  <a:pt x="1807" y="804"/>
                </a:lnTo>
                <a:lnTo>
                  <a:pt x="1814" y="825"/>
                </a:lnTo>
                <a:lnTo>
                  <a:pt x="1821" y="825"/>
                </a:lnTo>
                <a:lnTo>
                  <a:pt x="1828" y="825"/>
                </a:lnTo>
                <a:lnTo>
                  <a:pt x="1835" y="825"/>
                </a:lnTo>
                <a:lnTo>
                  <a:pt x="1842" y="825"/>
                </a:lnTo>
                <a:lnTo>
                  <a:pt x="1849" y="825"/>
                </a:lnTo>
                <a:lnTo>
                  <a:pt x="1857" y="825"/>
                </a:lnTo>
                <a:lnTo>
                  <a:pt x="1864" y="825"/>
                </a:lnTo>
                <a:lnTo>
                  <a:pt x="1871" y="847"/>
                </a:lnTo>
                <a:lnTo>
                  <a:pt x="1878" y="847"/>
                </a:lnTo>
                <a:lnTo>
                  <a:pt x="1885" y="847"/>
                </a:lnTo>
                <a:lnTo>
                  <a:pt x="1892" y="854"/>
                </a:lnTo>
                <a:lnTo>
                  <a:pt x="1899" y="854"/>
                </a:lnTo>
                <a:lnTo>
                  <a:pt x="1906" y="854"/>
                </a:lnTo>
                <a:lnTo>
                  <a:pt x="1913" y="854"/>
                </a:lnTo>
                <a:lnTo>
                  <a:pt x="1921" y="854"/>
                </a:lnTo>
                <a:lnTo>
                  <a:pt x="1928" y="854"/>
                </a:lnTo>
                <a:lnTo>
                  <a:pt x="1935" y="854"/>
                </a:lnTo>
                <a:lnTo>
                  <a:pt x="1942" y="854"/>
                </a:lnTo>
                <a:lnTo>
                  <a:pt x="1949" y="847"/>
                </a:lnTo>
                <a:lnTo>
                  <a:pt x="1956" y="847"/>
                </a:lnTo>
                <a:lnTo>
                  <a:pt x="1963" y="847"/>
                </a:lnTo>
                <a:lnTo>
                  <a:pt x="1970" y="847"/>
                </a:lnTo>
                <a:lnTo>
                  <a:pt x="1977" y="847"/>
                </a:lnTo>
                <a:lnTo>
                  <a:pt x="1985" y="847"/>
                </a:lnTo>
                <a:lnTo>
                  <a:pt x="1992" y="847"/>
                </a:lnTo>
                <a:lnTo>
                  <a:pt x="1999" y="847"/>
                </a:lnTo>
                <a:lnTo>
                  <a:pt x="2006" y="847"/>
                </a:lnTo>
                <a:lnTo>
                  <a:pt x="2013" y="847"/>
                </a:lnTo>
                <a:lnTo>
                  <a:pt x="2020" y="854"/>
                </a:lnTo>
                <a:lnTo>
                  <a:pt x="2027" y="854"/>
                </a:lnTo>
                <a:lnTo>
                  <a:pt x="2034" y="854"/>
                </a:lnTo>
                <a:lnTo>
                  <a:pt x="2041" y="854"/>
                </a:lnTo>
                <a:lnTo>
                  <a:pt x="2049" y="854"/>
                </a:lnTo>
                <a:lnTo>
                  <a:pt x="2056" y="854"/>
                </a:lnTo>
                <a:lnTo>
                  <a:pt x="2063" y="854"/>
                </a:lnTo>
                <a:lnTo>
                  <a:pt x="2070" y="854"/>
                </a:lnTo>
                <a:lnTo>
                  <a:pt x="2077" y="847"/>
                </a:lnTo>
                <a:lnTo>
                  <a:pt x="2084" y="847"/>
                </a:lnTo>
                <a:lnTo>
                  <a:pt x="2091" y="847"/>
                </a:lnTo>
                <a:lnTo>
                  <a:pt x="2098" y="847"/>
                </a:lnTo>
                <a:lnTo>
                  <a:pt x="2106" y="847"/>
                </a:lnTo>
                <a:lnTo>
                  <a:pt x="2113" y="847"/>
                </a:lnTo>
                <a:lnTo>
                  <a:pt x="2120" y="847"/>
                </a:lnTo>
                <a:lnTo>
                  <a:pt x="2127" y="847"/>
                </a:lnTo>
                <a:lnTo>
                  <a:pt x="2134" y="839"/>
                </a:lnTo>
                <a:lnTo>
                  <a:pt x="2141" y="839"/>
                </a:lnTo>
                <a:lnTo>
                  <a:pt x="2148" y="839"/>
                </a:lnTo>
                <a:lnTo>
                  <a:pt x="2155" y="839"/>
                </a:lnTo>
                <a:lnTo>
                  <a:pt x="2162" y="839"/>
                </a:lnTo>
                <a:lnTo>
                  <a:pt x="2170" y="832"/>
                </a:lnTo>
                <a:lnTo>
                  <a:pt x="2177" y="832"/>
                </a:lnTo>
                <a:lnTo>
                  <a:pt x="2184" y="832"/>
                </a:lnTo>
                <a:lnTo>
                  <a:pt x="2191" y="832"/>
                </a:lnTo>
                <a:lnTo>
                  <a:pt x="2198" y="832"/>
                </a:lnTo>
                <a:lnTo>
                  <a:pt x="2205" y="832"/>
                </a:lnTo>
                <a:lnTo>
                  <a:pt x="2212" y="832"/>
                </a:lnTo>
                <a:lnTo>
                  <a:pt x="2219" y="832"/>
                </a:lnTo>
                <a:lnTo>
                  <a:pt x="2226" y="64"/>
                </a:lnTo>
                <a:lnTo>
                  <a:pt x="2234" y="64"/>
                </a:lnTo>
                <a:lnTo>
                  <a:pt x="2241" y="21"/>
                </a:lnTo>
                <a:lnTo>
                  <a:pt x="2248" y="21"/>
                </a:lnTo>
                <a:lnTo>
                  <a:pt x="2255" y="21"/>
                </a:lnTo>
                <a:lnTo>
                  <a:pt x="2262" y="21"/>
                </a:lnTo>
                <a:lnTo>
                  <a:pt x="2269" y="21"/>
                </a:lnTo>
                <a:lnTo>
                  <a:pt x="2276" y="14"/>
                </a:lnTo>
                <a:lnTo>
                  <a:pt x="2283" y="14"/>
                </a:lnTo>
                <a:lnTo>
                  <a:pt x="2290" y="14"/>
                </a:lnTo>
                <a:lnTo>
                  <a:pt x="2298" y="14"/>
                </a:lnTo>
                <a:lnTo>
                  <a:pt x="2305" y="14"/>
                </a:lnTo>
                <a:lnTo>
                  <a:pt x="2312" y="14"/>
                </a:lnTo>
                <a:lnTo>
                  <a:pt x="2319" y="14"/>
                </a:lnTo>
                <a:lnTo>
                  <a:pt x="2326" y="14"/>
                </a:lnTo>
                <a:lnTo>
                  <a:pt x="2333" y="14"/>
                </a:lnTo>
                <a:lnTo>
                  <a:pt x="2340" y="14"/>
                </a:lnTo>
                <a:lnTo>
                  <a:pt x="2347" y="36"/>
                </a:lnTo>
                <a:lnTo>
                  <a:pt x="2354" y="36"/>
                </a:lnTo>
                <a:lnTo>
                  <a:pt x="2362" y="36"/>
                </a:lnTo>
                <a:lnTo>
                  <a:pt x="2369" y="36"/>
                </a:lnTo>
                <a:lnTo>
                  <a:pt x="2376" y="36"/>
                </a:lnTo>
                <a:lnTo>
                  <a:pt x="2383" y="36"/>
                </a:lnTo>
                <a:lnTo>
                  <a:pt x="2390" y="36"/>
                </a:lnTo>
                <a:lnTo>
                  <a:pt x="2397" y="36"/>
                </a:lnTo>
                <a:lnTo>
                  <a:pt x="2404" y="36"/>
                </a:lnTo>
                <a:lnTo>
                  <a:pt x="2411" y="36"/>
                </a:lnTo>
                <a:lnTo>
                  <a:pt x="2418" y="36"/>
                </a:lnTo>
                <a:lnTo>
                  <a:pt x="2426" y="36"/>
                </a:lnTo>
                <a:lnTo>
                  <a:pt x="2433" y="36"/>
                </a:lnTo>
                <a:lnTo>
                  <a:pt x="2440" y="36"/>
                </a:lnTo>
                <a:lnTo>
                  <a:pt x="2447" y="50"/>
                </a:lnTo>
                <a:lnTo>
                  <a:pt x="2454" y="50"/>
                </a:lnTo>
                <a:lnTo>
                  <a:pt x="2461" y="50"/>
                </a:lnTo>
                <a:lnTo>
                  <a:pt x="2468" y="21"/>
                </a:lnTo>
                <a:lnTo>
                  <a:pt x="2475" y="21"/>
                </a:lnTo>
                <a:lnTo>
                  <a:pt x="2483" y="21"/>
                </a:lnTo>
                <a:lnTo>
                  <a:pt x="2490" y="0"/>
                </a:lnTo>
                <a:lnTo>
                  <a:pt x="2497" y="0"/>
                </a:lnTo>
                <a:lnTo>
                  <a:pt x="2504" y="0"/>
                </a:lnTo>
                <a:lnTo>
                  <a:pt x="2511" y="0"/>
                </a:lnTo>
                <a:lnTo>
                  <a:pt x="2518" y="0"/>
                </a:lnTo>
                <a:lnTo>
                  <a:pt x="2525" y="0"/>
                </a:lnTo>
                <a:lnTo>
                  <a:pt x="2532" y="0"/>
                </a:lnTo>
                <a:lnTo>
                  <a:pt x="2539" y="0"/>
                </a:lnTo>
                <a:lnTo>
                  <a:pt x="2547" y="0"/>
                </a:lnTo>
                <a:lnTo>
                  <a:pt x="2554" y="78"/>
                </a:lnTo>
                <a:lnTo>
                  <a:pt x="2561" y="199"/>
                </a:lnTo>
                <a:lnTo>
                  <a:pt x="2568" y="491"/>
                </a:lnTo>
                <a:lnTo>
                  <a:pt x="2575" y="839"/>
                </a:lnTo>
                <a:lnTo>
                  <a:pt x="2582" y="839"/>
                </a:lnTo>
                <a:lnTo>
                  <a:pt x="2589" y="839"/>
                </a:lnTo>
                <a:lnTo>
                  <a:pt x="2596" y="839"/>
                </a:lnTo>
                <a:lnTo>
                  <a:pt x="2603" y="839"/>
                </a:lnTo>
                <a:lnTo>
                  <a:pt x="2611" y="839"/>
                </a:lnTo>
                <a:lnTo>
                  <a:pt x="2618" y="839"/>
                </a:lnTo>
                <a:lnTo>
                  <a:pt x="2625" y="839"/>
                </a:lnTo>
                <a:lnTo>
                  <a:pt x="2632" y="839"/>
                </a:lnTo>
                <a:lnTo>
                  <a:pt x="2639" y="839"/>
                </a:lnTo>
                <a:lnTo>
                  <a:pt x="2646" y="839"/>
                </a:lnTo>
                <a:lnTo>
                  <a:pt x="2653" y="839"/>
                </a:lnTo>
                <a:lnTo>
                  <a:pt x="2660" y="839"/>
                </a:lnTo>
                <a:lnTo>
                  <a:pt x="2667" y="839"/>
                </a:lnTo>
                <a:lnTo>
                  <a:pt x="2675" y="839"/>
                </a:lnTo>
                <a:lnTo>
                  <a:pt x="2682" y="839"/>
                </a:lnTo>
                <a:lnTo>
                  <a:pt x="2689" y="839"/>
                </a:lnTo>
                <a:lnTo>
                  <a:pt x="2696" y="839"/>
                </a:lnTo>
                <a:lnTo>
                  <a:pt x="2703" y="839"/>
                </a:lnTo>
                <a:lnTo>
                  <a:pt x="2710" y="839"/>
                </a:lnTo>
                <a:lnTo>
                  <a:pt x="2717" y="839"/>
                </a:lnTo>
                <a:lnTo>
                  <a:pt x="2724" y="839"/>
                </a:lnTo>
                <a:lnTo>
                  <a:pt x="2731" y="839"/>
                </a:lnTo>
                <a:lnTo>
                  <a:pt x="2739" y="847"/>
                </a:lnTo>
                <a:lnTo>
                  <a:pt x="2746" y="847"/>
                </a:lnTo>
                <a:lnTo>
                  <a:pt x="2753" y="839"/>
                </a:lnTo>
                <a:lnTo>
                  <a:pt x="2760" y="839"/>
                </a:lnTo>
                <a:lnTo>
                  <a:pt x="2767" y="839"/>
                </a:lnTo>
                <a:lnTo>
                  <a:pt x="2774" y="825"/>
                </a:lnTo>
                <a:lnTo>
                  <a:pt x="2781" y="825"/>
                </a:lnTo>
                <a:lnTo>
                  <a:pt x="2788" y="825"/>
                </a:lnTo>
                <a:lnTo>
                  <a:pt x="2795" y="825"/>
                </a:lnTo>
                <a:lnTo>
                  <a:pt x="2803" y="825"/>
                </a:lnTo>
                <a:lnTo>
                  <a:pt x="2810" y="825"/>
                </a:lnTo>
                <a:lnTo>
                  <a:pt x="2817" y="825"/>
                </a:lnTo>
                <a:lnTo>
                  <a:pt x="2824" y="825"/>
                </a:lnTo>
                <a:lnTo>
                  <a:pt x="2831" y="825"/>
                </a:lnTo>
                <a:lnTo>
                  <a:pt x="2838" y="832"/>
                </a:lnTo>
                <a:lnTo>
                  <a:pt x="2845" y="847"/>
                </a:lnTo>
                <a:lnTo>
                  <a:pt x="2852" y="839"/>
                </a:lnTo>
                <a:lnTo>
                  <a:pt x="2860" y="839"/>
                </a:lnTo>
                <a:lnTo>
                  <a:pt x="2867" y="839"/>
                </a:lnTo>
                <a:lnTo>
                  <a:pt x="2874" y="839"/>
                </a:lnTo>
                <a:lnTo>
                  <a:pt x="2881" y="839"/>
                </a:lnTo>
                <a:lnTo>
                  <a:pt x="2888" y="839"/>
                </a:lnTo>
                <a:lnTo>
                  <a:pt x="2895" y="839"/>
                </a:lnTo>
                <a:lnTo>
                  <a:pt x="2902" y="839"/>
                </a:lnTo>
                <a:lnTo>
                  <a:pt x="2909" y="839"/>
                </a:lnTo>
                <a:lnTo>
                  <a:pt x="2916" y="839"/>
                </a:lnTo>
                <a:lnTo>
                  <a:pt x="2924" y="847"/>
                </a:lnTo>
                <a:lnTo>
                  <a:pt x="2931" y="847"/>
                </a:lnTo>
                <a:lnTo>
                  <a:pt x="2938" y="847"/>
                </a:lnTo>
                <a:lnTo>
                  <a:pt x="2945" y="854"/>
                </a:lnTo>
                <a:lnTo>
                  <a:pt x="2952" y="854"/>
                </a:lnTo>
                <a:lnTo>
                  <a:pt x="2959" y="854"/>
                </a:lnTo>
                <a:lnTo>
                  <a:pt x="2966" y="854"/>
                </a:lnTo>
                <a:lnTo>
                  <a:pt x="2973" y="854"/>
                </a:lnTo>
                <a:lnTo>
                  <a:pt x="2980" y="854"/>
                </a:lnTo>
                <a:lnTo>
                  <a:pt x="2988" y="854"/>
                </a:lnTo>
                <a:lnTo>
                  <a:pt x="2995" y="804"/>
                </a:lnTo>
                <a:lnTo>
                  <a:pt x="3002" y="804"/>
                </a:lnTo>
                <a:lnTo>
                  <a:pt x="3009" y="804"/>
                </a:lnTo>
                <a:lnTo>
                  <a:pt x="3016" y="804"/>
                </a:lnTo>
                <a:lnTo>
                  <a:pt x="3023" y="804"/>
                </a:lnTo>
                <a:lnTo>
                  <a:pt x="3030" y="804"/>
                </a:lnTo>
                <a:lnTo>
                  <a:pt x="3037" y="804"/>
                </a:lnTo>
                <a:lnTo>
                  <a:pt x="3044" y="804"/>
                </a:lnTo>
                <a:lnTo>
                  <a:pt x="3052" y="804"/>
                </a:lnTo>
                <a:lnTo>
                  <a:pt x="3059" y="804"/>
                </a:lnTo>
                <a:lnTo>
                  <a:pt x="3066" y="875"/>
                </a:lnTo>
                <a:lnTo>
                  <a:pt x="3073" y="875"/>
                </a:lnTo>
                <a:lnTo>
                  <a:pt x="3080" y="839"/>
                </a:lnTo>
                <a:lnTo>
                  <a:pt x="3087" y="839"/>
                </a:lnTo>
                <a:lnTo>
                  <a:pt x="3094" y="839"/>
                </a:lnTo>
                <a:lnTo>
                  <a:pt x="3101" y="839"/>
                </a:lnTo>
                <a:lnTo>
                  <a:pt x="3108" y="839"/>
                </a:lnTo>
                <a:lnTo>
                  <a:pt x="3116" y="839"/>
                </a:lnTo>
                <a:lnTo>
                  <a:pt x="3123" y="839"/>
                </a:lnTo>
                <a:lnTo>
                  <a:pt x="3130" y="839"/>
                </a:lnTo>
                <a:lnTo>
                  <a:pt x="3137" y="839"/>
                </a:lnTo>
                <a:lnTo>
                  <a:pt x="3144" y="896"/>
                </a:lnTo>
                <a:lnTo>
                  <a:pt x="3151" y="896"/>
                </a:lnTo>
                <a:lnTo>
                  <a:pt x="3158" y="896"/>
                </a:lnTo>
                <a:lnTo>
                  <a:pt x="3165" y="896"/>
                </a:lnTo>
                <a:lnTo>
                  <a:pt x="3172" y="896"/>
                </a:lnTo>
                <a:lnTo>
                  <a:pt x="3180" y="896"/>
                </a:lnTo>
                <a:lnTo>
                  <a:pt x="3187" y="896"/>
                </a:lnTo>
                <a:lnTo>
                  <a:pt x="3194" y="896"/>
                </a:lnTo>
                <a:lnTo>
                  <a:pt x="3201" y="896"/>
                </a:lnTo>
                <a:lnTo>
                  <a:pt x="3208" y="896"/>
                </a:lnTo>
                <a:lnTo>
                  <a:pt x="3215" y="896"/>
                </a:lnTo>
                <a:lnTo>
                  <a:pt x="3222" y="896"/>
                </a:lnTo>
                <a:lnTo>
                  <a:pt x="3229" y="896"/>
                </a:lnTo>
                <a:lnTo>
                  <a:pt x="3237" y="896"/>
                </a:lnTo>
                <a:lnTo>
                  <a:pt x="3244" y="896"/>
                </a:lnTo>
                <a:lnTo>
                  <a:pt x="3251" y="896"/>
                </a:lnTo>
                <a:lnTo>
                  <a:pt x="3258" y="896"/>
                </a:lnTo>
                <a:lnTo>
                  <a:pt x="3265" y="896"/>
                </a:lnTo>
                <a:lnTo>
                  <a:pt x="3272" y="896"/>
                </a:lnTo>
                <a:lnTo>
                  <a:pt x="3279" y="896"/>
                </a:lnTo>
                <a:lnTo>
                  <a:pt x="3286" y="896"/>
                </a:lnTo>
                <a:lnTo>
                  <a:pt x="3293" y="896"/>
                </a:lnTo>
                <a:lnTo>
                  <a:pt x="3301" y="896"/>
                </a:lnTo>
                <a:lnTo>
                  <a:pt x="3308" y="896"/>
                </a:lnTo>
                <a:lnTo>
                  <a:pt x="3315" y="896"/>
                </a:lnTo>
                <a:lnTo>
                  <a:pt x="3322" y="896"/>
                </a:lnTo>
                <a:lnTo>
                  <a:pt x="3329" y="896"/>
                </a:lnTo>
                <a:lnTo>
                  <a:pt x="3336" y="896"/>
                </a:lnTo>
                <a:lnTo>
                  <a:pt x="3343" y="896"/>
                </a:lnTo>
                <a:lnTo>
                  <a:pt x="3350" y="896"/>
                </a:lnTo>
                <a:lnTo>
                  <a:pt x="3357" y="896"/>
                </a:lnTo>
                <a:lnTo>
                  <a:pt x="3365" y="896"/>
                </a:lnTo>
                <a:lnTo>
                  <a:pt x="3372" y="896"/>
                </a:lnTo>
                <a:lnTo>
                  <a:pt x="3379" y="896"/>
                </a:lnTo>
                <a:lnTo>
                  <a:pt x="3386" y="896"/>
                </a:lnTo>
                <a:lnTo>
                  <a:pt x="3393" y="839"/>
                </a:lnTo>
                <a:lnTo>
                  <a:pt x="3400" y="839"/>
                </a:lnTo>
                <a:lnTo>
                  <a:pt x="3407" y="839"/>
                </a:lnTo>
                <a:lnTo>
                  <a:pt x="3414" y="818"/>
                </a:lnTo>
                <a:lnTo>
                  <a:pt x="3421" y="790"/>
                </a:lnTo>
                <a:lnTo>
                  <a:pt x="3429" y="790"/>
                </a:lnTo>
                <a:lnTo>
                  <a:pt x="3436" y="790"/>
                </a:lnTo>
                <a:lnTo>
                  <a:pt x="3443" y="790"/>
                </a:lnTo>
                <a:lnTo>
                  <a:pt x="3450" y="790"/>
                </a:lnTo>
                <a:lnTo>
                  <a:pt x="3457" y="790"/>
                </a:lnTo>
                <a:lnTo>
                  <a:pt x="3464" y="790"/>
                </a:lnTo>
                <a:lnTo>
                  <a:pt x="3471" y="790"/>
                </a:lnTo>
                <a:lnTo>
                  <a:pt x="3478" y="790"/>
                </a:lnTo>
                <a:lnTo>
                  <a:pt x="3485" y="790"/>
                </a:lnTo>
                <a:lnTo>
                  <a:pt x="3493" y="832"/>
                </a:lnTo>
                <a:lnTo>
                  <a:pt x="3500" y="832"/>
                </a:lnTo>
                <a:lnTo>
                  <a:pt x="3507" y="832"/>
                </a:lnTo>
                <a:lnTo>
                  <a:pt x="3514" y="832"/>
                </a:lnTo>
                <a:lnTo>
                  <a:pt x="3521" y="847"/>
                </a:lnTo>
                <a:lnTo>
                  <a:pt x="3528" y="839"/>
                </a:lnTo>
                <a:lnTo>
                  <a:pt x="3535" y="839"/>
                </a:lnTo>
                <a:lnTo>
                  <a:pt x="3542" y="839"/>
                </a:lnTo>
                <a:lnTo>
                  <a:pt x="3549" y="839"/>
                </a:lnTo>
                <a:lnTo>
                  <a:pt x="3557" y="839"/>
                </a:lnTo>
                <a:lnTo>
                  <a:pt x="3564" y="839"/>
                </a:lnTo>
                <a:lnTo>
                  <a:pt x="3571" y="839"/>
                </a:lnTo>
                <a:lnTo>
                  <a:pt x="3578" y="839"/>
                </a:lnTo>
                <a:lnTo>
                  <a:pt x="3585" y="839"/>
                </a:lnTo>
                <a:lnTo>
                  <a:pt x="3592" y="847"/>
                </a:lnTo>
                <a:lnTo>
                  <a:pt x="3599" y="847"/>
                </a:lnTo>
                <a:lnTo>
                  <a:pt x="3606" y="847"/>
                </a:lnTo>
                <a:lnTo>
                  <a:pt x="3614" y="847"/>
                </a:lnTo>
                <a:lnTo>
                  <a:pt x="3621" y="847"/>
                </a:lnTo>
                <a:lnTo>
                  <a:pt x="3628" y="847"/>
                </a:lnTo>
                <a:lnTo>
                  <a:pt x="3635" y="847"/>
                </a:lnTo>
                <a:lnTo>
                  <a:pt x="3642" y="847"/>
                </a:lnTo>
                <a:lnTo>
                  <a:pt x="3649" y="847"/>
                </a:lnTo>
                <a:lnTo>
                  <a:pt x="3656" y="847"/>
                </a:lnTo>
                <a:lnTo>
                  <a:pt x="3663" y="861"/>
                </a:lnTo>
                <a:lnTo>
                  <a:pt x="3670" y="861"/>
                </a:lnTo>
                <a:lnTo>
                  <a:pt x="3678" y="868"/>
                </a:lnTo>
                <a:lnTo>
                  <a:pt x="3685" y="868"/>
                </a:lnTo>
                <a:lnTo>
                  <a:pt x="3692" y="868"/>
                </a:lnTo>
                <a:lnTo>
                  <a:pt x="3699" y="868"/>
                </a:lnTo>
                <a:lnTo>
                  <a:pt x="3706" y="868"/>
                </a:lnTo>
                <a:lnTo>
                  <a:pt x="3713" y="868"/>
                </a:lnTo>
                <a:lnTo>
                  <a:pt x="3720" y="868"/>
                </a:lnTo>
                <a:lnTo>
                  <a:pt x="3727" y="868"/>
                </a:lnTo>
                <a:lnTo>
                  <a:pt x="3734" y="903"/>
                </a:lnTo>
                <a:lnTo>
                  <a:pt x="3742" y="1430"/>
                </a:lnTo>
                <a:lnTo>
                  <a:pt x="3749" y="1622"/>
                </a:lnTo>
                <a:lnTo>
                  <a:pt x="3756" y="1622"/>
                </a:lnTo>
                <a:lnTo>
                  <a:pt x="3763" y="1622"/>
                </a:lnTo>
                <a:lnTo>
                  <a:pt x="3770" y="1622"/>
                </a:lnTo>
                <a:lnTo>
                  <a:pt x="3777" y="1622"/>
                </a:lnTo>
                <a:lnTo>
                  <a:pt x="3784" y="1622"/>
                </a:lnTo>
                <a:lnTo>
                  <a:pt x="3791" y="1622"/>
                </a:lnTo>
                <a:lnTo>
                  <a:pt x="3798" y="1622"/>
                </a:lnTo>
                <a:lnTo>
                  <a:pt x="3806" y="1622"/>
                </a:lnTo>
                <a:lnTo>
                  <a:pt x="3813" y="1622"/>
                </a:lnTo>
                <a:lnTo>
                  <a:pt x="3820" y="1622"/>
                </a:lnTo>
                <a:lnTo>
                  <a:pt x="3827" y="1622"/>
                </a:lnTo>
                <a:lnTo>
                  <a:pt x="3834" y="1594"/>
                </a:lnTo>
                <a:lnTo>
                  <a:pt x="3841" y="1594"/>
                </a:lnTo>
                <a:lnTo>
                  <a:pt x="3848" y="1594"/>
                </a:lnTo>
                <a:lnTo>
                  <a:pt x="3855" y="1594"/>
                </a:lnTo>
                <a:lnTo>
                  <a:pt x="3862" y="1594"/>
                </a:lnTo>
                <a:lnTo>
                  <a:pt x="3870" y="1594"/>
                </a:lnTo>
                <a:lnTo>
                  <a:pt x="3877" y="1594"/>
                </a:lnTo>
                <a:lnTo>
                  <a:pt x="3884" y="1594"/>
                </a:lnTo>
                <a:lnTo>
                  <a:pt x="3891" y="1594"/>
                </a:lnTo>
                <a:lnTo>
                  <a:pt x="3898" y="1537"/>
                </a:lnTo>
                <a:lnTo>
                  <a:pt x="3905" y="1537"/>
                </a:lnTo>
                <a:lnTo>
                  <a:pt x="3912" y="1537"/>
                </a:lnTo>
                <a:lnTo>
                  <a:pt x="3919" y="1537"/>
                </a:lnTo>
                <a:lnTo>
                  <a:pt x="3926" y="1537"/>
                </a:lnTo>
                <a:lnTo>
                  <a:pt x="3934" y="1537"/>
                </a:lnTo>
                <a:lnTo>
                  <a:pt x="3941" y="1537"/>
                </a:lnTo>
                <a:lnTo>
                  <a:pt x="3948" y="1537"/>
                </a:lnTo>
                <a:lnTo>
                  <a:pt x="3955" y="1537"/>
                </a:lnTo>
                <a:lnTo>
                  <a:pt x="3962" y="1537"/>
                </a:lnTo>
                <a:lnTo>
                  <a:pt x="3969" y="1622"/>
                </a:lnTo>
                <a:lnTo>
                  <a:pt x="3976" y="1622"/>
                </a:lnTo>
                <a:lnTo>
                  <a:pt x="3983" y="1622"/>
                </a:lnTo>
                <a:lnTo>
                  <a:pt x="3991" y="1622"/>
                </a:lnTo>
                <a:lnTo>
                  <a:pt x="3998" y="1622"/>
                </a:lnTo>
                <a:lnTo>
                  <a:pt x="4005" y="1622"/>
                </a:lnTo>
                <a:lnTo>
                  <a:pt x="4012" y="1622"/>
                </a:lnTo>
                <a:lnTo>
                  <a:pt x="4019" y="1622"/>
                </a:lnTo>
                <a:lnTo>
                  <a:pt x="4026" y="1622"/>
                </a:lnTo>
                <a:lnTo>
                  <a:pt x="4033" y="1622"/>
                </a:lnTo>
                <a:lnTo>
                  <a:pt x="4040" y="1622"/>
                </a:lnTo>
                <a:lnTo>
                  <a:pt x="4047" y="1622"/>
                </a:lnTo>
                <a:lnTo>
                  <a:pt x="4055" y="1622"/>
                </a:lnTo>
                <a:lnTo>
                  <a:pt x="4062" y="1622"/>
                </a:lnTo>
                <a:lnTo>
                  <a:pt x="4069" y="1622"/>
                </a:lnTo>
                <a:lnTo>
                  <a:pt x="4076" y="1622"/>
                </a:lnTo>
                <a:lnTo>
                  <a:pt x="4083" y="1622"/>
                </a:lnTo>
                <a:lnTo>
                  <a:pt x="4090" y="1622"/>
                </a:lnTo>
                <a:lnTo>
                  <a:pt x="4097" y="1622"/>
                </a:lnTo>
                <a:lnTo>
                  <a:pt x="4104" y="1622"/>
                </a:lnTo>
                <a:lnTo>
                  <a:pt x="4111" y="1622"/>
                </a:lnTo>
                <a:lnTo>
                  <a:pt x="4119" y="1622"/>
                </a:lnTo>
                <a:lnTo>
                  <a:pt x="4126" y="1615"/>
                </a:lnTo>
                <a:lnTo>
                  <a:pt x="4133" y="1615"/>
                </a:lnTo>
                <a:lnTo>
                  <a:pt x="4140" y="1615"/>
                </a:lnTo>
                <a:lnTo>
                  <a:pt x="4147" y="1615"/>
                </a:lnTo>
              </a:path>
            </a:pathLst>
          </a:custGeom>
          <a:noFill/>
          <a:ln w="50800" cap="rnd" cmpd="sng">
            <a:solidFill>
              <a:srgbClr val="81C2FE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2819" name="Rectangle 49">
            <a:extLst>
              <a:ext uri="{FF2B5EF4-FFF2-40B4-BE49-F238E27FC236}">
                <a16:creationId xmlns:a16="http://schemas.microsoft.com/office/drawing/2014/main" id="{39A2BAF5-943F-4034-A2DC-C7C07966D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5094288"/>
            <a:ext cx="29527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id-ID" sz="16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20" name="Rectangle 50">
            <a:extLst>
              <a:ext uri="{FF2B5EF4-FFF2-40B4-BE49-F238E27FC236}">
                <a16:creationId xmlns:a16="http://schemas.microsoft.com/office/drawing/2014/main" id="{E27F38C4-4FF9-43ED-8267-4CEF070E2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3" y="4611688"/>
            <a:ext cx="517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id-ID" sz="1600" b="1">
                <a:solidFill>
                  <a:srgbClr val="000000"/>
                </a:solidFill>
              </a:rPr>
              <a:t>500</a:t>
            </a:r>
          </a:p>
        </p:txBody>
      </p:sp>
      <p:sp>
        <p:nvSpPr>
          <p:cNvPr id="32821" name="Rectangle 51">
            <a:extLst>
              <a:ext uri="{FF2B5EF4-FFF2-40B4-BE49-F238E27FC236}">
                <a16:creationId xmlns:a16="http://schemas.microsoft.com/office/drawing/2014/main" id="{DFBFD847-5D56-4A05-B977-A9F6A4D6F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4141788"/>
            <a:ext cx="62865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id-ID" sz="1600" b="1">
                <a:solidFill>
                  <a:srgbClr val="000000"/>
                </a:solidFill>
              </a:rPr>
              <a:t>1000</a:t>
            </a:r>
          </a:p>
        </p:txBody>
      </p:sp>
      <p:sp>
        <p:nvSpPr>
          <p:cNvPr id="32822" name="Rectangle 52">
            <a:extLst>
              <a:ext uri="{FF2B5EF4-FFF2-40B4-BE49-F238E27FC236}">
                <a16:creationId xmlns:a16="http://schemas.microsoft.com/office/drawing/2014/main" id="{21E95FF3-C24E-4F58-9478-9D2E96BCC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3659188"/>
            <a:ext cx="62865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id-ID" sz="1600" b="1">
                <a:solidFill>
                  <a:srgbClr val="000000"/>
                </a:solidFill>
              </a:rPr>
              <a:t>1500</a:t>
            </a:r>
          </a:p>
        </p:txBody>
      </p:sp>
      <p:sp>
        <p:nvSpPr>
          <p:cNvPr id="32823" name="Rectangle 53">
            <a:extLst>
              <a:ext uri="{FF2B5EF4-FFF2-40B4-BE49-F238E27FC236}">
                <a16:creationId xmlns:a16="http://schemas.microsoft.com/office/drawing/2014/main" id="{71F7EC2F-BAD3-45AE-8AD1-06675F67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3190875"/>
            <a:ext cx="6286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id-ID" sz="1600" b="1">
                <a:solidFill>
                  <a:srgbClr val="000000"/>
                </a:solidFill>
              </a:rPr>
              <a:t>2000</a:t>
            </a:r>
          </a:p>
        </p:txBody>
      </p:sp>
      <p:sp>
        <p:nvSpPr>
          <p:cNvPr id="32824" name="Rectangle 54">
            <a:extLst>
              <a:ext uri="{FF2B5EF4-FFF2-40B4-BE49-F238E27FC236}">
                <a16:creationId xmlns:a16="http://schemas.microsoft.com/office/drawing/2014/main" id="{98FC28FA-A560-406F-B11F-59C972076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709863"/>
            <a:ext cx="62865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id-ID" sz="1600" b="1">
                <a:solidFill>
                  <a:srgbClr val="000000"/>
                </a:solidFill>
              </a:rPr>
              <a:t>2500</a:t>
            </a:r>
          </a:p>
        </p:txBody>
      </p:sp>
      <p:sp>
        <p:nvSpPr>
          <p:cNvPr id="32825" name="Rectangle 55">
            <a:extLst>
              <a:ext uri="{FF2B5EF4-FFF2-40B4-BE49-F238E27FC236}">
                <a16:creationId xmlns:a16="http://schemas.microsoft.com/office/drawing/2014/main" id="{60105113-9B78-49A8-9F15-9F5FC522D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238375"/>
            <a:ext cx="6286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id-ID" sz="1600" b="1">
                <a:solidFill>
                  <a:srgbClr val="000000"/>
                </a:solidFill>
              </a:rPr>
              <a:t>3000</a:t>
            </a:r>
          </a:p>
        </p:txBody>
      </p:sp>
      <p:sp>
        <p:nvSpPr>
          <p:cNvPr id="32826" name="Rectangle 56">
            <a:extLst>
              <a:ext uri="{FF2B5EF4-FFF2-40B4-BE49-F238E27FC236}">
                <a16:creationId xmlns:a16="http://schemas.microsoft.com/office/drawing/2014/main" id="{8D54DEFF-D8F8-4FF2-9B34-579B2D1DE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755775"/>
            <a:ext cx="6286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id-ID" sz="1600" b="1">
                <a:solidFill>
                  <a:srgbClr val="000000"/>
                </a:solidFill>
              </a:rPr>
              <a:t>3500</a:t>
            </a:r>
          </a:p>
        </p:txBody>
      </p:sp>
      <p:sp>
        <p:nvSpPr>
          <p:cNvPr id="32827" name="Rectangle 57">
            <a:extLst>
              <a:ext uri="{FF2B5EF4-FFF2-40B4-BE49-F238E27FC236}">
                <a16:creationId xmlns:a16="http://schemas.microsoft.com/office/drawing/2014/main" id="{69019CD7-3F71-4B70-B28A-12AF26B45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38" y="5386388"/>
            <a:ext cx="296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28" name="Rectangle 58">
            <a:extLst>
              <a:ext uri="{FF2B5EF4-FFF2-40B4-BE49-F238E27FC236}">
                <a16:creationId xmlns:a16="http://schemas.microsoft.com/office/drawing/2014/main" id="{135A2E26-2B5A-4F6A-BBBB-34D4848F4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5386388"/>
            <a:ext cx="406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32829" name="Rectangle 59">
            <a:extLst>
              <a:ext uri="{FF2B5EF4-FFF2-40B4-BE49-F238E27FC236}">
                <a16:creationId xmlns:a16="http://schemas.microsoft.com/office/drawing/2014/main" id="{53D68E19-F862-4B40-B9D5-39EF70D2C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5" y="5386388"/>
            <a:ext cx="5191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32830" name="Rectangle 60">
            <a:extLst>
              <a:ext uri="{FF2B5EF4-FFF2-40B4-BE49-F238E27FC236}">
                <a16:creationId xmlns:a16="http://schemas.microsoft.com/office/drawing/2014/main" id="{A9FBE7CF-3BC2-48BB-8786-510FBC62B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5386388"/>
            <a:ext cx="517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150</a:t>
            </a:r>
          </a:p>
        </p:txBody>
      </p:sp>
      <p:sp>
        <p:nvSpPr>
          <p:cNvPr id="32831" name="Rectangle 61">
            <a:extLst>
              <a:ext uri="{FF2B5EF4-FFF2-40B4-BE49-F238E27FC236}">
                <a16:creationId xmlns:a16="http://schemas.microsoft.com/office/drawing/2014/main" id="{BB80DA3B-60FA-471C-809E-DEF4878F3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863" y="5386388"/>
            <a:ext cx="517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200</a:t>
            </a:r>
          </a:p>
        </p:txBody>
      </p:sp>
      <p:sp>
        <p:nvSpPr>
          <p:cNvPr id="32832" name="Rectangle 62">
            <a:extLst>
              <a:ext uri="{FF2B5EF4-FFF2-40B4-BE49-F238E27FC236}">
                <a16:creationId xmlns:a16="http://schemas.microsoft.com/office/drawing/2014/main" id="{FD6A0EAE-D13F-4613-B9FF-A7B89C6D6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463" y="5386388"/>
            <a:ext cx="5191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250</a:t>
            </a:r>
          </a:p>
        </p:txBody>
      </p:sp>
      <p:sp>
        <p:nvSpPr>
          <p:cNvPr id="32833" name="Rectangle 63">
            <a:extLst>
              <a:ext uri="{FF2B5EF4-FFF2-40B4-BE49-F238E27FC236}">
                <a16:creationId xmlns:a16="http://schemas.microsoft.com/office/drawing/2014/main" id="{867C24DF-A009-4AB5-8B36-DE96437E2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5386388"/>
            <a:ext cx="517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300</a:t>
            </a:r>
          </a:p>
        </p:txBody>
      </p:sp>
      <p:sp>
        <p:nvSpPr>
          <p:cNvPr id="32834" name="Rectangle 64">
            <a:extLst>
              <a:ext uri="{FF2B5EF4-FFF2-40B4-BE49-F238E27FC236}">
                <a16:creationId xmlns:a16="http://schemas.microsoft.com/office/drawing/2014/main" id="{AE2C892A-867D-4C2D-8879-182188E5C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788" y="5386388"/>
            <a:ext cx="5191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350</a:t>
            </a:r>
          </a:p>
        </p:txBody>
      </p:sp>
      <p:sp>
        <p:nvSpPr>
          <p:cNvPr id="32835" name="Rectangle 65">
            <a:extLst>
              <a:ext uri="{FF2B5EF4-FFF2-40B4-BE49-F238E27FC236}">
                <a16:creationId xmlns:a16="http://schemas.microsoft.com/office/drawing/2014/main" id="{2F256568-9832-4A10-BA69-191C9E1F0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5" y="5386388"/>
            <a:ext cx="517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400</a:t>
            </a:r>
          </a:p>
        </p:txBody>
      </p:sp>
      <p:sp>
        <p:nvSpPr>
          <p:cNvPr id="32836" name="Rectangle 66">
            <a:extLst>
              <a:ext uri="{FF2B5EF4-FFF2-40B4-BE49-F238E27FC236}">
                <a16:creationId xmlns:a16="http://schemas.microsoft.com/office/drawing/2014/main" id="{57CBBF20-6AB6-4E97-BC8F-46EAF8A42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5386388"/>
            <a:ext cx="517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450</a:t>
            </a:r>
          </a:p>
        </p:txBody>
      </p:sp>
      <p:sp>
        <p:nvSpPr>
          <p:cNvPr id="32837" name="Rectangle 67">
            <a:extLst>
              <a:ext uri="{FF2B5EF4-FFF2-40B4-BE49-F238E27FC236}">
                <a16:creationId xmlns:a16="http://schemas.microsoft.com/office/drawing/2014/main" id="{6E41770F-52F2-41DB-8AA8-1C8E41212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3888" y="5386388"/>
            <a:ext cx="5191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500</a:t>
            </a:r>
          </a:p>
        </p:txBody>
      </p:sp>
      <p:sp>
        <p:nvSpPr>
          <p:cNvPr id="32838" name="Rectangle 68">
            <a:extLst>
              <a:ext uri="{FF2B5EF4-FFF2-40B4-BE49-F238E27FC236}">
                <a16:creationId xmlns:a16="http://schemas.microsoft.com/office/drawing/2014/main" id="{1018BF9D-CDE3-462A-8CD8-0D3ACF3EE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5" y="5386388"/>
            <a:ext cx="517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550</a:t>
            </a:r>
          </a:p>
        </p:txBody>
      </p:sp>
      <p:sp>
        <p:nvSpPr>
          <p:cNvPr id="32839" name="Rectangle 69">
            <a:extLst>
              <a:ext uri="{FF2B5EF4-FFF2-40B4-BE49-F238E27FC236}">
                <a16:creationId xmlns:a16="http://schemas.microsoft.com/office/drawing/2014/main" id="{001A8B48-C6C8-44CD-BA39-30CF641AC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5386388"/>
            <a:ext cx="517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600</a:t>
            </a:r>
          </a:p>
        </p:txBody>
      </p:sp>
      <p:sp>
        <p:nvSpPr>
          <p:cNvPr id="32840" name="Rectangle 70">
            <a:extLst>
              <a:ext uri="{FF2B5EF4-FFF2-40B4-BE49-F238E27FC236}">
                <a16:creationId xmlns:a16="http://schemas.microsoft.com/office/drawing/2014/main" id="{01C20160-6855-4925-B75A-6233BF495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1247775"/>
            <a:ext cx="3043237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d-ID" sz="3400" b="1"/>
              <a:t>FIFO Queuing</a:t>
            </a:r>
          </a:p>
        </p:txBody>
      </p:sp>
    </p:spTree>
    <p:extLst>
      <p:ext uri="{BB962C8B-B14F-4D97-AF65-F5344CB8AC3E}">
        <p14:creationId xmlns:p14="http://schemas.microsoft.com/office/powerpoint/2010/main" val="2211843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id="{56ED5242-68D1-44BB-94E8-0081C5126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id-ID" sz="3200"/>
              <a:t>Weighted Random </a:t>
            </a:r>
            <a:br>
              <a:rPr lang="en-GB" altLang="id-ID" sz="3200"/>
            </a:br>
            <a:r>
              <a:rPr lang="en-GB" altLang="id-ID" sz="3200"/>
              <a:t>Early Detection (WRED)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EA7576-7B63-459E-926B-1E0B2BD7E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4E549B06-F118-413F-86AB-C9B16E5DD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E25CA-2D99-4E73-94C1-4A711738F1AF}" type="slidenum">
              <a:rPr lang="en-US" altLang="id-ID">
                <a:latin typeface="Arial Black" panose="020B0A04020102020204" pitchFamily="34" charset="0"/>
              </a:rPr>
              <a:pPr/>
              <a:t>10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BA6A11B5-EFBE-4779-86C1-588F2B0FF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676400"/>
            <a:ext cx="4549775" cy="3686175"/>
          </a:xfrm>
          <a:prstGeom prst="rect">
            <a:avLst/>
          </a:prstGeom>
          <a:solidFill>
            <a:srgbClr val="EB869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1990" name="Rectangle 4">
            <a:extLst>
              <a:ext uri="{FF2B5EF4-FFF2-40B4-BE49-F238E27FC236}">
                <a16:creationId xmlns:a16="http://schemas.microsoft.com/office/drawing/2014/main" id="{6406BA97-32A6-4C62-8FD9-FB63A368B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763" y="1919288"/>
            <a:ext cx="1776412" cy="30622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grpSp>
        <p:nvGrpSpPr>
          <p:cNvPr id="41991" name="Group 5">
            <a:extLst>
              <a:ext uri="{FF2B5EF4-FFF2-40B4-BE49-F238E27FC236}">
                <a16:creationId xmlns:a16="http://schemas.microsoft.com/office/drawing/2014/main" id="{DCCA44EF-7430-491F-896E-2F7AFDED32E3}"/>
              </a:ext>
            </a:extLst>
          </p:cNvPr>
          <p:cNvGrpSpPr>
            <a:grpSpLocks/>
          </p:cNvGrpSpPr>
          <p:nvPr/>
        </p:nvGrpSpPr>
        <p:grpSpPr bwMode="auto">
          <a:xfrm>
            <a:off x="3806825" y="2098675"/>
            <a:ext cx="1463675" cy="2816225"/>
            <a:chOff x="2420" y="1066"/>
            <a:chExt cx="819" cy="1577"/>
          </a:xfrm>
        </p:grpSpPr>
        <p:sp>
          <p:nvSpPr>
            <p:cNvPr id="42074" name="Rectangle 6">
              <a:extLst>
                <a:ext uri="{FF2B5EF4-FFF2-40B4-BE49-F238E27FC236}">
                  <a16:creationId xmlns:a16="http://schemas.microsoft.com/office/drawing/2014/main" id="{AF7A747A-59ED-47BE-ABA3-59BDDF859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1066"/>
              <a:ext cx="819" cy="1514"/>
            </a:xfrm>
            <a:prstGeom prst="rect">
              <a:avLst/>
            </a:prstGeom>
            <a:gradFill rotWithShape="0">
              <a:gsLst>
                <a:gs pos="0">
                  <a:srgbClr val="FFE59B"/>
                </a:gs>
                <a:gs pos="100000">
                  <a:srgbClr val="FFEA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grpSp>
          <p:nvGrpSpPr>
            <p:cNvPr id="42075" name="Group 7">
              <a:extLst>
                <a:ext uri="{FF2B5EF4-FFF2-40B4-BE49-F238E27FC236}">
                  <a16:creationId xmlns:a16="http://schemas.microsoft.com/office/drawing/2014/main" id="{7D80973F-CAF7-411A-B1A4-C76CC26CE4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2" y="1066"/>
              <a:ext cx="816" cy="1577"/>
              <a:chOff x="2422" y="1066"/>
              <a:chExt cx="816" cy="1577"/>
            </a:xfrm>
          </p:grpSpPr>
          <p:sp>
            <p:nvSpPr>
              <p:cNvPr id="42076" name="Line 8">
                <a:extLst>
                  <a:ext uri="{FF2B5EF4-FFF2-40B4-BE49-F238E27FC236}">
                    <a16:creationId xmlns:a16="http://schemas.microsoft.com/office/drawing/2014/main" id="{6D488F27-3166-4BD1-8D85-5AFEBB4CC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2" y="1066"/>
                <a:ext cx="8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2077" name="Line 9">
                <a:extLst>
                  <a:ext uri="{FF2B5EF4-FFF2-40B4-BE49-F238E27FC236}">
                    <a16:creationId xmlns:a16="http://schemas.microsoft.com/office/drawing/2014/main" id="{6D1E6616-3F1E-4C89-9297-AE2F850AC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2" y="2643"/>
                <a:ext cx="8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41992" name="Group 10">
            <a:extLst>
              <a:ext uri="{FF2B5EF4-FFF2-40B4-BE49-F238E27FC236}">
                <a16:creationId xmlns:a16="http://schemas.microsoft.com/office/drawing/2014/main" id="{11078B36-E183-49D3-8AEE-36BB877EA2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3030538"/>
            <a:ext cx="277813" cy="238125"/>
            <a:chOff x="794" y="1588"/>
            <a:chExt cx="156" cy="133"/>
          </a:xfrm>
        </p:grpSpPr>
        <p:sp>
          <p:nvSpPr>
            <p:cNvPr id="42071" name="Rectangle 11">
              <a:extLst>
                <a:ext uri="{FF2B5EF4-FFF2-40B4-BE49-F238E27FC236}">
                  <a16:creationId xmlns:a16="http://schemas.microsoft.com/office/drawing/2014/main" id="{2F9591F9-D593-4522-B46E-1898E476A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1614"/>
              <a:ext cx="128" cy="103"/>
            </a:xfrm>
            <a:prstGeom prst="rect">
              <a:avLst/>
            </a:prstGeom>
            <a:gradFill rotWithShape="0">
              <a:gsLst>
                <a:gs pos="0">
                  <a:srgbClr val="381000"/>
                </a:gs>
                <a:gs pos="50000">
                  <a:srgbClr val="BC3700"/>
                </a:gs>
                <a:gs pos="100000">
                  <a:srgbClr val="381000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2072" name="Freeform 12">
              <a:extLst>
                <a:ext uri="{FF2B5EF4-FFF2-40B4-BE49-F238E27FC236}">
                  <a16:creationId xmlns:a16="http://schemas.microsoft.com/office/drawing/2014/main" id="{3ADC27A0-E6E1-4EC4-B4F0-CFAE38A3D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1588"/>
              <a:ext cx="156" cy="23"/>
            </a:xfrm>
            <a:custGeom>
              <a:avLst/>
              <a:gdLst>
                <a:gd name="T0" fmla="*/ 0 w 156"/>
                <a:gd name="T1" fmla="*/ 22 h 23"/>
                <a:gd name="T2" fmla="*/ 22 w 156"/>
                <a:gd name="T3" fmla="*/ 0 h 23"/>
                <a:gd name="T4" fmla="*/ 155 w 156"/>
                <a:gd name="T5" fmla="*/ 0 h 23"/>
                <a:gd name="T6" fmla="*/ 132 w 156"/>
                <a:gd name="T7" fmla="*/ 22 h 23"/>
                <a:gd name="T8" fmla="*/ 0 w 156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23"/>
                <a:gd name="T17" fmla="*/ 156 w 15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23">
                  <a:moveTo>
                    <a:pt x="0" y="22"/>
                  </a:moveTo>
                  <a:lnTo>
                    <a:pt x="22" y="0"/>
                  </a:lnTo>
                  <a:lnTo>
                    <a:pt x="155" y="0"/>
                  </a:lnTo>
                  <a:lnTo>
                    <a:pt x="132" y="22"/>
                  </a:lnTo>
                  <a:lnTo>
                    <a:pt x="0" y="22"/>
                  </a:lnTo>
                </a:path>
              </a:pathLst>
            </a:custGeom>
            <a:solidFill>
              <a:srgbClr val="F35B1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2073" name="Freeform 13">
              <a:extLst>
                <a:ext uri="{FF2B5EF4-FFF2-40B4-BE49-F238E27FC236}">
                  <a16:creationId xmlns:a16="http://schemas.microsoft.com/office/drawing/2014/main" id="{49E05690-FF1C-4E31-B981-55EFF4243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" y="1588"/>
              <a:ext cx="23" cy="133"/>
            </a:xfrm>
            <a:custGeom>
              <a:avLst/>
              <a:gdLst>
                <a:gd name="T0" fmla="*/ 0 w 23"/>
                <a:gd name="T1" fmla="*/ 132 h 133"/>
                <a:gd name="T2" fmla="*/ 22 w 23"/>
                <a:gd name="T3" fmla="*/ 110 h 133"/>
                <a:gd name="T4" fmla="*/ 22 w 23"/>
                <a:gd name="T5" fmla="*/ 0 h 133"/>
                <a:gd name="T6" fmla="*/ 0 w 23"/>
                <a:gd name="T7" fmla="*/ 22 h 133"/>
                <a:gd name="T8" fmla="*/ 0 w 23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33"/>
                <a:gd name="T17" fmla="*/ 23 w 23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33">
                  <a:moveTo>
                    <a:pt x="0" y="132"/>
                  </a:moveTo>
                  <a:lnTo>
                    <a:pt x="22" y="11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7120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1993" name="Group 14">
            <a:extLst>
              <a:ext uri="{FF2B5EF4-FFF2-40B4-BE49-F238E27FC236}">
                <a16:creationId xmlns:a16="http://schemas.microsoft.com/office/drawing/2014/main" id="{DCD7FD47-74E2-4BA8-8995-38BEBAA55998}"/>
              </a:ext>
            </a:extLst>
          </p:cNvPr>
          <p:cNvGrpSpPr>
            <a:grpSpLocks/>
          </p:cNvGrpSpPr>
          <p:nvPr/>
        </p:nvGrpSpPr>
        <p:grpSpPr bwMode="auto">
          <a:xfrm>
            <a:off x="1263650" y="3030538"/>
            <a:ext cx="236538" cy="238125"/>
            <a:chOff x="995" y="1588"/>
            <a:chExt cx="133" cy="133"/>
          </a:xfrm>
        </p:grpSpPr>
        <p:sp>
          <p:nvSpPr>
            <p:cNvPr id="42068" name="Rectangle 15">
              <a:extLst>
                <a:ext uri="{FF2B5EF4-FFF2-40B4-BE49-F238E27FC236}">
                  <a16:creationId xmlns:a16="http://schemas.microsoft.com/office/drawing/2014/main" id="{76C79882-5215-4FD3-B3B4-347A31453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1614"/>
              <a:ext cx="105" cy="103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2069" name="Freeform 16">
              <a:extLst>
                <a:ext uri="{FF2B5EF4-FFF2-40B4-BE49-F238E27FC236}">
                  <a16:creationId xmlns:a16="http://schemas.microsoft.com/office/drawing/2014/main" id="{2CFD9B16-AC3E-4555-A724-BADD7920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" y="1588"/>
              <a:ext cx="133" cy="23"/>
            </a:xfrm>
            <a:custGeom>
              <a:avLst/>
              <a:gdLst>
                <a:gd name="T0" fmla="*/ 0 w 133"/>
                <a:gd name="T1" fmla="*/ 22 h 23"/>
                <a:gd name="T2" fmla="*/ 23 w 133"/>
                <a:gd name="T3" fmla="*/ 0 h 23"/>
                <a:gd name="T4" fmla="*/ 132 w 133"/>
                <a:gd name="T5" fmla="*/ 0 h 23"/>
                <a:gd name="T6" fmla="*/ 110 w 133"/>
                <a:gd name="T7" fmla="*/ 22 h 23"/>
                <a:gd name="T8" fmla="*/ 0 w 133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23"/>
                <a:gd name="T17" fmla="*/ 133 w 133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23">
                  <a:moveTo>
                    <a:pt x="0" y="22"/>
                  </a:moveTo>
                  <a:lnTo>
                    <a:pt x="23" y="0"/>
                  </a:lnTo>
                  <a:lnTo>
                    <a:pt x="132" y="0"/>
                  </a:lnTo>
                  <a:lnTo>
                    <a:pt x="110" y="22"/>
                  </a:lnTo>
                  <a:lnTo>
                    <a:pt x="0" y="22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2070" name="Freeform 17">
              <a:extLst>
                <a:ext uri="{FF2B5EF4-FFF2-40B4-BE49-F238E27FC236}">
                  <a16:creationId xmlns:a16="http://schemas.microsoft.com/office/drawing/2014/main" id="{C32263B1-E185-4E83-A4C2-B04B5C5B9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" y="1588"/>
              <a:ext cx="23" cy="133"/>
            </a:xfrm>
            <a:custGeom>
              <a:avLst/>
              <a:gdLst>
                <a:gd name="T0" fmla="*/ 0 w 23"/>
                <a:gd name="T1" fmla="*/ 132 h 133"/>
                <a:gd name="T2" fmla="*/ 22 w 23"/>
                <a:gd name="T3" fmla="*/ 110 h 133"/>
                <a:gd name="T4" fmla="*/ 22 w 23"/>
                <a:gd name="T5" fmla="*/ 0 h 133"/>
                <a:gd name="T6" fmla="*/ 0 w 23"/>
                <a:gd name="T7" fmla="*/ 22 h 133"/>
                <a:gd name="T8" fmla="*/ 0 w 23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33"/>
                <a:gd name="T17" fmla="*/ 23 w 23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33">
                  <a:moveTo>
                    <a:pt x="0" y="132"/>
                  </a:moveTo>
                  <a:lnTo>
                    <a:pt x="22" y="11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1994" name="Group 18">
            <a:extLst>
              <a:ext uri="{FF2B5EF4-FFF2-40B4-BE49-F238E27FC236}">
                <a16:creationId xmlns:a16="http://schemas.microsoft.com/office/drawing/2014/main" id="{D2243C98-1724-4D2B-9258-3D682168D430}"/>
              </a:ext>
            </a:extLst>
          </p:cNvPr>
          <p:cNvGrpSpPr>
            <a:grpSpLocks/>
          </p:cNvGrpSpPr>
          <p:nvPr/>
        </p:nvGrpSpPr>
        <p:grpSpPr bwMode="auto">
          <a:xfrm>
            <a:off x="455613" y="3030538"/>
            <a:ext cx="355600" cy="238125"/>
            <a:chOff x="543" y="1588"/>
            <a:chExt cx="199" cy="133"/>
          </a:xfrm>
        </p:grpSpPr>
        <p:sp>
          <p:nvSpPr>
            <p:cNvPr id="42065" name="Rectangle 19">
              <a:extLst>
                <a:ext uri="{FF2B5EF4-FFF2-40B4-BE49-F238E27FC236}">
                  <a16:creationId xmlns:a16="http://schemas.microsoft.com/office/drawing/2014/main" id="{1C8EE349-F217-48DB-A4AA-FB9FA55ED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1614"/>
              <a:ext cx="173" cy="103"/>
            </a:xfrm>
            <a:prstGeom prst="rect">
              <a:avLst/>
            </a:prstGeom>
            <a:gradFill rotWithShape="0">
              <a:gsLst>
                <a:gs pos="0">
                  <a:srgbClr val="062915"/>
                </a:gs>
                <a:gs pos="50000">
                  <a:srgbClr val="158A47"/>
                </a:gs>
                <a:gs pos="100000">
                  <a:srgbClr val="06291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2066" name="Freeform 20">
              <a:extLst>
                <a:ext uri="{FF2B5EF4-FFF2-40B4-BE49-F238E27FC236}">
                  <a16:creationId xmlns:a16="http://schemas.microsoft.com/office/drawing/2014/main" id="{31339D22-FB82-4B27-A6C7-65C3CC213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" y="1588"/>
              <a:ext cx="199" cy="23"/>
            </a:xfrm>
            <a:custGeom>
              <a:avLst/>
              <a:gdLst>
                <a:gd name="T0" fmla="*/ 0 w 199"/>
                <a:gd name="T1" fmla="*/ 22 h 23"/>
                <a:gd name="T2" fmla="*/ 22 w 199"/>
                <a:gd name="T3" fmla="*/ 0 h 23"/>
                <a:gd name="T4" fmla="*/ 198 w 199"/>
                <a:gd name="T5" fmla="*/ 0 h 23"/>
                <a:gd name="T6" fmla="*/ 176 w 199"/>
                <a:gd name="T7" fmla="*/ 22 h 23"/>
                <a:gd name="T8" fmla="*/ 0 w 199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23"/>
                <a:gd name="T17" fmla="*/ 199 w 199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23">
                  <a:moveTo>
                    <a:pt x="0" y="22"/>
                  </a:moveTo>
                  <a:lnTo>
                    <a:pt x="22" y="0"/>
                  </a:lnTo>
                  <a:lnTo>
                    <a:pt x="198" y="0"/>
                  </a:lnTo>
                  <a:lnTo>
                    <a:pt x="176" y="22"/>
                  </a:lnTo>
                  <a:lnTo>
                    <a:pt x="0" y="22"/>
                  </a:lnTo>
                </a:path>
              </a:pathLst>
            </a:custGeom>
            <a:solidFill>
              <a:srgbClr val="1BB15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2067" name="Freeform 21">
              <a:extLst>
                <a:ext uri="{FF2B5EF4-FFF2-40B4-BE49-F238E27FC236}">
                  <a16:creationId xmlns:a16="http://schemas.microsoft.com/office/drawing/2014/main" id="{8C50B21F-10BA-4940-8234-91E33E5D9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1588"/>
              <a:ext cx="22" cy="133"/>
            </a:xfrm>
            <a:custGeom>
              <a:avLst/>
              <a:gdLst>
                <a:gd name="T0" fmla="*/ 0 w 22"/>
                <a:gd name="T1" fmla="*/ 132 h 133"/>
                <a:gd name="T2" fmla="*/ 21 w 22"/>
                <a:gd name="T3" fmla="*/ 110 h 133"/>
                <a:gd name="T4" fmla="*/ 21 w 22"/>
                <a:gd name="T5" fmla="*/ 0 h 133"/>
                <a:gd name="T6" fmla="*/ 0 w 22"/>
                <a:gd name="T7" fmla="*/ 22 h 133"/>
                <a:gd name="T8" fmla="*/ 0 w 22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33"/>
                <a:gd name="T17" fmla="*/ 22 w 22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33">
                  <a:moveTo>
                    <a:pt x="0" y="132"/>
                  </a:moveTo>
                  <a:lnTo>
                    <a:pt x="21" y="110"/>
                  </a:lnTo>
                  <a:lnTo>
                    <a:pt x="21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0F6333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1995" name="Rectangle 22">
            <a:extLst>
              <a:ext uri="{FF2B5EF4-FFF2-40B4-BE49-F238E27FC236}">
                <a16:creationId xmlns:a16="http://schemas.microsoft.com/office/drawing/2014/main" id="{015DA92C-CFD7-40E3-8B8A-C7ED5D3D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5715000"/>
            <a:ext cx="134461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Interface Buffer Resources</a:t>
            </a:r>
          </a:p>
        </p:txBody>
      </p:sp>
      <p:sp>
        <p:nvSpPr>
          <p:cNvPr id="41996" name="Freeform 23">
            <a:extLst>
              <a:ext uri="{FF2B5EF4-FFF2-40B4-BE49-F238E27FC236}">
                <a16:creationId xmlns:a16="http://schemas.microsoft.com/office/drawing/2014/main" id="{B9AF02AF-A1DB-447B-9B87-5D046B030BBF}"/>
              </a:ext>
            </a:extLst>
          </p:cNvPr>
          <p:cNvSpPr>
            <a:spLocks/>
          </p:cNvSpPr>
          <p:nvPr/>
        </p:nvSpPr>
        <p:spPr bwMode="auto">
          <a:xfrm>
            <a:off x="1581150" y="3008313"/>
            <a:ext cx="473075" cy="311150"/>
          </a:xfrm>
          <a:custGeom>
            <a:avLst/>
            <a:gdLst>
              <a:gd name="T0" fmla="*/ 0 w 265"/>
              <a:gd name="T1" fmla="*/ 41 h 175"/>
              <a:gd name="T2" fmla="*/ 177 w 265"/>
              <a:gd name="T3" fmla="*/ 41 h 175"/>
              <a:gd name="T4" fmla="*/ 177 w 265"/>
              <a:gd name="T5" fmla="*/ 0 h 175"/>
              <a:gd name="T6" fmla="*/ 264 w 265"/>
              <a:gd name="T7" fmla="*/ 87 h 175"/>
              <a:gd name="T8" fmla="*/ 177 w 265"/>
              <a:gd name="T9" fmla="*/ 174 h 175"/>
              <a:gd name="T10" fmla="*/ 177 w 265"/>
              <a:gd name="T11" fmla="*/ 128 h 175"/>
              <a:gd name="T12" fmla="*/ 171 w 265"/>
              <a:gd name="T13" fmla="*/ 128 h 175"/>
              <a:gd name="T14" fmla="*/ 157 w 265"/>
              <a:gd name="T15" fmla="*/ 128 h 175"/>
              <a:gd name="T16" fmla="*/ 144 w 265"/>
              <a:gd name="T17" fmla="*/ 128 h 175"/>
              <a:gd name="T18" fmla="*/ 129 w 265"/>
              <a:gd name="T19" fmla="*/ 128 h 175"/>
              <a:gd name="T20" fmla="*/ 0 w 265"/>
              <a:gd name="T21" fmla="*/ 129 h 175"/>
              <a:gd name="T22" fmla="*/ 0 w 265"/>
              <a:gd name="T23" fmla="*/ 41 h 1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5" h="175">
                <a:moveTo>
                  <a:pt x="0" y="41"/>
                </a:moveTo>
                <a:lnTo>
                  <a:pt x="177" y="41"/>
                </a:lnTo>
                <a:lnTo>
                  <a:pt x="177" y="0"/>
                </a:lnTo>
                <a:lnTo>
                  <a:pt x="264" y="87"/>
                </a:lnTo>
                <a:lnTo>
                  <a:pt x="177" y="174"/>
                </a:lnTo>
                <a:lnTo>
                  <a:pt x="177" y="128"/>
                </a:lnTo>
                <a:lnTo>
                  <a:pt x="171" y="128"/>
                </a:lnTo>
                <a:lnTo>
                  <a:pt x="157" y="128"/>
                </a:lnTo>
                <a:lnTo>
                  <a:pt x="144" y="128"/>
                </a:lnTo>
                <a:lnTo>
                  <a:pt x="129" y="128"/>
                </a:lnTo>
                <a:lnTo>
                  <a:pt x="0" y="129"/>
                </a:lnTo>
                <a:lnTo>
                  <a:pt x="0" y="41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41997" name="Freeform 24">
            <a:extLst>
              <a:ext uri="{FF2B5EF4-FFF2-40B4-BE49-F238E27FC236}">
                <a16:creationId xmlns:a16="http://schemas.microsoft.com/office/drawing/2014/main" id="{B7969C6F-1A00-44DD-B95A-7F1F5AD1C329}"/>
              </a:ext>
            </a:extLst>
          </p:cNvPr>
          <p:cNvSpPr>
            <a:spLocks/>
          </p:cNvSpPr>
          <p:nvPr/>
        </p:nvSpPr>
        <p:spPr bwMode="auto">
          <a:xfrm>
            <a:off x="3598863" y="5429250"/>
            <a:ext cx="1700212" cy="222250"/>
          </a:xfrm>
          <a:custGeom>
            <a:avLst/>
            <a:gdLst>
              <a:gd name="T0" fmla="*/ 0 w 952"/>
              <a:gd name="T1" fmla="*/ 0 h 124"/>
              <a:gd name="T2" fmla="*/ 0 w 952"/>
              <a:gd name="T3" fmla="*/ 2147483647 h 124"/>
              <a:gd name="T4" fmla="*/ 2147483647 w 952"/>
              <a:gd name="T5" fmla="*/ 2147483647 h 124"/>
              <a:gd name="T6" fmla="*/ 2147483647 w 952"/>
              <a:gd name="T7" fmla="*/ 2147483647 h 124"/>
              <a:gd name="T8" fmla="*/ 2147483647 w 952"/>
              <a:gd name="T9" fmla="*/ 2147483647 h 124"/>
              <a:gd name="T10" fmla="*/ 2147483647 w 952"/>
              <a:gd name="T11" fmla="*/ 2147483647 h 124"/>
              <a:gd name="T12" fmla="*/ 2147483647 w 952"/>
              <a:gd name="T13" fmla="*/ 2147483647 h 1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2"/>
              <a:gd name="T22" fmla="*/ 0 h 124"/>
              <a:gd name="T23" fmla="*/ 952 w 952"/>
              <a:gd name="T24" fmla="*/ 124 h 1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2" h="124">
                <a:moveTo>
                  <a:pt x="0" y="0"/>
                </a:moveTo>
                <a:lnTo>
                  <a:pt x="0" y="53"/>
                </a:lnTo>
                <a:lnTo>
                  <a:pt x="415" y="53"/>
                </a:lnTo>
                <a:lnTo>
                  <a:pt x="464" y="123"/>
                </a:lnTo>
                <a:lnTo>
                  <a:pt x="516" y="50"/>
                </a:lnTo>
                <a:lnTo>
                  <a:pt x="951" y="50"/>
                </a:lnTo>
                <a:lnTo>
                  <a:pt x="951" y="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1998" name="Freeform 25">
            <a:extLst>
              <a:ext uri="{FF2B5EF4-FFF2-40B4-BE49-F238E27FC236}">
                <a16:creationId xmlns:a16="http://schemas.microsoft.com/office/drawing/2014/main" id="{C999056E-84F6-4224-B69D-B601EB3F00CF}"/>
              </a:ext>
            </a:extLst>
          </p:cNvPr>
          <p:cNvSpPr>
            <a:spLocks/>
          </p:cNvSpPr>
          <p:nvPr/>
        </p:nvSpPr>
        <p:spPr bwMode="auto">
          <a:xfrm>
            <a:off x="1743075" y="5446713"/>
            <a:ext cx="1657350" cy="211137"/>
          </a:xfrm>
          <a:custGeom>
            <a:avLst/>
            <a:gdLst>
              <a:gd name="T0" fmla="*/ 0 w 928"/>
              <a:gd name="T1" fmla="*/ 0 h 119"/>
              <a:gd name="T2" fmla="*/ 0 w 928"/>
              <a:gd name="T3" fmla="*/ 2147483647 h 119"/>
              <a:gd name="T4" fmla="*/ 2147483647 w 928"/>
              <a:gd name="T5" fmla="*/ 2147483647 h 119"/>
              <a:gd name="T6" fmla="*/ 2147483647 w 928"/>
              <a:gd name="T7" fmla="*/ 2147483647 h 119"/>
              <a:gd name="T8" fmla="*/ 2147483647 w 928"/>
              <a:gd name="T9" fmla="*/ 2147483647 h 119"/>
              <a:gd name="T10" fmla="*/ 2147483647 w 928"/>
              <a:gd name="T11" fmla="*/ 2147483647 h 119"/>
              <a:gd name="T12" fmla="*/ 2147483647 w 928"/>
              <a:gd name="T13" fmla="*/ 2147483647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28"/>
              <a:gd name="T22" fmla="*/ 0 h 119"/>
              <a:gd name="T23" fmla="*/ 928 w 928"/>
              <a:gd name="T24" fmla="*/ 119 h 1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28" h="119">
                <a:moveTo>
                  <a:pt x="0" y="0"/>
                </a:moveTo>
                <a:lnTo>
                  <a:pt x="0" y="51"/>
                </a:lnTo>
                <a:lnTo>
                  <a:pt x="404" y="51"/>
                </a:lnTo>
                <a:lnTo>
                  <a:pt x="453" y="118"/>
                </a:lnTo>
                <a:lnTo>
                  <a:pt x="502" y="48"/>
                </a:lnTo>
                <a:lnTo>
                  <a:pt x="927" y="48"/>
                </a:lnTo>
                <a:lnTo>
                  <a:pt x="927" y="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1999" name="Rectangle 26">
            <a:extLst>
              <a:ext uri="{FF2B5EF4-FFF2-40B4-BE49-F238E27FC236}">
                <a16:creationId xmlns:a16="http://schemas.microsoft.com/office/drawing/2014/main" id="{FE679385-0A3F-4D4B-85A1-4B38A510E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8" y="4394200"/>
            <a:ext cx="1973262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id-ID" sz="1600" b="1"/>
              <a:t>FIFO Scheduling</a:t>
            </a:r>
          </a:p>
        </p:txBody>
      </p:sp>
      <p:sp>
        <p:nvSpPr>
          <p:cNvPr id="42000" name="Rectangle 27">
            <a:extLst>
              <a:ext uri="{FF2B5EF4-FFF2-40B4-BE49-F238E27FC236}">
                <a16:creationId xmlns:a16="http://schemas.microsoft.com/office/drawing/2014/main" id="{4F7BF9F9-C6B7-4EC2-964E-7E1F0944C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2185988"/>
            <a:ext cx="105568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Pass</a:t>
            </a:r>
          </a:p>
        </p:txBody>
      </p:sp>
      <p:sp>
        <p:nvSpPr>
          <p:cNvPr id="42001" name="Rectangle 28">
            <a:extLst>
              <a:ext uri="{FF2B5EF4-FFF2-40B4-BE49-F238E27FC236}">
                <a16:creationId xmlns:a16="http://schemas.microsoft.com/office/drawing/2014/main" id="{BB7C5748-0701-4440-B3D8-C68F6DB0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3725863"/>
            <a:ext cx="10572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Fail</a:t>
            </a:r>
          </a:p>
        </p:txBody>
      </p:sp>
      <p:sp>
        <p:nvSpPr>
          <p:cNvPr id="42002" name="Freeform 29">
            <a:extLst>
              <a:ext uri="{FF2B5EF4-FFF2-40B4-BE49-F238E27FC236}">
                <a16:creationId xmlns:a16="http://schemas.microsoft.com/office/drawing/2014/main" id="{101D51E9-9B8A-4F16-86D4-38A5F3403FCA}"/>
              </a:ext>
            </a:extLst>
          </p:cNvPr>
          <p:cNvSpPr>
            <a:spLocks/>
          </p:cNvSpPr>
          <p:nvPr/>
        </p:nvSpPr>
        <p:spPr bwMode="auto">
          <a:xfrm>
            <a:off x="2351088" y="3616325"/>
            <a:ext cx="311150" cy="473075"/>
          </a:xfrm>
          <a:custGeom>
            <a:avLst/>
            <a:gdLst>
              <a:gd name="T0" fmla="*/ 133 w 175"/>
              <a:gd name="T1" fmla="*/ 0 h 265"/>
              <a:gd name="T2" fmla="*/ 133 w 175"/>
              <a:gd name="T3" fmla="*/ 177 h 265"/>
              <a:gd name="T4" fmla="*/ 174 w 175"/>
              <a:gd name="T5" fmla="*/ 177 h 265"/>
              <a:gd name="T6" fmla="*/ 87 w 175"/>
              <a:gd name="T7" fmla="*/ 264 h 265"/>
              <a:gd name="T8" fmla="*/ 0 w 175"/>
              <a:gd name="T9" fmla="*/ 177 h 265"/>
              <a:gd name="T10" fmla="*/ 46 w 175"/>
              <a:gd name="T11" fmla="*/ 177 h 265"/>
              <a:gd name="T12" fmla="*/ 46 w 175"/>
              <a:gd name="T13" fmla="*/ 171 h 265"/>
              <a:gd name="T14" fmla="*/ 46 w 175"/>
              <a:gd name="T15" fmla="*/ 157 h 265"/>
              <a:gd name="T16" fmla="*/ 46 w 175"/>
              <a:gd name="T17" fmla="*/ 144 h 265"/>
              <a:gd name="T18" fmla="*/ 46 w 175"/>
              <a:gd name="T19" fmla="*/ 129 h 265"/>
              <a:gd name="T20" fmla="*/ 45 w 175"/>
              <a:gd name="T21" fmla="*/ 0 h 265"/>
              <a:gd name="T22" fmla="*/ 133 w 175"/>
              <a:gd name="T23" fmla="*/ 0 h 2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75" h="265">
                <a:moveTo>
                  <a:pt x="133" y="0"/>
                </a:moveTo>
                <a:lnTo>
                  <a:pt x="133" y="177"/>
                </a:lnTo>
                <a:lnTo>
                  <a:pt x="174" y="177"/>
                </a:lnTo>
                <a:lnTo>
                  <a:pt x="87" y="264"/>
                </a:lnTo>
                <a:lnTo>
                  <a:pt x="0" y="177"/>
                </a:lnTo>
                <a:lnTo>
                  <a:pt x="46" y="177"/>
                </a:lnTo>
                <a:lnTo>
                  <a:pt x="46" y="171"/>
                </a:lnTo>
                <a:lnTo>
                  <a:pt x="46" y="157"/>
                </a:lnTo>
                <a:lnTo>
                  <a:pt x="46" y="144"/>
                </a:lnTo>
                <a:lnTo>
                  <a:pt x="46" y="129"/>
                </a:lnTo>
                <a:lnTo>
                  <a:pt x="45" y="0"/>
                </a:lnTo>
                <a:lnTo>
                  <a:pt x="133" y="0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540000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grpSp>
        <p:nvGrpSpPr>
          <p:cNvPr id="42003" name="Group 30">
            <a:extLst>
              <a:ext uri="{FF2B5EF4-FFF2-40B4-BE49-F238E27FC236}">
                <a16:creationId xmlns:a16="http://schemas.microsoft.com/office/drawing/2014/main" id="{0D5851A0-2007-4B26-B839-019634918C6C}"/>
              </a:ext>
            </a:extLst>
          </p:cNvPr>
          <p:cNvGrpSpPr>
            <a:grpSpLocks/>
          </p:cNvGrpSpPr>
          <p:nvPr/>
        </p:nvGrpSpPr>
        <p:grpSpPr bwMode="auto">
          <a:xfrm>
            <a:off x="3749675" y="2122488"/>
            <a:ext cx="449263" cy="265112"/>
            <a:chOff x="2388" y="1079"/>
            <a:chExt cx="251" cy="149"/>
          </a:xfrm>
        </p:grpSpPr>
        <p:sp>
          <p:nvSpPr>
            <p:cNvPr id="42062" name="Rectangle 31">
              <a:extLst>
                <a:ext uri="{FF2B5EF4-FFF2-40B4-BE49-F238E27FC236}">
                  <a16:creationId xmlns:a16="http://schemas.microsoft.com/office/drawing/2014/main" id="{5DB1D0F6-B328-42ED-80F5-C0A73455A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" y="1107"/>
              <a:ext cx="217" cy="117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2063" name="Freeform 32">
              <a:extLst>
                <a:ext uri="{FF2B5EF4-FFF2-40B4-BE49-F238E27FC236}">
                  <a16:creationId xmlns:a16="http://schemas.microsoft.com/office/drawing/2014/main" id="{5026DAE5-5432-4734-911E-C7F13BD00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8" y="1079"/>
              <a:ext cx="251" cy="25"/>
            </a:xfrm>
            <a:custGeom>
              <a:avLst/>
              <a:gdLst>
                <a:gd name="T0" fmla="*/ 0 w 251"/>
                <a:gd name="T1" fmla="*/ 24 h 25"/>
                <a:gd name="T2" fmla="*/ 25 w 251"/>
                <a:gd name="T3" fmla="*/ 0 h 25"/>
                <a:gd name="T4" fmla="*/ 250 w 251"/>
                <a:gd name="T5" fmla="*/ 0 h 25"/>
                <a:gd name="T6" fmla="*/ 225 w 251"/>
                <a:gd name="T7" fmla="*/ 24 h 25"/>
                <a:gd name="T8" fmla="*/ 0 w 251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25"/>
                <a:gd name="T17" fmla="*/ 251 w 251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25">
                  <a:moveTo>
                    <a:pt x="0" y="24"/>
                  </a:moveTo>
                  <a:lnTo>
                    <a:pt x="25" y="0"/>
                  </a:lnTo>
                  <a:lnTo>
                    <a:pt x="250" y="0"/>
                  </a:lnTo>
                  <a:lnTo>
                    <a:pt x="225" y="24"/>
                  </a:lnTo>
                  <a:lnTo>
                    <a:pt x="0" y="24"/>
                  </a:lnTo>
                </a:path>
              </a:pathLst>
            </a:custGeom>
            <a:solidFill>
              <a:srgbClr val="E5405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2064" name="Freeform 33">
              <a:extLst>
                <a:ext uri="{FF2B5EF4-FFF2-40B4-BE49-F238E27FC236}">
                  <a16:creationId xmlns:a16="http://schemas.microsoft.com/office/drawing/2014/main" id="{511FB217-2D4F-4ECC-B1BE-75701BB33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" y="1079"/>
              <a:ext cx="26" cy="149"/>
            </a:xfrm>
            <a:custGeom>
              <a:avLst/>
              <a:gdLst>
                <a:gd name="T0" fmla="*/ 0 w 26"/>
                <a:gd name="T1" fmla="*/ 148 h 149"/>
                <a:gd name="T2" fmla="*/ 25 w 26"/>
                <a:gd name="T3" fmla="*/ 123 h 149"/>
                <a:gd name="T4" fmla="*/ 25 w 26"/>
                <a:gd name="T5" fmla="*/ 0 h 149"/>
                <a:gd name="T6" fmla="*/ 0 w 26"/>
                <a:gd name="T7" fmla="*/ 24 h 149"/>
                <a:gd name="T8" fmla="*/ 0 w 26"/>
                <a:gd name="T9" fmla="*/ 14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9"/>
                <a:gd name="T17" fmla="*/ 26 w 26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9">
                  <a:moveTo>
                    <a:pt x="0" y="148"/>
                  </a:moveTo>
                  <a:lnTo>
                    <a:pt x="25" y="123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8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2004" name="Group 34">
            <a:extLst>
              <a:ext uri="{FF2B5EF4-FFF2-40B4-BE49-F238E27FC236}">
                <a16:creationId xmlns:a16="http://schemas.microsoft.com/office/drawing/2014/main" id="{F005E278-FF79-4167-9D79-EA4FCDB0C6B5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4564063"/>
            <a:ext cx="269875" cy="268287"/>
            <a:chOff x="2767" y="2447"/>
            <a:chExt cx="151" cy="150"/>
          </a:xfrm>
        </p:grpSpPr>
        <p:sp>
          <p:nvSpPr>
            <p:cNvPr id="42059" name="Rectangle 35">
              <a:extLst>
                <a:ext uri="{FF2B5EF4-FFF2-40B4-BE49-F238E27FC236}">
                  <a16:creationId xmlns:a16="http://schemas.microsoft.com/office/drawing/2014/main" id="{4575F5ED-EB8F-44DB-9A3B-12FB73A93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2476"/>
              <a:ext cx="118" cy="117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2060" name="Freeform 36">
              <a:extLst>
                <a:ext uri="{FF2B5EF4-FFF2-40B4-BE49-F238E27FC236}">
                  <a16:creationId xmlns:a16="http://schemas.microsoft.com/office/drawing/2014/main" id="{305936CC-EC6B-4352-88E6-B1AD1BD84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" y="2447"/>
              <a:ext cx="151" cy="26"/>
            </a:xfrm>
            <a:custGeom>
              <a:avLst/>
              <a:gdLst>
                <a:gd name="T0" fmla="*/ 0 w 151"/>
                <a:gd name="T1" fmla="*/ 25 h 26"/>
                <a:gd name="T2" fmla="*/ 26 w 151"/>
                <a:gd name="T3" fmla="*/ 0 h 26"/>
                <a:gd name="T4" fmla="*/ 150 w 151"/>
                <a:gd name="T5" fmla="*/ 0 h 26"/>
                <a:gd name="T6" fmla="*/ 125 w 151"/>
                <a:gd name="T7" fmla="*/ 25 h 26"/>
                <a:gd name="T8" fmla="*/ 0 w 151"/>
                <a:gd name="T9" fmla="*/ 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"/>
                <a:gd name="T16" fmla="*/ 0 h 26"/>
                <a:gd name="T17" fmla="*/ 151 w 151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" h="26">
                  <a:moveTo>
                    <a:pt x="0" y="25"/>
                  </a:moveTo>
                  <a:lnTo>
                    <a:pt x="26" y="0"/>
                  </a:lnTo>
                  <a:lnTo>
                    <a:pt x="150" y="0"/>
                  </a:lnTo>
                  <a:lnTo>
                    <a:pt x="125" y="25"/>
                  </a:lnTo>
                  <a:lnTo>
                    <a:pt x="0" y="25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2061" name="Freeform 37">
              <a:extLst>
                <a:ext uri="{FF2B5EF4-FFF2-40B4-BE49-F238E27FC236}">
                  <a16:creationId xmlns:a16="http://schemas.microsoft.com/office/drawing/2014/main" id="{D03C748C-5E1A-48CD-9326-0F40125A9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2" y="2447"/>
              <a:ext cx="26" cy="150"/>
            </a:xfrm>
            <a:custGeom>
              <a:avLst/>
              <a:gdLst>
                <a:gd name="T0" fmla="*/ 0 w 26"/>
                <a:gd name="T1" fmla="*/ 149 h 150"/>
                <a:gd name="T2" fmla="*/ 25 w 26"/>
                <a:gd name="T3" fmla="*/ 124 h 150"/>
                <a:gd name="T4" fmla="*/ 25 w 26"/>
                <a:gd name="T5" fmla="*/ 0 h 150"/>
                <a:gd name="T6" fmla="*/ 0 w 26"/>
                <a:gd name="T7" fmla="*/ 24 h 150"/>
                <a:gd name="T8" fmla="*/ 0 w 26"/>
                <a:gd name="T9" fmla="*/ 149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0"/>
                <a:gd name="T17" fmla="*/ 26 w 26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0">
                  <a:moveTo>
                    <a:pt x="0" y="149"/>
                  </a:moveTo>
                  <a:lnTo>
                    <a:pt x="25" y="124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9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2005" name="Group 38">
            <a:extLst>
              <a:ext uri="{FF2B5EF4-FFF2-40B4-BE49-F238E27FC236}">
                <a16:creationId xmlns:a16="http://schemas.microsoft.com/office/drawing/2014/main" id="{A8B9AF5B-A5DE-4551-8C61-DCAC85482993}"/>
              </a:ext>
            </a:extLst>
          </p:cNvPr>
          <p:cNvGrpSpPr>
            <a:grpSpLocks/>
          </p:cNvGrpSpPr>
          <p:nvPr/>
        </p:nvGrpSpPr>
        <p:grpSpPr bwMode="auto">
          <a:xfrm>
            <a:off x="4002088" y="4562475"/>
            <a:ext cx="314325" cy="268288"/>
            <a:chOff x="2529" y="2446"/>
            <a:chExt cx="176" cy="150"/>
          </a:xfrm>
        </p:grpSpPr>
        <p:sp>
          <p:nvSpPr>
            <p:cNvPr id="42056" name="Rectangle 39">
              <a:extLst>
                <a:ext uri="{FF2B5EF4-FFF2-40B4-BE49-F238E27FC236}">
                  <a16:creationId xmlns:a16="http://schemas.microsoft.com/office/drawing/2014/main" id="{9B6C6B47-7122-416B-94F4-943EE07C6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" y="2475"/>
              <a:ext cx="145" cy="118"/>
            </a:xfrm>
            <a:prstGeom prst="rect">
              <a:avLst/>
            </a:prstGeom>
            <a:gradFill rotWithShape="0">
              <a:gsLst>
                <a:gs pos="0">
                  <a:srgbClr val="381000"/>
                </a:gs>
                <a:gs pos="50000">
                  <a:srgbClr val="BC3700"/>
                </a:gs>
                <a:gs pos="100000">
                  <a:srgbClr val="381000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2057" name="Freeform 40">
              <a:extLst>
                <a:ext uri="{FF2B5EF4-FFF2-40B4-BE49-F238E27FC236}">
                  <a16:creationId xmlns:a16="http://schemas.microsoft.com/office/drawing/2014/main" id="{3ACC9549-7289-464E-B0F8-03668CBA1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9" y="2446"/>
              <a:ext cx="176" cy="26"/>
            </a:xfrm>
            <a:custGeom>
              <a:avLst/>
              <a:gdLst>
                <a:gd name="T0" fmla="*/ 0 w 176"/>
                <a:gd name="T1" fmla="*/ 25 h 26"/>
                <a:gd name="T2" fmla="*/ 25 w 176"/>
                <a:gd name="T3" fmla="*/ 0 h 26"/>
                <a:gd name="T4" fmla="*/ 175 w 176"/>
                <a:gd name="T5" fmla="*/ 0 h 26"/>
                <a:gd name="T6" fmla="*/ 150 w 176"/>
                <a:gd name="T7" fmla="*/ 25 h 26"/>
                <a:gd name="T8" fmla="*/ 0 w 176"/>
                <a:gd name="T9" fmla="*/ 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26"/>
                <a:gd name="T17" fmla="*/ 176 w 176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26">
                  <a:moveTo>
                    <a:pt x="0" y="25"/>
                  </a:moveTo>
                  <a:lnTo>
                    <a:pt x="25" y="0"/>
                  </a:lnTo>
                  <a:lnTo>
                    <a:pt x="175" y="0"/>
                  </a:lnTo>
                  <a:lnTo>
                    <a:pt x="150" y="25"/>
                  </a:lnTo>
                  <a:lnTo>
                    <a:pt x="0" y="25"/>
                  </a:lnTo>
                </a:path>
              </a:pathLst>
            </a:custGeom>
            <a:solidFill>
              <a:srgbClr val="F35B1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2058" name="Freeform 41">
              <a:extLst>
                <a:ext uri="{FF2B5EF4-FFF2-40B4-BE49-F238E27FC236}">
                  <a16:creationId xmlns:a16="http://schemas.microsoft.com/office/drawing/2014/main" id="{1FF23B9A-036B-47E1-ABD9-A813E21DD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2446"/>
              <a:ext cx="26" cy="150"/>
            </a:xfrm>
            <a:custGeom>
              <a:avLst/>
              <a:gdLst>
                <a:gd name="T0" fmla="*/ 0 w 26"/>
                <a:gd name="T1" fmla="*/ 149 h 150"/>
                <a:gd name="T2" fmla="*/ 25 w 26"/>
                <a:gd name="T3" fmla="*/ 124 h 150"/>
                <a:gd name="T4" fmla="*/ 25 w 26"/>
                <a:gd name="T5" fmla="*/ 0 h 150"/>
                <a:gd name="T6" fmla="*/ 0 w 26"/>
                <a:gd name="T7" fmla="*/ 24 h 150"/>
                <a:gd name="T8" fmla="*/ 0 w 26"/>
                <a:gd name="T9" fmla="*/ 149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0"/>
                <a:gd name="T17" fmla="*/ 26 w 26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0">
                  <a:moveTo>
                    <a:pt x="0" y="149"/>
                  </a:moveTo>
                  <a:lnTo>
                    <a:pt x="25" y="124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9"/>
                  </a:lnTo>
                </a:path>
              </a:pathLst>
            </a:custGeom>
            <a:solidFill>
              <a:srgbClr val="7120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2006" name="Rectangle 42">
            <a:extLst>
              <a:ext uri="{FF2B5EF4-FFF2-40B4-BE49-F238E27FC236}">
                <a16:creationId xmlns:a16="http://schemas.microsoft.com/office/drawing/2014/main" id="{29D4B6D3-1076-4E95-A632-22A32529A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4179888"/>
            <a:ext cx="261938" cy="312737"/>
          </a:xfrm>
          <a:prstGeom prst="rect">
            <a:avLst/>
          </a:prstGeom>
          <a:gradFill rotWithShape="0">
            <a:gsLst>
              <a:gs pos="0">
                <a:srgbClr val="0000B2"/>
              </a:gs>
              <a:gs pos="50000">
                <a:srgbClr val="0000FF"/>
              </a:gs>
              <a:gs pos="100000">
                <a:srgbClr val="0000B2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2007" name="Freeform 43">
            <a:extLst>
              <a:ext uri="{FF2B5EF4-FFF2-40B4-BE49-F238E27FC236}">
                <a16:creationId xmlns:a16="http://schemas.microsoft.com/office/drawing/2014/main" id="{2C502A5C-3E95-4CAD-925D-07982BFD7F4C}"/>
              </a:ext>
            </a:extLst>
          </p:cNvPr>
          <p:cNvSpPr>
            <a:spLocks/>
          </p:cNvSpPr>
          <p:nvPr/>
        </p:nvSpPr>
        <p:spPr bwMode="auto">
          <a:xfrm>
            <a:off x="2681288" y="2390775"/>
            <a:ext cx="977900" cy="852488"/>
          </a:xfrm>
          <a:custGeom>
            <a:avLst/>
            <a:gdLst>
              <a:gd name="T0" fmla="*/ 16 w 548"/>
              <a:gd name="T1" fmla="*/ 467 h 478"/>
              <a:gd name="T2" fmla="*/ 519 w 548"/>
              <a:gd name="T3" fmla="*/ 77 h 478"/>
              <a:gd name="T4" fmla="*/ 547 w 548"/>
              <a:gd name="T5" fmla="*/ 94 h 478"/>
              <a:gd name="T6" fmla="*/ 526 w 548"/>
              <a:gd name="T7" fmla="*/ 0 h 478"/>
              <a:gd name="T8" fmla="*/ 429 w 548"/>
              <a:gd name="T9" fmla="*/ 20 h 478"/>
              <a:gd name="T10" fmla="*/ 459 w 548"/>
              <a:gd name="T11" fmla="*/ 39 h 478"/>
              <a:gd name="T12" fmla="*/ 459 w 548"/>
              <a:gd name="T13" fmla="*/ 41 h 478"/>
              <a:gd name="T14" fmla="*/ 454 w 548"/>
              <a:gd name="T15" fmla="*/ 48 h 478"/>
              <a:gd name="T16" fmla="*/ 450 w 548"/>
              <a:gd name="T17" fmla="*/ 54 h 478"/>
              <a:gd name="T18" fmla="*/ 446 w 548"/>
              <a:gd name="T19" fmla="*/ 63 h 478"/>
              <a:gd name="T20" fmla="*/ 0 w 548"/>
              <a:gd name="T21" fmla="*/ 394 h 478"/>
              <a:gd name="T22" fmla="*/ 1 w 548"/>
              <a:gd name="T23" fmla="*/ 401 h 478"/>
              <a:gd name="T24" fmla="*/ 6 w 548"/>
              <a:gd name="T25" fmla="*/ 393 h 478"/>
              <a:gd name="T26" fmla="*/ 38 w 548"/>
              <a:gd name="T27" fmla="*/ 477 h 478"/>
              <a:gd name="T28" fmla="*/ 16 w 548"/>
              <a:gd name="T29" fmla="*/ 467 h 47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548" h="478">
                <a:moveTo>
                  <a:pt x="16" y="467"/>
                </a:moveTo>
                <a:lnTo>
                  <a:pt x="519" y="77"/>
                </a:lnTo>
                <a:lnTo>
                  <a:pt x="547" y="94"/>
                </a:lnTo>
                <a:lnTo>
                  <a:pt x="526" y="0"/>
                </a:lnTo>
                <a:lnTo>
                  <a:pt x="429" y="20"/>
                </a:lnTo>
                <a:lnTo>
                  <a:pt x="459" y="39"/>
                </a:lnTo>
                <a:lnTo>
                  <a:pt x="459" y="41"/>
                </a:lnTo>
                <a:lnTo>
                  <a:pt x="454" y="48"/>
                </a:lnTo>
                <a:lnTo>
                  <a:pt x="450" y="54"/>
                </a:lnTo>
                <a:lnTo>
                  <a:pt x="446" y="63"/>
                </a:lnTo>
                <a:lnTo>
                  <a:pt x="0" y="394"/>
                </a:lnTo>
                <a:lnTo>
                  <a:pt x="1" y="401"/>
                </a:lnTo>
                <a:lnTo>
                  <a:pt x="6" y="393"/>
                </a:lnTo>
                <a:lnTo>
                  <a:pt x="38" y="477"/>
                </a:lnTo>
                <a:lnTo>
                  <a:pt x="16" y="467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42008" name="Rectangle 44">
            <a:extLst>
              <a:ext uri="{FF2B5EF4-FFF2-40B4-BE49-F238E27FC236}">
                <a16:creationId xmlns:a16="http://schemas.microsoft.com/office/drawing/2014/main" id="{FCACACAA-C2D3-4660-B4EF-3376D3F96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0" y="2806700"/>
            <a:ext cx="890588" cy="712788"/>
          </a:xfrm>
          <a:prstGeom prst="rect">
            <a:avLst/>
          </a:prstGeom>
          <a:gradFill rotWithShape="0">
            <a:gsLst>
              <a:gs pos="0">
                <a:srgbClr val="0000B2"/>
              </a:gs>
              <a:gs pos="50000">
                <a:srgbClr val="0000FF"/>
              </a:gs>
              <a:gs pos="100000">
                <a:srgbClr val="0000B2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2009" name="Freeform 45">
            <a:extLst>
              <a:ext uri="{FF2B5EF4-FFF2-40B4-BE49-F238E27FC236}">
                <a16:creationId xmlns:a16="http://schemas.microsoft.com/office/drawing/2014/main" id="{10D7E710-3881-41D6-B799-F488AEE381CA}"/>
              </a:ext>
            </a:extLst>
          </p:cNvPr>
          <p:cNvSpPr>
            <a:spLocks/>
          </p:cNvSpPr>
          <p:nvPr/>
        </p:nvSpPr>
        <p:spPr bwMode="auto">
          <a:xfrm>
            <a:off x="5032375" y="3643313"/>
            <a:ext cx="1425575" cy="976312"/>
          </a:xfrm>
          <a:custGeom>
            <a:avLst/>
            <a:gdLst>
              <a:gd name="T0" fmla="*/ 473 w 798"/>
              <a:gd name="T1" fmla="*/ 330 h 547"/>
              <a:gd name="T2" fmla="*/ 733 w 798"/>
              <a:gd name="T3" fmla="*/ 96 h 547"/>
              <a:gd name="T4" fmla="*/ 797 w 798"/>
              <a:gd name="T5" fmla="*/ 116 h 547"/>
              <a:gd name="T6" fmla="*/ 747 w 798"/>
              <a:gd name="T7" fmla="*/ 0 h 547"/>
              <a:gd name="T8" fmla="*/ 534 w 798"/>
              <a:gd name="T9" fmla="*/ 26 h 547"/>
              <a:gd name="T10" fmla="*/ 603 w 798"/>
              <a:gd name="T11" fmla="*/ 50 h 547"/>
              <a:gd name="T12" fmla="*/ 601 w 798"/>
              <a:gd name="T13" fmla="*/ 52 h 547"/>
              <a:gd name="T14" fmla="*/ 591 w 798"/>
              <a:gd name="T15" fmla="*/ 60 h 547"/>
              <a:gd name="T16" fmla="*/ 584 w 798"/>
              <a:gd name="T17" fmla="*/ 68 h 547"/>
              <a:gd name="T18" fmla="*/ 573 w 798"/>
              <a:gd name="T19" fmla="*/ 80 h 547"/>
              <a:gd name="T20" fmla="*/ 10 w 798"/>
              <a:gd name="T21" fmla="*/ 546 h 547"/>
              <a:gd name="T22" fmla="*/ 0 w 798"/>
              <a:gd name="T23" fmla="*/ 544 h 547"/>
              <a:gd name="T24" fmla="*/ 241 w 798"/>
              <a:gd name="T25" fmla="*/ 544 h 547"/>
              <a:gd name="T26" fmla="*/ 473 w 798"/>
              <a:gd name="T27" fmla="*/ 330 h 54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798" h="547">
                <a:moveTo>
                  <a:pt x="473" y="330"/>
                </a:moveTo>
                <a:lnTo>
                  <a:pt x="733" y="96"/>
                </a:lnTo>
                <a:lnTo>
                  <a:pt x="797" y="116"/>
                </a:lnTo>
                <a:lnTo>
                  <a:pt x="747" y="0"/>
                </a:lnTo>
                <a:lnTo>
                  <a:pt x="534" y="26"/>
                </a:lnTo>
                <a:lnTo>
                  <a:pt x="603" y="50"/>
                </a:lnTo>
                <a:lnTo>
                  <a:pt x="601" y="52"/>
                </a:lnTo>
                <a:lnTo>
                  <a:pt x="591" y="60"/>
                </a:lnTo>
                <a:lnTo>
                  <a:pt x="584" y="68"/>
                </a:lnTo>
                <a:lnTo>
                  <a:pt x="573" y="80"/>
                </a:lnTo>
                <a:lnTo>
                  <a:pt x="10" y="546"/>
                </a:lnTo>
                <a:lnTo>
                  <a:pt x="0" y="544"/>
                </a:lnTo>
                <a:lnTo>
                  <a:pt x="241" y="544"/>
                </a:lnTo>
                <a:lnTo>
                  <a:pt x="473" y="330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grpSp>
        <p:nvGrpSpPr>
          <p:cNvPr id="42010" name="Group 46">
            <a:extLst>
              <a:ext uri="{FF2B5EF4-FFF2-40B4-BE49-F238E27FC236}">
                <a16:creationId xmlns:a16="http://schemas.microsoft.com/office/drawing/2014/main" id="{F5C51F85-78F2-4CDE-901E-1EBD9DA184D3}"/>
              </a:ext>
            </a:extLst>
          </p:cNvPr>
          <p:cNvGrpSpPr>
            <a:grpSpLocks/>
          </p:cNvGrpSpPr>
          <p:nvPr/>
        </p:nvGrpSpPr>
        <p:grpSpPr bwMode="auto">
          <a:xfrm>
            <a:off x="4806950" y="4560888"/>
            <a:ext cx="358775" cy="268287"/>
            <a:chOff x="2980" y="2445"/>
            <a:chExt cx="201" cy="150"/>
          </a:xfrm>
        </p:grpSpPr>
        <p:sp>
          <p:nvSpPr>
            <p:cNvPr id="42053" name="Rectangle 47">
              <a:extLst>
                <a:ext uri="{FF2B5EF4-FFF2-40B4-BE49-F238E27FC236}">
                  <a16:creationId xmlns:a16="http://schemas.microsoft.com/office/drawing/2014/main" id="{2FBEF874-1494-419B-A007-E36A8F1DA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2474"/>
              <a:ext cx="171" cy="119"/>
            </a:xfrm>
            <a:prstGeom prst="rect">
              <a:avLst/>
            </a:prstGeom>
            <a:gradFill rotWithShape="0">
              <a:gsLst>
                <a:gs pos="0">
                  <a:srgbClr val="002029"/>
                </a:gs>
                <a:gs pos="50000">
                  <a:srgbClr val="006C88"/>
                </a:gs>
                <a:gs pos="100000">
                  <a:srgbClr val="002029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2054" name="Freeform 48">
              <a:extLst>
                <a:ext uri="{FF2B5EF4-FFF2-40B4-BE49-F238E27FC236}">
                  <a16:creationId xmlns:a16="http://schemas.microsoft.com/office/drawing/2014/main" id="{9E0731E1-8185-4E03-9C6D-C46510D7D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" y="2445"/>
              <a:ext cx="200" cy="26"/>
            </a:xfrm>
            <a:custGeom>
              <a:avLst/>
              <a:gdLst>
                <a:gd name="T0" fmla="*/ 0 w 200"/>
                <a:gd name="T1" fmla="*/ 25 h 26"/>
                <a:gd name="T2" fmla="*/ 24 w 200"/>
                <a:gd name="T3" fmla="*/ 0 h 26"/>
                <a:gd name="T4" fmla="*/ 199 w 200"/>
                <a:gd name="T5" fmla="*/ 0 h 26"/>
                <a:gd name="T6" fmla="*/ 174 w 200"/>
                <a:gd name="T7" fmla="*/ 25 h 26"/>
                <a:gd name="T8" fmla="*/ 0 w 200"/>
                <a:gd name="T9" fmla="*/ 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"/>
                <a:gd name="T16" fmla="*/ 0 h 26"/>
                <a:gd name="T17" fmla="*/ 200 w 200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" h="26">
                  <a:moveTo>
                    <a:pt x="0" y="25"/>
                  </a:moveTo>
                  <a:lnTo>
                    <a:pt x="24" y="0"/>
                  </a:lnTo>
                  <a:lnTo>
                    <a:pt x="199" y="0"/>
                  </a:lnTo>
                  <a:lnTo>
                    <a:pt x="174" y="25"/>
                  </a:lnTo>
                  <a:lnTo>
                    <a:pt x="0" y="25"/>
                  </a:lnTo>
                </a:path>
              </a:pathLst>
            </a:custGeom>
            <a:solidFill>
              <a:srgbClr val="0091B7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2055" name="Freeform 49">
              <a:extLst>
                <a:ext uri="{FF2B5EF4-FFF2-40B4-BE49-F238E27FC236}">
                  <a16:creationId xmlns:a16="http://schemas.microsoft.com/office/drawing/2014/main" id="{383F9A40-D116-4796-8341-8E4E00624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5" y="2445"/>
              <a:ext cx="26" cy="150"/>
            </a:xfrm>
            <a:custGeom>
              <a:avLst/>
              <a:gdLst>
                <a:gd name="T0" fmla="*/ 0 w 26"/>
                <a:gd name="T1" fmla="*/ 149 h 150"/>
                <a:gd name="T2" fmla="*/ 25 w 26"/>
                <a:gd name="T3" fmla="*/ 124 h 150"/>
                <a:gd name="T4" fmla="*/ 25 w 26"/>
                <a:gd name="T5" fmla="*/ 0 h 150"/>
                <a:gd name="T6" fmla="*/ 0 w 26"/>
                <a:gd name="T7" fmla="*/ 24 h 150"/>
                <a:gd name="T8" fmla="*/ 0 w 26"/>
                <a:gd name="T9" fmla="*/ 149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0"/>
                <a:gd name="T17" fmla="*/ 26 w 26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0">
                  <a:moveTo>
                    <a:pt x="0" y="149"/>
                  </a:moveTo>
                  <a:lnTo>
                    <a:pt x="25" y="124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9"/>
                  </a:lnTo>
                </a:path>
              </a:pathLst>
            </a:custGeom>
            <a:solidFill>
              <a:srgbClr val="003F5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2011" name="Group 50">
            <a:extLst>
              <a:ext uri="{FF2B5EF4-FFF2-40B4-BE49-F238E27FC236}">
                <a16:creationId xmlns:a16="http://schemas.microsoft.com/office/drawing/2014/main" id="{463DA9DA-22F3-4B4E-90A8-C9C93C3CAEF1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4575175"/>
            <a:ext cx="477838" cy="665163"/>
            <a:chOff x="1564" y="2453"/>
            <a:chExt cx="268" cy="373"/>
          </a:xfrm>
        </p:grpSpPr>
        <p:sp>
          <p:nvSpPr>
            <p:cNvPr id="42044" name="Oval 51">
              <a:extLst>
                <a:ext uri="{FF2B5EF4-FFF2-40B4-BE49-F238E27FC236}">
                  <a16:creationId xmlns:a16="http://schemas.microsoft.com/office/drawing/2014/main" id="{18C0EB60-AB2F-400A-8439-20A144038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" y="2762"/>
              <a:ext cx="211" cy="64"/>
            </a:xfrm>
            <a:prstGeom prst="ellipse">
              <a:avLst/>
            </a:prstGeom>
            <a:gradFill rotWithShape="0">
              <a:gsLst>
                <a:gs pos="0">
                  <a:srgbClr val="868686"/>
                </a:gs>
                <a:gs pos="100000">
                  <a:srgbClr val="AAAAA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2045" name="Freeform 52">
              <a:extLst>
                <a:ext uri="{FF2B5EF4-FFF2-40B4-BE49-F238E27FC236}">
                  <a16:creationId xmlns:a16="http://schemas.microsoft.com/office/drawing/2014/main" id="{AD09B8D3-06B6-4E09-9EE9-E361F13B8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" y="2488"/>
              <a:ext cx="268" cy="319"/>
            </a:xfrm>
            <a:custGeom>
              <a:avLst/>
              <a:gdLst>
                <a:gd name="T0" fmla="*/ 0 w 268"/>
                <a:gd name="T1" fmla="*/ 0 h 319"/>
                <a:gd name="T2" fmla="*/ 27 w 268"/>
                <a:gd name="T3" fmla="*/ 318 h 319"/>
                <a:gd name="T4" fmla="*/ 246 w 268"/>
                <a:gd name="T5" fmla="*/ 318 h 319"/>
                <a:gd name="T6" fmla="*/ 246 w 268"/>
                <a:gd name="T7" fmla="*/ 306 h 319"/>
                <a:gd name="T8" fmla="*/ 267 w 268"/>
                <a:gd name="T9" fmla="*/ 0 h 319"/>
                <a:gd name="T10" fmla="*/ 12 w 268"/>
                <a:gd name="T11" fmla="*/ 0 h 319"/>
                <a:gd name="T12" fmla="*/ 0 w 268"/>
                <a:gd name="T13" fmla="*/ 0 h 3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8"/>
                <a:gd name="T22" fmla="*/ 0 h 319"/>
                <a:gd name="T23" fmla="*/ 268 w 268"/>
                <a:gd name="T24" fmla="*/ 319 h 3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8" h="319">
                  <a:moveTo>
                    <a:pt x="0" y="0"/>
                  </a:moveTo>
                  <a:lnTo>
                    <a:pt x="27" y="318"/>
                  </a:lnTo>
                  <a:lnTo>
                    <a:pt x="246" y="318"/>
                  </a:lnTo>
                  <a:lnTo>
                    <a:pt x="246" y="306"/>
                  </a:lnTo>
                  <a:lnTo>
                    <a:pt x="267" y="0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868686"/>
                </a:gs>
                <a:gs pos="100000">
                  <a:srgbClr val="AAAAA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046" name="Line 53">
              <a:extLst>
                <a:ext uri="{FF2B5EF4-FFF2-40B4-BE49-F238E27FC236}">
                  <a16:creationId xmlns:a16="http://schemas.microsoft.com/office/drawing/2014/main" id="{1FFE0D9E-37C6-4C05-8929-2773756F2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8" y="2491"/>
              <a:ext cx="24" cy="315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047" name="Line 54">
              <a:extLst>
                <a:ext uri="{FF2B5EF4-FFF2-40B4-BE49-F238E27FC236}">
                  <a16:creationId xmlns:a16="http://schemas.microsoft.com/office/drawing/2014/main" id="{59324298-8A51-4051-997D-2C396B4EC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" y="2506"/>
              <a:ext cx="12" cy="297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048" name="Line 55">
              <a:extLst>
                <a:ext uri="{FF2B5EF4-FFF2-40B4-BE49-F238E27FC236}">
                  <a16:creationId xmlns:a16="http://schemas.microsoft.com/office/drawing/2014/main" id="{B823DFD1-F579-4EDD-A115-899EF477F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9" y="2497"/>
              <a:ext cx="0" cy="318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049" name="Line 56">
              <a:extLst>
                <a:ext uri="{FF2B5EF4-FFF2-40B4-BE49-F238E27FC236}">
                  <a16:creationId xmlns:a16="http://schemas.microsoft.com/office/drawing/2014/main" id="{009BED2A-B536-404A-8999-2C9B3DDDD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8" y="2503"/>
              <a:ext cx="0" cy="309"/>
            </a:xfrm>
            <a:prstGeom prst="line">
              <a:avLst/>
            </a:prstGeom>
            <a:noFill/>
            <a:ln w="12700">
              <a:solidFill>
                <a:srgbClr val="5F5F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050" name="Line 57">
              <a:extLst>
                <a:ext uri="{FF2B5EF4-FFF2-40B4-BE49-F238E27FC236}">
                  <a16:creationId xmlns:a16="http://schemas.microsoft.com/office/drawing/2014/main" id="{89B0007D-8438-4845-A6DF-18F90E4F7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8" y="2506"/>
              <a:ext cx="15" cy="309"/>
            </a:xfrm>
            <a:prstGeom prst="line">
              <a:avLst/>
            </a:prstGeom>
            <a:noFill/>
            <a:ln w="12700">
              <a:solidFill>
                <a:srgbClr val="86868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051" name="Line 58">
              <a:extLst>
                <a:ext uri="{FF2B5EF4-FFF2-40B4-BE49-F238E27FC236}">
                  <a16:creationId xmlns:a16="http://schemas.microsoft.com/office/drawing/2014/main" id="{443D940E-36C5-46C6-86EF-BF8F860C35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4" y="2503"/>
              <a:ext cx="30" cy="309"/>
            </a:xfrm>
            <a:prstGeom prst="line">
              <a:avLst/>
            </a:prstGeom>
            <a:noFill/>
            <a:ln w="12700">
              <a:solidFill>
                <a:srgbClr val="86868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2052" name="Oval 59">
              <a:extLst>
                <a:ext uri="{FF2B5EF4-FFF2-40B4-BE49-F238E27FC236}">
                  <a16:creationId xmlns:a16="http://schemas.microsoft.com/office/drawing/2014/main" id="{570D6633-08B9-4C4F-AF4F-9D6165AC5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2453"/>
              <a:ext cx="264" cy="64"/>
            </a:xfrm>
            <a:prstGeom prst="ellipse">
              <a:avLst/>
            </a:prstGeom>
            <a:gradFill rotWithShape="0">
              <a:gsLst>
                <a:gs pos="0">
                  <a:srgbClr val="5E5E5E"/>
                </a:gs>
                <a:gs pos="100000">
                  <a:srgbClr val="86868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</p:grpSp>
      <p:sp>
        <p:nvSpPr>
          <p:cNvPr id="42012" name="Rectangle 60">
            <a:extLst>
              <a:ext uri="{FF2B5EF4-FFF2-40B4-BE49-F238E27FC236}">
                <a16:creationId xmlns:a16="http://schemas.microsoft.com/office/drawing/2014/main" id="{B9F1C48D-307D-4F33-8D2B-AA8B1D527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88" y="2863850"/>
            <a:ext cx="10556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>
                <a:solidFill>
                  <a:schemeClr val="bg1"/>
                </a:solidFill>
              </a:rPr>
              <a:t>Discard Test</a:t>
            </a:r>
          </a:p>
        </p:txBody>
      </p:sp>
      <p:sp>
        <p:nvSpPr>
          <p:cNvPr id="42013" name="Line 61">
            <a:extLst>
              <a:ext uri="{FF2B5EF4-FFF2-40B4-BE49-F238E27FC236}">
                <a16:creationId xmlns:a16="http://schemas.microsoft.com/office/drawing/2014/main" id="{44D395F0-507F-417C-9824-960A6CF84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2098675"/>
            <a:ext cx="17463" cy="2525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2014" name="Line 62">
            <a:extLst>
              <a:ext uri="{FF2B5EF4-FFF2-40B4-BE49-F238E27FC236}">
                <a16:creationId xmlns:a16="http://schemas.microsoft.com/office/drawing/2014/main" id="{8FC0F196-A5AA-40D0-AB2B-E357E6B77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25700"/>
            <a:ext cx="0" cy="2452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2015" name="Line 63">
            <a:extLst>
              <a:ext uri="{FF2B5EF4-FFF2-40B4-BE49-F238E27FC236}">
                <a16:creationId xmlns:a16="http://schemas.microsoft.com/office/drawing/2014/main" id="{234D4B7C-2115-4136-A165-369046D80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1113" y="2463800"/>
            <a:ext cx="998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2016" name="Line 64">
            <a:extLst>
              <a:ext uri="{FF2B5EF4-FFF2-40B4-BE49-F238E27FC236}">
                <a16:creationId xmlns:a16="http://schemas.microsoft.com/office/drawing/2014/main" id="{0D5C24DC-89DE-4D8F-A2B9-89A6AEE0BA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5125" y="2889250"/>
            <a:ext cx="9985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2017" name="Line 65">
            <a:extLst>
              <a:ext uri="{FF2B5EF4-FFF2-40B4-BE49-F238E27FC236}">
                <a16:creationId xmlns:a16="http://schemas.microsoft.com/office/drawing/2014/main" id="{0195F59A-A633-404D-AEC4-57323BD876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975" y="3308350"/>
            <a:ext cx="9985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2018" name="Line 66">
            <a:extLst>
              <a:ext uri="{FF2B5EF4-FFF2-40B4-BE49-F238E27FC236}">
                <a16:creationId xmlns:a16="http://schemas.microsoft.com/office/drawing/2014/main" id="{2708E3C0-09F3-4A60-860E-1529DB0935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7663" y="3687763"/>
            <a:ext cx="998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2019" name="Line 67">
            <a:extLst>
              <a:ext uri="{FF2B5EF4-FFF2-40B4-BE49-F238E27FC236}">
                <a16:creationId xmlns:a16="http://schemas.microsoft.com/office/drawing/2014/main" id="{FD439B68-7ECB-4D26-811C-CDF3D33C80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8100" y="4051300"/>
            <a:ext cx="9985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2020" name="Line 68">
            <a:extLst>
              <a:ext uri="{FF2B5EF4-FFF2-40B4-BE49-F238E27FC236}">
                <a16:creationId xmlns:a16="http://schemas.microsoft.com/office/drawing/2014/main" id="{DD91D2AD-DC45-479F-8820-7AD8284032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4449763"/>
            <a:ext cx="996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42021" name="Group 69">
            <a:extLst>
              <a:ext uri="{FF2B5EF4-FFF2-40B4-BE49-F238E27FC236}">
                <a16:creationId xmlns:a16="http://schemas.microsoft.com/office/drawing/2014/main" id="{4BD48D3B-BC83-46A9-BF6D-06413DA43EC5}"/>
              </a:ext>
            </a:extLst>
          </p:cNvPr>
          <p:cNvGrpSpPr>
            <a:grpSpLocks/>
          </p:cNvGrpSpPr>
          <p:nvPr/>
        </p:nvGrpSpPr>
        <p:grpSpPr bwMode="auto">
          <a:xfrm>
            <a:off x="4357688" y="3692525"/>
            <a:ext cx="447675" cy="266700"/>
            <a:chOff x="2728" y="1959"/>
            <a:chExt cx="251" cy="149"/>
          </a:xfrm>
        </p:grpSpPr>
        <p:sp>
          <p:nvSpPr>
            <p:cNvPr id="42041" name="Rectangle 70">
              <a:extLst>
                <a:ext uri="{FF2B5EF4-FFF2-40B4-BE49-F238E27FC236}">
                  <a16:creationId xmlns:a16="http://schemas.microsoft.com/office/drawing/2014/main" id="{DDFD52B2-8D40-42CF-9C55-441D1FE7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1987"/>
              <a:ext cx="217" cy="117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2042" name="Freeform 71">
              <a:extLst>
                <a:ext uri="{FF2B5EF4-FFF2-40B4-BE49-F238E27FC236}">
                  <a16:creationId xmlns:a16="http://schemas.microsoft.com/office/drawing/2014/main" id="{A80F1FD6-C1FB-4D13-B6E2-D875258F5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" y="1959"/>
              <a:ext cx="251" cy="25"/>
            </a:xfrm>
            <a:custGeom>
              <a:avLst/>
              <a:gdLst>
                <a:gd name="T0" fmla="*/ 0 w 251"/>
                <a:gd name="T1" fmla="*/ 24 h 25"/>
                <a:gd name="T2" fmla="*/ 25 w 251"/>
                <a:gd name="T3" fmla="*/ 0 h 25"/>
                <a:gd name="T4" fmla="*/ 250 w 251"/>
                <a:gd name="T5" fmla="*/ 0 h 25"/>
                <a:gd name="T6" fmla="*/ 225 w 251"/>
                <a:gd name="T7" fmla="*/ 24 h 25"/>
                <a:gd name="T8" fmla="*/ 0 w 251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25"/>
                <a:gd name="T17" fmla="*/ 251 w 251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25">
                  <a:moveTo>
                    <a:pt x="0" y="24"/>
                  </a:moveTo>
                  <a:lnTo>
                    <a:pt x="25" y="0"/>
                  </a:lnTo>
                  <a:lnTo>
                    <a:pt x="250" y="0"/>
                  </a:lnTo>
                  <a:lnTo>
                    <a:pt x="225" y="24"/>
                  </a:lnTo>
                  <a:lnTo>
                    <a:pt x="0" y="24"/>
                  </a:lnTo>
                </a:path>
              </a:pathLst>
            </a:custGeom>
            <a:solidFill>
              <a:srgbClr val="E5405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2043" name="Freeform 72">
              <a:extLst>
                <a:ext uri="{FF2B5EF4-FFF2-40B4-BE49-F238E27FC236}">
                  <a16:creationId xmlns:a16="http://schemas.microsoft.com/office/drawing/2014/main" id="{288824AE-E90C-4DFC-AF78-1D15E8397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3" y="1959"/>
              <a:ext cx="26" cy="149"/>
            </a:xfrm>
            <a:custGeom>
              <a:avLst/>
              <a:gdLst>
                <a:gd name="T0" fmla="*/ 0 w 26"/>
                <a:gd name="T1" fmla="*/ 148 h 149"/>
                <a:gd name="T2" fmla="*/ 25 w 26"/>
                <a:gd name="T3" fmla="*/ 123 h 149"/>
                <a:gd name="T4" fmla="*/ 25 w 26"/>
                <a:gd name="T5" fmla="*/ 0 h 149"/>
                <a:gd name="T6" fmla="*/ 0 w 26"/>
                <a:gd name="T7" fmla="*/ 24 h 149"/>
                <a:gd name="T8" fmla="*/ 0 w 26"/>
                <a:gd name="T9" fmla="*/ 14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9"/>
                <a:gd name="T17" fmla="*/ 26 w 26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9">
                  <a:moveTo>
                    <a:pt x="0" y="148"/>
                  </a:moveTo>
                  <a:lnTo>
                    <a:pt x="25" y="123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8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2022" name="Freeform 73">
            <a:extLst>
              <a:ext uri="{FF2B5EF4-FFF2-40B4-BE49-F238E27FC236}">
                <a16:creationId xmlns:a16="http://schemas.microsoft.com/office/drawing/2014/main" id="{5684F531-4B73-4724-B90E-27535C1042C4}"/>
              </a:ext>
            </a:extLst>
          </p:cNvPr>
          <p:cNvSpPr>
            <a:spLocks/>
          </p:cNvSpPr>
          <p:nvPr/>
        </p:nvSpPr>
        <p:spPr bwMode="auto">
          <a:xfrm>
            <a:off x="4848225" y="2281238"/>
            <a:ext cx="312738" cy="473075"/>
          </a:xfrm>
          <a:custGeom>
            <a:avLst/>
            <a:gdLst>
              <a:gd name="T0" fmla="*/ 133 w 175"/>
              <a:gd name="T1" fmla="*/ 0 h 265"/>
              <a:gd name="T2" fmla="*/ 133 w 175"/>
              <a:gd name="T3" fmla="*/ 177 h 265"/>
              <a:gd name="T4" fmla="*/ 174 w 175"/>
              <a:gd name="T5" fmla="*/ 177 h 265"/>
              <a:gd name="T6" fmla="*/ 87 w 175"/>
              <a:gd name="T7" fmla="*/ 264 h 265"/>
              <a:gd name="T8" fmla="*/ 0 w 175"/>
              <a:gd name="T9" fmla="*/ 177 h 265"/>
              <a:gd name="T10" fmla="*/ 46 w 175"/>
              <a:gd name="T11" fmla="*/ 177 h 265"/>
              <a:gd name="T12" fmla="*/ 46 w 175"/>
              <a:gd name="T13" fmla="*/ 171 h 265"/>
              <a:gd name="T14" fmla="*/ 46 w 175"/>
              <a:gd name="T15" fmla="*/ 157 h 265"/>
              <a:gd name="T16" fmla="*/ 46 w 175"/>
              <a:gd name="T17" fmla="*/ 144 h 265"/>
              <a:gd name="T18" fmla="*/ 46 w 175"/>
              <a:gd name="T19" fmla="*/ 129 h 265"/>
              <a:gd name="T20" fmla="*/ 45 w 175"/>
              <a:gd name="T21" fmla="*/ 0 h 265"/>
              <a:gd name="T22" fmla="*/ 133 w 175"/>
              <a:gd name="T23" fmla="*/ 0 h 2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75" h="265">
                <a:moveTo>
                  <a:pt x="133" y="0"/>
                </a:moveTo>
                <a:lnTo>
                  <a:pt x="133" y="177"/>
                </a:lnTo>
                <a:lnTo>
                  <a:pt x="174" y="177"/>
                </a:lnTo>
                <a:lnTo>
                  <a:pt x="87" y="264"/>
                </a:lnTo>
                <a:lnTo>
                  <a:pt x="0" y="177"/>
                </a:lnTo>
                <a:lnTo>
                  <a:pt x="46" y="177"/>
                </a:lnTo>
                <a:lnTo>
                  <a:pt x="46" y="171"/>
                </a:lnTo>
                <a:lnTo>
                  <a:pt x="46" y="157"/>
                </a:lnTo>
                <a:lnTo>
                  <a:pt x="46" y="144"/>
                </a:lnTo>
                <a:lnTo>
                  <a:pt x="46" y="129"/>
                </a:lnTo>
                <a:lnTo>
                  <a:pt x="45" y="0"/>
                </a:lnTo>
                <a:lnTo>
                  <a:pt x="133" y="0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42023" name="Arc 74">
            <a:extLst>
              <a:ext uri="{FF2B5EF4-FFF2-40B4-BE49-F238E27FC236}">
                <a16:creationId xmlns:a16="http://schemas.microsoft.com/office/drawing/2014/main" id="{18C8B2B1-B962-443B-9A29-3B15389073DE}"/>
              </a:ext>
            </a:extLst>
          </p:cNvPr>
          <p:cNvSpPr>
            <a:spLocks/>
          </p:cNvSpPr>
          <p:nvPr/>
        </p:nvSpPr>
        <p:spPr bwMode="auto">
          <a:xfrm>
            <a:off x="4565650" y="2212975"/>
            <a:ext cx="454025" cy="600075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  <a:gd name="T9" fmla="*/ 0 w 21600"/>
              <a:gd name="T10" fmla="*/ 0 h 43200"/>
              <a:gd name="T11" fmla="*/ 21600 w 216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2024" name="Arc 75">
            <a:extLst>
              <a:ext uri="{FF2B5EF4-FFF2-40B4-BE49-F238E27FC236}">
                <a16:creationId xmlns:a16="http://schemas.microsoft.com/office/drawing/2014/main" id="{F5B536F3-9B92-48EC-B06B-7058086621AB}"/>
              </a:ext>
            </a:extLst>
          </p:cNvPr>
          <p:cNvSpPr>
            <a:spLocks/>
          </p:cNvSpPr>
          <p:nvPr/>
        </p:nvSpPr>
        <p:spPr bwMode="auto">
          <a:xfrm rot="10800000">
            <a:off x="3902075" y="3398838"/>
            <a:ext cx="454025" cy="504825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7 h 43200"/>
              <a:gd name="T4" fmla="*/ 0 w 21600"/>
              <a:gd name="T5" fmla="*/ 2147483647 h 43200"/>
              <a:gd name="T6" fmla="*/ 0 60000 65536"/>
              <a:gd name="T7" fmla="*/ 0 60000 65536"/>
              <a:gd name="T8" fmla="*/ 0 60000 65536"/>
              <a:gd name="T9" fmla="*/ 0 w 21600"/>
              <a:gd name="T10" fmla="*/ 0 h 43200"/>
              <a:gd name="T11" fmla="*/ 21600 w 216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2025" name="Freeform 76">
            <a:extLst>
              <a:ext uri="{FF2B5EF4-FFF2-40B4-BE49-F238E27FC236}">
                <a16:creationId xmlns:a16="http://schemas.microsoft.com/office/drawing/2014/main" id="{E1AAEAAB-6DFA-482E-B3F8-434FDBD1E9B8}"/>
              </a:ext>
            </a:extLst>
          </p:cNvPr>
          <p:cNvSpPr>
            <a:spLocks/>
          </p:cNvSpPr>
          <p:nvPr/>
        </p:nvSpPr>
        <p:spPr bwMode="auto">
          <a:xfrm>
            <a:off x="7477125" y="2979738"/>
            <a:ext cx="1074738" cy="819150"/>
          </a:xfrm>
          <a:custGeom>
            <a:avLst/>
            <a:gdLst>
              <a:gd name="T0" fmla="*/ 0 w 602"/>
              <a:gd name="T1" fmla="*/ 107 h 459"/>
              <a:gd name="T2" fmla="*/ 41 w 602"/>
              <a:gd name="T3" fmla="*/ 107 h 459"/>
              <a:gd name="T4" fmla="*/ 463 w 602"/>
              <a:gd name="T5" fmla="*/ 107 h 459"/>
              <a:gd name="T6" fmla="*/ 463 w 602"/>
              <a:gd name="T7" fmla="*/ 0 h 459"/>
              <a:gd name="T8" fmla="*/ 601 w 602"/>
              <a:gd name="T9" fmla="*/ 229 h 459"/>
              <a:gd name="T10" fmla="*/ 463 w 602"/>
              <a:gd name="T11" fmla="*/ 458 h 459"/>
              <a:gd name="T12" fmla="*/ 463 w 602"/>
              <a:gd name="T13" fmla="*/ 336 h 459"/>
              <a:gd name="T14" fmla="*/ 453 w 602"/>
              <a:gd name="T15" fmla="*/ 336 h 459"/>
              <a:gd name="T16" fmla="*/ 431 w 602"/>
              <a:gd name="T17" fmla="*/ 336 h 459"/>
              <a:gd name="T18" fmla="*/ 410 w 602"/>
              <a:gd name="T19" fmla="*/ 336 h 459"/>
              <a:gd name="T20" fmla="*/ 386 w 602"/>
              <a:gd name="T21" fmla="*/ 336 h 459"/>
              <a:gd name="T22" fmla="*/ 0 w 602"/>
              <a:gd name="T23" fmla="*/ 336 h 459"/>
              <a:gd name="T24" fmla="*/ 0 w 602"/>
              <a:gd name="T25" fmla="*/ 107 h 4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02" h="459">
                <a:moveTo>
                  <a:pt x="0" y="107"/>
                </a:moveTo>
                <a:lnTo>
                  <a:pt x="41" y="107"/>
                </a:lnTo>
                <a:lnTo>
                  <a:pt x="463" y="107"/>
                </a:lnTo>
                <a:lnTo>
                  <a:pt x="463" y="0"/>
                </a:lnTo>
                <a:lnTo>
                  <a:pt x="601" y="229"/>
                </a:lnTo>
                <a:lnTo>
                  <a:pt x="463" y="458"/>
                </a:lnTo>
                <a:lnTo>
                  <a:pt x="463" y="336"/>
                </a:lnTo>
                <a:lnTo>
                  <a:pt x="453" y="336"/>
                </a:lnTo>
                <a:lnTo>
                  <a:pt x="431" y="336"/>
                </a:lnTo>
                <a:lnTo>
                  <a:pt x="410" y="336"/>
                </a:lnTo>
                <a:lnTo>
                  <a:pt x="386" y="336"/>
                </a:lnTo>
                <a:lnTo>
                  <a:pt x="0" y="336"/>
                </a:lnTo>
                <a:lnTo>
                  <a:pt x="0" y="107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42026" name="Rectangle 77">
            <a:extLst>
              <a:ext uri="{FF2B5EF4-FFF2-40B4-BE49-F238E27FC236}">
                <a16:creationId xmlns:a16="http://schemas.microsoft.com/office/drawing/2014/main" id="{23BE175B-04E2-4055-899A-613CFD7D2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213" y="2611438"/>
            <a:ext cx="11874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Transmit Queue</a:t>
            </a:r>
          </a:p>
        </p:txBody>
      </p:sp>
      <p:sp>
        <p:nvSpPr>
          <p:cNvPr id="42027" name="Rectangle 78">
            <a:extLst>
              <a:ext uri="{FF2B5EF4-FFF2-40B4-BE49-F238E27FC236}">
                <a16:creationId xmlns:a16="http://schemas.microsoft.com/office/drawing/2014/main" id="{80FE80EA-5A2D-43DB-A1B5-E45C8C728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8" y="2611438"/>
            <a:ext cx="12033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Output Line</a:t>
            </a:r>
          </a:p>
        </p:txBody>
      </p:sp>
      <p:sp>
        <p:nvSpPr>
          <p:cNvPr id="42028" name="Rectangle 79">
            <a:extLst>
              <a:ext uri="{FF2B5EF4-FFF2-40B4-BE49-F238E27FC236}">
                <a16:creationId xmlns:a16="http://schemas.microsoft.com/office/drawing/2014/main" id="{C87BC855-9E40-4106-B3A5-C176E4D52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3095625"/>
            <a:ext cx="666750" cy="5619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grpSp>
        <p:nvGrpSpPr>
          <p:cNvPr id="42029" name="Group 80">
            <a:extLst>
              <a:ext uri="{FF2B5EF4-FFF2-40B4-BE49-F238E27FC236}">
                <a16:creationId xmlns:a16="http://schemas.microsoft.com/office/drawing/2014/main" id="{DAA1611E-008F-47F4-BC79-C9BE600237FC}"/>
              </a:ext>
            </a:extLst>
          </p:cNvPr>
          <p:cNvGrpSpPr>
            <a:grpSpLocks/>
          </p:cNvGrpSpPr>
          <p:nvPr/>
        </p:nvGrpSpPr>
        <p:grpSpPr bwMode="auto">
          <a:xfrm>
            <a:off x="6645275" y="3267075"/>
            <a:ext cx="446088" cy="265113"/>
            <a:chOff x="4009" y="1720"/>
            <a:chExt cx="250" cy="149"/>
          </a:xfrm>
        </p:grpSpPr>
        <p:sp>
          <p:nvSpPr>
            <p:cNvPr id="42038" name="Rectangle 81">
              <a:extLst>
                <a:ext uri="{FF2B5EF4-FFF2-40B4-BE49-F238E27FC236}">
                  <a16:creationId xmlns:a16="http://schemas.microsoft.com/office/drawing/2014/main" id="{8D985995-69AA-4F62-8789-E1836CA2E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1748"/>
              <a:ext cx="218" cy="117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2039" name="Freeform 82">
              <a:extLst>
                <a:ext uri="{FF2B5EF4-FFF2-40B4-BE49-F238E27FC236}">
                  <a16:creationId xmlns:a16="http://schemas.microsoft.com/office/drawing/2014/main" id="{BBB60092-1477-4CAA-8C80-189DCD09A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9" y="1720"/>
              <a:ext cx="250" cy="25"/>
            </a:xfrm>
            <a:custGeom>
              <a:avLst/>
              <a:gdLst>
                <a:gd name="T0" fmla="*/ 0 w 250"/>
                <a:gd name="T1" fmla="*/ 24 h 25"/>
                <a:gd name="T2" fmla="*/ 24 w 250"/>
                <a:gd name="T3" fmla="*/ 0 h 25"/>
                <a:gd name="T4" fmla="*/ 249 w 250"/>
                <a:gd name="T5" fmla="*/ 0 h 25"/>
                <a:gd name="T6" fmla="*/ 224 w 250"/>
                <a:gd name="T7" fmla="*/ 24 h 25"/>
                <a:gd name="T8" fmla="*/ 0 w 250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25"/>
                <a:gd name="T17" fmla="*/ 250 w 250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25">
                  <a:moveTo>
                    <a:pt x="0" y="24"/>
                  </a:moveTo>
                  <a:lnTo>
                    <a:pt x="24" y="0"/>
                  </a:lnTo>
                  <a:lnTo>
                    <a:pt x="249" y="0"/>
                  </a:lnTo>
                  <a:lnTo>
                    <a:pt x="224" y="24"/>
                  </a:lnTo>
                  <a:lnTo>
                    <a:pt x="0" y="24"/>
                  </a:lnTo>
                </a:path>
              </a:pathLst>
            </a:custGeom>
            <a:solidFill>
              <a:srgbClr val="E5405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2040" name="Freeform 83">
              <a:extLst>
                <a:ext uri="{FF2B5EF4-FFF2-40B4-BE49-F238E27FC236}">
                  <a16:creationId xmlns:a16="http://schemas.microsoft.com/office/drawing/2014/main" id="{0C7EA9E6-2910-4DC1-A8FA-0743D343B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" y="1720"/>
              <a:ext cx="26" cy="149"/>
            </a:xfrm>
            <a:custGeom>
              <a:avLst/>
              <a:gdLst>
                <a:gd name="T0" fmla="*/ 0 w 26"/>
                <a:gd name="T1" fmla="*/ 148 h 149"/>
                <a:gd name="T2" fmla="*/ 25 w 26"/>
                <a:gd name="T3" fmla="*/ 123 h 149"/>
                <a:gd name="T4" fmla="*/ 25 w 26"/>
                <a:gd name="T5" fmla="*/ 0 h 149"/>
                <a:gd name="T6" fmla="*/ 0 w 26"/>
                <a:gd name="T7" fmla="*/ 24 h 149"/>
                <a:gd name="T8" fmla="*/ 0 w 26"/>
                <a:gd name="T9" fmla="*/ 14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9"/>
                <a:gd name="T17" fmla="*/ 26 w 26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9">
                  <a:moveTo>
                    <a:pt x="0" y="148"/>
                  </a:moveTo>
                  <a:lnTo>
                    <a:pt x="25" y="123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8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2030" name="Group 84">
            <a:extLst>
              <a:ext uri="{FF2B5EF4-FFF2-40B4-BE49-F238E27FC236}">
                <a16:creationId xmlns:a16="http://schemas.microsoft.com/office/drawing/2014/main" id="{9CFA5F45-9722-4621-B382-46805982547A}"/>
              </a:ext>
            </a:extLst>
          </p:cNvPr>
          <p:cNvGrpSpPr>
            <a:grpSpLocks/>
          </p:cNvGrpSpPr>
          <p:nvPr/>
        </p:nvGrpSpPr>
        <p:grpSpPr bwMode="auto">
          <a:xfrm>
            <a:off x="7705725" y="3241675"/>
            <a:ext cx="269875" cy="265113"/>
            <a:chOff x="4603" y="1706"/>
            <a:chExt cx="151" cy="149"/>
          </a:xfrm>
        </p:grpSpPr>
        <p:sp>
          <p:nvSpPr>
            <p:cNvPr id="42035" name="Rectangle 85">
              <a:extLst>
                <a:ext uri="{FF2B5EF4-FFF2-40B4-BE49-F238E27FC236}">
                  <a16:creationId xmlns:a16="http://schemas.microsoft.com/office/drawing/2014/main" id="{6840D565-534D-48DA-B290-C8778B64D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1734"/>
              <a:ext cx="121" cy="1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2036" name="Freeform 86">
              <a:extLst>
                <a:ext uri="{FF2B5EF4-FFF2-40B4-BE49-F238E27FC236}">
                  <a16:creationId xmlns:a16="http://schemas.microsoft.com/office/drawing/2014/main" id="{25449F56-11D2-41E0-B523-14885E03D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" y="1706"/>
              <a:ext cx="150" cy="25"/>
            </a:xfrm>
            <a:custGeom>
              <a:avLst/>
              <a:gdLst>
                <a:gd name="T0" fmla="*/ 0 w 150"/>
                <a:gd name="T1" fmla="*/ 24 h 25"/>
                <a:gd name="T2" fmla="*/ 26 w 150"/>
                <a:gd name="T3" fmla="*/ 0 h 25"/>
                <a:gd name="T4" fmla="*/ 149 w 150"/>
                <a:gd name="T5" fmla="*/ 0 h 25"/>
                <a:gd name="T6" fmla="*/ 124 w 150"/>
                <a:gd name="T7" fmla="*/ 24 h 25"/>
                <a:gd name="T8" fmla="*/ 0 w 150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5"/>
                <a:gd name="T17" fmla="*/ 150 w 150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5">
                  <a:moveTo>
                    <a:pt x="0" y="24"/>
                  </a:moveTo>
                  <a:lnTo>
                    <a:pt x="26" y="0"/>
                  </a:lnTo>
                  <a:lnTo>
                    <a:pt x="149" y="0"/>
                  </a:lnTo>
                  <a:lnTo>
                    <a:pt x="124" y="24"/>
                  </a:lnTo>
                  <a:lnTo>
                    <a:pt x="0" y="2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2037" name="Freeform 87">
              <a:extLst>
                <a:ext uri="{FF2B5EF4-FFF2-40B4-BE49-F238E27FC236}">
                  <a16:creationId xmlns:a16="http://schemas.microsoft.com/office/drawing/2014/main" id="{8ABC3B52-2CAC-4A79-A5D9-67571DD5B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" y="1706"/>
              <a:ext cx="26" cy="149"/>
            </a:xfrm>
            <a:custGeom>
              <a:avLst/>
              <a:gdLst>
                <a:gd name="T0" fmla="*/ 0 w 26"/>
                <a:gd name="T1" fmla="*/ 148 h 149"/>
                <a:gd name="T2" fmla="*/ 25 w 26"/>
                <a:gd name="T3" fmla="*/ 123 h 149"/>
                <a:gd name="T4" fmla="*/ 25 w 26"/>
                <a:gd name="T5" fmla="*/ 0 h 149"/>
                <a:gd name="T6" fmla="*/ 0 w 26"/>
                <a:gd name="T7" fmla="*/ 24 h 149"/>
                <a:gd name="T8" fmla="*/ 0 w 26"/>
                <a:gd name="T9" fmla="*/ 14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9"/>
                <a:gd name="T17" fmla="*/ 26 w 26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9">
                  <a:moveTo>
                    <a:pt x="0" y="148"/>
                  </a:moveTo>
                  <a:lnTo>
                    <a:pt x="25" y="123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8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2031" name="Group 88">
            <a:extLst>
              <a:ext uri="{FF2B5EF4-FFF2-40B4-BE49-F238E27FC236}">
                <a16:creationId xmlns:a16="http://schemas.microsoft.com/office/drawing/2014/main" id="{130715AF-88CB-4A6B-9342-0C559E0342E7}"/>
              </a:ext>
            </a:extLst>
          </p:cNvPr>
          <p:cNvGrpSpPr>
            <a:grpSpLocks/>
          </p:cNvGrpSpPr>
          <p:nvPr/>
        </p:nvGrpSpPr>
        <p:grpSpPr bwMode="auto">
          <a:xfrm>
            <a:off x="8035925" y="3241675"/>
            <a:ext cx="314325" cy="265113"/>
            <a:chOff x="4788" y="1706"/>
            <a:chExt cx="176" cy="149"/>
          </a:xfrm>
        </p:grpSpPr>
        <p:sp>
          <p:nvSpPr>
            <p:cNvPr id="42032" name="Rectangle 89">
              <a:extLst>
                <a:ext uri="{FF2B5EF4-FFF2-40B4-BE49-F238E27FC236}">
                  <a16:creationId xmlns:a16="http://schemas.microsoft.com/office/drawing/2014/main" id="{AFC65618-F810-45B8-8D83-71C534A93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1734"/>
              <a:ext cx="144" cy="116"/>
            </a:xfrm>
            <a:prstGeom prst="rect">
              <a:avLst/>
            </a:prstGeom>
            <a:gradFill rotWithShape="0">
              <a:gsLst>
                <a:gs pos="0">
                  <a:srgbClr val="381000"/>
                </a:gs>
                <a:gs pos="50000">
                  <a:srgbClr val="BC3700"/>
                </a:gs>
                <a:gs pos="100000">
                  <a:srgbClr val="381000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2033" name="Freeform 90">
              <a:extLst>
                <a:ext uri="{FF2B5EF4-FFF2-40B4-BE49-F238E27FC236}">
                  <a16:creationId xmlns:a16="http://schemas.microsoft.com/office/drawing/2014/main" id="{58F3D573-DDE3-425D-88CC-0D38ED8E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706"/>
              <a:ext cx="176" cy="25"/>
            </a:xfrm>
            <a:custGeom>
              <a:avLst/>
              <a:gdLst>
                <a:gd name="T0" fmla="*/ 0 w 176"/>
                <a:gd name="T1" fmla="*/ 24 h 25"/>
                <a:gd name="T2" fmla="*/ 25 w 176"/>
                <a:gd name="T3" fmla="*/ 0 h 25"/>
                <a:gd name="T4" fmla="*/ 175 w 176"/>
                <a:gd name="T5" fmla="*/ 0 h 25"/>
                <a:gd name="T6" fmla="*/ 150 w 176"/>
                <a:gd name="T7" fmla="*/ 24 h 25"/>
                <a:gd name="T8" fmla="*/ 0 w 176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25"/>
                <a:gd name="T17" fmla="*/ 176 w 176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25">
                  <a:moveTo>
                    <a:pt x="0" y="24"/>
                  </a:moveTo>
                  <a:lnTo>
                    <a:pt x="25" y="0"/>
                  </a:lnTo>
                  <a:lnTo>
                    <a:pt x="175" y="0"/>
                  </a:lnTo>
                  <a:lnTo>
                    <a:pt x="150" y="24"/>
                  </a:lnTo>
                  <a:lnTo>
                    <a:pt x="0" y="24"/>
                  </a:lnTo>
                </a:path>
              </a:pathLst>
            </a:custGeom>
            <a:solidFill>
              <a:srgbClr val="F35B1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2034" name="Freeform 91">
              <a:extLst>
                <a:ext uri="{FF2B5EF4-FFF2-40B4-BE49-F238E27FC236}">
                  <a16:creationId xmlns:a16="http://schemas.microsoft.com/office/drawing/2014/main" id="{D5810B0A-C8B0-490F-920D-86469C8C2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" y="1706"/>
              <a:ext cx="26" cy="149"/>
            </a:xfrm>
            <a:custGeom>
              <a:avLst/>
              <a:gdLst>
                <a:gd name="T0" fmla="*/ 0 w 26"/>
                <a:gd name="T1" fmla="*/ 148 h 149"/>
                <a:gd name="T2" fmla="*/ 25 w 26"/>
                <a:gd name="T3" fmla="*/ 123 h 149"/>
                <a:gd name="T4" fmla="*/ 25 w 26"/>
                <a:gd name="T5" fmla="*/ 0 h 149"/>
                <a:gd name="T6" fmla="*/ 0 w 26"/>
                <a:gd name="T7" fmla="*/ 24 h 149"/>
                <a:gd name="T8" fmla="*/ 0 w 26"/>
                <a:gd name="T9" fmla="*/ 14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9"/>
                <a:gd name="T17" fmla="*/ 26 w 26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9">
                  <a:moveTo>
                    <a:pt x="0" y="148"/>
                  </a:moveTo>
                  <a:lnTo>
                    <a:pt x="25" y="123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8"/>
                  </a:lnTo>
                </a:path>
              </a:pathLst>
            </a:custGeom>
            <a:solidFill>
              <a:srgbClr val="7120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26650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>
            <a:extLst>
              <a:ext uri="{FF2B5EF4-FFF2-40B4-BE49-F238E27FC236}">
                <a16:creationId xmlns:a16="http://schemas.microsoft.com/office/drawing/2014/main" id="{AC2789F5-41B8-442A-BD88-66BAABE74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d-ID">
                <a:latin typeface="Times New Roman" panose="02020603050405020304" pitchFamily="18" charset="0"/>
              </a:rPr>
              <a:t>Weighted Random Early Detection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EFC610-E9F5-4A21-B430-B33CFF5E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297194A5-55CE-474D-9C27-C93A21991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5E2829-C8A1-409D-AC12-EBC404CFB906}" type="slidenum">
              <a:rPr lang="en-US" altLang="id-ID">
                <a:latin typeface="Arial Black" panose="020B0A04020102020204" pitchFamily="34" charset="0"/>
              </a:rPr>
              <a:pPr/>
              <a:t>11</a:t>
            </a:fld>
            <a:endParaRPr lang="en-US" altLang="id-ID">
              <a:latin typeface="Arial Black" panose="020B0A04020102020204" pitchFamily="34" charset="0"/>
            </a:endParaRPr>
          </a:p>
        </p:txBody>
      </p:sp>
      <p:grpSp>
        <p:nvGrpSpPr>
          <p:cNvPr id="43013" name="Group 3">
            <a:extLst>
              <a:ext uri="{FF2B5EF4-FFF2-40B4-BE49-F238E27FC236}">
                <a16:creationId xmlns:a16="http://schemas.microsoft.com/office/drawing/2014/main" id="{55D31E7D-C42B-4B8D-B0EC-E5E1046F0BD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52600"/>
            <a:ext cx="7480300" cy="4235450"/>
            <a:chOff x="199" y="775"/>
            <a:chExt cx="4712" cy="2668"/>
          </a:xfrm>
        </p:grpSpPr>
        <p:sp>
          <p:nvSpPr>
            <p:cNvPr id="43014" name="Rectangle 4">
              <a:extLst>
                <a:ext uri="{FF2B5EF4-FFF2-40B4-BE49-F238E27FC236}">
                  <a16:creationId xmlns:a16="http://schemas.microsoft.com/office/drawing/2014/main" id="{6056253F-8750-4E6E-9F84-F0251E65A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" y="775"/>
              <a:ext cx="4712" cy="26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3015" name="Rectangle 5">
              <a:extLst>
                <a:ext uri="{FF2B5EF4-FFF2-40B4-BE49-F238E27FC236}">
                  <a16:creationId xmlns:a16="http://schemas.microsoft.com/office/drawing/2014/main" id="{97A75F97-C749-436C-BB55-020576B8D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2271"/>
              <a:ext cx="148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/>
                <a:t>Minimum Threshold</a:t>
              </a:r>
            </a:p>
          </p:txBody>
        </p:sp>
        <p:sp>
          <p:nvSpPr>
            <p:cNvPr id="43016" name="Rectangle 6">
              <a:extLst>
                <a:ext uri="{FF2B5EF4-FFF2-40B4-BE49-F238E27FC236}">
                  <a16:creationId xmlns:a16="http://schemas.microsoft.com/office/drawing/2014/main" id="{EB37142A-7B8D-450E-B658-B4CFC430A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1205"/>
              <a:ext cx="151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/>
                <a:t>Maximum Threshold</a:t>
              </a:r>
            </a:p>
          </p:txBody>
        </p:sp>
        <p:sp>
          <p:nvSpPr>
            <p:cNvPr id="43017" name="Rectangle 7">
              <a:extLst>
                <a:ext uri="{FF2B5EF4-FFF2-40B4-BE49-F238E27FC236}">
                  <a16:creationId xmlns:a16="http://schemas.microsoft.com/office/drawing/2014/main" id="{9DA267CB-49F2-4640-9496-B13F7F794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2784"/>
              <a:ext cx="80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/>
                <a:t>Drop Rate</a:t>
              </a:r>
            </a:p>
          </p:txBody>
        </p:sp>
        <p:sp>
          <p:nvSpPr>
            <p:cNvPr id="43018" name="Freeform 8">
              <a:extLst>
                <a:ext uri="{FF2B5EF4-FFF2-40B4-BE49-F238E27FC236}">
                  <a16:creationId xmlns:a16="http://schemas.microsoft.com/office/drawing/2014/main" id="{03C29366-18DA-41EF-A569-2BD2896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" y="1152"/>
              <a:ext cx="3333" cy="1968"/>
            </a:xfrm>
            <a:custGeom>
              <a:avLst/>
              <a:gdLst>
                <a:gd name="T0" fmla="*/ 0 w 3333"/>
                <a:gd name="T1" fmla="*/ 0 h 1968"/>
                <a:gd name="T2" fmla="*/ 3332 w 3333"/>
                <a:gd name="T3" fmla="*/ 0 h 1968"/>
                <a:gd name="T4" fmla="*/ 3332 w 3333"/>
                <a:gd name="T5" fmla="*/ 1967 h 1968"/>
                <a:gd name="T6" fmla="*/ 0 w 3333"/>
                <a:gd name="T7" fmla="*/ 1967 h 1968"/>
                <a:gd name="T8" fmla="*/ 0 w 3333"/>
                <a:gd name="T9" fmla="*/ 0 h 1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33"/>
                <a:gd name="T16" fmla="*/ 0 h 1968"/>
                <a:gd name="T17" fmla="*/ 3333 w 3333"/>
                <a:gd name="T18" fmla="*/ 1968 h 1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33" h="1968">
                  <a:moveTo>
                    <a:pt x="0" y="0"/>
                  </a:moveTo>
                  <a:lnTo>
                    <a:pt x="3332" y="0"/>
                  </a:lnTo>
                  <a:lnTo>
                    <a:pt x="3332" y="1967"/>
                  </a:lnTo>
                  <a:lnTo>
                    <a:pt x="0" y="1967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019" name="Line 9">
              <a:extLst>
                <a:ext uri="{FF2B5EF4-FFF2-40B4-BE49-F238E27FC236}">
                  <a16:creationId xmlns:a16="http://schemas.microsoft.com/office/drawing/2014/main" id="{B98E11E3-1B23-4DC3-8005-5BD42658D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" y="1152"/>
              <a:ext cx="0" cy="19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20" name="Line 10">
              <a:extLst>
                <a:ext uri="{FF2B5EF4-FFF2-40B4-BE49-F238E27FC236}">
                  <a16:creationId xmlns:a16="http://schemas.microsoft.com/office/drawing/2014/main" id="{1BD89307-0B86-470D-91A4-CB9BC4446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" y="3122"/>
              <a:ext cx="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21" name="Line 11">
              <a:extLst>
                <a:ext uri="{FF2B5EF4-FFF2-40B4-BE49-F238E27FC236}">
                  <a16:creationId xmlns:a16="http://schemas.microsoft.com/office/drawing/2014/main" id="{3B1B08C3-AC48-45F0-B0A5-936234017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" y="2842"/>
              <a:ext cx="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22" name="Line 12">
              <a:extLst>
                <a:ext uri="{FF2B5EF4-FFF2-40B4-BE49-F238E27FC236}">
                  <a16:creationId xmlns:a16="http://schemas.microsoft.com/office/drawing/2014/main" id="{8A6065A3-68AE-4209-9E36-BE33F7FF9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" y="2562"/>
              <a:ext cx="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23" name="Line 13">
              <a:extLst>
                <a:ext uri="{FF2B5EF4-FFF2-40B4-BE49-F238E27FC236}">
                  <a16:creationId xmlns:a16="http://schemas.microsoft.com/office/drawing/2014/main" id="{7115A073-467B-431B-9F4F-DC772F755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" y="2283"/>
              <a:ext cx="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24" name="Line 14">
              <a:extLst>
                <a:ext uri="{FF2B5EF4-FFF2-40B4-BE49-F238E27FC236}">
                  <a16:creationId xmlns:a16="http://schemas.microsoft.com/office/drawing/2014/main" id="{4FD823C2-76CA-42C2-9E99-5129AE953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" y="1996"/>
              <a:ext cx="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25" name="Line 15">
              <a:extLst>
                <a:ext uri="{FF2B5EF4-FFF2-40B4-BE49-F238E27FC236}">
                  <a16:creationId xmlns:a16="http://schemas.microsoft.com/office/drawing/2014/main" id="{EA3DFB11-5075-4307-8D23-C6E0DB5AF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" y="1716"/>
              <a:ext cx="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26" name="Line 16">
              <a:extLst>
                <a:ext uri="{FF2B5EF4-FFF2-40B4-BE49-F238E27FC236}">
                  <a16:creationId xmlns:a16="http://schemas.microsoft.com/office/drawing/2014/main" id="{8B9CFEA2-6257-4BE8-B8E2-1D4E1641F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" y="1436"/>
              <a:ext cx="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27" name="Line 17">
              <a:extLst>
                <a:ext uri="{FF2B5EF4-FFF2-40B4-BE49-F238E27FC236}">
                  <a16:creationId xmlns:a16="http://schemas.microsoft.com/office/drawing/2014/main" id="{F260440A-50B6-45B2-AEE3-FE59F3BB8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" y="1156"/>
              <a:ext cx="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28" name="Line 18">
              <a:extLst>
                <a:ext uri="{FF2B5EF4-FFF2-40B4-BE49-F238E27FC236}">
                  <a16:creationId xmlns:a16="http://schemas.microsoft.com/office/drawing/2014/main" id="{43190B11-E626-45FE-A6FC-09B79EF8F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3122"/>
              <a:ext cx="33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29" name="Line 19">
              <a:extLst>
                <a:ext uri="{FF2B5EF4-FFF2-40B4-BE49-F238E27FC236}">
                  <a16:creationId xmlns:a16="http://schemas.microsoft.com/office/drawing/2014/main" id="{D0EAA664-7B5D-4048-B453-AC4F48C9D9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6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30" name="Line 20">
              <a:extLst>
                <a:ext uri="{FF2B5EF4-FFF2-40B4-BE49-F238E27FC236}">
                  <a16:creationId xmlns:a16="http://schemas.microsoft.com/office/drawing/2014/main" id="{3D4006FA-29C4-4640-8919-5123EDDDAF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9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31" name="Line 21">
              <a:extLst>
                <a:ext uri="{FF2B5EF4-FFF2-40B4-BE49-F238E27FC236}">
                  <a16:creationId xmlns:a16="http://schemas.microsoft.com/office/drawing/2014/main" id="{9AE93501-66D5-4396-962A-6D5D97C2F1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1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32" name="Line 22">
              <a:extLst>
                <a:ext uri="{FF2B5EF4-FFF2-40B4-BE49-F238E27FC236}">
                  <a16:creationId xmlns:a16="http://schemas.microsoft.com/office/drawing/2014/main" id="{7D665417-339D-4B90-B6E0-980AAF433E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4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33" name="Line 23">
              <a:extLst>
                <a:ext uri="{FF2B5EF4-FFF2-40B4-BE49-F238E27FC236}">
                  <a16:creationId xmlns:a16="http://schemas.microsoft.com/office/drawing/2014/main" id="{66CB2070-A70E-4F3C-B962-1DA45473E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7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34" name="Line 24">
              <a:extLst>
                <a:ext uri="{FF2B5EF4-FFF2-40B4-BE49-F238E27FC236}">
                  <a16:creationId xmlns:a16="http://schemas.microsoft.com/office/drawing/2014/main" id="{6CA3CB12-EDA2-4065-ACF8-49A31744E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9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35" name="Line 25">
              <a:extLst>
                <a:ext uri="{FF2B5EF4-FFF2-40B4-BE49-F238E27FC236}">
                  <a16:creationId xmlns:a16="http://schemas.microsoft.com/office/drawing/2014/main" id="{2038C068-2ADD-48F5-9A5C-332DF7FF28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2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36" name="Line 26">
              <a:extLst>
                <a:ext uri="{FF2B5EF4-FFF2-40B4-BE49-F238E27FC236}">
                  <a16:creationId xmlns:a16="http://schemas.microsoft.com/office/drawing/2014/main" id="{BD8CB934-6675-46C0-8759-368CA5B44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5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37" name="Line 27">
              <a:extLst>
                <a:ext uri="{FF2B5EF4-FFF2-40B4-BE49-F238E27FC236}">
                  <a16:creationId xmlns:a16="http://schemas.microsoft.com/office/drawing/2014/main" id="{027F4D4A-405A-4462-9D55-D7551D682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7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38" name="Line 28">
              <a:extLst>
                <a:ext uri="{FF2B5EF4-FFF2-40B4-BE49-F238E27FC236}">
                  <a16:creationId xmlns:a16="http://schemas.microsoft.com/office/drawing/2014/main" id="{E1554F85-6113-405F-B56C-92F5BC0DF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6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39" name="Line 29">
              <a:extLst>
                <a:ext uri="{FF2B5EF4-FFF2-40B4-BE49-F238E27FC236}">
                  <a16:creationId xmlns:a16="http://schemas.microsoft.com/office/drawing/2014/main" id="{0C5AE4CF-525F-4EC8-B6D1-294CF9527E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9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40" name="Line 30">
              <a:extLst>
                <a:ext uri="{FF2B5EF4-FFF2-40B4-BE49-F238E27FC236}">
                  <a16:creationId xmlns:a16="http://schemas.microsoft.com/office/drawing/2014/main" id="{361AD98D-1965-4607-9C4C-9F5FFB8DD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2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41" name="Line 31">
              <a:extLst>
                <a:ext uri="{FF2B5EF4-FFF2-40B4-BE49-F238E27FC236}">
                  <a16:creationId xmlns:a16="http://schemas.microsoft.com/office/drawing/2014/main" id="{1A5BBDB2-544D-440A-AD7A-E3E3B3A73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4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42" name="Line 32">
              <a:extLst>
                <a:ext uri="{FF2B5EF4-FFF2-40B4-BE49-F238E27FC236}">
                  <a16:creationId xmlns:a16="http://schemas.microsoft.com/office/drawing/2014/main" id="{E9CE73D5-99C6-4AEE-A8C1-25493988C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57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43" name="Line 33">
              <a:extLst>
                <a:ext uri="{FF2B5EF4-FFF2-40B4-BE49-F238E27FC236}">
                  <a16:creationId xmlns:a16="http://schemas.microsoft.com/office/drawing/2014/main" id="{AF2503EA-20CA-4056-AF20-94131E7D9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89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44" name="Line 34">
              <a:extLst>
                <a:ext uri="{FF2B5EF4-FFF2-40B4-BE49-F238E27FC236}">
                  <a16:creationId xmlns:a16="http://schemas.microsoft.com/office/drawing/2014/main" id="{803E928A-4A2B-4F02-8DC1-39B7D90DF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1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45" name="Line 35">
              <a:extLst>
                <a:ext uri="{FF2B5EF4-FFF2-40B4-BE49-F238E27FC236}">
                  <a16:creationId xmlns:a16="http://schemas.microsoft.com/office/drawing/2014/main" id="{54600756-B06A-47A5-82A1-A55616C26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4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46" name="Line 36">
              <a:extLst>
                <a:ext uri="{FF2B5EF4-FFF2-40B4-BE49-F238E27FC236}">
                  <a16:creationId xmlns:a16="http://schemas.microsoft.com/office/drawing/2014/main" id="{1E6BDC41-843D-4A38-88AF-EA12BBA45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7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47" name="Line 37">
              <a:extLst>
                <a:ext uri="{FF2B5EF4-FFF2-40B4-BE49-F238E27FC236}">
                  <a16:creationId xmlns:a16="http://schemas.microsoft.com/office/drawing/2014/main" id="{5EEB27E0-777F-4A7F-8DA3-EB56D89C9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9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48" name="Line 38">
              <a:extLst>
                <a:ext uri="{FF2B5EF4-FFF2-40B4-BE49-F238E27FC236}">
                  <a16:creationId xmlns:a16="http://schemas.microsoft.com/office/drawing/2014/main" id="{47745ADE-BC3D-45F3-BD8B-83E94C99B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2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49" name="Line 39">
              <a:extLst>
                <a:ext uri="{FF2B5EF4-FFF2-40B4-BE49-F238E27FC236}">
                  <a16:creationId xmlns:a16="http://schemas.microsoft.com/office/drawing/2014/main" id="{29C94988-A102-4B76-A72A-7CA01C3B8E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5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50" name="Line 40">
              <a:extLst>
                <a:ext uri="{FF2B5EF4-FFF2-40B4-BE49-F238E27FC236}">
                  <a16:creationId xmlns:a16="http://schemas.microsoft.com/office/drawing/2014/main" id="{4EEA6453-2156-48AE-A01F-A3317ACB1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51" name="Line 41">
              <a:extLst>
                <a:ext uri="{FF2B5EF4-FFF2-40B4-BE49-F238E27FC236}">
                  <a16:creationId xmlns:a16="http://schemas.microsoft.com/office/drawing/2014/main" id="{2EB7B612-2D9C-4D92-A165-39AF42C9D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50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52" name="Line 42">
              <a:extLst>
                <a:ext uri="{FF2B5EF4-FFF2-40B4-BE49-F238E27FC236}">
                  <a16:creationId xmlns:a16="http://schemas.microsoft.com/office/drawing/2014/main" id="{4BBFB5F1-A476-4CB2-8883-323AF56904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3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53" name="Line 43">
              <a:extLst>
                <a:ext uri="{FF2B5EF4-FFF2-40B4-BE49-F238E27FC236}">
                  <a16:creationId xmlns:a16="http://schemas.microsoft.com/office/drawing/2014/main" id="{A9963465-E70E-4129-B6AB-77C098686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5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54" name="Line 44">
              <a:extLst>
                <a:ext uri="{FF2B5EF4-FFF2-40B4-BE49-F238E27FC236}">
                  <a16:creationId xmlns:a16="http://schemas.microsoft.com/office/drawing/2014/main" id="{CE037E75-8801-404B-9184-5A23441F9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8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55" name="Line 45">
              <a:extLst>
                <a:ext uri="{FF2B5EF4-FFF2-40B4-BE49-F238E27FC236}">
                  <a16:creationId xmlns:a16="http://schemas.microsoft.com/office/drawing/2014/main" id="{320ADB31-B51B-481E-98C5-393C7C6BF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7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56" name="Line 46">
              <a:extLst>
                <a:ext uri="{FF2B5EF4-FFF2-40B4-BE49-F238E27FC236}">
                  <a16:creationId xmlns:a16="http://schemas.microsoft.com/office/drawing/2014/main" id="{651CF15A-ED19-4E52-B0D9-E95765C160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0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57" name="Line 47">
              <a:extLst>
                <a:ext uri="{FF2B5EF4-FFF2-40B4-BE49-F238E27FC236}">
                  <a16:creationId xmlns:a16="http://schemas.microsoft.com/office/drawing/2014/main" id="{A32440F6-15FE-4F66-950F-109FFF169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58" name="Line 48">
              <a:extLst>
                <a:ext uri="{FF2B5EF4-FFF2-40B4-BE49-F238E27FC236}">
                  <a16:creationId xmlns:a16="http://schemas.microsoft.com/office/drawing/2014/main" id="{AA3E32C4-6509-4B75-9DB4-BAFEE7D5B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5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59" name="Line 49">
              <a:extLst>
                <a:ext uri="{FF2B5EF4-FFF2-40B4-BE49-F238E27FC236}">
                  <a16:creationId xmlns:a16="http://schemas.microsoft.com/office/drawing/2014/main" id="{DB19F1A9-6226-4A9F-975A-58F4D491B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8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60" name="Line 50">
              <a:extLst>
                <a:ext uri="{FF2B5EF4-FFF2-40B4-BE49-F238E27FC236}">
                  <a16:creationId xmlns:a16="http://schemas.microsoft.com/office/drawing/2014/main" id="{D69DB025-337F-46AA-B60C-ED6FAD0A4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0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61" name="Line 51">
              <a:extLst>
                <a:ext uri="{FF2B5EF4-FFF2-40B4-BE49-F238E27FC236}">
                  <a16:creationId xmlns:a16="http://schemas.microsoft.com/office/drawing/2014/main" id="{AB2B25E7-5731-44FE-9F1D-3219CF59F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2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62" name="Line 52">
              <a:extLst>
                <a:ext uri="{FF2B5EF4-FFF2-40B4-BE49-F238E27FC236}">
                  <a16:creationId xmlns:a16="http://schemas.microsoft.com/office/drawing/2014/main" id="{CD116B64-6B4E-401B-98AB-E16774EBC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5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63" name="Line 53">
              <a:extLst>
                <a:ext uri="{FF2B5EF4-FFF2-40B4-BE49-F238E27FC236}">
                  <a16:creationId xmlns:a16="http://schemas.microsoft.com/office/drawing/2014/main" id="{480E30AF-B35D-4D0C-8650-E436E1910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7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64" name="Line 54">
              <a:extLst>
                <a:ext uri="{FF2B5EF4-FFF2-40B4-BE49-F238E27FC236}">
                  <a16:creationId xmlns:a16="http://schemas.microsoft.com/office/drawing/2014/main" id="{6B315272-EDC3-4329-B425-D6378978A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0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65" name="Line 55">
              <a:extLst>
                <a:ext uri="{FF2B5EF4-FFF2-40B4-BE49-F238E27FC236}">
                  <a16:creationId xmlns:a16="http://schemas.microsoft.com/office/drawing/2014/main" id="{93B77B39-8D68-41F9-B5FD-6D0474964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3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66" name="Line 56">
              <a:extLst>
                <a:ext uri="{FF2B5EF4-FFF2-40B4-BE49-F238E27FC236}">
                  <a16:creationId xmlns:a16="http://schemas.microsoft.com/office/drawing/2014/main" id="{6F41909B-97FD-48C6-93DE-CB7E9DECBB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5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67" name="Line 57">
              <a:extLst>
                <a:ext uri="{FF2B5EF4-FFF2-40B4-BE49-F238E27FC236}">
                  <a16:creationId xmlns:a16="http://schemas.microsoft.com/office/drawing/2014/main" id="{0D713822-3B7A-4BC3-A1B9-5CFB9DF57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8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68" name="Line 58">
              <a:extLst>
                <a:ext uri="{FF2B5EF4-FFF2-40B4-BE49-F238E27FC236}">
                  <a16:creationId xmlns:a16="http://schemas.microsoft.com/office/drawing/2014/main" id="{00D34E73-6325-44D1-B412-BCDAA4D19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1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69" name="Line 59">
              <a:extLst>
                <a:ext uri="{FF2B5EF4-FFF2-40B4-BE49-F238E27FC236}">
                  <a16:creationId xmlns:a16="http://schemas.microsoft.com/office/drawing/2014/main" id="{B87FD9F9-E46E-4BF5-BDDB-9C0EE31444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3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70" name="Line 60">
              <a:extLst>
                <a:ext uri="{FF2B5EF4-FFF2-40B4-BE49-F238E27FC236}">
                  <a16:creationId xmlns:a16="http://schemas.microsoft.com/office/drawing/2014/main" id="{D6EABB98-E301-45E0-AD30-E97E6D52C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6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71" name="Line 61">
              <a:extLst>
                <a:ext uri="{FF2B5EF4-FFF2-40B4-BE49-F238E27FC236}">
                  <a16:creationId xmlns:a16="http://schemas.microsoft.com/office/drawing/2014/main" id="{7600E32E-EA53-41CC-BFCB-481DD7844B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72" name="Line 62">
              <a:extLst>
                <a:ext uri="{FF2B5EF4-FFF2-40B4-BE49-F238E27FC236}">
                  <a16:creationId xmlns:a16="http://schemas.microsoft.com/office/drawing/2014/main" id="{3FF9D58F-00FE-4DE6-A0A5-9EF7B9DA7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8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73" name="Line 63">
              <a:extLst>
                <a:ext uri="{FF2B5EF4-FFF2-40B4-BE49-F238E27FC236}">
                  <a16:creationId xmlns:a16="http://schemas.microsoft.com/office/drawing/2014/main" id="{20EB1224-9972-4E46-93BD-1A4C02E22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74" name="Line 64">
              <a:extLst>
                <a:ext uri="{FF2B5EF4-FFF2-40B4-BE49-F238E27FC236}">
                  <a16:creationId xmlns:a16="http://schemas.microsoft.com/office/drawing/2014/main" id="{4517FB6F-559D-467C-BA18-4A4F0FD5F5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3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75" name="Line 65">
              <a:extLst>
                <a:ext uri="{FF2B5EF4-FFF2-40B4-BE49-F238E27FC236}">
                  <a16:creationId xmlns:a16="http://schemas.microsoft.com/office/drawing/2014/main" id="{56C108B4-F201-4699-9527-B160688E7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6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76" name="Line 66">
              <a:extLst>
                <a:ext uri="{FF2B5EF4-FFF2-40B4-BE49-F238E27FC236}">
                  <a16:creationId xmlns:a16="http://schemas.microsoft.com/office/drawing/2014/main" id="{97CBCB7D-1EA6-4DA9-BEDA-82B4E949E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8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77" name="Line 67">
              <a:extLst>
                <a:ext uri="{FF2B5EF4-FFF2-40B4-BE49-F238E27FC236}">
                  <a16:creationId xmlns:a16="http://schemas.microsoft.com/office/drawing/2014/main" id="{7ABFBA00-AD08-4299-97AD-C2CB01EB01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1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78" name="Line 68">
              <a:extLst>
                <a:ext uri="{FF2B5EF4-FFF2-40B4-BE49-F238E27FC236}">
                  <a16:creationId xmlns:a16="http://schemas.microsoft.com/office/drawing/2014/main" id="{A2CF2B0C-7352-4BAF-BAAF-2BDBA0066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3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79" name="Line 69">
              <a:extLst>
                <a:ext uri="{FF2B5EF4-FFF2-40B4-BE49-F238E27FC236}">
                  <a16:creationId xmlns:a16="http://schemas.microsoft.com/office/drawing/2014/main" id="{ECAFCED6-11F9-4BC2-89CC-B74594DF5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5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80" name="Line 70">
              <a:extLst>
                <a:ext uri="{FF2B5EF4-FFF2-40B4-BE49-F238E27FC236}">
                  <a16:creationId xmlns:a16="http://schemas.microsoft.com/office/drawing/2014/main" id="{29AA49DE-0855-4DAC-B785-74FBC389E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8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81" name="Line 71">
              <a:extLst>
                <a:ext uri="{FF2B5EF4-FFF2-40B4-BE49-F238E27FC236}">
                  <a16:creationId xmlns:a16="http://schemas.microsoft.com/office/drawing/2014/main" id="{589563FC-8BEE-4573-8129-2F51148106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1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82" name="Line 72">
              <a:extLst>
                <a:ext uri="{FF2B5EF4-FFF2-40B4-BE49-F238E27FC236}">
                  <a16:creationId xmlns:a16="http://schemas.microsoft.com/office/drawing/2014/main" id="{6CAA0AE7-931A-40EE-BEE6-417A1D57A2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3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83" name="Line 73">
              <a:extLst>
                <a:ext uri="{FF2B5EF4-FFF2-40B4-BE49-F238E27FC236}">
                  <a16:creationId xmlns:a16="http://schemas.microsoft.com/office/drawing/2014/main" id="{062D7926-97A2-4403-8728-FE2860098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6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84" name="Line 74">
              <a:extLst>
                <a:ext uri="{FF2B5EF4-FFF2-40B4-BE49-F238E27FC236}">
                  <a16:creationId xmlns:a16="http://schemas.microsoft.com/office/drawing/2014/main" id="{5F1FBC78-D4D1-4EA4-804B-4DBF41A8BA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9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85" name="Line 75">
              <a:extLst>
                <a:ext uri="{FF2B5EF4-FFF2-40B4-BE49-F238E27FC236}">
                  <a16:creationId xmlns:a16="http://schemas.microsoft.com/office/drawing/2014/main" id="{596B045E-588E-48BF-AB88-478896B35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1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86" name="Line 76">
              <a:extLst>
                <a:ext uri="{FF2B5EF4-FFF2-40B4-BE49-F238E27FC236}">
                  <a16:creationId xmlns:a16="http://schemas.microsoft.com/office/drawing/2014/main" id="{1C1BA7EA-A814-4BAD-9C59-1FE4E689F3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4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87" name="Line 77">
              <a:extLst>
                <a:ext uri="{FF2B5EF4-FFF2-40B4-BE49-F238E27FC236}">
                  <a16:creationId xmlns:a16="http://schemas.microsoft.com/office/drawing/2014/main" id="{DDCBCE13-BB9F-4510-B489-2520B09E68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7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88" name="Line 78">
              <a:extLst>
                <a:ext uri="{FF2B5EF4-FFF2-40B4-BE49-F238E27FC236}">
                  <a16:creationId xmlns:a16="http://schemas.microsoft.com/office/drawing/2014/main" id="{3AC7B2BF-900C-431C-ABB1-648282CA5F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6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89" name="Line 79">
              <a:extLst>
                <a:ext uri="{FF2B5EF4-FFF2-40B4-BE49-F238E27FC236}">
                  <a16:creationId xmlns:a16="http://schemas.microsoft.com/office/drawing/2014/main" id="{335F1A2B-EE1F-4DCF-9843-78566F7D1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8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90" name="Line 80">
              <a:extLst>
                <a:ext uri="{FF2B5EF4-FFF2-40B4-BE49-F238E27FC236}">
                  <a16:creationId xmlns:a16="http://schemas.microsoft.com/office/drawing/2014/main" id="{57D2E1F6-165F-4534-BFDF-11952EFA7C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1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91" name="Line 81">
              <a:extLst>
                <a:ext uri="{FF2B5EF4-FFF2-40B4-BE49-F238E27FC236}">
                  <a16:creationId xmlns:a16="http://schemas.microsoft.com/office/drawing/2014/main" id="{E009A836-66FF-401F-B9E1-51C20F578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3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92" name="Line 82">
              <a:extLst>
                <a:ext uri="{FF2B5EF4-FFF2-40B4-BE49-F238E27FC236}">
                  <a16:creationId xmlns:a16="http://schemas.microsoft.com/office/drawing/2014/main" id="{BE5FAA78-8EAE-411C-8553-A8B6C3A69B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6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93" name="Line 83">
              <a:extLst>
                <a:ext uri="{FF2B5EF4-FFF2-40B4-BE49-F238E27FC236}">
                  <a16:creationId xmlns:a16="http://schemas.microsoft.com/office/drawing/2014/main" id="{619D3FC5-DFA2-4404-98BB-EB1E11E5C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9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94" name="Line 84">
              <a:extLst>
                <a:ext uri="{FF2B5EF4-FFF2-40B4-BE49-F238E27FC236}">
                  <a16:creationId xmlns:a16="http://schemas.microsoft.com/office/drawing/2014/main" id="{DCC126C0-7E59-4689-930F-C93EF0EC1E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95" name="Line 85">
              <a:extLst>
                <a:ext uri="{FF2B5EF4-FFF2-40B4-BE49-F238E27FC236}">
                  <a16:creationId xmlns:a16="http://schemas.microsoft.com/office/drawing/2014/main" id="{D83C2994-04A6-456B-AE85-E3AA1EF566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4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96" name="Line 86">
              <a:extLst>
                <a:ext uri="{FF2B5EF4-FFF2-40B4-BE49-F238E27FC236}">
                  <a16:creationId xmlns:a16="http://schemas.microsoft.com/office/drawing/2014/main" id="{7EFC8920-A154-4278-A3B7-165A6FDD55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6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97" name="Line 87">
              <a:extLst>
                <a:ext uri="{FF2B5EF4-FFF2-40B4-BE49-F238E27FC236}">
                  <a16:creationId xmlns:a16="http://schemas.microsoft.com/office/drawing/2014/main" id="{B453E47B-E5F8-41E1-9391-C9F78FEB5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8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98" name="Line 88">
              <a:extLst>
                <a:ext uri="{FF2B5EF4-FFF2-40B4-BE49-F238E27FC236}">
                  <a16:creationId xmlns:a16="http://schemas.microsoft.com/office/drawing/2014/main" id="{CECA4FC9-7E67-4976-A333-028EEC979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1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099" name="Line 89">
              <a:extLst>
                <a:ext uri="{FF2B5EF4-FFF2-40B4-BE49-F238E27FC236}">
                  <a16:creationId xmlns:a16="http://schemas.microsoft.com/office/drawing/2014/main" id="{A3E64608-5091-4D75-9FF8-E50B570848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4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00" name="Line 90">
              <a:extLst>
                <a:ext uri="{FF2B5EF4-FFF2-40B4-BE49-F238E27FC236}">
                  <a16:creationId xmlns:a16="http://schemas.microsoft.com/office/drawing/2014/main" id="{B9BBECB7-44AA-46EA-B4F6-2D3F32CA10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6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01" name="Line 91">
              <a:extLst>
                <a:ext uri="{FF2B5EF4-FFF2-40B4-BE49-F238E27FC236}">
                  <a16:creationId xmlns:a16="http://schemas.microsoft.com/office/drawing/2014/main" id="{929F3429-90F9-4651-9D0B-65F9225D6B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9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02" name="Line 92">
              <a:extLst>
                <a:ext uri="{FF2B5EF4-FFF2-40B4-BE49-F238E27FC236}">
                  <a16:creationId xmlns:a16="http://schemas.microsoft.com/office/drawing/2014/main" id="{81BB640C-DE5A-4662-8BEF-5861C9635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2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03" name="Line 93">
              <a:extLst>
                <a:ext uri="{FF2B5EF4-FFF2-40B4-BE49-F238E27FC236}">
                  <a16:creationId xmlns:a16="http://schemas.microsoft.com/office/drawing/2014/main" id="{F70A6DF0-891D-491D-BEBA-75384E634B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04" name="Line 94">
              <a:extLst>
                <a:ext uri="{FF2B5EF4-FFF2-40B4-BE49-F238E27FC236}">
                  <a16:creationId xmlns:a16="http://schemas.microsoft.com/office/drawing/2014/main" id="{D9F8AC8E-DCED-4156-9844-C85C7C3425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7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05" name="Line 95">
              <a:extLst>
                <a:ext uri="{FF2B5EF4-FFF2-40B4-BE49-F238E27FC236}">
                  <a16:creationId xmlns:a16="http://schemas.microsoft.com/office/drawing/2014/main" id="{D365B940-3421-41A0-A754-E4B325F7A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6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06" name="Line 96">
              <a:extLst>
                <a:ext uri="{FF2B5EF4-FFF2-40B4-BE49-F238E27FC236}">
                  <a16:creationId xmlns:a16="http://schemas.microsoft.com/office/drawing/2014/main" id="{FC7DF0D3-9A59-4740-8360-A5663FB1F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9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07" name="Line 97">
              <a:extLst>
                <a:ext uri="{FF2B5EF4-FFF2-40B4-BE49-F238E27FC236}">
                  <a16:creationId xmlns:a16="http://schemas.microsoft.com/office/drawing/2014/main" id="{53CBCABF-2608-46DF-BBD7-FDC67016DF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1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08" name="Line 98">
              <a:extLst>
                <a:ext uri="{FF2B5EF4-FFF2-40B4-BE49-F238E27FC236}">
                  <a16:creationId xmlns:a16="http://schemas.microsoft.com/office/drawing/2014/main" id="{D6E8D9CF-16DC-46C3-A437-66DB32039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09" name="Line 99">
              <a:extLst>
                <a:ext uri="{FF2B5EF4-FFF2-40B4-BE49-F238E27FC236}">
                  <a16:creationId xmlns:a16="http://schemas.microsoft.com/office/drawing/2014/main" id="{B02028DC-0217-4337-9696-4C93FAAEB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7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10" name="Line 100">
              <a:extLst>
                <a:ext uri="{FF2B5EF4-FFF2-40B4-BE49-F238E27FC236}">
                  <a16:creationId xmlns:a16="http://schemas.microsoft.com/office/drawing/2014/main" id="{F4E1C929-6AA2-4D3C-A543-0746B12A8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9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11" name="Line 101">
              <a:extLst>
                <a:ext uri="{FF2B5EF4-FFF2-40B4-BE49-F238E27FC236}">
                  <a16:creationId xmlns:a16="http://schemas.microsoft.com/office/drawing/2014/main" id="{4384B6AB-8FC7-4F5C-BDC3-0ECEE46D5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2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12" name="Line 102">
              <a:extLst>
                <a:ext uri="{FF2B5EF4-FFF2-40B4-BE49-F238E27FC236}">
                  <a16:creationId xmlns:a16="http://schemas.microsoft.com/office/drawing/2014/main" id="{F7A29B4F-B36E-4EDC-BE46-3FB45EEA2C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5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13" name="Line 103">
              <a:extLst>
                <a:ext uri="{FF2B5EF4-FFF2-40B4-BE49-F238E27FC236}">
                  <a16:creationId xmlns:a16="http://schemas.microsoft.com/office/drawing/2014/main" id="{780B6CAB-806D-46A6-AB9E-3B20454ED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7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14" name="Line 104">
              <a:extLst>
                <a:ext uri="{FF2B5EF4-FFF2-40B4-BE49-F238E27FC236}">
                  <a16:creationId xmlns:a16="http://schemas.microsoft.com/office/drawing/2014/main" id="{5F85F11B-10F4-4687-812F-EFF7DC394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9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15" name="Line 105">
              <a:extLst>
                <a:ext uri="{FF2B5EF4-FFF2-40B4-BE49-F238E27FC236}">
                  <a16:creationId xmlns:a16="http://schemas.microsoft.com/office/drawing/2014/main" id="{CA18090B-40D4-4ABF-9D56-3F64E2404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2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16" name="Line 106">
              <a:extLst>
                <a:ext uri="{FF2B5EF4-FFF2-40B4-BE49-F238E27FC236}">
                  <a16:creationId xmlns:a16="http://schemas.microsoft.com/office/drawing/2014/main" id="{1AA257C3-B834-450B-9214-5CEB5A63D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4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17" name="Line 107">
              <a:extLst>
                <a:ext uri="{FF2B5EF4-FFF2-40B4-BE49-F238E27FC236}">
                  <a16:creationId xmlns:a16="http://schemas.microsoft.com/office/drawing/2014/main" id="{D5C4FD8A-C621-4D96-A5BA-FE9DB367E9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18" name="Line 108">
              <a:extLst>
                <a:ext uri="{FF2B5EF4-FFF2-40B4-BE49-F238E27FC236}">
                  <a16:creationId xmlns:a16="http://schemas.microsoft.com/office/drawing/2014/main" id="{A26D950F-5E1C-412B-A92F-2DD04178B2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0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19" name="Line 109">
              <a:extLst>
                <a:ext uri="{FF2B5EF4-FFF2-40B4-BE49-F238E27FC236}">
                  <a16:creationId xmlns:a16="http://schemas.microsoft.com/office/drawing/2014/main" id="{D48B7297-4A59-4600-9D98-CCD3651ED8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20" name="Line 110">
              <a:extLst>
                <a:ext uri="{FF2B5EF4-FFF2-40B4-BE49-F238E27FC236}">
                  <a16:creationId xmlns:a16="http://schemas.microsoft.com/office/drawing/2014/main" id="{C75ECA24-9550-4C09-8C3B-E549B2E31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5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21" name="Line 111">
              <a:extLst>
                <a:ext uri="{FF2B5EF4-FFF2-40B4-BE49-F238E27FC236}">
                  <a16:creationId xmlns:a16="http://schemas.microsoft.com/office/drawing/2014/main" id="{218BA333-192B-4567-A3A8-F021BDAD6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8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22" name="Line 112">
              <a:extLst>
                <a:ext uri="{FF2B5EF4-FFF2-40B4-BE49-F238E27FC236}">
                  <a16:creationId xmlns:a16="http://schemas.microsoft.com/office/drawing/2014/main" id="{59C27FF6-9E3F-4BB1-AB27-DD2A5549A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7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23" name="Line 113">
              <a:extLst>
                <a:ext uri="{FF2B5EF4-FFF2-40B4-BE49-F238E27FC236}">
                  <a16:creationId xmlns:a16="http://schemas.microsoft.com/office/drawing/2014/main" id="{C562BA43-CE26-4B40-86C3-938B9ECF3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9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24" name="Line 114">
              <a:extLst>
                <a:ext uri="{FF2B5EF4-FFF2-40B4-BE49-F238E27FC236}">
                  <a16:creationId xmlns:a16="http://schemas.microsoft.com/office/drawing/2014/main" id="{CE9882D8-D125-4224-AB67-D320DB482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2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25" name="Line 115">
              <a:extLst>
                <a:ext uri="{FF2B5EF4-FFF2-40B4-BE49-F238E27FC236}">
                  <a16:creationId xmlns:a16="http://schemas.microsoft.com/office/drawing/2014/main" id="{373FC154-0E7A-4CC4-9276-D359721D77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5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26" name="Line 116">
              <a:extLst>
                <a:ext uri="{FF2B5EF4-FFF2-40B4-BE49-F238E27FC236}">
                  <a16:creationId xmlns:a16="http://schemas.microsoft.com/office/drawing/2014/main" id="{AB1ED1D7-396A-4378-9DDF-1F0180EABC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7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27" name="Line 117">
              <a:extLst>
                <a:ext uri="{FF2B5EF4-FFF2-40B4-BE49-F238E27FC236}">
                  <a16:creationId xmlns:a16="http://schemas.microsoft.com/office/drawing/2014/main" id="{779776BB-7872-45A8-BFFB-DDDD365C9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0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28" name="Line 118">
              <a:extLst>
                <a:ext uri="{FF2B5EF4-FFF2-40B4-BE49-F238E27FC236}">
                  <a16:creationId xmlns:a16="http://schemas.microsoft.com/office/drawing/2014/main" id="{407A8109-1C25-45F7-B80A-B55DCCE371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3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29" name="Line 119">
              <a:extLst>
                <a:ext uri="{FF2B5EF4-FFF2-40B4-BE49-F238E27FC236}">
                  <a16:creationId xmlns:a16="http://schemas.microsoft.com/office/drawing/2014/main" id="{7CD0EF73-76C6-4488-B7E3-0C874CC238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5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30" name="Line 120">
              <a:extLst>
                <a:ext uri="{FF2B5EF4-FFF2-40B4-BE49-F238E27FC236}">
                  <a16:creationId xmlns:a16="http://schemas.microsoft.com/office/drawing/2014/main" id="{28AE9944-B314-4CD9-AE6E-C2D418083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8" y="3103"/>
              <a:ext cx="0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31" name="Freeform 121">
              <a:extLst>
                <a:ext uri="{FF2B5EF4-FFF2-40B4-BE49-F238E27FC236}">
                  <a16:creationId xmlns:a16="http://schemas.microsoft.com/office/drawing/2014/main" id="{27FA835B-57FD-41A8-A761-D37FAC7AA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" y="1296"/>
              <a:ext cx="3293" cy="1824"/>
            </a:xfrm>
            <a:custGeom>
              <a:avLst/>
              <a:gdLst>
                <a:gd name="T0" fmla="*/ 32 w 3293"/>
                <a:gd name="T1" fmla="*/ 1823 h 1824"/>
                <a:gd name="T2" fmla="*/ 97 w 3293"/>
                <a:gd name="T3" fmla="*/ 1823 h 1824"/>
                <a:gd name="T4" fmla="*/ 162 w 3293"/>
                <a:gd name="T5" fmla="*/ 1823 h 1824"/>
                <a:gd name="T6" fmla="*/ 228 w 3293"/>
                <a:gd name="T7" fmla="*/ 1823 h 1824"/>
                <a:gd name="T8" fmla="*/ 293 w 3293"/>
                <a:gd name="T9" fmla="*/ 1823 h 1824"/>
                <a:gd name="T10" fmla="*/ 358 w 3293"/>
                <a:gd name="T11" fmla="*/ 1542 h 1824"/>
                <a:gd name="T12" fmla="*/ 424 w 3293"/>
                <a:gd name="T13" fmla="*/ 1262 h 1824"/>
                <a:gd name="T14" fmla="*/ 488 w 3293"/>
                <a:gd name="T15" fmla="*/ 983 h 1824"/>
                <a:gd name="T16" fmla="*/ 560 w 3293"/>
                <a:gd name="T17" fmla="*/ 697 h 1824"/>
                <a:gd name="T18" fmla="*/ 625 w 3293"/>
                <a:gd name="T19" fmla="*/ 417 h 1824"/>
                <a:gd name="T20" fmla="*/ 690 w 3293"/>
                <a:gd name="T21" fmla="*/ 136 h 1824"/>
                <a:gd name="T22" fmla="*/ 756 w 3293"/>
                <a:gd name="T23" fmla="*/ 13 h 1824"/>
                <a:gd name="T24" fmla="*/ 821 w 3293"/>
                <a:gd name="T25" fmla="*/ 52 h 1824"/>
                <a:gd name="T26" fmla="*/ 886 w 3293"/>
                <a:gd name="T27" fmla="*/ 85 h 1824"/>
                <a:gd name="T28" fmla="*/ 952 w 3293"/>
                <a:gd name="T29" fmla="*/ 124 h 1824"/>
                <a:gd name="T30" fmla="*/ 1017 w 3293"/>
                <a:gd name="T31" fmla="*/ 156 h 1824"/>
                <a:gd name="T32" fmla="*/ 1081 w 3293"/>
                <a:gd name="T33" fmla="*/ 189 h 1824"/>
                <a:gd name="T34" fmla="*/ 1153 w 3293"/>
                <a:gd name="T35" fmla="*/ 221 h 1824"/>
                <a:gd name="T36" fmla="*/ 1218 w 3293"/>
                <a:gd name="T37" fmla="*/ 254 h 1824"/>
                <a:gd name="T38" fmla="*/ 1284 w 3293"/>
                <a:gd name="T39" fmla="*/ 287 h 1824"/>
                <a:gd name="T40" fmla="*/ 1349 w 3293"/>
                <a:gd name="T41" fmla="*/ 313 h 1824"/>
                <a:gd name="T42" fmla="*/ 1414 w 3293"/>
                <a:gd name="T43" fmla="*/ 345 h 1824"/>
                <a:gd name="T44" fmla="*/ 1480 w 3293"/>
                <a:gd name="T45" fmla="*/ 371 h 1824"/>
                <a:gd name="T46" fmla="*/ 1545 w 3293"/>
                <a:gd name="T47" fmla="*/ 403 h 1824"/>
                <a:gd name="T48" fmla="*/ 1609 w 3293"/>
                <a:gd name="T49" fmla="*/ 430 h 1824"/>
                <a:gd name="T50" fmla="*/ 1682 w 3293"/>
                <a:gd name="T51" fmla="*/ 456 h 1824"/>
                <a:gd name="T52" fmla="*/ 1746 w 3293"/>
                <a:gd name="T53" fmla="*/ 488 h 1824"/>
                <a:gd name="T54" fmla="*/ 1812 w 3293"/>
                <a:gd name="T55" fmla="*/ 514 h 1824"/>
                <a:gd name="T56" fmla="*/ 1877 w 3293"/>
                <a:gd name="T57" fmla="*/ 540 h 1824"/>
                <a:gd name="T58" fmla="*/ 1942 w 3293"/>
                <a:gd name="T59" fmla="*/ 566 h 1824"/>
                <a:gd name="T60" fmla="*/ 2007 w 3293"/>
                <a:gd name="T61" fmla="*/ 593 h 1824"/>
                <a:gd name="T62" fmla="*/ 2073 w 3293"/>
                <a:gd name="T63" fmla="*/ 611 h 1824"/>
                <a:gd name="T64" fmla="*/ 2138 w 3293"/>
                <a:gd name="T65" fmla="*/ 638 h 1824"/>
                <a:gd name="T66" fmla="*/ 2210 w 3293"/>
                <a:gd name="T67" fmla="*/ 664 h 1824"/>
                <a:gd name="T68" fmla="*/ 2274 w 3293"/>
                <a:gd name="T69" fmla="*/ 683 h 1824"/>
                <a:gd name="T70" fmla="*/ 2339 w 3293"/>
                <a:gd name="T71" fmla="*/ 709 h 1824"/>
                <a:gd name="T72" fmla="*/ 2405 w 3293"/>
                <a:gd name="T73" fmla="*/ 729 h 1824"/>
                <a:gd name="T74" fmla="*/ 2470 w 3293"/>
                <a:gd name="T75" fmla="*/ 748 h 1824"/>
                <a:gd name="T76" fmla="*/ 2535 w 3293"/>
                <a:gd name="T77" fmla="*/ 774 h 1824"/>
                <a:gd name="T78" fmla="*/ 2601 w 3293"/>
                <a:gd name="T79" fmla="*/ 794 h 1824"/>
                <a:gd name="T80" fmla="*/ 2666 w 3293"/>
                <a:gd name="T81" fmla="*/ 813 h 1824"/>
                <a:gd name="T82" fmla="*/ 2731 w 3293"/>
                <a:gd name="T83" fmla="*/ 833 h 1824"/>
                <a:gd name="T84" fmla="*/ 2803 w 3293"/>
                <a:gd name="T85" fmla="*/ 852 h 1824"/>
                <a:gd name="T86" fmla="*/ 2867 w 3293"/>
                <a:gd name="T87" fmla="*/ 872 h 1824"/>
                <a:gd name="T88" fmla="*/ 2933 w 3293"/>
                <a:gd name="T89" fmla="*/ 891 h 1824"/>
                <a:gd name="T90" fmla="*/ 2998 w 3293"/>
                <a:gd name="T91" fmla="*/ 911 h 1824"/>
                <a:gd name="T92" fmla="*/ 3063 w 3293"/>
                <a:gd name="T93" fmla="*/ 931 h 1824"/>
                <a:gd name="T94" fmla="*/ 3129 w 3293"/>
                <a:gd name="T95" fmla="*/ 944 h 1824"/>
                <a:gd name="T96" fmla="*/ 3194 w 3293"/>
                <a:gd name="T97" fmla="*/ 963 h 1824"/>
                <a:gd name="T98" fmla="*/ 3259 w 3293"/>
                <a:gd name="T99" fmla="*/ 983 h 182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293"/>
                <a:gd name="T151" fmla="*/ 0 h 1824"/>
                <a:gd name="T152" fmla="*/ 3293 w 3293"/>
                <a:gd name="T153" fmla="*/ 1824 h 182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293" h="1824">
                  <a:moveTo>
                    <a:pt x="0" y="1823"/>
                  </a:moveTo>
                  <a:lnTo>
                    <a:pt x="32" y="1823"/>
                  </a:lnTo>
                  <a:lnTo>
                    <a:pt x="64" y="1823"/>
                  </a:lnTo>
                  <a:lnTo>
                    <a:pt x="97" y="1823"/>
                  </a:lnTo>
                  <a:lnTo>
                    <a:pt x="130" y="1823"/>
                  </a:lnTo>
                  <a:lnTo>
                    <a:pt x="162" y="1823"/>
                  </a:lnTo>
                  <a:lnTo>
                    <a:pt x="195" y="1823"/>
                  </a:lnTo>
                  <a:lnTo>
                    <a:pt x="228" y="1823"/>
                  </a:lnTo>
                  <a:lnTo>
                    <a:pt x="260" y="1823"/>
                  </a:lnTo>
                  <a:lnTo>
                    <a:pt x="293" y="1823"/>
                  </a:lnTo>
                  <a:lnTo>
                    <a:pt x="326" y="1679"/>
                  </a:lnTo>
                  <a:lnTo>
                    <a:pt x="358" y="1542"/>
                  </a:lnTo>
                  <a:lnTo>
                    <a:pt x="391" y="1399"/>
                  </a:lnTo>
                  <a:lnTo>
                    <a:pt x="424" y="1262"/>
                  </a:lnTo>
                  <a:lnTo>
                    <a:pt x="456" y="1119"/>
                  </a:lnTo>
                  <a:lnTo>
                    <a:pt x="488" y="983"/>
                  </a:lnTo>
                  <a:lnTo>
                    <a:pt x="521" y="840"/>
                  </a:lnTo>
                  <a:lnTo>
                    <a:pt x="560" y="697"/>
                  </a:lnTo>
                  <a:lnTo>
                    <a:pt x="592" y="560"/>
                  </a:lnTo>
                  <a:lnTo>
                    <a:pt x="625" y="417"/>
                  </a:lnTo>
                  <a:lnTo>
                    <a:pt x="658" y="280"/>
                  </a:lnTo>
                  <a:lnTo>
                    <a:pt x="690" y="136"/>
                  </a:lnTo>
                  <a:lnTo>
                    <a:pt x="723" y="0"/>
                  </a:lnTo>
                  <a:lnTo>
                    <a:pt x="756" y="13"/>
                  </a:lnTo>
                  <a:lnTo>
                    <a:pt x="788" y="32"/>
                  </a:lnTo>
                  <a:lnTo>
                    <a:pt x="821" y="52"/>
                  </a:lnTo>
                  <a:lnTo>
                    <a:pt x="854" y="72"/>
                  </a:lnTo>
                  <a:lnTo>
                    <a:pt x="886" y="85"/>
                  </a:lnTo>
                  <a:lnTo>
                    <a:pt x="919" y="104"/>
                  </a:lnTo>
                  <a:lnTo>
                    <a:pt x="952" y="124"/>
                  </a:lnTo>
                  <a:lnTo>
                    <a:pt x="984" y="136"/>
                  </a:lnTo>
                  <a:lnTo>
                    <a:pt x="1017" y="156"/>
                  </a:lnTo>
                  <a:lnTo>
                    <a:pt x="1049" y="169"/>
                  </a:lnTo>
                  <a:lnTo>
                    <a:pt x="1081" y="189"/>
                  </a:lnTo>
                  <a:lnTo>
                    <a:pt x="1121" y="201"/>
                  </a:lnTo>
                  <a:lnTo>
                    <a:pt x="1153" y="221"/>
                  </a:lnTo>
                  <a:lnTo>
                    <a:pt x="1186" y="234"/>
                  </a:lnTo>
                  <a:lnTo>
                    <a:pt x="1218" y="254"/>
                  </a:lnTo>
                  <a:lnTo>
                    <a:pt x="1251" y="267"/>
                  </a:lnTo>
                  <a:lnTo>
                    <a:pt x="1284" y="287"/>
                  </a:lnTo>
                  <a:lnTo>
                    <a:pt x="1316" y="299"/>
                  </a:lnTo>
                  <a:lnTo>
                    <a:pt x="1349" y="313"/>
                  </a:lnTo>
                  <a:lnTo>
                    <a:pt x="1382" y="332"/>
                  </a:lnTo>
                  <a:lnTo>
                    <a:pt x="1414" y="345"/>
                  </a:lnTo>
                  <a:lnTo>
                    <a:pt x="1447" y="358"/>
                  </a:lnTo>
                  <a:lnTo>
                    <a:pt x="1480" y="371"/>
                  </a:lnTo>
                  <a:lnTo>
                    <a:pt x="1512" y="391"/>
                  </a:lnTo>
                  <a:lnTo>
                    <a:pt x="1545" y="403"/>
                  </a:lnTo>
                  <a:lnTo>
                    <a:pt x="1577" y="417"/>
                  </a:lnTo>
                  <a:lnTo>
                    <a:pt x="1609" y="430"/>
                  </a:lnTo>
                  <a:lnTo>
                    <a:pt x="1649" y="442"/>
                  </a:lnTo>
                  <a:lnTo>
                    <a:pt x="1682" y="456"/>
                  </a:lnTo>
                  <a:lnTo>
                    <a:pt x="1714" y="475"/>
                  </a:lnTo>
                  <a:lnTo>
                    <a:pt x="1746" y="488"/>
                  </a:lnTo>
                  <a:lnTo>
                    <a:pt x="1779" y="501"/>
                  </a:lnTo>
                  <a:lnTo>
                    <a:pt x="1812" y="514"/>
                  </a:lnTo>
                  <a:lnTo>
                    <a:pt x="1844" y="527"/>
                  </a:lnTo>
                  <a:lnTo>
                    <a:pt x="1877" y="540"/>
                  </a:lnTo>
                  <a:lnTo>
                    <a:pt x="1910" y="554"/>
                  </a:lnTo>
                  <a:lnTo>
                    <a:pt x="1942" y="566"/>
                  </a:lnTo>
                  <a:lnTo>
                    <a:pt x="1975" y="579"/>
                  </a:lnTo>
                  <a:lnTo>
                    <a:pt x="2007" y="593"/>
                  </a:lnTo>
                  <a:lnTo>
                    <a:pt x="2040" y="599"/>
                  </a:lnTo>
                  <a:lnTo>
                    <a:pt x="2073" y="611"/>
                  </a:lnTo>
                  <a:lnTo>
                    <a:pt x="2105" y="625"/>
                  </a:lnTo>
                  <a:lnTo>
                    <a:pt x="2138" y="638"/>
                  </a:lnTo>
                  <a:lnTo>
                    <a:pt x="2170" y="650"/>
                  </a:lnTo>
                  <a:lnTo>
                    <a:pt x="2210" y="664"/>
                  </a:lnTo>
                  <a:lnTo>
                    <a:pt x="2242" y="670"/>
                  </a:lnTo>
                  <a:lnTo>
                    <a:pt x="2274" y="683"/>
                  </a:lnTo>
                  <a:lnTo>
                    <a:pt x="2307" y="697"/>
                  </a:lnTo>
                  <a:lnTo>
                    <a:pt x="2339" y="709"/>
                  </a:lnTo>
                  <a:lnTo>
                    <a:pt x="2372" y="716"/>
                  </a:lnTo>
                  <a:lnTo>
                    <a:pt x="2405" y="729"/>
                  </a:lnTo>
                  <a:lnTo>
                    <a:pt x="2437" y="742"/>
                  </a:lnTo>
                  <a:lnTo>
                    <a:pt x="2470" y="748"/>
                  </a:lnTo>
                  <a:lnTo>
                    <a:pt x="2503" y="762"/>
                  </a:lnTo>
                  <a:lnTo>
                    <a:pt x="2535" y="774"/>
                  </a:lnTo>
                  <a:lnTo>
                    <a:pt x="2568" y="781"/>
                  </a:lnTo>
                  <a:lnTo>
                    <a:pt x="2601" y="794"/>
                  </a:lnTo>
                  <a:lnTo>
                    <a:pt x="2633" y="801"/>
                  </a:lnTo>
                  <a:lnTo>
                    <a:pt x="2666" y="813"/>
                  </a:lnTo>
                  <a:lnTo>
                    <a:pt x="2699" y="827"/>
                  </a:lnTo>
                  <a:lnTo>
                    <a:pt x="2731" y="833"/>
                  </a:lnTo>
                  <a:lnTo>
                    <a:pt x="2770" y="846"/>
                  </a:lnTo>
                  <a:lnTo>
                    <a:pt x="2803" y="852"/>
                  </a:lnTo>
                  <a:lnTo>
                    <a:pt x="2835" y="866"/>
                  </a:lnTo>
                  <a:lnTo>
                    <a:pt x="2867" y="872"/>
                  </a:lnTo>
                  <a:lnTo>
                    <a:pt x="2900" y="885"/>
                  </a:lnTo>
                  <a:lnTo>
                    <a:pt x="2933" y="891"/>
                  </a:lnTo>
                  <a:lnTo>
                    <a:pt x="2965" y="898"/>
                  </a:lnTo>
                  <a:lnTo>
                    <a:pt x="2998" y="911"/>
                  </a:lnTo>
                  <a:lnTo>
                    <a:pt x="3031" y="917"/>
                  </a:lnTo>
                  <a:lnTo>
                    <a:pt x="3063" y="931"/>
                  </a:lnTo>
                  <a:lnTo>
                    <a:pt x="3096" y="937"/>
                  </a:lnTo>
                  <a:lnTo>
                    <a:pt x="3129" y="944"/>
                  </a:lnTo>
                  <a:lnTo>
                    <a:pt x="3161" y="956"/>
                  </a:lnTo>
                  <a:lnTo>
                    <a:pt x="3194" y="963"/>
                  </a:lnTo>
                  <a:lnTo>
                    <a:pt x="3227" y="970"/>
                  </a:lnTo>
                  <a:lnTo>
                    <a:pt x="3259" y="983"/>
                  </a:lnTo>
                  <a:lnTo>
                    <a:pt x="3292" y="989"/>
                  </a:lnTo>
                </a:path>
              </a:pathLst>
            </a:custGeom>
            <a:noFill/>
            <a:ln w="12700" cap="rnd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32" name="Freeform 122">
              <a:extLst>
                <a:ext uri="{FF2B5EF4-FFF2-40B4-BE49-F238E27FC236}">
                  <a16:creationId xmlns:a16="http://schemas.microsoft.com/office/drawing/2014/main" id="{C32DC2B3-CF1F-4DEF-8036-04FD62483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" y="1609"/>
              <a:ext cx="3293" cy="1511"/>
            </a:xfrm>
            <a:custGeom>
              <a:avLst/>
              <a:gdLst>
                <a:gd name="T0" fmla="*/ 32 w 3293"/>
                <a:gd name="T1" fmla="*/ 1510 h 1511"/>
                <a:gd name="T2" fmla="*/ 97 w 3293"/>
                <a:gd name="T3" fmla="*/ 1510 h 1511"/>
                <a:gd name="T4" fmla="*/ 162 w 3293"/>
                <a:gd name="T5" fmla="*/ 1510 h 1511"/>
                <a:gd name="T6" fmla="*/ 228 w 3293"/>
                <a:gd name="T7" fmla="*/ 1510 h 1511"/>
                <a:gd name="T8" fmla="*/ 293 w 3293"/>
                <a:gd name="T9" fmla="*/ 1510 h 1511"/>
                <a:gd name="T10" fmla="*/ 358 w 3293"/>
                <a:gd name="T11" fmla="*/ 1470 h 1511"/>
                <a:gd name="T12" fmla="*/ 424 w 3293"/>
                <a:gd name="T13" fmla="*/ 1379 h 1511"/>
                <a:gd name="T14" fmla="*/ 488 w 3293"/>
                <a:gd name="T15" fmla="*/ 1262 h 1511"/>
                <a:gd name="T16" fmla="*/ 560 w 3293"/>
                <a:gd name="T17" fmla="*/ 1106 h 1511"/>
                <a:gd name="T18" fmla="*/ 625 w 3293"/>
                <a:gd name="T19" fmla="*/ 930 h 1511"/>
                <a:gd name="T20" fmla="*/ 690 w 3293"/>
                <a:gd name="T21" fmla="*/ 728 h 1511"/>
                <a:gd name="T22" fmla="*/ 756 w 3293"/>
                <a:gd name="T23" fmla="*/ 533 h 1511"/>
                <a:gd name="T24" fmla="*/ 821 w 3293"/>
                <a:gd name="T25" fmla="*/ 384 h 1511"/>
                <a:gd name="T26" fmla="*/ 886 w 3293"/>
                <a:gd name="T27" fmla="*/ 266 h 1511"/>
                <a:gd name="T28" fmla="*/ 952 w 3293"/>
                <a:gd name="T29" fmla="*/ 175 h 1511"/>
                <a:gd name="T30" fmla="*/ 1017 w 3293"/>
                <a:gd name="T31" fmla="*/ 110 h 1511"/>
                <a:gd name="T32" fmla="*/ 1081 w 3293"/>
                <a:gd name="T33" fmla="*/ 64 h 1511"/>
                <a:gd name="T34" fmla="*/ 1153 w 3293"/>
                <a:gd name="T35" fmla="*/ 32 h 1511"/>
                <a:gd name="T36" fmla="*/ 1218 w 3293"/>
                <a:gd name="T37" fmla="*/ 12 h 1511"/>
                <a:gd name="T38" fmla="*/ 1284 w 3293"/>
                <a:gd name="T39" fmla="*/ 6 h 1511"/>
                <a:gd name="T40" fmla="*/ 1349 w 3293"/>
                <a:gd name="T41" fmla="*/ 0 h 1511"/>
                <a:gd name="T42" fmla="*/ 1414 w 3293"/>
                <a:gd name="T43" fmla="*/ 6 h 1511"/>
                <a:gd name="T44" fmla="*/ 1480 w 3293"/>
                <a:gd name="T45" fmla="*/ 19 h 1511"/>
                <a:gd name="T46" fmla="*/ 1545 w 3293"/>
                <a:gd name="T47" fmla="*/ 25 h 1511"/>
                <a:gd name="T48" fmla="*/ 1609 w 3293"/>
                <a:gd name="T49" fmla="*/ 45 h 1511"/>
                <a:gd name="T50" fmla="*/ 1682 w 3293"/>
                <a:gd name="T51" fmla="*/ 64 h 1511"/>
                <a:gd name="T52" fmla="*/ 1746 w 3293"/>
                <a:gd name="T53" fmla="*/ 84 h 1511"/>
                <a:gd name="T54" fmla="*/ 1812 w 3293"/>
                <a:gd name="T55" fmla="*/ 104 h 1511"/>
                <a:gd name="T56" fmla="*/ 1877 w 3293"/>
                <a:gd name="T57" fmla="*/ 123 h 1511"/>
                <a:gd name="T58" fmla="*/ 1942 w 3293"/>
                <a:gd name="T59" fmla="*/ 149 h 1511"/>
                <a:gd name="T60" fmla="*/ 2007 w 3293"/>
                <a:gd name="T61" fmla="*/ 168 h 1511"/>
                <a:gd name="T62" fmla="*/ 2073 w 3293"/>
                <a:gd name="T63" fmla="*/ 194 h 1511"/>
                <a:gd name="T64" fmla="*/ 2138 w 3293"/>
                <a:gd name="T65" fmla="*/ 221 h 1511"/>
                <a:gd name="T66" fmla="*/ 2210 w 3293"/>
                <a:gd name="T67" fmla="*/ 240 h 1511"/>
                <a:gd name="T68" fmla="*/ 2274 w 3293"/>
                <a:gd name="T69" fmla="*/ 266 h 1511"/>
                <a:gd name="T70" fmla="*/ 2339 w 3293"/>
                <a:gd name="T71" fmla="*/ 286 h 1511"/>
                <a:gd name="T72" fmla="*/ 2405 w 3293"/>
                <a:gd name="T73" fmla="*/ 312 h 1511"/>
                <a:gd name="T74" fmla="*/ 2470 w 3293"/>
                <a:gd name="T75" fmla="*/ 337 h 1511"/>
                <a:gd name="T76" fmla="*/ 2535 w 3293"/>
                <a:gd name="T77" fmla="*/ 357 h 1511"/>
                <a:gd name="T78" fmla="*/ 2601 w 3293"/>
                <a:gd name="T79" fmla="*/ 377 h 1511"/>
                <a:gd name="T80" fmla="*/ 2666 w 3293"/>
                <a:gd name="T81" fmla="*/ 403 h 1511"/>
                <a:gd name="T82" fmla="*/ 2731 w 3293"/>
                <a:gd name="T83" fmla="*/ 423 h 1511"/>
                <a:gd name="T84" fmla="*/ 2803 w 3293"/>
                <a:gd name="T85" fmla="*/ 441 h 1511"/>
                <a:gd name="T86" fmla="*/ 2867 w 3293"/>
                <a:gd name="T87" fmla="*/ 468 h 1511"/>
                <a:gd name="T88" fmla="*/ 2933 w 3293"/>
                <a:gd name="T89" fmla="*/ 488 h 1511"/>
                <a:gd name="T90" fmla="*/ 2998 w 3293"/>
                <a:gd name="T91" fmla="*/ 507 h 1511"/>
                <a:gd name="T92" fmla="*/ 3063 w 3293"/>
                <a:gd name="T93" fmla="*/ 527 h 1511"/>
                <a:gd name="T94" fmla="*/ 3129 w 3293"/>
                <a:gd name="T95" fmla="*/ 546 h 1511"/>
                <a:gd name="T96" fmla="*/ 3194 w 3293"/>
                <a:gd name="T97" fmla="*/ 566 h 1511"/>
                <a:gd name="T98" fmla="*/ 3259 w 3293"/>
                <a:gd name="T99" fmla="*/ 585 h 151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293"/>
                <a:gd name="T151" fmla="*/ 0 h 1511"/>
                <a:gd name="T152" fmla="*/ 3293 w 3293"/>
                <a:gd name="T153" fmla="*/ 1511 h 151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293" h="1511">
                  <a:moveTo>
                    <a:pt x="0" y="1510"/>
                  </a:moveTo>
                  <a:lnTo>
                    <a:pt x="32" y="1510"/>
                  </a:lnTo>
                  <a:lnTo>
                    <a:pt x="64" y="1510"/>
                  </a:lnTo>
                  <a:lnTo>
                    <a:pt x="97" y="1510"/>
                  </a:lnTo>
                  <a:lnTo>
                    <a:pt x="130" y="1510"/>
                  </a:lnTo>
                  <a:lnTo>
                    <a:pt x="162" y="1510"/>
                  </a:lnTo>
                  <a:lnTo>
                    <a:pt x="195" y="1510"/>
                  </a:lnTo>
                  <a:lnTo>
                    <a:pt x="228" y="1510"/>
                  </a:lnTo>
                  <a:lnTo>
                    <a:pt x="260" y="1510"/>
                  </a:lnTo>
                  <a:lnTo>
                    <a:pt x="293" y="1510"/>
                  </a:lnTo>
                  <a:lnTo>
                    <a:pt x="326" y="1496"/>
                  </a:lnTo>
                  <a:lnTo>
                    <a:pt x="358" y="1470"/>
                  </a:lnTo>
                  <a:lnTo>
                    <a:pt x="391" y="1431"/>
                  </a:lnTo>
                  <a:lnTo>
                    <a:pt x="424" y="1379"/>
                  </a:lnTo>
                  <a:lnTo>
                    <a:pt x="456" y="1327"/>
                  </a:lnTo>
                  <a:lnTo>
                    <a:pt x="488" y="1262"/>
                  </a:lnTo>
                  <a:lnTo>
                    <a:pt x="521" y="1184"/>
                  </a:lnTo>
                  <a:lnTo>
                    <a:pt x="560" y="1106"/>
                  </a:lnTo>
                  <a:lnTo>
                    <a:pt x="592" y="1021"/>
                  </a:lnTo>
                  <a:lnTo>
                    <a:pt x="625" y="930"/>
                  </a:lnTo>
                  <a:lnTo>
                    <a:pt x="658" y="833"/>
                  </a:lnTo>
                  <a:lnTo>
                    <a:pt x="690" y="728"/>
                  </a:lnTo>
                  <a:lnTo>
                    <a:pt x="723" y="624"/>
                  </a:lnTo>
                  <a:lnTo>
                    <a:pt x="756" y="533"/>
                  </a:lnTo>
                  <a:lnTo>
                    <a:pt x="788" y="455"/>
                  </a:lnTo>
                  <a:lnTo>
                    <a:pt x="821" y="384"/>
                  </a:lnTo>
                  <a:lnTo>
                    <a:pt x="854" y="318"/>
                  </a:lnTo>
                  <a:lnTo>
                    <a:pt x="886" y="266"/>
                  </a:lnTo>
                  <a:lnTo>
                    <a:pt x="919" y="214"/>
                  </a:lnTo>
                  <a:lnTo>
                    <a:pt x="952" y="175"/>
                  </a:lnTo>
                  <a:lnTo>
                    <a:pt x="984" y="143"/>
                  </a:lnTo>
                  <a:lnTo>
                    <a:pt x="1017" y="110"/>
                  </a:lnTo>
                  <a:lnTo>
                    <a:pt x="1049" y="84"/>
                  </a:lnTo>
                  <a:lnTo>
                    <a:pt x="1081" y="64"/>
                  </a:lnTo>
                  <a:lnTo>
                    <a:pt x="1121" y="45"/>
                  </a:lnTo>
                  <a:lnTo>
                    <a:pt x="1153" y="32"/>
                  </a:lnTo>
                  <a:lnTo>
                    <a:pt x="1186" y="25"/>
                  </a:lnTo>
                  <a:lnTo>
                    <a:pt x="1218" y="12"/>
                  </a:lnTo>
                  <a:lnTo>
                    <a:pt x="1251" y="6"/>
                  </a:lnTo>
                  <a:lnTo>
                    <a:pt x="1284" y="6"/>
                  </a:lnTo>
                  <a:lnTo>
                    <a:pt x="1316" y="6"/>
                  </a:lnTo>
                  <a:lnTo>
                    <a:pt x="1349" y="0"/>
                  </a:lnTo>
                  <a:lnTo>
                    <a:pt x="1382" y="6"/>
                  </a:lnTo>
                  <a:lnTo>
                    <a:pt x="1414" y="6"/>
                  </a:lnTo>
                  <a:lnTo>
                    <a:pt x="1447" y="12"/>
                  </a:lnTo>
                  <a:lnTo>
                    <a:pt x="1480" y="19"/>
                  </a:lnTo>
                  <a:lnTo>
                    <a:pt x="1512" y="19"/>
                  </a:lnTo>
                  <a:lnTo>
                    <a:pt x="1545" y="25"/>
                  </a:lnTo>
                  <a:lnTo>
                    <a:pt x="1577" y="39"/>
                  </a:lnTo>
                  <a:lnTo>
                    <a:pt x="1609" y="45"/>
                  </a:lnTo>
                  <a:lnTo>
                    <a:pt x="1649" y="51"/>
                  </a:lnTo>
                  <a:lnTo>
                    <a:pt x="1682" y="64"/>
                  </a:lnTo>
                  <a:lnTo>
                    <a:pt x="1714" y="71"/>
                  </a:lnTo>
                  <a:lnTo>
                    <a:pt x="1746" y="84"/>
                  </a:lnTo>
                  <a:lnTo>
                    <a:pt x="1779" y="90"/>
                  </a:lnTo>
                  <a:lnTo>
                    <a:pt x="1812" y="104"/>
                  </a:lnTo>
                  <a:lnTo>
                    <a:pt x="1844" y="117"/>
                  </a:lnTo>
                  <a:lnTo>
                    <a:pt x="1877" y="123"/>
                  </a:lnTo>
                  <a:lnTo>
                    <a:pt x="1910" y="136"/>
                  </a:lnTo>
                  <a:lnTo>
                    <a:pt x="1942" y="149"/>
                  </a:lnTo>
                  <a:lnTo>
                    <a:pt x="1975" y="162"/>
                  </a:lnTo>
                  <a:lnTo>
                    <a:pt x="2007" y="168"/>
                  </a:lnTo>
                  <a:lnTo>
                    <a:pt x="2040" y="182"/>
                  </a:lnTo>
                  <a:lnTo>
                    <a:pt x="2073" y="194"/>
                  </a:lnTo>
                  <a:lnTo>
                    <a:pt x="2105" y="208"/>
                  </a:lnTo>
                  <a:lnTo>
                    <a:pt x="2138" y="221"/>
                  </a:lnTo>
                  <a:lnTo>
                    <a:pt x="2170" y="227"/>
                  </a:lnTo>
                  <a:lnTo>
                    <a:pt x="2210" y="240"/>
                  </a:lnTo>
                  <a:lnTo>
                    <a:pt x="2242" y="253"/>
                  </a:lnTo>
                  <a:lnTo>
                    <a:pt x="2274" y="266"/>
                  </a:lnTo>
                  <a:lnTo>
                    <a:pt x="2307" y="280"/>
                  </a:lnTo>
                  <a:lnTo>
                    <a:pt x="2339" y="286"/>
                  </a:lnTo>
                  <a:lnTo>
                    <a:pt x="2372" y="298"/>
                  </a:lnTo>
                  <a:lnTo>
                    <a:pt x="2405" y="312"/>
                  </a:lnTo>
                  <a:lnTo>
                    <a:pt x="2437" y="325"/>
                  </a:lnTo>
                  <a:lnTo>
                    <a:pt x="2470" y="337"/>
                  </a:lnTo>
                  <a:lnTo>
                    <a:pt x="2503" y="345"/>
                  </a:lnTo>
                  <a:lnTo>
                    <a:pt x="2535" y="357"/>
                  </a:lnTo>
                  <a:lnTo>
                    <a:pt x="2568" y="370"/>
                  </a:lnTo>
                  <a:lnTo>
                    <a:pt x="2601" y="377"/>
                  </a:lnTo>
                  <a:lnTo>
                    <a:pt x="2633" y="390"/>
                  </a:lnTo>
                  <a:lnTo>
                    <a:pt x="2666" y="403"/>
                  </a:lnTo>
                  <a:lnTo>
                    <a:pt x="2699" y="416"/>
                  </a:lnTo>
                  <a:lnTo>
                    <a:pt x="2731" y="423"/>
                  </a:lnTo>
                  <a:lnTo>
                    <a:pt x="2770" y="435"/>
                  </a:lnTo>
                  <a:lnTo>
                    <a:pt x="2803" y="441"/>
                  </a:lnTo>
                  <a:lnTo>
                    <a:pt x="2835" y="455"/>
                  </a:lnTo>
                  <a:lnTo>
                    <a:pt x="2867" y="468"/>
                  </a:lnTo>
                  <a:lnTo>
                    <a:pt x="2900" y="474"/>
                  </a:lnTo>
                  <a:lnTo>
                    <a:pt x="2933" y="488"/>
                  </a:lnTo>
                  <a:lnTo>
                    <a:pt x="2965" y="494"/>
                  </a:lnTo>
                  <a:lnTo>
                    <a:pt x="2998" y="507"/>
                  </a:lnTo>
                  <a:lnTo>
                    <a:pt x="3031" y="514"/>
                  </a:lnTo>
                  <a:lnTo>
                    <a:pt x="3063" y="527"/>
                  </a:lnTo>
                  <a:lnTo>
                    <a:pt x="3096" y="533"/>
                  </a:lnTo>
                  <a:lnTo>
                    <a:pt x="3129" y="546"/>
                  </a:lnTo>
                  <a:lnTo>
                    <a:pt x="3161" y="553"/>
                  </a:lnTo>
                  <a:lnTo>
                    <a:pt x="3194" y="566"/>
                  </a:lnTo>
                  <a:lnTo>
                    <a:pt x="3227" y="572"/>
                  </a:lnTo>
                  <a:lnTo>
                    <a:pt x="3259" y="585"/>
                  </a:lnTo>
                  <a:lnTo>
                    <a:pt x="3292" y="592"/>
                  </a:lnTo>
                </a:path>
              </a:pathLst>
            </a:custGeom>
            <a:noFill/>
            <a:ln w="12700" cap="rnd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33" name="Freeform 123">
              <a:extLst>
                <a:ext uri="{FF2B5EF4-FFF2-40B4-BE49-F238E27FC236}">
                  <a16:creationId xmlns:a16="http://schemas.microsoft.com/office/drawing/2014/main" id="{E505C9E6-6D95-4AB2-A5A2-F3C351F1C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" y="1433"/>
              <a:ext cx="3293" cy="1"/>
            </a:xfrm>
            <a:custGeom>
              <a:avLst/>
              <a:gdLst>
                <a:gd name="T0" fmla="*/ 32 w 3293"/>
                <a:gd name="T1" fmla="*/ 0 h 1"/>
                <a:gd name="T2" fmla="*/ 97 w 3293"/>
                <a:gd name="T3" fmla="*/ 0 h 1"/>
                <a:gd name="T4" fmla="*/ 162 w 3293"/>
                <a:gd name="T5" fmla="*/ 0 h 1"/>
                <a:gd name="T6" fmla="*/ 228 w 3293"/>
                <a:gd name="T7" fmla="*/ 0 h 1"/>
                <a:gd name="T8" fmla="*/ 293 w 3293"/>
                <a:gd name="T9" fmla="*/ 0 h 1"/>
                <a:gd name="T10" fmla="*/ 358 w 3293"/>
                <a:gd name="T11" fmla="*/ 0 h 1"/>
                <a:gd name="T12" fmla="*/ 424 w 3293"/>
                <a:gd name="T13" fmla="*/ 0 h 1"/>
                <a:gd name="T14" fmla="*/ 488 w 3293"/>
                <a:gd name="T15" fmla="*/ 0 h 1"/>
                <a:gd name="T16" fmla="*/ 560 w 3293"/>
                <a:gd name="T17" fmla="*/ 0 h 1"/>
                <a:gd name="T18" fmla="*/ 625 w 3293"/>
                <a:gd name="T19" fmla="*/ 0 h 1"/>
                <a:gd name="T20" fmla="*/ 690 w 3293"/>
                <a:gd name="T21" fmla="*/ 0 h 1"/>
                <a:gd name="T22" fmla="*/ 756 w 3293"/>
                <a:gd name="T23" fmla="*/ 0 h 1"/>
                <a:gd name="T24" fmla="*/ 821 w 3293"/>
                <a:gd name="T25" fmla="*/ 0 h 1"/>
                <a:gd name="T26" fmla="*/ 886 w 3293"/>
                <a:gd name="T27" fmla="*/ 0 h 1"/>
                <a:gd name="T28" fmla="*/ 952 w 3293"/>
                <a:gd name="T29" fmla="*/ 0 h 1"/>
                <a:gd name="T30" fmla="*/ 1017 w 3293"/>
                <a:gd name="T31" fmla="*/ 0 h 1"/>
                <a:gd name="T32" fmla="*/ 1081 w 3293"/>
                <a:gd name="T33" fmla="*/ 0 h 1"/>
                <a:gd name="T34" fmla="*/ 1153 w 3293"/>
                <a:gd name="T35" fmla="*/ 0 h 1"/>
                <a:gd name="T36" fmla="*/ 1218 w 3293"/>
                <a:gd name="T37" fmla="*/ 0 h 1"/>
                <a:gd name="T38" fmla="*/ 1284 w 3293"/>
                <a:gd name="T39" fmla="*/ 0 h 1"/>
                <a:gd name="T40" fmla="*/ 1349 w 3293"/>
                <a:gd name="T41" fmla="*/ 0 h 1"/>
                <a:gd name="T42" fmla="*/ 1414 w 3293"/>
                <a:gd name="T43" fmla="*/ 0 h 1"/>
                <a:gd name="T44" fmla="*/ 1480 w 3293"/>
                <a:gd name="T45" fmla="*/ 0 h 1"/>
                <a:gd name="T46" fmla="*/ 1545 w 3293"/>
                <a:gd name="T47" fmla="*/ 0 h 1"/>
                <a:gd name="T48" fmla="*/ 1609 w 3293"/>
                <a:gd name="T49" fmla="*/ 0 h 1"/>
                <a:gd name="T50" fmla="*/ 1682 w 3293"/>
                <a:gd name="T51" fmla="*/ 0 h 1"/>
                <a:gd name="T52" fmla="*/ 1746 w 3293"/>
                <a:gd name="T53" fmla="*/ 0 h 1"/>
                <a:gd name="T54" fmla="*/ 1812 w 3293"/>
                <a:gd name="T55" fmla="*/ 0 h 1"/>
                <a:gd name="T56" fmla="*/ 1877 w 3293"/>
                <a:gd name="T57" fmla="*/ 0 h 1"/>
                <a:gd name="T58" fmla="*/ 1942 w 3293"/>
                <a:gd name="T59" fmla="*/ 0 h 1"/>
                <a:gd name="T60" fmla="*/ 2007 w 3293"/>
                <a:gd name="T61" fmla="*/ 0 h 1"/>
                <a:gd name="T62" fmla="*/ 2073 w 3293"/>
                <a:gd name="T63" fmla="*/ 0 h 1"/>
                <a:gd name="T64" fmla="*/ 2138 w 3293"/>
                <a:gd name="T65" fmla="*/ 0 h 1"/>
                <a:gd name="T66" fmla="*/ 2210 w 3293"/>
                <a:gd name="T67" fmla="*/ 0 h 1"/>
                <a:gd name="T68" fmla="*/ 2274 w 3293"/>
                <a:gd name="T69" fmla="*/ 0 h 1"/>
                <a:gd name="T70" fmla="*/ 2339 w 3293"/>
                <a:gd name="T71" fmla="*/ 0 h 1"/>
                <a:gd name="T72" fmla="*/ 2405 w 3293"/>
                <a:gd name="T73" fmla="*/ 0 h 1"/>
                <a:gd name="T74" fmla="*/ 2470 w 3293"/>
                <a:gd name="T75" fmla="*/ 0 h 1"/>
                <a:gd name="T76" fmla="*/ 2535 w 3293"/>
                <a:gd name="T77" fmla="*/ 0 h 1"/>
                <a:gd name="T78" fmla="*/ 2601 w 3293"/>
                <a:gd name="T79" fmla="*/ 0 h 1"/>
                <a:gd name="T80" fmla="*/ 2666 w 3293"/>
                <a:gd name="T81" fmla="*/ 0 h 1"/>
                <a:gd name="T82" fmla="*/ 2731 w 3293"/>
                <a:gd name="T83" fmla="*/ 0 h 1"/>
                <a:gd name="T84" fmla="*/ 2803 w 3293"/>
                <a:gd name="T85" fmla="*/ 0 h 1"/>
                <a:gd name="T86" fmla="*/ 2867 w 3293"/>
                <a:gd name="T87" fmla="*/ 0 h 1"/>
                <a:gd name="T88" fmla="*/ 2933 w 3293"/>
                <a:gd name="T89" fmla="*/ 0 h 1"/>
                <a:gd name="T90" fmla="*/ 2998 w 3293"/>
                <a:gd name="T91" fmla="*/ 0 h 1"/>
                <a:gd name="T92" fmla="*/ 3063 w 3293"/>
                <a:gd name="T93" fmla="*/ 0 h 1"/>
                <a:gd name="T94" fmla="*/ 3129 w 3293"/>
                <a:gd name="T95" fmla="*/ 0 h 1"/>
                <a:gd name="T96" fmla="*/ 3194 w 3293"/>
                <a:gd name="T97" fmla="*/ 0 h 1"/>
                <a:gd name="T98" fmla="*/ 3259 w 3293"/>
                <a:gd name="T99" fmla="*/ 0 h 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293"/>
                <a:gd name="T151" fmla="*/ 0 h 1"/>
                <a:gd name="T152" fmla="*/ 3293 w 3293"/>
                <a:gd name="T153" fmla="*/ 1 h 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293" h="1">
                  <a:moveTo>
                    <a:pt x="0" y="0"/>
                  </a:moveTo>
                  <a:lnTo>
                    <a:pt x="32" y="0"/>
                  </a:lnTo>
                  <a:lnTo>
                    <a:pt x="64" y="0"/>
                  </a:lnTo>
                  <a:lnTo>
                    <a:pt x="97" y="0"/>
                  </a:lnTo>
                  <a:lnTo>
                    <a:pt x="130" y="0"/>
                  </a:lnTo>
                  <a:lnTo>
                    <a:pt x="162" y="0"/>
                  </a:lnTo>
                  <a:lnTo>
                    <a:pt x="195" y="0"/>
                  </a:lnTo>
                  <a:lnTo>
                    <a:pt x="228" y="0"/>
                  </a:lnTo>
                  <a:lnTo>
                    <a:pt x="260" y="0"/>
                  </a:lnTo>
                  <a:lnTo>
                    <a:pt x="293" y="0"/>
                  </a:lnTo>
                  <a:lnTo>
                    <a:pt x="326" y="0"/>
                  </a:lnTo>
                  <a:lnTo>
                    <a:pt x="358" y="0"/>
                  </a:lnTo>
                  <a:lnTo>
                    <a:pt x="391" y="0"/>
                  </a:lnTo>
                  <a:lnTo>
                    <a:pt x="424" y="0"/>
                  </a:lnTo>
                  <a:lnTo>
                    <a:pt x="456" y="0"/>
                  </a:lnTo>
                  <a:lnTo>
                    <a:pt x="488" y="0"/>
                  </a:lnTo>
                  <a:lnTo>
                    <a:pt x="521" y="0"/>
                  </a:lnTo>
                  <a:lnTo>
                    <a:pt x="560" y="0"/>
                  </a:lnTo>
                  <a:lnTo>
                    <a:pt x="592" y="0"/>
                  </a:lnTo>
                  <a:lnTo>
                    <a:pt x="625" y="0"/>
                  </a:lnTo>
                  <a:lnTo>
                    <a:pt x="658" y="0"/>
                  </a:lnTo>
                  <a:lnTo>
                    <a:pt x="690" y="0"/>
                  </a:lnTo>
                  <a:lnTo>
                    <a:pt x="723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21" y="0"/>
                  </a:lnTo>
                  <a:lnTo>
                    <a:pt x="854" y="0"/>
                  </a:lnTo>
                  <a:lnTo>
                    <a:pt x="886" y="0"/>
                  </a:lnTo>
                  <a:lnTo>
                    <a:pt x="919" y="0"/>
                  </a:lnTo>
                  <a:lnTo>
                    <a:pt x="952" y="0"/>
                  </a:lnTo>
                  <a:lnTo>
                    <a:pt x="984" y="0"/>
                  </a:lnTo>
                  <a:lnTo>
                    <a:pt x="1017" y="0"/>
                  </a:lnTo>
                  <a:lnTo>
                    <a:pt x="1049" y="0"/>
                  </a:lnTo>
                  <a:lnTo>
                    <a:pt x="1081" y="0"/>
                  </a:lnTo>
                  <a:lnTo>
                    <a:pt x="1121" y="0"/>
                  </a:lnTo>
                  <a:lnTo>
                    <a:pt x="1153" y="0"/>
                  </a:lnTo>
                  <a:lnTo>
                    <a:pt x="1186" y="0"/>
                  </a:lnTo>
                  <a:lnTo>
                    <a:pt x="1218" y="0"/>
                  </a:lnTo>
                  <a:lnTo>
                    <a:pt x="1251" y="0"/>
                  </a:lnTo>
                  <a:lnTo>
                    <a:pt x="1284" y="0"/>
                  </a:lnTo>
                  <a:lnTo>
                    <a:pt x="1316" y="0"/>
                  </a:lnTo>
                  <a:lnTo>
                    <a:pt x="1349" y="0"/>
                  </a:lnTo>
                  <a:lnTo>
                    <a:pt x="1382" y="0"/>
                  </a:lnTo>
                  <a:lnTo>
                    <a:pt x="1414" y="0"/>
                  </a:lnTo>
                  <a:lnTo>
                    <a:pt x="1447" y="0"/>
                  </a:lnTo>
                  <a:lnTo>
                    <a:pt x="1480" y="0"/>
                  </a:lnTo>
                  <a:lnTo>
                    <a:pt x="1512" y="0"/>
                  </a:lnTo>
                  <a:lnTo>
                    <a:pt x="1545" y="0"/>
                  </a:lnTo>
                  <a:lnTo>
                    <a:pt x="1577" y="0"/>
                  </a:lnTo>
                  <a:lnTo>
                    <a:pt x="1609" y="0"/>
                  </a:lnTo>
                  <a:lnTo>
                    <a:pt x="1649" y="0"/>
                  </a:lnTo>
                  <a:lnTo>
                    <a:pt x="1682" y="0"/>
                  </a:lnTo>
                  <a:lnTo>
                    <a:pt x="1714" y="0"/>
                  </a:lnTo>
                  <a:lnTo>
                    <a:pt x="1746" y="0"/>
                  </a:lnTo>
                  <a:lnTo>
                    <a:pt x="1779" y="0"/>
                  </a:lnTo>
                  <a:lnTo>
                    <a:pt x="1812" y="0"/>
                  </a:lnTo>
                  <a:lnTo>
                    <a:pt x="1844" y="0"/>
                  </a:lnTo>
                  <a:lnTo>
                    <a:pt x="1877" y="0"/>
                  </a:lnTo>
                  <a:lnTo>
                    <a:pt x="1910" y="0"/>
                  </a:lnTo>
                  <a:lnTo>
                    <a:pt x="1942" y="0"/>
                  </a:lnTo>
                  <a:lnTo>
                    <a:pt x="1975" y="0"/>
                  </a:lnTo>
                  <a:lnTo>
                    <a:pt x="2007" y="0"/>
                  </a:lnTo>
                  <a:lnTo>
                    <a:pt x="2040" y="0"/>
                  </a:lnTo>
                  <a:lnTo>
                    <a:pt x="2073" y="0"/>
                  </a:lnTo>
                  <a:lnTo>
                    <a:pt x="2105" y="0"/>
                  </a:lnTo>
                  <a:lnTo>
                    <a:pt x="2138" y="0"/>
                  </a:lnTo>
                  <a:lnTo>
                    <a:pt x="2170" y="0"/>
                  </a:lnTo>
                  <a:lnTo>
                    <a:pt x="2210" y="0"/>
                  </a:lnTo>
                  <a:lnTo>
                    <a:pt x="2242" y="0"/>
                  </a:lnTo>
                  <a:lnTo>
                    <a:pt x="2274" y="0"/>
                  </a:lnTo>
                  <a:lnTo>
                    <a:pt x="2307" y="0"/>
                  </a:lnTo>
                  <a:lnTo>
                    <a:pt x="2339" y="0"/>
                  </a:lnTo>
                  <a:lnTo>
                    <a:pt x="2372" y="0"/>
                  </a:lnTo>
                  <a:lnTo>
                    <a:pt x="2405" y="0"/>
                  </a:lnTo>
                  <a:lnTo>
                    <a:pt x="2437" y="0"/>
                  </a:lnTo>
                  <a:lnTo>
                    <a:pt x="2470" y="0"/>
                  </a:lnTo>
                  <a:lnTo>
                    <a:pt x="2503" y="0"/>
                  </a:lnTo>
                  <a:lnTo>
                    <a:pt x="2535" y="0"/>
                  </a:lnTo>
                  <a:lnTo>
                    <a:pt x="2568" y="0"/>
                  </a:lnTo>
                  <a:lnTo>
                    <a:pt x="2601" y="0"/>
                  </a:lnTo>
                  <a:lnTo>
                    <a:pt x="2633" y="0"/>
                  </a:lnTo>
                  <a:lnTo>
                    <a:pt x="2666" y="0"/>
                  </a:lnTo>
                  <a:lnTo>
                    <a:pt x="2699" y="0"/>
                  </a:lnTo>
                  <a:lnTo>
                    <a:pt x="2731" y="0"/>
                  </a:lnTo>
                  <a:lnTo>
                    <a:pt x="2770" y="0"/>
                  </a:lnTo>
                  <a:lnTo>
                    <a:pt x="2803" y="0"/>
                  </a:lnTo>
                  <a:lnTo>
                    <a:pt x="2835" y="0"/>
                  </a:lnTo>
                  <a:lnTo>
                    <a:pt x="2867" y="0"/>
                  </a:lnTo>
                  <a:lnTo>
                    <a:pt x="2900" y="0"/>
                  </a:lnTo>
                  <a:lnTo>
                    <a:pt x="2933" y="0"/>
                  </a:lnTo>
                  <a:lnTo>
                    <a:pt x="2965" y="0"/>
                  </a:lnTo>
                  <a:lnTo>
                    <a:pt x="2998" y="0"/>
                  </a:lnTo>
                  <a:lnTo>
                    <a:pt x="3031" y="0"/>
                  </a:lnTo>
                  <a:lnTo>
                    <a:pt x="3063" y="0"/>
                  </a:lnTo>
                  <a:lnTo>
                    <a:pt x="3096" y="0"/>
                  </a:lnTo>
                  <a:lnTo>
                    <a:pt x="3129" y="0"/>
                  </a:lnTo>
                  <a:lnTo>
                    <a:pt x="3161" y="0"/>
                  </a:lnTo>
                  <a:lnTo>
                    <a:pt x="3194" y="0"/>
                  </a:lnTo>
                  <a:lnTo>
                    <a:pt x="3227" y="0"/>
                  </a:lnTo>
                  <a:lnTo>
                    <a:pt x="3259" y="0"/>
                  </a:lnTo>
                  <a:lnTo>
                    <a:pt x="3292" y="0"/>
                  </a:lnTo>
                </a:path>
              </a:pathLst>
            </a:custGeom>
            <a:noFill/>
            <a:ln w="12700" cap="rnd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34" name="Freeform 124">
              <a:extLst>
                <a:ext uri="{FF2B5EF4-FFF2-40B4-BE49-F238E27FC236}">
                  <a16:creationId xmlns:a16="http://schemas.microsoft.com/office/drawing/2014/main" id="{ADFC16D5-4F8B-44A5-AC6C-0A7C6A063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" y="2279"/>
              <a:ext cx="3293" cy="1"/>
            </a:xfrm>
            <a:custGeom>
              <a:avLst/>
              <a:gdLst>
                <a:gd name="T0" fmla="*/ 32 w 3293"/>
                <a:gd name="T1" fmla="*/ 0 h 1"/>
                <a:gd name="T2" fmla="*/ 97 w 3293"/>
                <a:gd name="T3" fmla="*/ 0 h 1"/>
                <a:gd name="T4" fmla="*/ 162 w 3293"/>
                <a:gd name="T5" fmla="*/ 0 h 1"/>
                <a:gd name="T6" fmla="*/ 228 w 3293"/>
                <a:gd name="T7" fmla="*/ 0 h 1"/>
                <a:gd name="T8" fmla="*/ 293 w 3293"/>
                <a:gd name="T9" fmla="*/ 0 h 1"/>
                <a:gd name="T10" fmla="*/ 358 w 3293"/>
                <a:gd name="T11" fmla="*/ 0 h 1"/>
                <a:gd name="T12" fmla="*/ 424 w 3293"/>
                <a:gd name="T13" fmla="*/ 0 h 1"/>
                <a:gd name="T14" fmla="*/ 488 w 3293"/>
                <a:gd name="T15" fmla="*/ 0 h 1"/>
                <a:gd name="T16" fmla="*/ 560 w 3293"/>
                <a:gd name="T17" fmla="*/ 0 h 1"/>
                <a:gd name="T18" fmla="*/ 625 w 3293"/>
                <a:gd name="T19" fmla="*/ 0 h 1"/>
                <a:gd name="T20" fmla="*/ 690 w 3293"/>
                <a:gd name="T21" fmla="*/ 0 h 1"/>
                <a:gd name="T22" fmla="*/ 756 w 3293"/>
                <a:gd name="T23" fmla="*/ 0 h 1"/>
                <a:gd name="T24" fmla="*/ 821 w 3293"/>
                <a:gd name="T25" fmla="*/ 0 h 1"/>
                <a:gd name="T26" fmla="*/ 886 w 3293"/>
                <a:gd name="T27" fmla="*/ 0 h 1"/>
                <a:gd name="T28" fmla="*/ 952 w 3293"/>
                <a:gd name="T29" fmla="*/ 0 h 1"/>
                <a:gd name="T30" fmla="*/ 1017 w 3293"/>
                <a:gd name="T31" fmla="*/ 0 h 1"/>
                <a:gd name="T32" fmla="*/ 1081 w 3293"/>
                <a:gd name="T33" fmla="*/ 0 h 1"/>
                <a:gd name="T34" fmla="*/ 1153 w 3293"/>
                <a:gd name="T35" fmla="*/ 0 h 1"/>
                <a:gd name="T36" fmla="*/ 1218 w 3293"/>
                <a:gd name="T37" fmla="*/ 0 h 1"/>
                <a:gd name="T38" fmla="*/ 1284 w 3293"/>
                <a:gd name="T39" fmla="*/ 0 h 1"/>
                <a:gd name="T40" fmla="*/ 1349 w 3293"/>
                <a:gd name="T41" fmla="*/ 0 h 1"/>
                <a:gd name="T42" fmla="*/ 1414 w 3293"/>
                <a:gd name="T43" fmla="*/ 0 h 1"/>
                <a:gd name="T44" fmla="*/ 1480 w 3293"/>
                <a:gd name="T45" fmla="*/ 0 h 1"/>
                <a:gd name="T46" fmla="*/ 1545 w 3293"/>
                <a:gd name="T47" fmla="*/ 0 h 1"/>
                <a:gd name="T48" fmla="*/ 1609 w 3293"/>
                <a:gd name="T49" fmla="*/ 0 h 1"/>
                <a:gd name="T50" fmla="*/ 1682 w 3293"/>
                <a:gd name="T51" fmla="*/ 0 h 1"/>
                <a:gd name="T52" fmla="*/ 1746 w 3293"/>
                <a:gd name="T53" fmla="*/ 0 h 1"/>
                <a:gd name="T54" fmla="*/ 1812 w 3293"/>
                <a:gd name="T55" fmla="*/ 0 h 1"/>
                <a:gd name="T56" fmla="*/ 1877 w 3293"/>
                <a:gd name="T57" fmla="*/ 0 h 1"/>
                <a:gd name="T58" fmla="*/ 1942 w 3293"/>
                <a:gd name="T59" fmla="*/ 0 h 1"/>
                <a:gd name="T60" fmla="*/ 2007 w 3293"/>
                <a:gd name="T61" fmla="*/ 0 h 1"/>
                <a:gd name="T62" fmla="*/ 2073 w 3293"/>
                <a:gd name="T63" fmla="*/ 0 h 1"/>
                <a:gd name="T64" fmla="*/ 2138 w 3293"/>
                <a:gd name="T65" fmla="*/ 0 h 1"/>
                <a:gd name="T66" fmla="*/ 2210 w 3293"/>
                <a:gd name="T67" fmla="*/ 0 h 1"/>
                <a:gd name="T68" fmla="*/ 2274 w 3293"/>
                <a:gd name="T69" fmla="*/ 0 h 1"/>
                <a:gd name="T70" fmla="*/ 2339 w 3293"/>
                <a:gd name="T71" fmla="*/ 0 h 1"/>
                <a:gd name="T72" fmla="*/ 2405 w 3293"/>
                <a:gd name="T73" fmla="*/ 0 h 1"/>
                <a:gd name="T74" fmla="*/ 2470 w 3293"/>
                <a:gd name="T75" fmla="*/ 0 h 1"/>
                <a:gd name="T76" fmla="*/ 2535 w 3293"/>
                <a:gd name="T77" fmla="*/ 0 h 1"/>
                <a:gd name="T78" fmla="*/ 2601 w 3293"/>
                <a:gd name="T79" fmla="*/ 0 h 1"/>
                <a:gd name="T80" fmla="*/ 2666 w 3293"/>
                <a:gd name="T81" fmla="*/ 0 h 1"/>
                <a:gd name="T82" fmla="*/ 2731 w 3293"/>
                <a:gd name="T83" fmla="*/ 0 h 1"/>
                <a:gd name="T84" fmla="*/ 2803 w 3293"/>
                <a:gd name="T85" fmla="*/ 0 h 1"/>
                <a:gd name="T86" fmla="*/ 2867 w 3293"/>
                <a:gd name="T87" fmla="*/ 0 h 1"/>
                <a:gd name="T88" fmla="*/ 2933 w 3293"/>
                <a:gd name="T89" fmla="*/ 0 h 1"/>
                <a:gd name="T90" fmla="*/ 2998 w 3293"/>
                <a:gd name="T91" fmla="*/ 0 h 1"/>
                <a:gd name="T92" fmla="*/ 3063 w 3293"/>
                <a:gd name="T93" fmla="*/ 0 h 1"/>
                <a:gd name="T94" fmla="*/ 3129 w 3293"/>
                <a:gd name="T95" fmla="*/ 0 h 1"/>
                <a:gd name="T96" fmla="*/ 3194 w 3293"/>
                <a:gd name="T97" fmla="*/ 0 h 1"/>
                <a:gd name="T98" fmla="*/ 3259 w 3293"/>
                <a:gd name="T99" fmla="*/ 0 h 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293"/>
                <a:gd name="T151" fmla="*/ 0 h 1"/>
                <a:gd name="T152" fmla="*/ 3293 w 3293"/>
                <a:gd name="T153" fmla="*/ 1 h 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293" h="1">
                  <a:moveTo>
                    <a:pt x="0" y="0"/>
                  </a:moveTo>
                  <a:lnTo>
                    <a:pt x="32" y="0"/>
                  </a:lnTo>
                  <a:lnTo>
                    <a:pt x="64" y="0"/>
                  </a:lnTo>
                  <a:lnTo>
                    <a:pt x="97" y="0"/>
                  </a:lnTo>
                  <a:lnTo>
                    <a:pt x="130" y="0"/>
                  </a:lnTo>
                  <a:lnTo>
                    <a:pt x="162" y="0"/>
                  </a:lnTo>
                  <a:lnTo>
                    <a:pt x="195" y="0"/>
                  </a:lnTo>
                  <a:lnTo>
                    <a:pt x="228" y="0"/>
                  </a:lnTo>
                  <a:lnTo>
                    <a:pt x="260" y="0"/>
                  </a:lnTo>
                  <a:lnTo>
                    <a:pt x="293" y="0"/>
                  </a:lnTo>
                  <a:lnTo>
                    <a:pt x="326" y="0"/>
                  </a:lnTo>
                  <a:lnTo>
                    <a:pt x="358" y="0"/>
                  </a:lnTo>
                  <a:lnTo>
                    <a:pt x="391" y="0"/>
                  </a:lnTo>
                  <a:lnTo>
                    <a:pt x="424" y="0"/>
                  </a:lnTo>
                  <a:lnTo>
                    <a:pt x="456" y="0"/>
                  </a:lnTo>
                  <a:lnTo>
                    <a:pt x="488" y="0"/>
                  </a:lnTo>
                  <a:lnTo>
                    <a:pt x="521" y="0"/>
                  </a:lnTo>
                  <a:lnTo>
                    <a:pt x="560" y="0"/>
                  </a:lnTo>
                  <a:lnTo>
                    <a:pt x="592" y="0"/>
                  </a:lnTo>
                  <a:lnTo>
                    <a:pt x="625" y="0"/>
                  </a:lnTo>
                  <a:lnTo>
                    <a:pt x="658" y="0"/>
                  </a:lnTo>
                  <a:lnTo>
                    <a:pt x="690" y="0"/>
                  </a:lnTo>
                  <a:lnTo>
                    <a:pt x="723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21" y="0"/>
                  </a:lnTo>
                  <a:lnTo>
                    <a:pt x="854" y="0"/>
                  </a:lnTo>
                  <a:lnTo>
                    <a:pt x="886" y="0"/>
                  </a:lnTo>
                  <a:lnTo>
                    <a:pt x="919" y="0"/>
                  </a:lnTo>
                  <a:lnTo>
                    <a:pt x="952" y="0"/>
                  </a:lnTo>
                  <a:lnTo>
                    <a:pt x="984" y="0"/>
                  </a:lnTo>
                  <a:lnTo>
                    <a:pt x="1017" y="0"/>
                  </a:lnTo>
                  <a:lnTo>
                    <a:pt x="1049" y="0"/>
                  </a:lnTo>
                  <a:lnTo>
                    <a:pt x="1081" y="0"/>
                  </a:lnTo>
                  <a:lnTo>
                    <a:pt x="1121" y="0"/>
                  </a:lnTo>
                  <a:lnTo>
                    <a:pt x="1153" y="0"/>
                  </a:lnTo>
                  <a:lnTo>
                    <a:pt x="1186" y="0"/>
                  </a:lnTo>
                  <a:lnTo>
                    <a:pt x="1218" y="0"/>
                  </a:lnTo>
                  <a:lnTo>
                    <a:pt x="1251" y="0"/>
                  </a:lnTo>
                  <a:lnTo>
                    <a:pt x="1284" y="0"/>
                  </a:lnTo>
                  <a:lnTo>
                    <a:pt x="1316" y="0"/>
                  </a:lnTo>
                  <a:lnTo>
                    <a:pt x="1349" y="0"/>
                  </a:lnTo>
                  <a:lnTo>
                    <a:pt x="1382" y="0"/>
                  </a:lnTo>
                  <a:lnTo>
                    <a:pt x="1414" y="0"/>
                  </a:lnTo>
                  <a:lnTo>
                    <a:pt x="1447" y="0"/>
                  </a:lnTo>
                  <a:lnTo>
                    <a:pt x="1480" y="0"/>
                  </a:lnTo>
                  <a:lnTo>
                    <a:pt x="1512" y="0"/>
                  </a:lnTo>
                  <a:lnTo>
                    <a:pt x="1545" y="0"/>
                  </a:lnTo>
                  <a:lnTo>
                    <a:pt x="1577" y="0"/>
                  </a:lnTo>
                  <a:lnTo>
                    <a:pt x="1609" y="0"/>
                  </a:lnTo>
                  <a:lnTo>
                    <a:pt x="1649" y="0"/>
                  </a:lnTo>
                  <a:lnTo>
                    <a:pt x="1682" y="0"/>
                  </a:lnTo>
                  <a:lnTo>
                    <a:pt x="1714" y="0"/>
                  </a:lnTo>
                  <a:lnTo>
                    <a:pt x="1746" y="0"/>
                  </a:lnTo>
                  <a:lnTo>
                    <a:pt x="1779" y="0"/>
                  </a:lnTo>
                  <a:lnTo>
                    <a:pt x="1812" y="0"/>
                  </a:lnTo>
                  <a:lnTo>
                    <a:pt x="1844" y="0"/>
                  </a:lnTo>
                  <a:lnTo>
                    <a:pt x="1877" y="0"/>
                  </a:lnTo>
                  <a:lnTo>
                    <a:pt x="1910" y="0"/>
                  </a:lnTo>
                  <a:lnTo>
                    <a:pt x="1942" y="0"/>
                  </a:lnTo>
                  <a:lnTo>
                    <a:pt x="1975" y="0"/>
                  </a:lnTo>
                  <a:lnTo>
                    <a:pt x="2007" y="0"/>
                  </a:lnTo>
                  <a:lnTo>
                    <a:pt x="2040" y="0"/>
                  </a:lnTo>
                  <a:lnTo>
                    <a:pt x="2073" y="0"/>
                  </a:lnTo>
                  <a:lnTo>
                    <a:pt x="2105" y="0"/>
                  </a:lnTo>
                  <a:lnTo>
                    <a:pt x="2138" y="0"/>
                  </a:lnTo>
                  <a:lnTo>
                    <a:pt x="2170" y="0"/>
                  </a:lnTo>
                  <a:lnTo>
                    <a:pt x="2210" y="0"/>
                  </a:lnTo>
                  <a:lnTo>
                    <a:pt x="2242" y="0"/>
                  </a:lnTo>
                  <a:lnTo>
                    <a:pt x="2274" y="0"/>
                  </a:lnTo>
                  <a:lnTo>
                    <a:pt x="2307" y="0"/>
                  </a:lnTo>
                  <a:lnTo>
                    <a:pt x="2339" y="0"/>
                  </a:lnTo>
                  <a:lnTo>
                    <a:pt x="2372" y="0"/>
                  </a:lnTo>
                  <a:lnTo>
                    <a:pt x="2405" y="0"/>
                  </a:lnTo>
                  <a:lnTo>
                    <a:pt x="2437" y="0"/>
                  </a:lnTo>
                  <a:lnTo>
                    <a:pt x="2470" y="0"/>
                  </a:lnTo>
                  <a:lnTo>
                    <a:pt x="2503" y="0"/>
                  </a:lnTo>
                  <a:lnTo>
                    <a:pt x="2535" y="0"/>
                  </a:lnTo>
                  <a:lnTo>
                    <a:pt x="2568" y="0"/>
                  </a:lnTo>
                  <a:lnTo>
                    <a:pt x="2601" y="0"/>
                  </a:lnTo>
                  <a:lnTo>
                    <a:pt x="2633" y="0"/>
                  </a:lnTo>
                  <a:lnTo>
                    <a:pt x="2666" y="0"/>
                  </a:lnTo>
                  <a:lnTo>
                    <a:pt x="2699" y="0"/>
                  </a:lnTo>
                  <a:lnTo>
                    <a:pt x="2731" y="0"/>
                  </a:lnTo>
                  <a:lnTo>
                    <a:pt x="2770" y="0"/>
                  </a:lnTo>
                  <a:lnTo>
                    <a:pt x="2803" y="0"/>
                  </a:lnTo>
                  <a:lnTo>
                    <a:pt x="2835" y="0"/>
                  </a:lnTo>
                  <a:lnTo>
                    <a:pt x="2867" y="0"/>
                  </a:lnTo>
                  <a:lnTo>
                    <a:pt x="2900" y="0"/>
                  </a:lnTo>
                  <a:lnTo>
                    <a:pt x="2933" y="0"/>
                  </a:lnTo>
                  <a:lnTo>
                    <a:pt x="2965" y="0"/>
                  </a:lnTo>
                  <a:lnTo>
                    <a:pt x="2998" y="0"/>
                  </a:lnTo>
                  <a:lnTo>
                    <a:pt x="3031" y="0"/>
                  </a:lnTo>
                  <a:lnTo>
                    <a:pt x="3063" y="0"/>
                  </a:lnTo>
                  <a:lnTo>
                    <a:pt x="3096" y="0"/>
                  </a:lnTo>
                  <a:lnTo>
                    <a:pt x="3129" y="0"/>
                  </a:lnTo>
                  <a:lnTo>
                    <a:pt x="3161" y="0"/>
                  </a:lnTo>
                  <a:lnTo>
                    <a:pt x="3194" y="0"/>
                  </a:lnTo>
                  <a:lnTo>
                    <a:pt x="3227" y="0"/>
                  </a:lnTo>
                  <a:lnTo>
                    <a:pt x="3259" y="0"/>
                  </a:lnTo>
                  <a:lnTo>
                    <a:pt x="3292" y="0"/>
                  </a:lnTo>
                </a:path>
              </a:pathLst>
            </a:custGeom>
            <a:noFill/>
            <a:ln w="12700" cap="rnd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135" name="Freeform 125">
              <a:extLst>
                <a:ext uri="{FF2B5EF4-FFF2-40B4-BE49-F238E27FC236}">
                  <a16:creationId xmlns:a16="http://schemas.microsoft.com/office/drawing/2014/main" id="{877EF217-12B0-4EB0-8CE1-B45740F7D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" y="3099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36" name="Freeform 126">
              <a:extLst>
                <a:ext uri="{FF2B5EF4-FFF2-40B4-BE49-F238E27FC236}">
                  <a16:creationId xmlns:a16="http://schemas.microsoft.com/office/drawing/2014/main" id="{B880F0F1-B7AE-4793-AA89-19584C18B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" y="3099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37" name="Freeform 127">
              <a:extLst>
                <a:ext uri="{FF2B5EF4-FFF2-40B4-BE49-F238E27FC236}">
                  <a16:creationId xmlns:a16="http://schemas.microsoft.com/office/drawing/2014/main" id="{16B8ACD6-31D9-4648-B68A-47BD13422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" y="3099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38" name="Freeform 128">
              <a:extLst>
                <a:ext uri="{FF2B5EF4-FFF2-40B4-BE49-F238E27FC236}">
                  <a16:creationId xmlns:a16="http://schemas.microsoft.com/office/drawing/2014/main" id="{9BA541CA-0903-4D59-9573-75A6EA32B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3099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39" name="Freeform 129">
              <a:extLst>
                <a:ext uri="{FF2B5EF4-FFF2-40B4-BE49-F238E27FC236}">
                  <a16:creationId xmlns:a16="http://schemas.microsoft.com/office/drawing/2014/main" id="{3175A927-AC99-4211-80FB-CC3435B3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" y="3099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40" name="Freeform 130">
              <a:extLst>
                <a:ext uri="{FF2B5EF4-FFF2-40B4-BE49-F238E27FC236}">
                  <a16:creationId xmlns:a16="http://schemas.microsoft.com/office/drawing/2014/main" id="{5351E03C-66BE-4326-87F6-49DB692B4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" y="3099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41" name="Freeform 131">
              <a:extLst>
                <a:ext uri="{FF2B5EF4-FFF2-40B4-BE49-F238E27FC236}">
                  <a16:creationId xmlns:a16="http://schemas.microsoft.com/office/drawing/2014/main" id="{13973717-01A8-45DC-B091-2FC4E87D9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" y="3099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42" name="Freeform 132">
              <a:extLst>
                <a:ext uri="{FF2B5EF4-FFF2-40B4-BE49-F238E27FC236}">
                  <a16:creationId xmlns:a16="http://schemas.microsoft.com/office/drawing/2014/main" id="{E8D85FC1-35C3-4C30-855B-077F8AB29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" y="3099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43" name="Freeform 133">
              <a:extLst>
                <a:ext uri="{FF2B5EF4-FFF2-40B4-BE49-F238E27FC236}">
                  <a16:creationId xmlns:a16="http://schemas.microsoft.com/office/drawing/2014/main" id="{9381C9E4-F1AD-4FCF-A500-3123B6878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" y="3099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44" name="Freeform 134">
              <a:extLst>
                <a:ext uri="{FF2B5EF4-FFF2-40B4-BE49-F238E27FC236}">
                  <a16:creationId xmlns:a16="http://schemas.microsoft.com/office/drawing/2014/main" id="{568CBA82-1438-4281-AA5B-02059E727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" y="3099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45" name="Freeform 135">
              <a:extLst>
                <a:ext uri="{FF2B5EF4-FFF2-40B4-BE49-F238E27FC236}">
                  <a16:creationId xmlns:a16="http://schemas.microsoft.com/office/drawing/2014/main" id="{AD197708-6A48-45EE-B5CB-300DB8B60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" y="2956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46" name="Freeform 136">
              <a:extLst>
                <a:ext uri="{FF2B5EF4-FFF2-40B4-BE49-F238E27FC236}">
                  <a16:creationId xmlns:a16="http://schemas.microsoft.com/office/drawing/2014/main" id="{0A62E28D-B3C0-4270-AB38-80527E14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" y="2819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47" name="Freeform 137">
              <a:extLst>
                <a:ext uri="{FF2B5EF4-FFF2-40B4-BE49-F238E27FC236}">
                  <a16:creationId xmlns:a16="http://schemas.microsoft.com/office/drawing/2014/main" id="{F65F1F5B-D36B-41E7-A622-504ECC143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" y="2676"/>
              <a:ext cx="41" cy="40"/>
            </a:xfrm>
            <a:custGeom>
              <a:avLst/>
              <a:gdLst>
                <a:gd name="T0" fmla="*/ 20 w 41"/>
                <a:gd name="T1" fmla="*/ 0 h 40"/>
                <a:gd name="T2" fmla="*/ 40 w 41"/>
                <a:gd name="T3" fmla="*/ 39 h 40"/>
                <a:gd name="T4" fmla="*/ 0 w 41"/>
                <a:gd name="T5" fmla="*/ 39 h 40"/>
                <a:gd name="T6" fmla="*/ 20 w 41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0"/>
                <a:gd name="T14" fmla="*/ 41 w 41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0">
                  <a:moveTo>
                    <a:pt x="20" y="0"/>
                  </a:moveTo>
                  <a:lnTo>
                    <a:pt x="40" y="39"/>
                  </a:lnTo>
                  <a:lnTo>
                    <a:pt x="0" y="39"/>
                  </a:lnTo>
                  <a:lnTo>
                    <a:pt x="20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48" name="Freeform 138">
              <a:extLst>
                <a:ext uri="{FF2B5EF4-FFF2-40B4-BE49-F238E27FC236}">
                  <a16:creationId xmlns:a16="http://schemas.microsoft.com/office/drawing/2014/main" id="{C7DC85A7-70B5-4E6B-9FF3-05B9EE6E0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" y="2539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49" name="Freeform 139">
              <a:extLst>
                <a:ext uri="{FF2B5EF4-FFF2-40B4-BE49-F238E27FC236}">
                  <a16:creationId xmlns:a16="http://schemas.microsoft.com/office/drawing/2014/main" id="{B457BAAF-C45F-44FD-B3C0-3980EC838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" y="2396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50" name="Freeform 140">
              <a:extLst>
                <a:ext uri="{FF2B5EF4-FFF2-40B4-BE49-F238E27FC236}">
                  <a16:creationId xmlns:a16="http://schemas.microsoft.com/office/drawing/2014/main" id="{F8CD79BA-AB22-433C-97D0-15948B71E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51" name="Freeform 141">
              <a:extLst>
                <a:ext uri="{FF2B5EF4-FFF2-40B4-BE49-F238E27FC236}">
                  <a16:creationId xmlns:a16="http://schemas.microsoft.com/office/drawing/2014/main" id="{D5632B3E-B086-428E-B4BA-417335402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2117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52" name="Freeform 142">
              <a:extLst>
                <a:ext uri="{FF2B5EF4-FFF2-40B4-BE49-F238E27FC236}">
                  <a16:creationId xmlns:a16="http://schemas.microsoft.com/office/drawing/2014/main" id="{6829D815-6BAB-4615-BBDE-D42137CCB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7" y="1973"/>
              <a:ext cx="40" cy="41"/>
            </a:xfrm>
            <a:custGeom>
              <a:avLst/>
              <a:gdLst>
                <a:gd name="T0" fmla="*/ 19 w 40"/>
                <a:gd name="T1" fmla="*/ 0 h 41"/>
                <a:gd name="T2" fmla="*/ 39 w 40"/>
                <a:gd name="T3" fmla="*/ 40 h 41"/>
                <a:gd name="T4" fmla="*/ 0 w 40"/>
                <a:gd name="T5" fmla="*/ 40 h 41"/>
                <a:gd name="T6" fmla="*/ 19 w 40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1"/>
                <a:gd name="T14" fmla="*/ 40 w 40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1">
                  <a:moveTo>
                    <a:pt x="19" y="0"/>
                  </a:moveTo>
                  <a:lnTo>
                    <a:pt x="39" y="40"/>
                  </a:lnTo>
                  <a:lnTo>
                    <a:pt x="0" y="40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53" name="Freeform 143">
              <a:extLst>
                <a:ext uri="{FF2B5EF4-FFF2-40B4-BE49-F238E27FC236}">
                  <a16:creationId xmlns:a16="http://schemas.microsoft.com/office/drawing/2014/main" id="{92CD3A83-81A9-426E-968A-46F5E54B6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1836"/>
              <a:ext cx="40" cy="41"/>
            </a:xfrm>
            <a:custGeom>
              <a:avLst/>
              <a:gdLst>
                <a:gd name="T0" fmla="*/ 19 w 40"/>
                <a:gd name="T1" fmla="*/ 0 h 41"/>
                <a:gd name="T2" fmla="*/ 39 w 40"/>
                <a:gd name="T3" fmla="*/ 40 h 41"/>
                <a:gd name="T4" fmla="*/ 0 w 40"/>
                <a:gd name="T5" fmla="*/ 40 h 41"/>
                <a:gd name="T6" fmla="*/ 19 w 40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1"/>
                <a:gd name="T14" fmla="*/ 40 w 40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1">
                  <a:moveTo>
                    <a:pt x="19" y="0"/>
                  </a:moveTo>
                  <a:lnTo>
                    <a:pt x="39" y="40"/>
                  </a:lnTo>
                  <a:lnTo>
                    <a:pt x="0" y="40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54" name="Freeform 144">
              <a:extLst>
                <a:ext uri="{FF2B5EF4-FFF2-40B4-BE49-F238E27FC236}">
                  <a16:creationId xmlns:a16="http://schemas.microsoft.com/office/drawing/2014/main" id="{59BD430B-9677-46EC-B56E-92F83F9C8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" y="1693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55" name="Freeform 145">
              <a:extLst>
                <a:ext uri="{FF2B5EF4-FFF2-40B4-BE49-F238E27FC236}">
                  <a16:creationId xmlns:a16="http://schemas.microsoft.com/office/drawing/2014/main" id="{606CCE40-5481-4879-97A0-7ACE91734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" y="1556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56" name="Freeform 146">
              <a:extLst>
                <a:ext uri="{FF2B5EF4-FFF2-40B4-BE49-F238E27FC236}">
                  <a16:creationId xmlns:a16="http://schemas.microsoft.com/office/drawing/2014/main" id="{3D530D0E-BF4B-4079-AB96-558F7AF13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1413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57" name="Freeform 147">
              <a:extLst>
                <a:ext uri="{FF2B5EF4-FFF2-40B4-BE49-F238E27FC236}">
                  <a16:creationId xmlns:a16="http://schemas.microsoft.com/office/drawing/2014/main" id="{8D8C5867-9AB9-4BBB-A749-1717CD244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" y="1277"/>
              <a:ext cx="40" cy="39"/>
            </a:xfrm>
            <a:custGeom>
              <a:avLst/>
              <a:gdLst>
                <a:gd name="T0" fmla="*/ 19 w 40"/>
                <a:gd name="T1" fmla="*/ 0 h 39"/>
                <a:gd name="T2" fmla="*/ 39 w 40"/>
                <a:gd name="T3" fmla="*/ 38 h 39"/>
                <a:gd name="T4" fmla="*/ 0 w 40"/>
                <a:gd name="T5" fmla="*/ 38 h 39"/>
                <a:gd name="T6" fmla="*/ 19 w 40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39"/>
                <a:gd name="T14" fmla="*/ 40 w 40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39">
                  <a:moveTo>
                    <a:pt x="19" y="0"/>
                  </a:moveTo>
                  <a:lnTo>
                    <a:pt x="39" y="38"/>
                  </a:lnTo>
                  <a:lnTo>
                    <a:pt x="0" y="38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58" name="Freeform 148">
              <a:extLst>
                <a:ext uri="{FF2B5EF4-FFF2-40B4-BE49-F238E27FC236}">
                  <a16:creationId xmlns:a16="http://schemas.microsoft.com/office/drawing/2014/main" id="{E7787AB2-547A-485C-B13B-E8B71FD35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3" y="1289"/>
              <a:ext cx="40" cy="41"/>
            </a:xfrm>
            <a:custGeom>
              <a:avLst/>
              <a:gdLst>
                <a:gd name="T0" fmla="*/ 19 w 40"/>
                <a:gd name="T1" fmla="*/ 0 h 41"/>
                <a:gd name="T2" fmla="*/ 39 w 40"/>
                <a:gd name="T3" fmla="*/ 40 h 41"/>
                <a:gd name="T4" fmla="*/ 0 w 40"/>
                <a:gd name="T5" fmla="*/ 40 h 41"/>
                <a:gd name="T6" fmla="*/ 19 w 40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1"/>
                <a:gd name="T14" fmla="*/ 40 w 40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1">
                  <a:moveTo>
                    <a:pt x="19" y="0"/>
                  </a:moveTo>
                  <a:lnTo>
                    <a:pt x="39" y="40"/>
                  </a:lnTo>
                  <a:lnTo>
                    <a:pt x="0" y="40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59" name="Freeform 149">
              <a:extLst>
                <a:ext uri="{FF2B5EF4-FFF2-40B4-BE49-F238E27FC236}">
                  <a16:creationId xmlns:a16="http://schemas.microsoft.com/office/drawing/2014/main" id="{EA552A84-684F-438E-8123-9EDAB7875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5" y="1309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60" name="Freeform 150">
              <a:extLst>
                <a:ext uri="{FF2B5EF4-FFF2-40B4-BE49-F238E27FC236}">
                  <a16:creationId xmlns:a16="http://schemas.microsoft.com/office/drawing/2014/main" id="{EFEBF9D2-FF40-41E5-959C-F5E066C7B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1329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61" name="Freeform 151">
              <a:extLst>
                <a:ext uri="{FF2B5EF4-FFF2-40B4-BE49-F238E27FC236}">
                  <a16:creationId xmlns:a16="http://schemas.microsoft.com/office/drawing/2014/main" id="{F6E532A0-8FE7-4804-A3B4-A035C8E01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" y="1348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62" name="Freeform 152">
              <a:extLst>
                <a:ext uri="{FF2B5EF4-FFF2-40B4-BE49-F238E27FC236}">
                  <a16:creationId xmlns:a16="http://schemas.microsoft.com/office/drawing/2014/main" id="{5899DBEB-2E00-45C1-90A0-C43AFD3F6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" y="1361"/>
              <a:ext cx="40" cy="41"/>
            </a:xfrm>
            <a:custGeom>
              <a:avLst/>
              <a:gdLst>
                <a:gd name="T0" fmla="*/ 19 w 40"/>
                <a:gd name="T1" fmla="*/ 0 h 41"/>
                <a:gd name="T2" fmla="*/ 39 w 40"/>
                <a:gd name="T3" fmla="*/ 40 h 41"/>
                <a:gd name="T4" fmla="*/ 0 w 40"/>
                <a:gd name="T5" fmla="*/ 40 h 41"/>
                <a:gd name="T6" fmla="*/ 19 w 40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1"/>
                <a:gd name="T14" fmla="*/ 40 w 40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1">
                  <a:moveTo>
                    <a:pt x="19" y="0"/>
                  </a:moveTo>
                  <a:lnTo>
                    <a:pt x="39" y="40"/>
                  </a:lnTo>
                  <a:lnTo>
                    <a:pt x="0" y="40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63" name="Freeform 153">
              <a:extLst>
                <a:ext uri="{FF2B5EF4-FFF2-40B4-BE49-F238E27FC236}">
                  <a16:creationId xmlns:a16="http://schemas.microsoft.com/office/drawing/2014/main" id="{20FD5A2E-5346-4B4E-B269-49C4E5CA7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1381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64" name="Freeform 154">
              <a:extLst>
                <a:ext uri="{FF2B5EF4-FFF2-40B4-BE49-F238E27FC236}">
                  <a16:creationId xmlns:a16="http://schemas.microsoft.com/office/drawing/2014/main" id="{A637B50C-D38A-4DFA-956C-9193C5D6E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" y="1401"/>
              <a:ext cx="41" cy="40"/>
            </a:xfrm>
            <a:custGeom>
              <a:avLst/>
              <a:gdLst>
                <a:gd name="T0" fmla="*/ 20 w 41"/>
                <a:gd name="T1" fmla="*/ 0 h 40"/>
                <a:gd name="T2" fmla="*/ 40 w 41"/>
                <a:gd name="T3" fmla="*/ 39 h 40"/>
                <a:gd name="T4" fmla="*/ 0 w 41"/>
                <a:gd name="T5" fmla="*/ 39 h 40"/>
                <a:gd name="T6" fmla="*/ 20 w 41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0"/>
                <a:gd name="T14" fmla="*/ 41 w 41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0">
                  <a:moveTo>
                    <a:pt x="20" y="0"/>
                  </a:moveTo>
                  <a:lnTo>
                    <a:pt x="40" y="39"/>
                  </a:lnTo>
                  <a:lnTo>
                    <a:pt x="0" y="39"/>
                  </a:lnTo>
                  <a:lnTo>
                    <a:pt x="20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65" name="Freeform 155">
              <a:extLst>
                <a:ext uri="{FF2B5EF4-FFF2-40B4-BE49-F238E27FC236}">
                  <a16:creationId xmlns:a16="http://schemas.microsoft.com/office/drawing/2014/main" id="{EB454851-49F3-4720-B58F-7A2B541C6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" y="1413"/>
              <a:ext cx="41" cy="40"/>
            </a:xfrm>
            <a:custGeom>
              <a:avLst/>
              <a:gdLst>
                <a:gd name="T0" fmla="*/ 20 w 41"/>
                <a:gd name="T1" fmla="*/ 0 h 40"/>
                <a:gd name="T2" fmla="*/ 40 w 41"/>
                <a:gd name="T3" fmla="*/ 39 h 40"/>
                <a:gd name="T4" fmla="*/ 0 w 41"/>
                <a:gd name="T5" fmla="*/ 39 h 40"/>
                <a:gd name="T6" fmla="*/ 20 w 41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0"/>
                <a:gd name="T14" fmla="*/ 41 w 41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0">
                  <a:moveTo>
                    <a:pt x="20" y="0"/>
                  </a:moveTo>
                  <a:lnTo>
                    <a:pt x="40" y="39"/>
                  </a:lnTo>
                  <a:lnTo>
                    <a:pt x="0" y="39"/>
                  </a:lnTo>
                  <a:lnTo>
                    <a:pt x="20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66" name="Freeform 156">
              <a:extLst>
                <a:ext uri="{FF2B5EF4-FFF2-40B4-BE49-F238E27FC236}">
                  <a16:creationId xmlns:a16="http://schemas.microsoft.com/office/drawing/2014/main" id="{486322D9-DB35-4146-9526-0F6D1884E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1433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67" name="Freeform 157">
              <a:extLst>
                <a:ext uri="{FF2B5EF4-FFF2-40B4-BE49-F238E27FC236}">
                  <a16:creationId xmlns:a16="http://schemas.microsoft.com/office/drawing/2014/main" id="{B3C3C2DF-3649-46F5-BA7C-9139452FA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6" y="1446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68" name="Freeform 158">
              <a:extLst>
                <a:ext uri="{FF2B5EF4-FFF2-40B4-BE49-F238E27FC236}">
                  <a16:creationId xmlns:a16="http://schemas.microsoft.com/office/drawing/2014/main" id="{FC307FBC-7C24-425D-9988-FD2E52586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" y="1466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69" name="Freeform 159">
              <a:extLst>
                <a:ext uri="{FF2B5EF4-FFF2-40B4-BE49-F238E27FC236}">
                  <a16:creationId xmlns:a16="http://schemas.microsoft.com/office/drawing/2014/main" id="{EAFC457C-370F-4D88-9111-7B9356A73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1478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70" name="Freeform 160">
              <a:extLst>
                <a:ext uri="{FF2B5EF4-FFF2-40B4-BE49-F238E27FC236}">
                  <a16:creationId xmlns:a16="http://schemas.microsoft.com/office/drawing/2014/main" id="{9F466BE8-AD6B-470C-9694-86CAD211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" y="1498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71" name="Freeform 161">
              <a:extLst>
                <a:ext uri="{FF2B5EF4-FFF2-40B4-BE49-F238E27FC236}">
                  <a16:creationId xmlns:a16="http://schemas.microsoft.com/office/drawing/2014/main" id="{A5A70E62-1984-4511-BDAD-51A00DC8F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" y="1511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72" name="Freeform 162">
              <a:extLst>
                <a:ext uri="{FF2B5EF4-FFF2-40B4-BE49-F238E27FC236}">
                  <a16:creationId xmlns:a16="http://schemas.microsoft.com/office/drawing/2014/main" id="{F64AAD37-A845-4209-AFDD-72695F752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5" y="1530"/>
              <a:ext cx="40" cy="41"/>
            </a:xfrm>
            <a:custGeom>
              <a:avLst/>
              <a:gdLst>
                <a:gd name="T0" fmla="*/ 19 w 40"/>
                <a:gd name="T1" fmla="*/ 0 h 41"/>
                <a:gd name="T2" fmla="*/ 39 w 40"/>
                <a:gd name="T3" fmla="*/ 40 h 41"/>
                <a:gd name="T4" fmla="*/ 0 w 40"/>
                <a:gd name="T5" fmla="*/ 40 h 41"/>
                <a:gd name="T6" fmla="*/ 19 w 40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1"/>
                <a:gd name="T14" fmla="*/ 40 w 40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1">
                  <a:moveTo>
                    <a:pt x="19" y="0"/>
                  </a:moveTo>
                  <a:lnTo>
                    <a:pt x="39" y="40"/>
                  </a:lnTo>
                  <a:lnTo>
                    <a:pt x="0" y="40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73" name="Freeform 163">
              <a:extLst>
                <a:ext uri="{FF2B5EF4-FFF2-40B4-BE49-F238E27FC236}">
                  <a16:creationId xmlns:a16="http://schemas.microsoft.com/office/drawing/2014/main" id="{3FBFB1D5-8F2D-4083-A17B-A14F803EF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" y="1544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74" name="Freeform 164">
              <a:extLst>
                <a:ext uri="{FF2B5EF4-FFF2-40B4-BE49-F238E27FC236}">
                  <a16:creationId xmlns:a16="http://schemas.microsoft.com/office/drawing/2014/main" id="{681C065F-63AC-4841-A013-92714677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" y="1563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75" name="Freeform 165">
              <a:extLst>
                <a:ext uri="{FF2B5EF4-FFF2-40B4-BE49-F238E27FC236}">
                  <a16:creationId xmlns:a16="http://schemas.microsoft.com/office/drawing/2014/main" id="{8A341B68-C841-431E-BDB4-C9B58115A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" y="1576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76" name="Freeform 166">
              <a:extLst>
                <a:ext uri="{FF2B5EF4-FFF2-40B4-BE49-F238E27FC236}">
                  <a16:creationId xmlns:a16="http://schemas.microsoft.com/office/drawing/2014/main" id="{CF5E327C-56B5-4831-AB50-C44E093D7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" y="1589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77" name="Freeform 167">
              <a:extLst>
                <a:ext uri="{FF2B5EF4-FFF2-40B4-BE49-F238E27FC236}">
                  <a16:creationId xmlns:a16="http://schemas.microsoft.com/office/drawing/2014/main" id="{9846D6F1-DDCA-4845-A732-6A5EA789D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" y="1609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78" name="Freeform 168">
              <a:extLst>
                <a:ext uri="{FF2B5EF4-FFF2-40B4-BE49-F238E27FC236}">
                  <a16:creationId xmlns:a16="http://schemas.microsoft.com/office/drawing/2014/main" id="{5D845690-5E9B-4E72-AF30-45FCDEC5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" y="1621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79" name="Freeform 169">
              <a:extLst>
                <a:ext uri="{FF2B5EF4-FFF2-40B4-BE49-F238E27FC236}">
                  <a16:creationId xmlns:a16="http://schemas.microsoft.com/office/drawing/2014/main" id="{6BEBB06D-CF0E-4A89-8D57-1ADACCE1C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1635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80" name="Freeform 170">
              <a:extLst>
                <a:ext uri="{FF2B5EF4-FFF2-40B4-BE49-F238E27FC236}">
                  <a16:creationId xmlns:a16="http://schemas.microsoft.com/office/drawing/2014/main" id="{1A8AE376-B3BF-4157-9F59-069A0147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7" y="1648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81" name="Freeform 171">
              <a:extLst>
                <a:ext uri="{FF2B5EF4-FFF2-40B4-BE49-F238E27FC236}">
                  <a16:creationId xmlns:a16="http://schemas.microsoft.com/office/drawing/2014/main" id="{BFE909BD-3528-40CC-A8F0-BEB93D529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667"/>
              <a:ext cx="40" cy="41"/>
            </a:xfrm>
            <a:custGeom>
              <a:avLst/>
              <a:gdLst>
                <a:gd name="T0" fmla="*/ 19 w 40"/>
                <a:gd name="T1" fmla="*/ 0 h 41"/>
                <a:gd name="T2" fmla="*/ 39 w 40"/>
                <a:gd name="T3" fmla="*/ 40 h 41"/>
                <a:gd name="T4" fmla="*/ 0 w 40"/>
                <a:gd name="T5" fmla="*/ 40 h 41"/>
                <a:gd name="T6" fmla="*/ 19 w 40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1"/>
                <a:gd name="T14" fmla="*/ 40 w 40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1">
                  <a:moveTo>
                    <a:pt x="19" y="0"/>
                  </a:moveTo>
                  <a:lnTo>
                    <a:pt x="39" y="40"/>
                  </a:lnTo>
                  <a:lnTo>
                    <a:pt x="0" y="40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82" name="Freeform 172">
              <a:extLst>
                <a:ext uri="{FF2B5EF4-FFF2-40B4-BE49-F238E27FC236}">
                  <a16:creationId xmlns:a16="http://schemas.microsoft.com/office/drawing/2014/main" id="{939285A4-E969-4A78-B96F-E87B593EF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1680"/>
              <a:ext cx="41" cy="40"/>
            </a:xfrm>
            <a:custGeom>
              <a:avLst/>
              <a:gdLst>
                <a:gd name="T0" fmla="*/ 20 w 41"/>
                <a:gd name="T1" fmla="*/ 0 h 40"/>
                <a:gd name="T2" fmla="*/ 40 w 41"/>
                <a:gd name="T3" fmla="*/ 39 h 40"/>
                <a:gd name="T4" fmla="*/ 0 w 41"/>
                <a:gd name="T5" fmla="*/ 39 h 40"/>
                <a:gd name="T6" fmla="*/ 20 w 41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0"/>
                <a:gd name="T14" fmla="*/ 41 w 41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0">
                  <a:moveTo>
                    <a:pt x="20" y="0"/>
                  </a:moveTo>
                  <a:lnTo>
                    <a:pt x="40" y="39"/>
                  </a:lnTo>
                  <a:lnTo>
                    <a:pt x="0" y="39"/>
                  </a:lnTo>
                  <a:lnTo>
                    <a:pt x="20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83" name="Freeform 173">
              <a:extLst>
                <a:ext uri="{FF2B5EF4-FFF2-40B4-BE49-F238E27FC236}">
                  <a16:creationId xmlns:a16="http://schemas.microsoft.com/office/drawing/2014/main" id="{50787E7B-D8D3-435E-A065-466145900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1693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84" name="Freeform 174">
              <a:extLst>
                <a:ext uri="{FF2B5EF4-FFF2-40B4-BE49-F238E27FC236}">
                  <a16:creationId xmlns:a16="http://schemas.microsoft.com/office/drawing/2014/main" id="{A075E1D5-C24A-4CEB-BF31-510C2EE21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" y="1707"/>
              <a:ext cx="40" cy="39"/>
            </a:xfrm>
            <a:custGeom>
              <a:avLst/>
              <a:gdLst>
                <a:gd name="T0" fmla="*/ 19 w 40"/>
                <a:gd name="T1" fmla="*/ 0 h 39"/>
                <a:gd name="T2" fmla="*/ 39 w 40"/>
                <a:gd name="T3" fmla="*/ 38 h 39"/>
                <a:gd name="T4" fmla="*/ 0 w 40"/>
                <a:gd name="T5" fmla="*/ 38 h 39"/>
                <a:gd name="T6" fmla="*/ 19 w 40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39"/>
                <a:gd name="T14" fmla="*/ 40 w 40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39">
                  <a:moveTo>
                    <a:pt x="19" y="0"/>
                  </a:moveTo>
                  <a:lnTo>
                    <a:pt x="39" y="38"/>
                  </a:lnTo>
                  <a:lnTo>
                    <a:pt x="0" y="38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85" name="Freeform 175">
              <a:extLst>
                <a:ext uri="{FF2B5EF4-FFF2-40B4-BE49-F238E27FC236}">
                  <a16:creationId xmlns:a16="http://schemas.microsoft.com/office/drawing/2014/main" id="{270732A5-83D7-4FC6-9283-E25EBA0C5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5" y="1719"/>
              <a:ext cx="41" cy="40"/>
            </a:xfrm>
            <a:custGeom>
              <a:avLst/>
              <a:gdLst>
                <a:gd name="T0" fmla="*/ 20 w 41"/>
                <a:gd name="T1" fmla="*/ 0 h 40"/>
                <a:gd name="T2" fmla="*/ 40 w 41"/>
                <a:gd name="T3" fmla="*/ 39 h 40"/>
                <a:gd name="T4" fmla="*/ 0 w 41"/>
                <a:gd name="T5" fmla="*/ 39 h 40"/>
                <a:gd name="T6" fmla="*/ 20 w 41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0"/>
                <a:gd name="T14" fmla="*/ 41 w 41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0">
                  <a:moveTo>
                    <a:pt x="20" y="0"/>
                  </a:moveTo>
                  <a:lnTo>
                    <a:pt x="40" y="39"/>
                  </a:lnTo>
                  <a:lnTo>
                    <a:pt x="0" y="39"/>
                  </a:lnTo>
                  <a:lnTo>
                    <a:pt x="20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86" name="Freeform 176">
              <a:extLst>
                <a:ext uri="{FF2B5EF4-FFF2-40B4-BE49-F238E27FC236}">
                  <a16:creationId xmlns:a16="http://schemas.microsoft.com/office/drawing/2014/main" id="{3EA2C0A3-DF48-42E3-AD75-513F196B4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8" y="1732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87" name="Freeform 177">
              <a:extLst>
                <a:ext uri="{FF2B5EF4-FFF2-40B4-BE49-F238E27FC236}">
                  <a16:creationId xmlns:a16="http://schemas.microsoft.com/office/drawing/2014/main" id="{2378976D-701F-4A29-96E7-C9169F960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" y="1752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88" name="Freeform 178">
              <a:extLst>
                <a:ext uri="{FF2B5EF4-FFF2-40B4-BE49-F238E27FC236}">
                  <a16:creationId xmlns:a16="http://schemas.microsoft.com/office/drawing/2014/main" id="{CE1A83AA-8AD5-4D40-8439-CF921DB12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" y="1764"/>
              <a:ext cx="40" cy="41"/>
            </a:xfrm>
            <a:custGeom>
              <a:avLst/>
              <a:gdLst>
                <a:gd name="T0" fmla="*/ 19 w 40"/>
                <a:gd name="T1" fmla="*/ 0 h 41"/>
                <a:gd name="T2" fmla="*/ 39 w 40"/>
                <a:gd name="T3" fmla="*/ 40 h 41"/>
                <a:gd name="T4" fmla="*/ 0 w 40"/>
                <a:gd name="T5" fmla="*/ 40 h 41"/>
                <a:gd name="T6" fmla="*/ 19 w 40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1"/>
                <a:gd name="T14" fmla="*/ 40 w 40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1">
                  <a:moveTo>
                    <a:pt x="19" y="0"/>
                  </a:moveTo>
                  <a:lnTo>
                    <a:pt x="39" y="40"/>
                  </a:lnTo>
                  <a:lnTo>
                    <a:pt x="0" y="40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89" name="Freeform 179">
              <a:extLst>
                <a:ext uri="{FF2B5EF4-FFF2-40B4-BE49-F238E27FC236}">
                  <a16:creationId xmlns:a16="http://schemas.microsoft.com/office/drawing/2014/main" id="{EFBB391E-B0E0-468B-B0ED-F139E7D55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1778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90" name="Freeform 180">
              <a:extLst>
                <a:ext uri="{FF2B5EF4-FFF2-40B4-BE49-F238E27FC236}">
                  <a16:creationId xmlns:a16="http://schemas.microsoft.com/office/drawing/2014/main" id="{F6C8B1DC-5EB7-4649-A1FF-1D9C002C4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9" y="1791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91" name="Freeform 181">
              <a:extLst>
                <a:ext uri="{FF2B5EF4-FFF2-40B4-BE49-F238E27FC236}">
                  <a16:creationId xmlns:a16="http://schemas.microsoft.com/office/drawing/2014/main" id="{2D748A9D-8FEB-45B4-B6CB-04D61EC6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1" y="1804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92" name="Freeform 182">
              <a:extLst>
                <a:ext uri="{FF2B5EF4-FFF2-40B4-BE49-F238E27FC236}">
                  <a16:creationId xmlns:a16="http://schemas.microsoft.com/office/drawing/2014/main" id="{1159F553-2D99-449B-91FB-591FAE73A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1817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93" name="Freeform 183">
              <a:extLst>
                <a:ext uri="{FF2B5EF4-FFF2-40B4-BE49-F238E27FC236}">
                  <a16:creationId xmlns:a16="http://schemas.microsoft.com/office/drawing/2014/main" id="{55FDA8E1-F833-43D4-B747-FB7D988C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7" y="183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94" name="Freeform 184">
              <a:extLst>
                <a:ext uri="{FF2B5EF4-FFF2-40B4-BE49-F238E27FC236}">
                  <a16:creationId xmlns:a16="http://schemas.microsoft.com/office/drawing/2014/main" id="{33FFD725-7509-4A3E-A259-CD22E394E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9" y="1843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95" name="Freeform 185">
              <a:extLst>
                <a:ext uri="{FF2B5EF4-FFF2-40B4-BE49-F238E27FC236}">
                  <a16:creationId xmlns:a16="http://schemas.microsoft.com/office/drawing/2014/main" id="{5EBA3B8D-21D9-49AC-9574-CBDEE6ADC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2" y="1856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96" name="Freeform 186">
              <a:extLst>
                <a:ext uri="{FF2B5EF4-FFF2-40B4-BE49-F238E27FC236}">
                  <a16:creationId xmlns:a16="http://schemas.microsoft.com/office/drawing/2014/main" id="{1A307D16-656D-4CEA-B159-E8368D9A4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" y="1869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97" name="Freeform 187">
              <a:extLst>
                <a:ext uri="{FF2B5EF4-FFF2-40B4-BE49-F238E27FC236}">
                  <a16:creationId xmlns:a16="http://schemas.microsoft.com/office/drawing/2014/main" id="{8000D5EF-F36A-45A7-9FF1-020EED158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" y="1876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98" name="Freeform 188">
              <a:extLst>
                <a:ext uri="{FF2B5EF4-FFF2-40B4-BE49-F238E27FC236}">
                  <a16:creationId xmlns:a16="http://schemas.microsoft.com/office/drawing/2014/main" id="{4BC3E89F-1EEF-4B85-9FC0-E7B1D4ADD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" y="1889"/>
              <a:ext cx="40" cy="39"/>
            </a:xfrm>
            <a:custGeom>
              <a:avLst/>
              <a:gdLst>
                <a:gd name="T0" fmla="*/ 19 w 40"/>
                <a:gd name="T1" fmla="*/ 0 h 39"/>
                <a:gd name="T2" fmla="*/ 39 w 40"/>
                <a:gd name="T3" fmla="*/ 38 h 39"/>
                <a:gd name="T4" fmla="*/ 0 w 40"/>
                <a:gd name="T5" fmla="*/ 38 h 39"/>
                <a:gd name="T6" fmla="*/ 19 w 40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39"/>
                <a:gd name="T14" fmla="*/ 40 w 40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39">
                  <a:moveTo>
                    <a:pt x="19" y="0"/>
                  </a:moveTo>
                  <a:lnTo>
                    <a:pt x="39" y="38"/>
                  </a:lnTo>
                  <a:lnTo>
                    <a:pt x="0" y="38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199" name="Freeform 189">
              <a:extLst>
                <a:ext uri="{FF2B5EF4-FFF2-40B4-BE49-F238E27FC236}">
                  <a16:creationId xmlns:a16="http://schemas.microsoft.com/office/drawing/2014/main" id="{8F86A74B-DC2C-4182-B027-0DED2C535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" y="1901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00" name="Freeform 190">
              <a:extLst>
                <a:ext uri="{FF2B5EF4-FFF2-40B4-BE49-F238E27FC236}">
                  <a16:creationId xmlns:a16="http://schemas.microsoft.com/office/drawing/2014/main" id="{AACF7B32-18DD-4A00-ABB0-C0B9F8BA3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" y="1915"/>
              <a:ext cx="41" cy="40"/>
            </a:xfrm>
            <a:custGeom>
              <a:avLst/>
              <a:gdLst>
                <a:gd name="T0" fmla="*/ 20 w 41"/>
                <a:gd name="T1" fmla="*/ 0 h 40"/>
                <a:gd name="T2" fmla="*/ 40 w 41"/>
                <a:gd name="T3" fmla="*/ 39 h 40"/>
                <a:gd name="T4" fmla="*/ 0 w 41"/>
                <a:gd name="T5" fmla="*/ 39 h 40"/>
                <a:gd name="T6" fmla="*/ 20 w 41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0"/>
                <a:gd name="T14" fmla="*/ 41 w 41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0">
                  <a:moveTo>
                    <a:pt x="20" y="0"/>
                  </a:moveTo>
                  <a:lnTo>
                    <a:pt x="40" y="39"/>
                  </a:lnTo>
                  <a:lnTo>
                    <a:pt x="0" y="39"/>
                  </a:lnTo>
                  <a:lnTo>
                    <a:pt x="20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01" name="Freeform 191">
              <a:extLst>
                <a:ext uri="{FF2B5EF4-FFF2-40B4-BE49-F238E27FC236}">
                  <a16:creationId xmlns:a16="http://schemas.microsoft.com/office/drawing/2014/main" id="{D00447EA-1F3A-44BE-85B8-0EFBF462F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7" y="1927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02" name="Freeform 192">
              <a:extLst>
                <a:ext uri="{FF2B5EF4-FFF2-40B4-BE49-F238E27FC236}">
                  <a16:creationId xmlns:a16="http://schemas.microsoft.com/office/drawing/2014/main" id="{48258EA4-2C88-4707-8738-617B6F976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" y="1940"/>
              <a:ext cx="41" cy="41"/>
            </a:xfrm>
            <a:custGeom>
              <a:avLst/>
              <a:gdLst>
                <a:gd name="T0" fmla="*/ 20 w 41"/>
                <a:gd name="T1" fmla="*/ 0 h 41"/>
                <a:gd name="T2" fmla="*/ 40 w 41"/>
                <a:gd name="T3" fmla="*/ 40 h 41"/>
                <a:gd name="T4" fmla="*/ 0 w 41"/>
                <a:gd name="T5" fmla="*/ 40 h 41"/>
                <a:gd name="T6" fmla="*/ 20 w 41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1"/>
                <a:gd name="T14" fmla="*/ 41 w 41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1">
                  <a:moveTo>
                    <a:pt x="20" y="0"/>
                  </a:moveTo>
                  <a:lnTo>
                    <a:pt x="40" y="40"/>
                  </a:lnTo>
                  <a:lnTo>
                    <a:pt x="0" y="40"/>
                  </a:lnTo>
                  <a:lnTo>
                    <a:pt x="20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03" name="Freeform 193">
              <a:extLst>
                <a:ext uri="{FF2B5EF4-FFF2-40B4-BE49-F238E27FC236}">
                  <a16:creationId xmlns:a16="http://schemas.microsoft.com/office/drawing/2014/main" id="{22EBFF43-D8B6-4D2F-B10F-6EA4E37C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" y="1947"/>
              <a:ext cx="41" cy="40"/>
            </a:xfrm>
            <a:custGeom>
              <a:avLst/>
              <a:gdLst>
                <a:gd name="T0" fmla="*/ 20 w 41"/>
                <a:gd name="T1" fmla="*/ 0 h 40"/>
                <a:gd name="T2" fmla="*/ 40 w 41"/>
                <a:gd name="T3" fmla="*/ 39 h 40"/>
                <a:gd name="T4" fmla="*/ 0 w 41"/>
                <a:gd name="T5" fmla="*/ 39 h 40"/>
                <a:gd name="T6" fmla="*/ 20 w 41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0"/>
                <a:gd name="T14" fmla="*/ 41 w 41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0">
                  <a:moveTo>
                    <a:pt x="20" y="0"/>
                  </a:moveTo>
                  <a:lnTo>
                    <a:pt x="40" y="39"/>
                  </a:lnTo>
                  <a:lnTo>
                    <a:pt x="0" y="39"/>
                  </a:lnTo>
                  <a:lnTo>
                    <a:pt x="20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04" name="Freeform 194">
              <a:extLst>
                <a:ext uri="{FF2B5EF4-FFF2-40B4-BE49-F238E27FC236}">
                  <a16:creationId xmlns:a16="http://schemas.microsoft.com/office/drawing/2014/main" id="{2D4A8061-BEEC-4A8F-8F20-D877DDCAB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19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05" name="Freeform 195">
              <a:extLst>
                <a:ext uri="{FF2B5EF4-FFF2-40B4-BE49-F238E27FC236}">
                  <a16:creationId xmlns:a16="http://schemas.microsoft.com/office/drawing/2014/main" id="{175990FD-2EB7-4322-B161-ACA04D85F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4" y="1973"/>
              <a:ext cx="40" cy="41"/>
            </a:xfrm>
            <a:custGeom>
              <a:avLst/>
              <a:gdLst>
                <a:gd name="T0" fmla="*/ 19 w 40"/>
                <a:gd name="T1" fmla="*/ 0 h 41"/>
                <a:gd name="T2" fmla="*/ 39 w 40"/>
                <a:gd name="T3" fmla="*/ 40 h 41"/>
                <a:gd name="T4" fmla="*/ 0 w 40"/>
                <a:gd name="T5" fmla="*/ 40 h 41"/>
                <a:gd name="T6" fmla="*/ 19 w 40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1"/>
                <a:gd name="T14" fmla="*/ 40 w 40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1">
                  <a:moveTo>
                    <a:pt x="19" y="0"/>
                  </a:moveTo>
                  <a:lnTo>
                    <a:pt x="39" y="40"/>
                  </a:lnTo>
                  <a:lnTo>
                    <a:pt x="0" y="40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06" name="Freeform 196">
              <a:extLst>
                <a:ext uri="{FF2B5EF4-FFF2-40B4-BE49-F238E27FC236}">
                  <a16:creationId xmlns:a16="http://schemas.microsoft.com/office/drawing/2014/main" id="{E3025AC2-B8EF-42E1-B616-75602DCC4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6" y="1986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07" name="Freeform 197">
              <a:extLst>
                <a:ext uri="{FF2B5EF4-FFF2-40B4-BE49-F238E27FC236}">
                  <a16:creationId xmlns:a16="http://schemas.microsoft.com/office/drawing/2014/main" id="{23654F92-1A92-4779-9560-16A33F55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1993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08" name="Freeform 198">
              <a:extLst>
                <a:ext uri="{FF2B5EF4-FFF2-40B4-BE49-F238E27FC236}">
                  <a16:creationId xmlns:a16="http://schemas.microsoft.com/office/drawing/2014/main" id="{56F08C0F-99C3-4D1B-BF99-450E7E448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2005"/>
              <a:ext cx="40" cy="41"/>
            </a:xfrm>
            <a:custGeom>
              <a:avLst/>
              <a:gdLst>
                <a:gd name="T0" fmla="*/ 19 w 40"/>
                <a:gd name="T1" fmla="*/ 0 h 41"/>
                <a:gd name="T2" fmla="*/ 39 w 40"/>
                <a:gd name="T3" fmla="*/ 40 h 41"/>
                <a:gd name="T4" fmla="*/ 0 w 40"/>
                <a:gd name="T5" fmla="*/ 40 h 41"/>
                <a:gd name="T6" fmla="*/ 19 w 40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1"/>
                <a:gd name="T14" fmla="*/ 40 w 40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1">
                  <a:moveTo>
                    <a:pt x="19" y="0"/>
                  </a:moveTo>
                  <a:lnTo>
                    <a:pt x="39" y="40"/>
                  </a:lnTo>
                  <a:lnTo>
                    <a:pt x="0" y="40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09" name="Freeform 199">
              <a:extLst>
                <a:ext uri="{FF2B5EF4-FFF2-40B4-BE49-F238E27FC236}">
                  <a16:creationId xmlns:a16="http://schemas.microsoft.com/office/drawing/2014/main" id="{6EB449BE-E1AB-443F-9BC2-989F47536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2019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10" name="Freeform 200">
              <a:extLst>
                <a:ext uri="{FF2B5EF4-FFF2-40B4-BE49-F238E27FC236}">
                  <a16:creationId xmlns:a16="http://schemas.microsoft.com/office/drawing/2014/main" id="{8CBB9597-1684-4801-AEDB-F51DFDCEA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" y="2025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11" name="Freeform 201">
              <a:extLst>
                <a:ext uri="{FF2B5EF4-FFF2-40B4-BE49-F238E27FC236}">
                  <a16:creationId xmlns:a16="http://schemas.microsoft.com/office/drawing/2014/main" id="{0D949679-21D0-4485-B426-D56D1377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" y="2038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12" name="Freeform 202">
              <a:extLst>
                <a:ext uri="{FF2B5EF4-FFF2-40B4-BE49-F238E27FC236}">
                  <a16:creationId xmlns:a16="http://schemas.microsoft.com/office/drawing/2014/main" id="{F852E05B-165D-40A6-A24D-B3B9420AD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" y="2051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13" name="Freeform 203">
              <a:extLst>
                <a:ext uri="{FF2B5EF4-FFF2-40B4-BE49-F238E27FC236}">
                  <a16:creationId xmlns:a16="http://schemas.microsoft.com/office/drawing/2014/main" id="{CFBC0F73-BAFB-45D9-A1A4-D1268C32E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2058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14" name="Freeform 204">
              <a:extLst>
                <a:ext uri="{FF2B5EF4-FFF2-40B4-BE49-F238E27FC236}">
                  <a16:creationId xmlns:a16="http://schemas.microsoft.com/office/drawing/2014/main" id="{A9CA6C86-6723-4C94-82BD-9B6A4FEF8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8" y="207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15" name="Freeform 205">
              <a:extLst>
                <a:ext uri="{FF2B5EF4-FFF2-40B4-BE49-F238E27FC236}">
                  <a16:creationId xmlns:a16="http://schemas.microsoft.com/office/drawing/2014/main" id="{C8D0030D-3159-4233-B77B-0391E437F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077"/>
              <a:ext cx="40" cy="41"/>
            </a:xfrm>
            <a:custGeom>
              <a:avLst/>
              <a:gdLst>
                <a:gd name="T0" fmla="*/ 19 w 40"/>
                <a:gd name="T1" fmla="*/ 0 h 41"/>
                <a:gd name="T2" fmla="*/ 39 w 40"/>
                <a:gd name="T3" fmla="*/ 40 h 41"/>
                <a:gd name="T4" fmla="*/ 0 w 40"/>
                <a:gd name="T5" fmla="*/ 40 h 41"/>
                <a:gd name="T6" fmla="*/ 19 w 40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1"/>
                <a:gd name="T14" fmla="*/ 40 w 40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1">
                  <a:moveTo>
                    <a:pt x="19" y="0"/>
                  </a:moveTo>
                  <a:lnTo>
                    <a:pt x="39" y="40"/>
                  </a:lnTo>
                  <a:lnTo>
                    <a:pt x="0" y="40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16" name="Freeform 206">
              <a:extLst>
                <a:ext uri="{FF2B5EF4-FFF2-40B4-BE49-F238E27FC236}">
                  <a16:creationId xmlns:a16="http://schemas.microsoft.com/office/drawing/2014/main" id="{42354645-856E-493C-BBE3-8F46746D0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3" y="209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17" name="Freeform 207">
              <a:extLst>
                <a:ext uri="{FF2B5EF4-FFF2-40B4-BE49-F238E27FC236}">
                  <a16:creationId xmlns:a16="http://schemas.microsoft.com/office/drawing/2014/main" id="{F05D30DF-F5A9-4119-9E22-BF8F81E3D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" y="2103"/>
              <a:ext cx="41" cy="40"/>
            </a:xfrm>
            <a:custGeom>
              <a:avLst/>
              <a:gdLst>
                <a:gd name="T0" fmla="*/ 20 w 41"/>
                <a:gd name="T1" fmla="*/ 0 h 40"/>
                <a:gd name="T2" fmla="*/ 40 w 41"/>
                <a:gd name="T3" fmla="*/ 39 h 40"/>
                <a:gd name="T4" fmla="*/ 0 w 41"/>
                <a:gd name="T5" fmla="*/ 39 h 40"/>
                <a:gd name="T6" fmla="*/ 20 w 41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0"/>
                <a:gd name="T14" fmla="*/ 41 w 41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0">
                  <a:moveTo>
                    <a:pt x="20" y="0"/>
                  </a:moveTo>
                  <a:lnTo>
                    <a:pt x="40" y="39"/>
                  </a:lnTo>
                  <a:lnTo>
                    <a:pt x="0" y="39"/>
                  </a:lnTo>
                  <a:lnTo>
                    <a:pt x="20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18" name="Freeform 208">
              <a:extLst>
                <a:ext uri="{FF2B5EF4-FFF2-40B4-BE49-F238E27FC236}">
                  <a16:creationId xmlns:a16="http://schemas.microsoft.com/office/drawing/2014/main" id="{0E4FAA37-0AAA-43DD-A9C1-ABB80DBDE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" y="2109"/>
              <a:ext cx="41" cy="41"/>
            </a:xfrm>
            <a:custGeom>
              <a:avLst/>
              <a:gdLst>
                <a:gd name="T0" fmla="*/ 20 w 41"/>
                <a:gd name="T1" fmla="*/ 0 h 41"/>
                <a:gd name="T2" fmla="*/ 40 w 41"/>
                <a:gd name="T3" fmla="*/ 40 h 41"/>
                <a:gd name="T4" fmla="*/ 0 w 41"/>
                <a:gd name="T5" fmla="*/ 40 h 41"/>
                <a:gd name="T6" fmla="*/ 20 w 41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1"/>
                <a:gd name="T14" fmla="*/ 41 w 41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1">
                  <a:moveTo>
                    <a:pt x="20" y="0"/>
                  </a:moveTo>
                  <a:lnTo>
                    <a:pt x="40" y="40"/>
                  </a:lnTo>
                  <a:lnTo>
                    <a:pt x="0" y="40"/>
                  </a:lnTo>
                  <a:lnTo>
                    <a:pt x="20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19" name="Freeform 209">
              <a:extLst>
                <a:ext uri="{FF2B5EF4-FFF2-40B4-BE49-F238E27FC236}">
                  <a16:creationId xmlns:a16="http://schemas.microsoft.com/office/drawing/2014/main" id="{C23DAE97-3589-4CA4-857A-0BB2957A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2123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20" name="Freeform 210">
              <a:extLst>
                <a:ext uri="{FF2B5EF4-FFF2-40B4-BE49-F238E27FC236}">
                  <a16:creationId xmlns:a16="http://schemas.microsoft.com/office/drawing/2014/main" id="{BE56545C-6C27-437B-AE9E-60296D20B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" y="2129"/>
              <a:ext cx="41" cy="40"/>
            </a:xfrm>
            <a:custGeom>
              <a:avLst/>
              <a:gdLst>
                <a:gd name="T0" fmla="*/ 20 w 41"/>
                <a:gd name="T1" fmla="*/ 0 h 40"/>
                <a:gd name="T2" fmla="*/ 40 w 41"/>
                <a:gd name="T3" fmla="*/ 39 h 40"/>
                <a:gd name="T4" fmla="*/ 0 w 41"/>
                <a:gd name="T5" fmla="*/ 39 h 40"/>
                <a:gd name="T6" fmla="*/ 20 w 41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0"/>
                <a:gd name="T14" fmla="*/ 41 w 41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0">
                  <a:moveTo>
                    <a:pt x="20" y="0"/>
                  </a:moveTo>
                  <a:lnTo>
                    <a:pt x="40" y="39"/>
                  </a:lnTo>
                  <a:lnTo>
                    <a:pt x="0" y="39"/>
                  </a:lnTo>
                  <a:lnTo>
                    <a:pt x="20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21" name="Freeform 211">
              <a:extLst>
                <a:ext uri="{FF2B5EF4-FFF2-40B4-BE49-F238E27FC236}">
                  <a16:creationId xmlns:a16="http://schemas.microsoft.com/office/drawing/2014/main" id="{A7E86194-06FE-4FB1-8211-710D8DAF7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" y="2142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22" name="Freeform 212">
              <a:extLst>
                <a:ext uri="{FF2B5EF4-FFF2-40B4-BE49-F238E27FC236}">
                  <a16:creationId xmlns:a16="http://schemas.microsoft.com/office/drawing/2014/main" id="{0AF58207-B96A-40D4-B856-4D368B161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2149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23" name="Freeform 213">
              <a:extLst>
                <a:ext uri="{FF2B5EF4-FFF2-40B4-BE49-F238E27FC236}">
                  <a16:creationId xmlns:a16="http://schemas.microsoft.com/office/drawing/2014/main" id="{1052B018-0D9C-4D07-853B-2B6783B15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" y="2162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24" name="Freeform 214">
              <a:extLst>
                <a:ext uri="{FF2B5EF4-FFF2-40B4-BE49-F238E27FC236}">
                  <a16:creationId xmlns:a16="http://schemas.microsoft.com/office/drawing/2014/main" id="{BB382B42-656F-4539-8E79-6D317A615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" y="2168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25" name="Freeform 215">
              <a:extLst>
                <a:ext uri="{FF2B5EF4-FFF2-40B4-BE49-F238E27FC236}">
                  <a16:creationId xmlns:a16="http://schemas.microsoft.com/office/drawing/2014/main" id="{A7147F13-B313-4711-AC1C-852F21072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2175"/>
              <a:ext cx="40" cy="39"/>
            </a:xfrm>
            <a:custGeom>
              <a:avLst/>
              <a:gdLst>
                <a:gd name="T0" fmla="*/ 19 w 40"/>
                <a:gd name="T1" fmla="*/ 0 h 39"/>
                <a:gd name="T2" fmla="*/ 39 w 40"/>
                <a:gd name="T3" fmla="*/ 38 h 39"/>
                <a:gd name="T4" fmla="*/ 0 w 40"/>
                <a:gd name="T5" fmla="*/ 38 h 39"/>
                <a:gd name="T6" fmla="*/ 19 w 40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39"/>
                <a:gd name="T14" fmla="*/ 40 w 40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39">
                  <a:moveTo>
                    <a:pt x="19" y="0"/>
                  </a:moveTo>
                  <a:lnTo>
                    <a:pt x="39" y="38"/>
                  </a:lnTo>
                  <a:lnTo>
                    <a:pt x="0" y="38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26" name="Freeform 216">
              <a:extLst>
                <a:ext uri="{FF2B5EF4-FFF2-40B4-BE49-F238E27FC236}">
                  <a16:creationId xmlns:a16="http://schemas.microsoft.com/office/drawing/2014/main" id="{C0728C74-926C-4CA3-806C-94EEC445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" y="2188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27" name="Freeform 217">
              <a:extLst>
                <a:ext uri="{FF2B5EF4-FFF2-40B4-BE49-F238E27FC236}">
                  <a16:creationId xmlns:a16="http://schemas.microsoft.com/office/drawing/2014/main" id="{7FF1B70F-C9EB-4684-B91A-0FDA273E4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194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28" name="Freeform 218">
              <a:extLst>
                <a:ext uri="{FF2B5EF4-FFF2-40B4-BE49-F238E27FC236}">
                  <a16:creationId xmlns:a16="http://schemas.microsoft.com/office/drawing/2014/main" id="{10845B87-A6ED-4970-A065-86489E301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2207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29" name="Freeform 219">
              <a:extLst>
                <a:ext uri="{FF2B5EF4-FFF2-40B4-BE49-F238E27FC236}">
                  <a16:creationId xmlns:a16="http://schemas.microsoft.com/office/drawing/2014/main" id="{A37CF84B-EAEF-4770-9302-EA6C2D843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3" y="2213"/>
              <a:ext cx="40" cy="41"/>
            </a:xfrm>
            <a:custGeom>
              <a:avLst/>
              <a:gdLst>
                <a:gd name="T0" fmla="*/ 19 w 40"/>
                <a:gd name="T1" fmla="*/ 0 h 41"/>
                <a:gd name="T2" fmla="*/ 39 w 40"/>
                <a:gd name="T3" fmla="*/ 40 h 41"/>
                <a:gd name="T4" fmla="*/ 0 w 40"/>
                <a:gd name="T5" fmla="*/ 40 h 41"/>
                <a:gd name="T6" fmla="*/ 19 w 40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1"/>
                <a:gd name="T14" fmla="*/ 40 w 40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1">
                  <a:moveTo>
                    <a:pt x="19" y="0"/>
                  </a:moveTo>
                  <a:lnTo>
                    <a:pt x="39" y="40"/>
                  </a:lnTo>
                  <a:lnTo>
                    <a:pt x="0" y="40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30" name="Freeform 220">
              <a:extLst>
                <a:ext uri="{FF2B5EF4-FFF2-40B4-BE49-F238E27FC236}">
                  <a16:creationId xmlns:a16="http://schemas.microsoft.com/office/drawing/2014/main" id="{2A5F5E13-E617-4FA6-BAAB-498B85AE2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" y="2221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31" name="Freeform 221">
              <a:extLst>
                <a:ext uri="{FF2B5EF4-FFF2-40B4-BE49-F238E27FC236}">
                  <a16:creationId xmlns:a16="http://schemas.microsoft.com/office/drawing/2014/main" id="{C15E8500-ED5D-4026-B28E-A97B631A6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" y="2233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32" name="Freeform 222">
              <a:extLst>
                <a:ext uri="{FF2B5EF4-FFF2-40B4-BE49-F238E27FC236}">
                  <a16:creationId xmlns:a16="http://schemas.microsoft.com/office/drawing/2014/main" id="{30D7EC93-FCDE-47FF-AD5F-768E2DDB7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224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33" name="Freeform 223">
              <a:extLst>
                <a:ext uri="{FF2B5EF4-FFF2-40B4-BE49-F238E27FC236}">
                  <a16:creationId xmlns:a16="http://schemas.microsoft.com/office/drawing/2014/main" id="{1F61F8FC-6D27-43DB-9E52-3385F9BBE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" y="2246"/>
              <a:ext cx="40" cy="41"/>
            </a:xfrm>
            <a:custGeom>
              <a:avLst/>
              <a:gdLst>
                <a:gd name="T0" fmla="*/ 19 w 40"/>
                <a:gd name="T1" fmla="*/ 0 h 41"/>
                <a:gd name="T2" fmla="*/ 39 w 40"/>
                <a:gd name="T3" fmla="*/ 40 h 41"/>
                <a:gd name="T4" fmla="*/ 0 w 40"/>
                <a:gd name="T5" fmla="*/ 40 h 41"/>
                <a:gd name="T6" fmla="*/ 19 w 40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1"/>
                <a:gd name="T14" fmla="*/ 40 w 40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1">
                  <a:moveTo>
                    <a:pt x="19" y="0"/>
                  </a:moveTo>
                  <a:lnTo>
                    <a:pt x="39" y="40"/>
                  </a:lnTo>
                  <a:lnTo>
                    <a:pt x="0" y="40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34" name="Freeform 224">
              <a:extLst>
                <a:ext uri="{FF2B5EF4-FFF2-40B4-BE49-F238E27FC236}">
                  <a16:creationId xmlns:a16="http://schemas.microsoft.com/office/drawing/2014/main" id="{B90F7BB5-AE18-4A07-8FDA-C04400489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39 h 40"/>
                <a:gd name="T4" fmla="*/ 0 w 40"/>
                <a:gd name="T5" fmla="*/ 39 h 40"/>
                <a:gd name="T6" fmla="*/ 19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19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19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35" name="Freeform 225">
              <a:extLst>
                <a:ext uri="{FF2B5EF4-FFF2-40B4-BE49-F238E27FC236}">
                  <a16:creationId xmlns:a16="http://schemas.microsoft.com/office/drawing/2014/main" id="{4A476565-74D5-4EC1-A4E8-1655C176D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8" y="2266"/>
              <a:ext cx="41" cy="40"/>
            </a:xfrm>
            <a:custGeom>
              <a:avLst/>
              <a:gdLst>
                <a:gd name="T0" fmla="*/ 20 w 41"/>
                <a:gd name="T1" fmla="*/ 0 h 40"/>
                <a:gd name="T2" fmla="*/ 40 w 41"/>
                <a:gd name="T3" fmla="*/ 39 h 40"/>
                <a:gd name="T4" fmla="*/ 0 w 41"/>
                <a:gd name="T5" fmla="*/ 39 h 40"/>
                <a:gd name="T6" fmla="*/ 20 w 41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0"/>
                <a:gd name="T14" fmla="*/ 41 w 41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0">
                  <a:moveTo>
                    <a:pt x="20" y="0"/>
                  </a:moveTo>
                  <a:lnTo>
                    <a:pt x="40" y="39"/>
                  </a:lnTo>
                  <a:lnTo>
                    <a:pt x="0" y="39"/>
                  </a:lnTo>
                  <a:lnTo>
                    <a:pt x="20" y="0"/>
                  </a:lnTo>
                </a:path>
              </a:pathLst>
            </a:custGeom>
            <a:solidFill>
              <a:srgbClr val="FFFF00"/>
            </a:solidFill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3236" name="Line 226">
              <a:extLst>
                <a:ext uri="{FF2B5EF4-FFF2-40B4-BE49-F238E27FC236}">
                  <a16:creationId xmlns:a16="http://schemas.microsoft.com/office/drawing/2014/main" id="{6FCA9640-420F-49D9-94F3-0D230EED19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6" y="309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37" name="Line 227">
              <a:extLst>
                <a:ext uri="{FF2B5EF4-FFF2-40B4-BE49-F238E27FC236}">
                  <a16:creationId xmlns:a16="http://schemas.microsoft.com/office/drawing/2014/main" id="{E43B0436-F6E1-47BD-BC25-8372956E7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311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38" name="Line 228">
              <a:extLst>
                <a:ext uri="{FF2B5EF4-FFF2-40B4-BE49-F238E27FC236}">
                  <a16:creationId xmlns:a16="http://schemas.microsoft.com/office/drawing/2014/main" id="{E16714AE-ABCC-4980-AE19-19A1E14C8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6" y="311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39" name="Line 229">
              <a:extLst>
                <a:ext uri="{FF2B5EF4-FFF2-40B4-BE49-F238E27FC236}">
                  <a16:creationId xmlns:a16="http://schemas.microsoft.com/office/drawing/2014/main" id="{6AD73124-DF61-44F3-AB6E-9083D32CAC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6" y="309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40" name="Line 230">
              <a:extLst>
                <a:ext uri="{FF2B5EF4-FFF2-40B4-BE49-F238E27FC236}">
                  <a16:creationId xmlns:a16="http://schemas.microsoft.com/office/drawing/2014/main" id="{D8EA2173-0923-440A-A3B0-B509E046A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59" y="309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41" name="Line 231">
              <a:extLst>
                <a:ext uri="{FF2B5EF4-FFF2-40B4-BE49-F238E27FC236}">
                  <a16:creationId xmlns:a16="http://schemas.microsoft.com/office/drawing/2014/main" id="{E17EBBDC-F05F-4AA9-BC1F-7DAE08800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" y="3119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42" name="Line 232">
              <a:extLst>
                <a:ext uri="{FF2B5EF4-FFF2-40B4-BE49-F238E27FC236}">
                  <a16:creationId xmlns:a16="http://schemas.microsoft.com/office/drawing/2014/main" id="{99676BE5-D743-4458-8F07-A7BE796A3C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9" y="311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43" name="Line 233">
              <a:extLst>
                <a:ext uri="{FF2B5EF4-FFF2-40B4-BE49-F238E27FC236}">
                  <a16:creationId xmlns:a16="http://schemas.microsoft.com/office/drawing/2014/main" id="{937CFFF0-87BA-4BA1-8E1A-80539BE50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9" y="3099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44" name="Line 234">
              <a:extLst>
                <a:ext uri="{FF2B5EF4-FFF2-40B4-BE49-F238E27FC236}">
                  <a16:creationId xmlns:a16="http://schemas.microsoft.com/office/drawing/2014/main" id="{A69B3837-9B97-4F44-91D2-E1BE5F0031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91" y="309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45" name="Line 235">
              <a:extLst>
                <a:ext uri="{FF2B5EF4-FFF2-40B4-BE49-F238E27FC236}">
                  <a16:creationId xmlns:a16="http://schemas.microsoft.com/office/drawing/2014/main" id="{FBEBC73E-4EA6-4B0D-82CE-8E99634F3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3119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46" name="Line 236">
              <a:extLst>
                <a:ext uri="{FF2B5EF4-FFF2-40B4-BE49-F238E27FC236}">
                  <a16:creationId xmlns:a16="http://schemas.microsoft.com/office/drawing/2014/main" id="{05FB3CD2-6790-4BDF-A648-E724378269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1" y="311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47" name="Line 237">
              <a:extLst>
                <a:ext uri="{FF2B5EF4-FFF2-40B4-BE49-F238E27FC236}">
                  <a16:creationId xmlns:a16="http://schemas.microsoft.com/office/drawing/2014/main" id="{E37E0BED-E744-4FCA-9C46-6944458B03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1" y="3099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48" name="Line 238">
              <a:extLst>
                <a:ext uri="{FF2B5EF4-FFF2-40B4-BE49-F238E27FC236}">
                  <a16:creationId xmlns:a16="http://schemas.microsoft.com/office/drawing/2014/main" id="{370C045E-A3A4-4EC2-B1F5-4068480FD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4" y="309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49" name="Line 239">
              <a:extLst>
                <a:ext uri="{FF2B5EF4-FFF2-40B4-BE49-F238E27FC236}">
                  <a16:creationId xmlns:a16="http://schemas.microsoft.com/office/drawing/2014/main" id="{550FDD79-01E0-4113-A62C-52C53BB76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3119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50" name="Line 240">
              <a:extLst>
                <a:ext uri="{FF2B5EF4-FFF2-40B4-BE49-F238E27FC236}">
                  <a16:creationId xmlns:a16="http://schemas.microsoft.com/office/drawing/2014/main" id="{FF0EF638-E551-49ED-886E-05E93681A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4" y="311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51" name="Line 241">
              <a:extLst>
                <a:ext uri="{FF2B5EF4-FFF2-40B4-BE49-F238E27FC236}">
                  <a16:creationId xmlns:a16="http://schemas.microsoft.com/office/drawing/2014/main" id="{1B1BB03F-5A3F-463E-B8FC-4F68F2EC2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4" y="3099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52" name="Line 242">
              <a:extLst>
                <a:ext uri="{FF2B5EF4-FFF2-40B4-BE49-F238E27FC236}">
                  <a16:creationId xmlns:a16="http://schemas.microsoft.com/office/drawing/2014/main" id="{83DC4A70-7407-4558-A9DB-8624641C23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57" y="309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53" name="Line 243">
              <a:extLst>
                <a:ext uri="{FF2B5EF4-FFF2-40B4-BE49-F238E27FC236}">
                  <a16:creationId xmlns:a16="http://schemas.microsoft.com/office/drawing/2014/main" id="{324F6C16-C714-4CBE-8363-9C27400B0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311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54" name="Line 244">
              <a:extLst>
                <a:ext uri="{FF2B5EF4-FFF2-40B4-BE49-F238E27FC236}">
                  <a16:creationId xmlns:a16="http://schemas.microsoft.com/office/drawing/2014/main" id="{EAAB816A-984C-4F9A-A71C-93BA7EAE17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7" y="311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55" name="Line 245">
              <a:extLst>
                <a:ext uri="{FF2B5EF4-FFF2-40B4-BE49-F238E27FC236}">
                  <a16:creationId xmlns:a16="http://schemas.microsoft.com/office/drawing/2014/main" id="{7E1F04BD-CA58-457F-8BB1-A1C08296A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6" y="309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56" name="Line 246">
              <a:extLst>
                <a:ext uri="{FF2B5EF4-FFF2-40B4-BE49-F238E27FC236}">
                  <a16:creationId xmlns:a16="http://schemas.microsoft.com/office/drawing/2014/main" id="{F9C2510B-6472-448A-ABDD-89D5BB711A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89" y="309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57" name="Line 247">
              <a:extLst>
                <a:ext uri="{FF2B5EF4-FFF2-40B4-BE49-F238E27FC236}">
                  <a16:creationId xmlns:a16="http://schemas.microsoft.com/office/drawing/2014/main" id="{D3C1AA1A-D69E-4A2C-B138-1E1579DAC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11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58" name="Line 248">
              <a:extLst>
                <a:ext uri="{FF2B5EF4-FFF2-40B4-BE49-F238E27FC236}">
                  <a16:creationId xmlns:a16="http://schemas.microsoft.com/office/drawing/2014/main" id="{01E33D79-957C-4C56-BD02-1A569FBF18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9" y="311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59" name="Line 249">
              <a:extLst>
                <a:ext uri="{FF2B5EF4-FFF2-40B4-BE49-F238E27FC236}">
                  <a16:creationId xmlns:a16="http://schemas.microsoft.com/office/drawing/2014/main" id="{806115D3-32F7-4B28-A2E8-E77EFEF65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309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60" name="Line 250">
              <a:extLst>
                <a:ext uri="{FF2B5EF4-FFF2-40B4-BE49-F238E27FC236}">
                  <a16:creationId xmlns:a16="http://schemas.microsoft.com/office/drawing/2014/main" id="{5CB7C7D6-A6B3-49E4-89F8-33B93A8EBB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22" y="309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61" name="Line 251">
              <a:extLst>
                <a:ext uri="{FF2B5EF4-FFF2-40B4-BE49-F238E27FC236}">
                  <a16:creationId xmlns:a16="http://schemas.microsoft.com/office/drawing/2014/main" id="{A57EBED6-BB28-4F52-A802-D1335C48E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1" y="311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62" name="Line 252">
              <a:extLst>
                <a:ext uri="{FF2B5EF4-FFF2-40B4-BE49-F238E27FC236}">
                  <a16:creationId xmlns:a16="http://schemas.microsoft.com/office/drawing/2014/main" id="{43989432-F643-4AF6-B5AE-1B4858589A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2" y="311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63" name="Line 253">
              <a:extLst>
                <a:ext uri="{FF2B5EF4-FFF2-40B4-BE49-F238E27FC236}">
                  <a16:creationId xmlns:a16="http://schemas.microsoft.com/office/drawing/2014/main" id="{BA9ED443-CAB4-465F-8886-E9B2B9522D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1" y="309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64" name="Line 254">
              <a:extLst>
                <a:ext uri="{FF2B5EF4-FFF2-40B4-BE49-F238E27FC236}">
                  <a16:creationId xmlns:a16="http://schemas.microsoft.com/office/drawing/2014/main" id="{76B6A743-5C7A-46E3-A2FC-3ED10D9A2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5" y="3099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65" name="Line 255">
              <a:extLst>
                <a:ext uri="{FF2B5EF4-FFF2-40B4-BE49-F238E27FC236}">
                  <a16:creationId xmlns:a16="http://schemas.microsoft.com/office/drawing/2014/main" id="{B9ABE672-6AC5-48F0-85ED-67D3C9BEB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" y="311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66" name="Line 256">
              <a:extLst>
                <a:ext uri="{FF2B5EF4-FFF2-40B4-BE49-F238E27FC236}">
                  <a16:creationId xmlns:a16="http://schemas.microsoft.com/office/drawing/2014/main" id="{75C13A1A-00C9-451B-B8B6-B554C898C5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5" y="3119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67" name="Line 257">
              <a:extLst>
                <a:ext uri="{FF2B5EF4-FFF2-40B4-BE49-F238E27FC236}">
                  <a16:creationId xmlns:a16="http://schemas.microsoft.com/office/drawing/2014/main" id="{1344D55E-3655-4A04-B4CF-D8B2FDBB8E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4" y="309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68" name="Line 258">
              <a:extLst>
                <a:ext uri="{FF2B5EF4-FFF2-40B4-BE49-F238E27FC236}">
                  <a16:creationId xmlns:a16="http://schemas.microsoft.com/office/drawing/2014/main" id="{4D7A6C85-72E8-4772-8D88-DC4AB328C0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87" y="3099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69" name="Line 259">
              <a:extLst>
                <a:ext uri="{FF2B5EF4-FFF2-40B4-BE49-F238E27FC236}">
                  <a16:creationId xmlns:a16="http://schemas.microsoft.com/office/drawing/2014/main" id="{D7C2AE89-0779-4BE1-8BA7-786627717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311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70" name="Line 260">
              <a:extLst>
                <a:ext uri="{FF2B5EF4-FFF2-40B4-BE49-F238E27FC236}">
                  <a16:creationId xmlns:a16="http://schemas.microsoft.com/office/drawing/2014/main" id="{F369E099-1FFF-471D-98CC-BE009574E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7" y="3119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71" name="Line 261">
              <a:extLst>
                <a:ext uri="{FF2B5EF4-FFF2-40B4-BE49-F238E27FC236}">
                  <a16:creationId xmlns:a16="http://schemas.microsoft.com/office/drawing/2014/main" id="{C648D38C-E5E3-491F-9FEA-E11B8F9AEF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309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72" name="Line 262">
              <a:extLst>
                <a:ext uri="{FF2B5EF4-FFF2-40B4-BE49-F238E27FC236}">
                  <a16:creationId xmlns:a16="http://schemas.microsoft.com/office/drawing/2014/main" id="{5FE8C08F-B980-4EF2-A81A-3CD41DB38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20" y="3099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73" name="Line 263">
              <a:extLst>
                <a:ext uri="{FF2B5EF4-FFF2-40B4-BE49-F238E27FC236}">
                  <a16:creationId xmlns:a16="http://schemas.microsoft.com/office/drawing/2014/main" id="{B858809A-D729-4BE5-BFB3-0758BCFA8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9" y="311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74" name="Line 264">
              <a:extLst>
                <a:ext uri="{FF2B5EF4-FFF2-40B4-BE49-F238E27FC236}">
                  <a16:creationId xmlns:a16="http://schemas.microsoft.com/office/drawing/2014/main" id="{C7A95D64-F036-47DC-A8B2-7F26CEABC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0" y="3119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75" name="Line 265">
              <a:extLst>
                <a:ext uri="{FF2B5EF4-FFF2-40B4-BE49-F238E27FC236}">
                  <a16:creationId xmlns:a16="http://schemas.microsoft.com/office/drawing/2014/main" id="{5060C6A6-67AA-40C6-ADE4-C6E581EAE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9" y="309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76" name="Line 266">
              <a:extLst>
                <a:ext uri="{FF2B5EF4-FFF2-40B4-BE49-F238E27FC236}">
                  <a16:creationId xmlns:a16="http://schemas.microsoft.com/office/drawing/2014/main" id="{5590FEB7-0AA5-4646-BFC4-D8FB296F9C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3" y="3086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77" name="Line 267">
              <a:extLst>
                <a:ext uri="{FF2B5EF4-FFF2-40B4-BE49-F238E27FC236}">
                  <a16:creationId xmlns:a16="http://schemas.microsoft.com/office/drawing/2014/main" id="{18A2E084-4C62-456E-A881-6C2D73570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2" y="3106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78" name="Line 268">
              <a:extLst>
                <a:ext uri="{FF2B5EF4-FFF2-40B4-BE49-F238E27FC236}">
                  <a16:creationId xmlns:a16="http://schemas.microsoft.com/office/drawing/2014/main" id="{BE4F9D27-48EC-4E2F-B61F-7172947BA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3" y="3106"/>
              <a:ext cx="25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79" name="Line 269">
              <a:extLst>
                <a:ext uri="{FF2B5EF4-FFF2-40B4-BE49-F238E27FC236}">
                  <a16:creationId xmlns:a16="http://schemas.microsoft.com/office/drawing/2014/main" id="{5F5EDD56-E891-4014-A66F-2748AB6D6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2" y="3086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80" name="Line 270">
              <a:extLst>
                <a:ext uri="{FF2B5EF4-FFF2-40B4-BE49-F238E27FC236}">
                  <a16:creationId xmlns:a16="http://schemas.microsoft.com/office/drawing/2014/main" id="{853DA011-3746-4C4B-A3AB-C6AFB2774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85" y="3060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81" name="Line 271">
              <a:extLst>
                <a:ext uri="{FF2B5EF4-FFF2-40B4-BE49-F238E27FC236}">
                  <a16:creationId xmlns:a16="http://schemas.microsoft.com/office/drawing/2014/main" id="{3C0979E4-0B0F-445C-BC9F-10308521D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4" y="3080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82" name="Line 272">
              <a:extLst>
                <a:ext uri="{FF2B5EF4-FFF2-40B4-BE49-F238E27FC236}">
                  <a16:creationId xmlns:a16="http://schemas.microsoft.com/office/drawing/2014/main" id="{E4C448B9-4FD9-494D-89FE-1CFC231440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5" y="3080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83" name="Line 273">
              <a:extLst>
                <a:ext uri="{FF2B5EF4-FFF2-40B4-BE49-F238E27FC236}">
                  <a16:creationId xmlns:a16="http://schemas.microsoft.com/office/drawing/2014/main" id="{016E2CCF-9C06-43A5-9B01-E2B5B9F53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4" y="3060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84" name="Line 274">
              <a:extLst>
                <a:ext uri="{FF2B5EF4-FFF2-40B4-BE49-F238E27FC236}">
                  <a16:creationId xmlns:a16="http://schemas.microsoft.com/office/drawing/2014/main" id="{A2AE675D-B857-45C6-9743-72629C064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17" y="302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85" name="Line 275">
              <a:extLst>
                <a:ext uri="{FF2B5EF4-FFF2-40B4-BE49-F238E27FC236}">
                  <a16:creationId xmlns:a16="http://schemas.microsoft.com/office/drawing/2014/main" id="{E4F6C6C3-698C-4B04-A024-0EE9568BF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7" y="3041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86" name="Line 276">
              <a:extLst>
                <a:ext uri="{FF2B5EF4-FFF2-40B4-BE49-F238E27FC236}">
                  <a16:creationId xmlns:a16="http://schemas.microsoft.com/office/drawing/2014/main" id="{B14B0844-6364-45EE-89C8-A1F5A3E2C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7" y="3041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87" name="Line 277">
              <a:extLst>
                <a:ext uri="{FF2B5EF4-FFF2-40B4-BE49-F238E27FC236}">
                  <a16:creationId xmlns:a16="http://schemas.microsoft.com/office/drawing/2014/main" id="{FB8876B1-C152-4FBA-9124-14648F5D0B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7" y="302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88" name="Line 278">
              <a:extLst>
                <a:ext uri="{FF2B5EF4-FFF2-40B4-BE49-F238E27FC236}">
                  <a16:creationId xmlns:a16="http://schemas.microsoft.com/office/drawing/2014/main" id="{9DCEC311-85F6-47A5-AE5D-8E70E1194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50" y="2969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89" name="Line 279">
              <a:extLst>
                <a:ext uri="{FF2B5EF4-FFF2-40B4-BE49-F238E27FC236}">
                  <a16:creationId xmlns:a16="http://schemas.microsoft.com/office/drawing/2014/main" id="{E5DD7E9B-0A68-4A60-A81E-83F9392BF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0" y="2988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90" name="Line 280">
              <a:extLst>
                <a:ext uri="{FF2B5EF4-FFF2-40B4-BE49-F238E27FC236}">
                  <a16:creationId xmlns:a16="http://schemas.microsoft.com/office/drawing/2014/main" id="{5DF1B6AF-27EB-49B2-89EC-FB9B6F57B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" y="2988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91" name="Line 281">
              <a:extLst>
                <a:ext uri="{FF2B5EF4-FFF2-40B4-BE49-F238E27FC236}">
                  <a16:creationId xmlns:a16="http://schemas.microsoft.com/office/drawing/2014/main" id="{C5EB8008-0D74-4F16-B676-EBE6ED3911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0" y="2969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92" name="Line 282">
              <a:extLst>
                <a:ext uri="{FF2B5EF4-FFF2-40B4-BE49-F238E27FC236}">
                  <a16:creationId xmlns:a16="http://schemas.microsoft.com/office/drawing/2014/main" id="{0C1CF3D1-4FE1-4E6D-BC9C-A79305DE7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82" y="2917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93" name="Line 283">
              <a:extLst>
                <a:ext uri="{FF2B5EF4-FFF2-40B4-BE49-F238E27FC236}">
                  <a16:creationId xmlns:a16="http://schemas.microsoft.com/office/drawing/2014/main" id="{9A872975-8610-41D0-AF8A-8AE6AF5A5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2" y="2937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94" name="Line 284">
              <a:extLst>
                <a:ext uri="{FF2B5EF4-FFF2-40B4-BE49-F238E27FC236}">
                  <a16:creationId xmlns:a16="http://schemas.microsoft.com/office/drawing/2014/main" id="{A0CFA195-BDBE-422B-BC43-7266C2C17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2" y="2937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95" name="Line 285">
              <a:extLst>
                <a:ext uri="{FF2B5EF4-FFF2-40B4-BE49-F238E27FC236}">
                  <a16:creationId xmlns:a16="http://schemas.microsoft.com/office/drawing/2014/main" id="{7B6B25C6-9EA6-4AEE-A23C-F4608D79C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2" y="2917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96" name="Line 286">
              <a:extLst>
                <a:ext uri="{FF2B5EF4-FFF2-40B4-BE49-F238E27FC236}">
                  <a16:creationId xmlns:a16="http://schemas.microsoft.com/office/drawing/2014/main" id="{1F478E88-C230-4BAE-822B-FB36D3D032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15" y="2852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97" name="Line 287">
              <a:extLst>
                <a:ext uri="{FF2B5EF4-FFF2-40B4-BE49-F238E27FC236}">
                  <a16:creationId xmlns:a16="http://schemas.microsoft.com/office/drawing/2014/main" id="{1EEA52A5-E8D5-483F-9CFE-72A86534E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2872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98" name="Line 288">
              <a:extLst>
                <a:ext uri="{FF2B5EF4-FFF2-40B4-BE49-F238E27FC236}">
                  <a16:creationId xmlns:a16="http://schemas.microsoft.com/office/drawing/2014/main" id="{8942AFE3-AF13-4A49-807F-ADFAD3887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5" y="2872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299" name="Line 289">
              <a:extLst>
                <a:ext uri="{FF2B5EF4-FFF2-40B4-BE49-F238E27FC236}">
                  <a16:creationId xmlns:a16="http://schemas.microsoft.com/office/drawing/2014/main" id="{D6CB2669-4EB7-4F95-95F4-5044243F2C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5" y="2852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00" name="Line 290">
              <a:extLst>
                <a:ext uri="{FF2B5EF4-FFF2-40B4-BE49-F238E27FC236}">
                  <a16:creationId xmlns:a16="http://schemas.microsoft.com/office/drawing/2014/main" id="{BBCB95D4-6B41-40EE-9B1F-E6B4D4DE90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48" y="277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01" name="Line 291">
              <a:extLst>
                <a:ext uri="{FF2B5EF4-FFF2-40B4-BE49-F238E27FC236}">
                  <a16:creationId xmlns:a16="http://schemas.microsoft.com/office/drawing/2014/main" id="{6B865557-3A4E-4DFD-8B76-85E1C59A1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2793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02" name="Line 292">
              <a:extLst>
                <a:ext uri="{FF2B5EF4-FFF2-40B4-BE49-F238E27FC236}">
                  <a16:creationId xmlns:a16="http://schemas.microsoft.com/office/drawing/2014/main" id="{BB7A81BE-2A32-4C02-96C6-159E64824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8" y="279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03" name="Line 293">
              <a:extLst>
                <a:ext uri="{FF2B5EF4-FFF2-40B4-BE49-F238E27FC236}">
                  <a16:creationId xmlns:a16="http://schemas.microsoft.com/office/drawing/2014/main" id="{8C09E5B9-A9FD-46C2-B0FE-4664F5CA9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8" y="2774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04" name="Line 294">
              <a:extLst>
                <a:ext uri="{FF2B5EF4-FFF2-40B4-BE49-F238E27FC236}">
                  <a16:creationId xmlns:a16="http://schemas.microsoft.com/office/drawing/2014/main" id="{7EB7B21D-DC37-4328-B109-AF0EC1015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7" y="2696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05" name="Line 295">
              <a:extLst>
                <a:ext uri="{FF2B5EF4-FFF2-40B4-BE49-F238E27FC236}">
                  <a16:creationId xmlns:a16="http://schemas.microsoft.com/office/drawing/2014/main" id="{1CB21A73-4BD3-401E-95BF-3B5ECA6D1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" y="271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06" name="Line 296">
              <a:extLst>
                <a:ext uri="{FF2B5EF4-FFF2-40B4-BE49-F238E27FC236}">
                  <a16:creationId xmlns:a16="http://schemas.microsoft.com/office/drawing/2014/main" id="{91AB616F-D79F-4986-A929-1195372B8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7" y="271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07" name="Line 297">
              <a:extLst>
                <a:ext uri="{FF2B5EF4-FFF2-40B4-BE49-F238E27FC236}">
                  <a16:creationId xmlns:a16="http://schemas.microsoft.com/office/drawing/2014/main" id="{4EB5150C-6C33-41FA-9515-ECC9B8EF9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7" y="2696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08" name="Line 298">
              <a:extLst>
                <a:ext uri="{FF2B5EF4-FFF2-40B4-BE49-F238E27FC236}">
                  <a16:creationId xmlns:a16="http://schemas.microsoft.com/office/drawing/2014/main" id="{B0F93952-0F5B-418F-8F5F-58213B2517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19" y="261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09" name="Line 299">
              <a:extLst>
                <a:ext uri="{FF2B5EF4-FFF2-40B4-BE49-F238E27FC236}">
                  <a16:creationId xmlns:a16="http://schemas.microsoft.com/office/drawing/2014/main" id="{763A6355-B7EB-4D1E-BA4E-EA800769D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9" y="2631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10" name="Line 300">
              <a:extLst>
                <a:ext uri="{FF2B5EF4-FFF2-40B4-BE49-F238E27FC236}">
                  <a16:creationId xmlns:a16="http://schemas.microsoft.com/office/drawing/2014/main" id="{68BD8448-54B2-4DA6-B8FF-CFF164B205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9" y="2631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11" name="Line 301">
              <a:extLst>
                <a:ext uri="{FF2B5EF4-FFF2-40B4-BE49-F238E27FC236}">
                  <a16:creationId xmlns:a16="http://schemas.microsoft.com/office/drawing/2014/main" id="{9FFCF343-0A46-431C-A819-0CFFF5856A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9" y="261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12" name="Line 302">
              <a:extLst>
                <a:ext uri="{FF2B5EF4-FFF2-40B4-BE49-F238E27FC236}">
                  <a16:creationId xmlns:a16="http://schemas.microsoft.com/office/drawing/2014/main" id="{D7E513F8-7F4B-41CC-B827-19C808B4AB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52" y="251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13" name="Line 303">
              <a:extLst>
                <a:ext uri="{FF2B5EF4-FFF2-40B4-BE49-F238E27FC236}">
                  <a16:creationId xmlns:a16="http://schemas.microsoft.com/office/drawing/2014/main" id="{6CF66374-64C1-41EF-A1DF-BDC7F53C3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2539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14" name="Line 304">
              <a:extLst>
                <a:ext uri="{FF2B5EF4-FFF2-40B4-BE49-F238E27FC236}">
                  <a16:creationId xmlns:a16="http://schemas.microsoft.com/office/drawing/2014/main" id="{31F752E6-7922-4DA7-8E7A-CFBD6AED1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2" y="253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15" name="Line 305">
              <a:extLst>
                <a:ext uri="{FF2B5EF4-FFF2-40B4-BE49-F238E27FC236}">
                  <a16:creationId xmlns:a16="http://schemas.microsoft.com/office/drawing/2014/main" id="{FE009CA7-0816-4035-8D48-1ED0447F0A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2" y="2519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16" name="Line 306">
              <a:extLst>
                <a:ext uri="{FF2B5EF4-FFF2-40B4-BE49-F238E27FC236}">
                  <a16:creationId xmlns:a16="http://schemas.microsoft.com/office/drawing/2014/main" id="{8D5020A3-1F19-4DED-93B8-4389436C55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5" y="2422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17" name="Line 307">
              <a:extLst>
                <a:ext uri="{FF2B5EF4-FFF2-40B4-BE49-F238E27FC236}">
                  <a16:creationId xmlns:a16="http://schemas.microsoft.com/office/drawing/2014/main" id="{4BFB3ECC-1790-4819-9076-A5F4D65F4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5" y="2442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18" name="Line 308">
              <a:extLst>
                <a:ext uri="{FF2B5EF4-FFF2-40B4-BE49-F238E27FC236}">
                  <a16:creationId xmlns:a16="http://schemas.microsoft.com/office/drawing/2014/main" id="{296281EC-2BA9-4CF7-974D-713D68D92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5" y="2442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19" name="Line 309">
              <a:extLst>
                <a:ext uri="{FF2B5EF4-FFF2-40B4-BE49-F238E27FC236}">
                  <a16:creationId xmlns:a16="http://schemas.microsoft.com/office/drawing/2014/main" id="{B611F7D5-1E4C-4786-99BC-0B31D4542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5" y="2422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20" name="Line 310">
              <a:extLst>
                <a:ext uri="{FF2B5EF4-FFF2-40B4-BE49-F238E27FC236}">
                  <a16:creationId xmlns:a16="http://schemas.microsoft.com/office/drawing/2014/main" id="{584EA30D-EF79-4475-82A3-7602C8D7BF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17" y="2318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21" name="Line 311">
              <a:extLst>
                <a:ext uri="{FF2B5EF4-FFF2-40B4-BE49-F238E27FC236}">
                  <a16:creationId xmlns:a16="http://schemas.microsoft.com/office/drawing/2014/main" id="{403832BE-721B-4A02-BDD5-DCA1659A9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2337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22" name="Line 312">
              <a:extLst>
                <a:ext uri="{FF2B5EF4-FFF2-40B4-BE49-F238E27FC236}">
                  <a16:creationId xmlns:a16="http://schemas.microsoft.com/office/drawing/2014/main" id="{EB8E5401-4651-41BA-92DA-A22CB35D8E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7" y="2337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23" name="Line 313">
              <a:extLst>
                <a:ext uri="{FF2B5EF4-FFF2-40B4-BE49-F238E27FC236}">
                  <a16:creationId xmlns:a16="http://schemas.microsoft.com/office/drawing/2014/main" id="{DFE92964-D5E9-4CA5-89EB-50C51CA9FB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7" y="2318"/>
              <a:ext cx="25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24" name="Line 314">
              <a:extLst>
                <a:ext uri="{FF2B5EF4-FFF2-40B4-BE49-F238E27FC236}">
                  <a16:creationId xmlns:a16="http://schemas.microsoft.com/office/drawing/2014/main" id="{51AA9372-104E-4B57-A092-AD36213FA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50" y="221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25" name="Line 315">
              <a:extLst>
                <a:ext uri="{FF2B5EF4-FFF2-40B4-BE49-F238E27FC236}">
                  <a16:creationId xmlns:a16="http://schemas.microsoft.com/office/drawing/2014/main" id="{15213DDD-D20B-4F17-BA7F-ACD21B30E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9" y="223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26" name="Line 316">
              <a:extLst>
                <a:ext uri="{FF2B5EF4-FFF2-40B4-BE49-F238E27FC236}">
                  <a16:creationId xmlns:a16="http://schemas.microsoft.com/office/drawing/2014/main" id="{CCC26D6E-59DC-420C-9DA0-DCC37E9669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0" y="223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27" name="Line 317">
              <a:extLst>
                <a:ext uri="{FF2B5EF4-FFF2-40B4-BE49-F238E27FC236}">
                  <a16:creationId xmlns:a16="http://schemas.microsoft.com/office/drawing/2014/main" id="{604B8E9B-F982-49C5-9EFB-6095C2919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9" y="221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28" name="Line 318">
              <a:extLst>
                <a:ext uri="{FF2B5EF4-FFF2-40B4-BE49-F238E27FC236}">
                  <a16:creationId xmlns:a16="http://schemas.microsoft.com/office/drawing/2014/main" id="{07DF2CE2-AF9D-49D1-B697-270BA101B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83" y="212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29" name="Line 319">
              <a:extLst>
                <a:ext uri="{FF2B5EF4-FFF2-40B4-BE49-F238E27FC236}">
                  <a16:creationId xmlns:a16="http://schemas.microsoft.com/office/drawing/2014/main" id="{335B8BA5-C475-451E-9586-948C81784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2" y="2142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30" name="Line 320">
              <a:extLst>
                <a:ext uri="{FF2B5EF4-FFF2-40B4-BE49-F238E27FC236}">
                  <a16:creationId xmlns:a16="http://schemas.microsoft.com/office/drawing/2014/main" id="{B188A4DF-DDEB-4D36-AE3C-B5DD660F8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3" y="2142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31" name="Line 321">
              <a:extLst>
                <a:ext uri="{FF2B5EF4-FFF2-40B4-BE49-F238E27FC236}">
                  <a16:creationId xmlns:a16="http://schemas.microsoft.com/office/drawing/2014/main" id="{EAD0A9CF-7AD1-4C9A-994D-8FBE9E5C81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2" y="212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32" name="Line 322">
              <a:extLst>
                <a:ext uri="{FF2B5EF4-FFF2-40B4-BE49-F238E27FC236}">
                  <a16:creationId xmlns:a16="http://schemas.microsoft.com/office/drawing/2014/main" id="{53CB5238-42C7-4851-9EF5-15A6DEC296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5" y="2045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33" name="Line 323">
              <a:extLst>
                <a:ext uri="{FF2B5EF4-FFF2-40B4-BE49-F238E27FC236}">
                  <a16:creationId xmlns:a16="http://schemas.microsoft.com/office/drawing/2014/main" id="{AD19625B-9607-4C89-A7D5-E2F4D8A04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4" y="206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34" name="Line 324">
              <a:extLst>
                <a:ext uri="{FF2B5EF4-FFF2-40B4-BE49-F238E27FC236}">
                  <a16:creationId xmlns:a16="http://schemas.microsoft.com/office/drawing/2014/main" id="{5349EE45-2A15-4020-9A22-6F9CF1AE24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5" y="206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35" name="Line 325">
              <a:extLst>
                <a:ext uri="{FF2B5EF4-FFF2-40B4-BE49-F238E27FC236}">
                  <a16:creationId xmlns:a16="http://schemas.microsoft.com/office/drawing/2014/main" id="{CE31817C-FECE-4931-BD87-858FF3B45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4" y="2045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36" name="Line 326">
              <a:extLst>
                <a:ext uri="{FF2B5EF4-FFF2-40B4-BE49-F238E27FC236}">
                  <a16:creationId xmlns:a16="http://schemas.microsoft.com/office/drawing/2014/main" id="{E8CE9064-27BC-465B-892C-E550E096A1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48" y="1973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37" name="Line 327">
              <a:extLst>
                <a:ext uri="{FF2B5EF4-FFF2-40B4-BE49-F238E27FC236}">
                  <a16:creationId xmlns:a16="http://schemas.microsoft.com/office/drawing/2014/main" id="{777A203A-B186-4091-B2AC-E5B59E5CD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7" y="199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38" name="Line 328">
              <a:extLst>
                <a:ext uri="{FF2B5EF4-FFF2-40B4-BE49-F238E27FC236}">
                  <a16:creationId xmlns:a16="http://schemas.microsoft.com/office/drawing/2014/main" id="{7DD7D222-C5F2-4ABB-BF63-BBEB2EC09B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8" y="1993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39" name="Line 329">
              <a:extLst>
                <a:ext uri="{FF2B5EF4-FFF2-40B4-BE49-F238E27FC236}">
                  <a16:creationId xmlns:a16="http://schemas.microsoft.com/office/drawing/2014/main" id="{E508212F-10EC-4487-8FB7-503784EF0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7" y="197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40" name="Line 330">
              <a:extLst>
                <a:ext uri="{FF2B5EF4-FFF2-40B4-BE49-F238E27FC236}">
                  <a16:creationId xmlns:a16="http://schemas.microsoft.com/office/drawing/2014/main" id="{36514F72-B6C7-43CB-9F41-0BED7B3F5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1" y="1908"/>
              <a:ext cx="25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41" name="Line 331">
              <a:extLst>
                <a:ext uri="{FF2B5EF4-FFF2-40B4-BE49-F238E27FC236}">
                  <a16:creationId xmlns:a16="http://schemas.microsoft.com/office/drawing/2014/main" id="{474600A7-301B-49FB-B5AD-2F7B2E164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927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42" name="Line 332">
              <a:extLst>
                <a:ext uri="{FF2B5EF4-FFF2-40B4-BE49-F238E27FC236}">
                  <a16:creationId xmlns:a16="http://schemas.microsoft.com/office/drawing/2014/main" id="{6B3D7BEE-7FF9-4B0D-8197-40706061BD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1" y="1927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43" name="Line 333">
              <a:extLst>
                <a:ext uri="{FF2B5EF4-FFF2-40B4-BE49-F238E27FC236}">
                  <a16:creationId xmlns:a16="http://schemas.microsoft.com/office/drawing/2014/main" id="{468FCA2D-8D46-439E-8B83-A24482687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0" y="1908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44" name="Line 334">
              <a:extLst>
                <a:ext uri="{FF2B5EF4-FFF2-40B4-BE49-F238E27FC236}">
                  <a16:creationId xmlns:a16="http://schemas.microsoft.com/office/drawing/2014/main" id="{34BBA081-0379-48DE-B572-7E80D7799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13" y="1856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45" name="Line 335">
              <a:extLst>
                <a:ext uri="{FF2B5EF4-FFF2-40B4-BE49-F238E27FC236}">
                  <a16:creationId xmlns:a16="http://schemas.microsoft.com/office/drawing/2014/main" id="{4A5821D5-346A-4942-BCE3-CB61789D5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1876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46" name="Line 336">
              <a:extLst>
                <a:ext uri="{FF2B5EF4-FFF2-40B4-BE49-F238E27FC236}">
                  <a16:creationId xmlns:a16="http://schemas.microsoft.com/office/drawing/2014/main" id="{0FE40DEF-AF3A-4650-9A2C-0E5C48E479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3" y="1876"/>
              <a:ext cx="25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47" name="Line 337">
              <a:extLst>
                <a:ext uri="{FF2B5EF4-FFF2-40B4-BE49-F238E27FC236}">
                  <a16:creationId xmlns:a16="http://schemas.microsoft.com/office/drawing/2014/main" id="{6894FDA6-3685-4A4E-BD19-6FFA5E9CD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2" y="1856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48" name="Line 338">
              <a:extLst>
                <a:ext uri="{FF2B5EF4-FFF2-40B4-BE49-F238E27FC236}">
                  <a16:creationId xmlns:a16="http://schemas.microsoft.com/office/drawing/2014/main" id="{FFB65967-C603-4B31-8718-288FD0B72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6" y="1804"/>
              <a:ext cx="25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49" name="Line 339">
              <a:extLst>
                <a:ext uri="{FF2B5EF4-FFF2-40B4-BE49-F238E27FC236}">
                  <a16:creationId xmlns:a16="http://schemas.microsoft.com/office/drawing/2014/main" id="{76C9C119-EE0C-4637-8C9F-8279A5321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" y="182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50" name="Line 340">
              <a:extLst>
                <a:ext uri="{FF2B5EF4-FFF2-40B4-BE49-F238E27FC236}">
                  <a16:creationId xmlns:a16="http://schemas.microsoft.com/office/drawing/2014/main" id="{8FFA3664-B63D-4A0C-8413-76933DADF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1823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51" name="Line 341">
              <a:extLst>
                <a:ext uri="{FF2B5EF4-FFF2-40B4-BE49-F238E27FC236}">
                  <a16:creationId xmlns:a16="http://schemas.microsoft.com/office/drawing/2014/main" id="{2DE5DCBE-53BF-45C6-896A-9380CAA7F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5" y="1804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52" name="Line 342">
              <a:extLst>
                <a:ext uri="{FF2B5EF4-FFF2-40B4-BE49-F238E27FC236}">
                  <a16:creationId xmlns:a16="http://schemas.microsoft.com/office/drawing/2014/main" id="{FAE4C24F-A1A3-4172-A5B2-00D287C2A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78" y="176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53" name="Line 343">
              <a:extLst>
                <a:ext uri="{FF2B5EF4-FFF2-40B4-BE49-F238E27FC236}">
                  <a16:creationId xmlns:a16="http://schemas.microsoft.com/office/drawing/2014/main" id="{3D6DDABE-8AA1-4938-AFBF-91D24C580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8" y="178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54" name="Line 344">
              <a:extLst>
                <a:ext uri="{FF2B5EF4-FFF2-40B4-BE49-F238E27FC236}">
                  <a16:creationId xmlns:a16="http://schemas.microsoft.com/office/drawing/2014/main" id="{1AA42096-A509-4DCC-B3BC-F7E91BCFB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8" y="178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55" name="Line 345">
              <a:extLst>
                <a:ext uri="{FF2B5EF4-FFF2-40B4-BE49-F238E27FC236}">
                  <a16:creationId xmlns:a16="http://schemas.microsoft.com/office/drawing/2014/main" id="{7811E5A8-FEB2-4FC5-BC3F-0B6AE770FB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8" y="176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56" name="Line 346">
              <a:extLst>
                <a:ext uri="{FF2B5EF4-FFF2-40B4-BE49-F238E27FC236}">
                  <a16:creationId xmlns:a16="http://schemas.microsoft.com/office/drawing/2014/main" id="{B55C8E7F-F795-464F-9599-BE7BCB119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10" y="1732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57" name="Line 347">
              <a:extLst>
                <a:ext uri="{FF2B5EF4-FFF2-40B4-BE49-F238E27FC236}">
                  <a16:creationId xmlns:a16="http://schemas.microsoft.com/office/drawing/2014/main" id="{AFBBD716-7029-4767-A93A-7B88BD829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0" y="1752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58" name="Line 348">
              <a:extLst>
                <a:ext uri="{FF2B5EF4-FFF2-40B4-BE49-F238E27FC236}">
                  <a16:creationId xmlns:a16="http://schemas.microsoft.com/office/drawing/2014/main" id="{7AA6C1B8-71A6-4165-B43D-14308EB0B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0" y="1752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59" name="Line 349">
              <a:extLst>
                <a:ext uri="{FF2B5EF4-FFF2-40B4-BE49-F238E27FC236}">
                  <a16:creationId xmlns:a16="http://schemas.microsoft.com/office/drawing/2014/main" id="{F70ED459-14DC-48C9-B5EA-95B6F5AED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0" y="1732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60" name="Line 350">
              <a:extLst>
                <a:ext uri="{FF2B5EF4-FFF2-40B4-BE49-F238E27FC236}">
                  <a16:creationId xmlns:a16="http://schemas.microsoft.com/office/drawing/2014/main" id="{4CEF1049-2CB0-46CB-91AE-012F5F8A3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43" y="169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61" name="Line 351">
              <a:extLst>
                <a:ext uri="{FF2B5EF4-FFF2-40B4-BE49-F238E27FC236}">
                  <a16:creationId xmlns:a16="http://schemas.microsoft.com/office/drawing/2014/main" id="{9962CCE6-C97B-4758-8957-2B24E9CCF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171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62" name="Line 352">
              <a:extLst>
                <a:ext uri="{FF2B5EF4-FFF2-40B4-BE49-F238E27FC236}">
                  <a16:creationId xmlns:a16="http://schemas.microsoft.com/office/drawing/2014/main" id="{15F8A5DF-D8A2-4FAB-88D2-B87A0829F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43" y="171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63" name="Line 353">
              <a:extLst>
                <a:ext uri="{FF2B5EF4-FFF2-40B4-BE49-F238E27FC236}">
                  <a16:creationId xmlns:a16="http://schemas.microsoft.com/office/drawing/2014/main" id="{8D3006C9-DBD4-4EFF-B0C2-9E5BD5D92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3" y="169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64" name="Line 354">
              <a:extLst>
                <a:ext uri="{FF2B5EF4-FFF2-40B4-BE49-F238E27FC236}">
                  <a16:creationId xmlns:a16="http://schemas.microsoft.com/office/drawing/2014/main" id="{37AD32F4-EEE2-4EAB-B942-C29BB62CB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6" y="1674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65" name="Line 355">
              <a:extLst>
                <a:ext uri="{FF2B5EF4-FFF2-40B4-BE49-F238E27FC236}">
                  <a16:creationId xmlns:a16="http://schemas.microsoft.com/office/drawing/2014/main" id="{D7159024-B772-45A5-A293-A2AB8B987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169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66" name="Line 356">
              <a:extLst>
                <a:ext uri="{FF2B5EF4-FFF2-40B4-BE49-F238E27FC236}">
                  <a16:creationId xmlns:a16="http://schemas.microsoft.com/office/drawing/2014/main" id="{F85D09D5-E457-4D8A-A28B-55C1BEC80E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6" y="169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67" name="Line 357">
              <a:extLst>
                <a:ext uri="{FF2B5EF4-FFF2-40B4-BE49-F238E27FC236}">
                  <a16:creationId xmlns:a16="http://schemas.microsoft.com/office/drawing/2014/main" id="{8DEC3774-E6C9-4FEC-9EEF-15BB293B3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6" y="1674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68" name="Line 358">
              <a:extLst>
                <a:ext uri="{FF2B5EF4-FFF2-40B4-BE49-F238E27FC236}">
                  <a16:creationId xmlns:a16="http://schemas.microsoft.com/office/drawing/2014/main" id="{340E984E-51F4-4D02-A617-84FD2D18B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8" y="165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69" name="Line 359">
              <a:extLst>
                <a:ext uri="{FF2B5EF4-FFF2-40B4-BE49-F238E27FC236}">
                  <a16:creationId xmlns:a16="http://schemas.microsoft.com/office/drawing/2014/main" id="{891498E9-5208-4504-A118-C5D6AC294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1674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70" name="Line 360">
              <a:extLst>
                <a:ext uri="{FF2B5EF4-FFF2-40B4-BE49-F238E27FC236}">
                  <a16:creationId xmlns:a16="http://schemas.microsoft.com/office/drawing/2014/main" id="{79F32483-290E-4E10-880D-E2DADB0B6C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" y="1674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71" name="Line 361">
              <a:extLst>
                <a:ext uri="{FF2B5EF4-FFF2-40B4-BE49-F238E27FC236}">
                  <a16:creationId xmlns:a16="http://schemas.microsoft.com/office/drawing/2014/main" id="{B00ED29E-9164-43BB-900A-01CAC91C0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8" y="165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72" name="Line 362">
              <a:extLst>
                <a:ext uri="{FF2B5EF4-FFF2-40B4-BE49-F238E27FC236}">
                  <a16:creationId xmlns:a16="http://schemas.microsoft.com/office/drawing/2014/main" id="{A1FE8B1A-AD5C-48FC-A566-31C61A58B9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47" y="1635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73" name="Line 363">
              <a:extLst>
                <a:ext uri="{FF2B5EF4-FFF2-40B4-BE49-F238E27FC236}">
                  <a16:creationId xmlns:a16="http://schemas.microsoft.com/office/drawing/2014/main" id="{407A861A-1C81-4916-9413-003A349FE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7" y="165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74" name="Line 364">
              <a:extLst>
                <a:ext uri="{FF2B5EF4-FFF2-40B4-BE49-F238E27FC236}">
                  <a16:creationId xmlns:a16="http://schemas.microsoft.com/office/drawing/2014/main" id="{2094C1D5-4245-462F-8652-032F54AF9F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7" y="165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75" name="Line 365">
              <a:extLst>
                <a:ext uri="{FF2B5EF4-FFF2-40B4-BE49-F238E27FC236}">
                  <a16:creationId xmlns:a16="http://schemas.microsoft.com/office/drawing/2014/main" id="{FA7D1D1D-3966-4384-85E3-268AFB8D4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7" y="1635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76" name="Line 366">
              <a:extLst>
                <a:ext uri="{FF2B5EF4-FFF2-40B4-BE49-F238E27FC236}">
                  <a16:creationId xmlns:a16="http://schemas.microsoft.com/office/drawing/2014/main" id="{C6A43059-9D02-44A3-9672-4E0CA665C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80" y="162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77" name="Line 367">
              <a:extLst>
                <a:ext uri="{FF2B5EF4-FFF2-40B4-BE49-F238E27FC236}">
                  <a16:creationId xmlns:a16="http://schemas.microsoft.com/office/drawing/2014/main" id="{188A0E46-1FFF-4B2E-8E02-FBF69F1A9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164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78" name="Line 368">
              <a:extLst>
                <a:ext uri="{FF2B5EF4-FFF2-40B4-BE49-F238E27FC236}">
                  <a16:creationId xmlns:a16="http://schemas.microsoft.com/office/drawing/2014/main" id="{F0B9E35F-7F58-49C3-AACB-B764A09B1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0" y="164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79" name="Line 369">
              <a:extLst>
                <a:ext uri="{FF2B5EF4-FFF2-40B4-BE49-F238E27FC236}">
                  <a16:creationId xmlns:a16="http://schemas.microsoft.com/office/drawing/2014/main" id="{73AA5214-CF63-4BF3-8465-258230631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0" y="162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80" name="Line 370">
              <a:extLst>
                <a:ext uri="{FF2B5EF4-FFF2-40B4-BE49-F238E27FC236}">
                  <a16:creationId xmlns:a16="http://schemas.microsoft.com/office/drawing/2014/main" id="{C7B83024-5566-4E17-A303-70E812137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3" y="161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81" name="Line 371">
              <a:extLst>
                <a:ext uri="{FF2B5EF4-FFF2-40B4-BE49-F238E27FC236}">
                  <a16:creationId xmlns:a16="http://schemas.microsoft.com/office/drawing/2014/main" id="{325EC342-E09C-4F13-A79F-64CA034D9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3" y="1635"/>
              <a:ext cx="25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82" name="Line 372">
              <a:extLst>
                <a:ext uri="{FF2B5EF4-FFF2-40B4-BE49-F238E27FC236}">
                  <a16:creationId xmlns:a16="http://schemas.microsoft.com/office/drawing/2014/main" id="{DECD5356-6A66-4E9C-A19B-603AB8077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3" y="1635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83" name="Line 373">
              <a:extLst>
                <a:ext uri="{FF2B5EF4-FFF2-40B4-BE49-F238E27FC236}">
                  <a16:creationId xmlns:a16="http://schemas.microsoft.com/office/drawing/2014/main" id="{B4FEE707-7F31-4626-8757-1E921539B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3" y="1615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84" name="Line 374">
              <a:extLst>
                <a:ext uri="{FF2B5EF4-FFF2-40B4-BE49-F238E27FC236}">
                  <a16:creationId xmlns:a16="http://schemas.microsoft.com/office/drawing/2014/main" id="{914C3CB9-634D-4AFC-8057-51E566EA43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45" y="1602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85" name="Line 375">
              <a:extLst>
                <a:ext uri="{FF2B5EF4-FFF2-40B4-BE49-F238E27FC236}">
                  <a16:creationId xmlns:a16="http://schemas.microsoft.com/office/drawing/2014/main" id="{C7FC825A-4DB1-43A0-8D40-50D891C80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5" y="1621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86" name="Line 376">
              <a:extLst>
                <a:ext uri="{FF2B5EF4-FFF2-40B4-BE49-F238E27FC236}">
                  <a16:creationId xmlns:a16="http://schemas.microsoft.com/office/drawing/2014/main" id="{EE9BC40E-6263-48E8-BB79-1A06848709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5" y="162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87" name="Line 377">
              <a:extLst>
                <a:ext uri="{FF2B5EF4-FFF2-40B4-BE49-F238E27FC236}">
                  <a16:creationId xmlns:a16="http://schemas.microsoft.com/office/drawing/2014/main" id="{0698A01D-2838-4DBA-9391-43B10B113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5" y="1602"/>
              <a:ext cx="25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88" name="Line 378">
              <a:extLst>
                <a:ext uri="{FF2B5EF4-FFF2-40B4-BE49-F238E27FC236}">
                  <a16:creationId xmlns:a16="http://schemas.microsoft.com/office/drawing/2014/main" id="{D407BF56-4C9D-4D2D-8118-1330D1DF9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78" y="159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89" name="Line 379">
              <a:extLst>
                <a:ext uri="{FF2B5EF4-FFF2-40B4-BE49-F238E27FC236}">
                  <a16:creationId xmlns:a16="http://schemas.microsoft.com/office/drawing/2014/main" id="{4D4E4E14-C929-4ACF-8AE3-5DDF96F9F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8" y="1615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90" name="Line 380">
              <a:extLst>
                <a:ext uri="{FF2B5EF4-FFF2-40B4-BE49-F238E27FC236}">
                  <a16:creationId xmlns:a16="http://schemas.microsoft.com/office/drawing/2014/main" id="{FB6C520B-BCB0-477B-983C-12CFB6DB2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8" y="161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91" name="Line 381">
              <a:extLst>
                <a:ext uri="{FF2B5EF4-FFF2-40B4-BE49-F238E27FC236}">
                  <a16:creationId xmlns:a16="http://schemas.microsoft.com/office/drawing/2014/main" id="{A2AE5C77-E013-4909-A952-799012C195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8" y="1595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92" name="Line 382">
              <a:extLst>
                <a:ext uri="{FF2B5EF4-FFF2-40B4-BE49-F238E27FC236}">
                  <a16:creationId xmlns:a16="http://schemas.microsoft.com/office/drawing/2014/main" id="{1620098F-4FE9-4622-83D3-0F620AB87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11" y="159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93" name="Line 383">
              <a:extLst>
                <a:ext uri="{FF2B5EF4-FFF2-40B4-BE49-F238E27FC236}">
                  <a16:creationId xmlns:a16="http://schemas.microsoft.com/office/drawing/2014/main" id="{250320B2-278D-4727-B65C-F7F87C91E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0" y="161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94" name="Line 384">
              <a:extLst>
                <a:ext uri="{FF2B5EF4-FFF2-40B4-BE49-F238E27FC236}">
                  <a16:creationId xmlns:a16="http://schemas.microsoft.com/office/drawing/2014/main" id="{47997BBD-7A5F-47C3-9739-29515A8DFB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1" y="161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95" name="Line 385">
              <a:extLst>
                <a:ext uri="{FF2B5EF4-FFF2-40B4-BE49-F238E27FC236}">
                  <a16:creationId xmlns:a16="http://schemas.microsoft.com/office/drawing/2014/main" id="{7235352C-9205-45F5-84D2-412079F8A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0" y="159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96" name="Line 386">
              <a:extLst>
                <a:ext uri="{FF2B5EF4-FFF2-40B4-BE49-F238E27FC236}">
                  <a16:creationId xmlns:a16="http://schemas.microsoft.com/office/drawing/2014/main" id="{CBECFE6C-614A-4375-8E88-50E6D619A1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43" y="159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97" name="Line 387">
              <a:extLst>
                <a:ext uri="{FF2B5EF4-FFF2-40B4-BE49-F238E27FC236}">
                  <a16:creationId xmlns:a16="http://schemas.microsoft.com/office/drawing/2014/main" id="{702A793C-71FA-44A4-A441-25BE66D4C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161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98" name="Line 388">
              <a:extLst>
                <a:ext uri="{FF2B5EF4-FFF2-40B4-BE49-F238E27FC236}">
                  <a16:creationId xmlns:a16="http://schemas.microsoft.com/office/drawing/2014/main" id="{C99E12A6-2D1C-4584-8804-FD78087E6F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3" y="161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399" name="Line 389">
              <a:extLst>
                <a:ext uri="{FF2B5EF4-FFF2-40B4-BE49-F238E27FC236}">
                  <a16:creationId xmlns:a16="http://schemas.microsoft.com/office/drawing/2014/main" id="{B3767224-72AE-452D-95AD-2F2EF8329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2" y="159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00" name="Line 390">
              <a:extLst>
                <a:ext uri="{FF2B5EF4-FFF2-40B4-BE49-F238E27FC236}">
                  <a16:creationId xmlns:a16="http://schemas.microsoft.com/office/drawing/2014/main" id="{ECF31387-06E6-4ED4-B8B5-76288EB05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76" y="158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01" name="Line 391">
              <a:extLst>
                <a:ext uri="{FF2B5EF4-FFF2-40B4-BE49-F238E27FC236}">
                  <a16:creationId xmlns:a16="http://schemas.microsoft.com/office/drawing/2014/main" id="{6AD67427-B39A-4191-8886-DA9123D87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5" y="160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02" name="Line 392">
              <a:extLst>
                <a:ext uri="{FF2B5EF4-FFF2-40B4-BE49-F238E27FC236}">
                  <a16:creationId xmlns:a16="http://schemas.microsoft.com/office/drawing/2014/main" id="{DDA5626A-B20A-42B3-9F12-B675B5ADD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6" y="160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03" name="Line 393">
              <a:extLst>
                <a:ext uri="{FF2B5EF4-FFF2-40B4-BE49-F238E27FC236}">
                  <a16:creationId xmlns:a16="http://schemas.microsoft.com/office/drawing/2014/main" id="{D65C57ED-6C9D-4896-9048-AFC254478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5" y="158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04" name="Line 394">
              <a:extLst>
                <a:ext uri="{FF2B5EF4-FFF2-40B4-BE49-F238E27FC236}">
                  <a16:creationId xmlns:a16="http://schemas.microsoft.com/office/drawing/2014/main" id="{03473C42-7C2A-4AAD-905A-8AF0D3821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9" y="1595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05" name="Line 395">
              <a:extLst>
                <a:ext uri="{FF2B5EF4-FFF2-40B4-BE49-F238E27FC236}">
                  <a16:creationId xmlns:a16="http://schemas.microsoft.com/office/drawing/2014/main" id="{D8CC0DA4-CD07-4A54-9850-2A6F45672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" y="161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06" name="Line 396">
              <a:extLst>
                <a:ext uri="{FF2B5EF4-FFF2-40B4-BE49-F238E27FC236}">
                  <a16:creationId xmlns:a16="http://schemas.microsoft.com/office/drawing/2014/main" id="{59871FB2-FF51-4AB2-884D-99B52FBF7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" y="1615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07" name="Line 397">
              <a:extLst>
                <a:ext uri="{FF2B5EF4-FFF2-40B4-BE49-F238E27FC236}">
                  <a16:creationId xmlns:a16="http://schemas.microsoft.com/office/drawing/2014/main" id="{4DA965C9-A8ED-45C8-94BD-9EE17ED358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8" y="159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08" name="Line 398">
              <a:extLst>
                <a:ext uri="{FF2B5EF4-FFF2-40B4-BE49-F238E27FC236}">
                  <a16:creationId xmlns:a16="http://schemas.microsoft.com/office/drawing/2014/main" id="{8DA3C1A0-B5C4-40D9-B333-FB3F5F0E0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41" y="1595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09" name="Line 399">
              <a:extLst>
                <a:ext uri="{FF2B5EF4-FFF2-40B4-BE49-F238E27FC236}">
                  <a16:creationId xmlns:a16="http://schemas.microsoft.com/office/drawing/2014/main" id="{222AFB0A-5BC5-4EA9-B657-EA7AD55FA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161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10" name="Line 400">
              <a:extLst>
                <a:ext uri="{FF2B5EF4-FFF2-40B4-BE49-F238E27FC236}">
                  <a16:creationId xmlns:a16="http://schemas.microsoft.com/office/drawing/2014/main" id="{57282FFC-12B0-4DF7-90B7-4A124D6C7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1" y="1615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11" name="Line 401">
              <a:extLst>
                <a:ext uri="{FF2B5EF4-FFF2-40B4-BE49-F238E27FC236}">
                  <a16:creationId xmlns:a16="http://schemas.microsoft.com/office/drawing/2014/main" id="{DB2B2C6B-11A6-44C9-8041-F473E4A762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0" y="159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12" name="Line 402">
              <a:extLst>
                <a:ext uri="{FF2B5EF4-FFF2-40B4-BE49-F238E27FC236}">
                  <a16:creationId xmlns:a16="http://schemas.microsoft.com/office/drawing/2014/main" id="{63FCC3B7-688F-4E63-A0E2-8D585F7EC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4" y="1602"/>
              <a:ext cx="25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13" name="Line 403">
              <a:extLst>
                <a:ext uri="{FF2B5EF4-FFF2-40B4-BE49-F238E27FC236}">
                  <a16:creationId xmlns:a16="http://schemas.microsoft.com/office/drawing/2014/main" id="{40DCD09E-D53C-465F-AB73-61A354879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3" y="162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14" name="Line 404">
              <a:extLst>
                <a:ext uri="{FF2B5EF4-FFF2-40B4-BE49-F238E27FC236}">
                  <a16:creationId xmlns:a16="http://schemas.microsoft.com/office/drawing/2014/main" id="{38A8CCB6-C6E4-48C2-89DD-8B700F534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4" y="1621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15" name="Line 405">
              <a:extLst>
                <a:ext uri="{FF2B5EF4-FFF2-40B4-BE49-F238E27FC236}">
                  <a16:creationId xmlns:a16="http://schemas.microsoft.com/office/drawing/2014/main" id="{0A3C3D3F-11F3-447B-BB56-A1929C797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3" y="1602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16" name="Line 406">
              <a:extLst>
                <a:ext uri="{FF2B5EF4-FFF2-40B4-BE49-F238E27FC236}">
                  <a16:creationId xmlns:a16="http://schemas.microsoft.com/office/drawing/2014/main" id="{734CB24A-88CF-49FB-87E9-A072159A6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07" y="1609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17" name="Line 407">
              <a:extLst>
                <a:ext uri="{FF2B5EF4-FFF2-40B4-BE49-F238E27FC236}">
                  <a16:creationId xmlns:a16="http://schemas.microsoft.com/office/drawing/2014/main" id="{F2818A9E-2AFC-4367-8D49-F80580221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6" y="1628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18" name="Line 408">
              <a:extLst>
                <a:ext uri="{FF2B5EF4-FFF2-40B4-BE49-F238E27FC236}">
                  <a16:creationId xmlns:a16="http://schemas.microsoft.com/office/drawing/2014/main" id="{9C57795D-C484-4FDE-A3AC-CA1E908A4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7" y="1628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19" name="Line 409">
              <a:extLst>
                <a:ext uri="{FF2B5EF4-FFF2-40B4-BE49-F238E27FC236}">
                  <a16:creationId xmlns:a16="http://schemas.microsoft.com/office/drawing/2014/main" id="{4CD40AB2-8A9A-450A-AADE-2188D60A8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6" y="160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20" name="Line 410">
              <a:extLst>
                <a:ext uri="{FF2B5EF4-FFF2-40B4-BE49-F238E27FC236}">
                  <a16:creationId xmlns:a16="http://schemas.microsoft.com/office/drawing/2014/main" id="{4C297400-C5D5-47B5-A0BD-F0A29E7BE4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39" y="1609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21" name="Line 411">
              <a:extLst>
                <a:ext uri="{FF2B5EF4-FFF2-40B4-BE49-F238E27FC236}">
                  <a16:creationId xmlns:a16="http://schemas.microsoft.com/office/drawing/2014/main" id="{AB5F4089-689B-4803-B82D-133F1DE61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8" y="1628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22" name="Line 412">
              <a:extLst>
                <a:ext uri="{FF2B5EF4-FFF2-40B4-BE49-F238E27FC236}">
                  <a16:creationId xmlns:a16="http://schemas.microsoft.com/office/drawing/2014/main" id="{682F6A1B-AA03-4B31-A171-FA04E1F812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9" y="1628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23" name="Line 413">
              <a:extLst>
                <a:ext uri="{FF2B5EF4-FFF2-40B4-BE49-F238E27FC236}">
                  <a16:creationId xmlns:a16="http://schemas.microsoft.com/office/drawing/2014/main" id="{7C44D4A6-5577-4CBD-919C-907E14855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160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24" name="Line 414">
              <a:extLst>
                <a:ext uri="{FF2B5EF4-FFF2-40B4-BE49-F238E27FC236}">
                  <a16:creationId xmlns:a16="http://schemas.microsoft.com/office/drawing/2014/main" id="{64FC7AE4-7425-4F13-98FF-78834DF58C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1" y="161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25" name="Line 415">
              <a:extLst>
                <a:ext uri="{FF2B5EF4-FFF2-40B4-BE49-F238E27FC236}">
                  <a16:creationId xmlns:a16="http://schemas.microsoft.com/office/drawing/2014/main" id="{E808C307-517E-4D9A-996A-0286573BF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1635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26" name="Line 416">
              <a:extLst>
                <a:ext uri="{FF2B5EF4-FFF2-40B4-BE49-F238E27FC236}">
                  <a16:creationId xmlns:a16="http://schemas.microsoft.com/office/drawing/2014/main" id="{697AFF9C-9D91-4554-8B73-06F29B605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1" y="1635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27" name="Line 417">
              <a:extLst>
                <a:ext uri="{FF2B5EF4-FFF2-40B4-BE49-F238E27FC236}">
                  <a16:creationId xmlns:a16="http://schemas.microsoft.com/office/drawing/2014/main" id="{F2F0500B-AF93-4D8E-9731-BD012AB05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1" y="161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28" name="Line 418">
              <a:extLst>
                <a:ext uri="{FF2B5EF4-FFF2-40B4-BE49-F238E27FC236}">
                  <a16:creationId xmlns:a16="http://schemas.microsoft.com/office/drawing/2014/main" id="{47EFDD2C-74F2-4DB2-91EE-0F475D0F92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04" y="1628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29" name="Line 419">
              <a:extLst>
                <a:ext uri="{FF2B5EF4-FFF2-40B4-BE49-F238E27FC236}">
                  <a16:creationId xmlns:a16="http://schemas.microsoft.com/office/drawing/2014/main" id="{AFED3E57-DE68-4BC1-993A-113BEA577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1648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30" name="Line 420">
              <a:extLst>
                <a:ext uri="{FF2B5EF4-FFF2-40B4-BE49-F238E27FC236}">
                  <a16:creationId xmlns:a16="http://schemas.microsoft.com/office/drawing/2014/main" id="{E8BD2D3B-7742-487C-9522-D0BEA45EF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4" y="1648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31" name="Line 421">
              <a:extLst>
                <a:ext uri="{FF2B5EF4-FFF2-40B4-BE49-F238E27FC236}">
                  <a16:creationId xmlns:a16="http://schemas.microsoft.com/office/drawing/2014/main" id="{319DC109-5F52-4A2D-9EF8-23703EF59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4" y="1628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32" name="Line 422">
              <a:extLst>
                <a:ext uri="{FF2B5EF4-FFF2-40B4-BE49-F238E27FC236}">
                  <a16:creationId xmlns:a16="http://schemas.microsoft.com/office/drawing/2014/main" id="{D4B92788-FB99-4A77-AC7E-66386A1DE5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6" y="1635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33" name="Line 423">
              <a:extLst>
                <a:ext uri="{FF2B5EF4-FFF2-40B4-BE49-F238E27FC236}">
                  <a16:creationId xmlns:a16="http://schemas.microsoft.com/office/drawing/2014/main" id="{81B42AB2-C17E-4BDE-82AB-C862C025C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6" y="165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34" name="Line 424">
              <a:extLst>
                <a:ext uri="{FF2B5EF4-FFF2-40B4-BE49-F238E27FC236}">
                  <a16:creationId xmlns:a16="http://schemas.microsoft.com/office/drawing/2014/main" id="{B8D963FD-D1A0-4C71-89C1-0F5451409B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6" y="165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35" name="Line 425">
              <a:extLst>
                <a:ext uri="{FF2B5EF4-FFF2-40B4-BE49-F238E27FC236}">
                  <a16:creationId xmlns:a16="http://schemas.microsoft.com/office/drawing/2014/main" id="{1A8E840C-6E2C-4344-8499-A3D32EF2A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6" y="1635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36" name="Line 426">
              <a:extLst>
                <a:ext uri="{FF2B5EF4-FFF2-40B4-BE49-F238E27FC236}">
                  <a16:creationId xmlns:a16="http://schemas.microsoft.com/office/drawing/2014/main" id="{C7F0BE54-13E4-426E-8856-B8A46E92F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5" y="164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37" name="Line 427">
              <a:extLst>
                <a:ext uri="{FF2B5EF4-FFF2-40B4-BE49-F238E27FC236}">
                  <a16:creationId xmlns:a16="http://schemas.microsoft.com/office/drawing/2014/main" id="{5E85F399-AFCC-4372-8E06-3EEC1D4A7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5" y="1660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38" name="Line 428">
              <a:extLst>
                <a:ext uri="{FF2B5EF4-FFF2-40B4-BE49-F238E27FC236}">
                  <a16:creationId xmlns:a16="http://schemas.microsoft.com/office/drawing/2014/main" id="{9718B63E-07EB-4F7D-831F-084F9859AB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5" y="1660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39" name="Line 429">
              <a:extLst>
                <a:ext uri="{FF2B5EF4-FFF2-40B4-BE49-F238E27FC236}">
                  <a16:creationId xmlns:a16="http://schemas.microsoft.com/office/drawing/2014/main" id="{B47B684F-340B-4FB6-9A37-3CA980411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5" y="164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40" name="Line 430">
              <a:extLst>
                <a:ext uri="{FF2B5EF4-FFF2-40B4-BE49-F238E27FC236}">
                  <a16:creationId xmlns:a16="http://schemas.microsoft.com/office/drawing/2014/main" id="{675688B4-0272-4866-A952-71F5FF206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08" y="165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41" name="Line 431">
              <a:extLst>
                <a:ext uri="{FF2B5EF4-FFF2-40B4-BE49-F238E27FC236}">
                  <a16:creationId xmlns:a16="http://schemas.microsoft.com/office/drawing/2014/main" id="{FF13FC51-547F-4215-81C0-B3C11B0D0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674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42" name="Line 432">
              <a:extLst>
                <a:ext uri="{FF2B5EF4-FFF2-40B4-BE49-F238E27FC236}">
                  <a16:creationId xmlns:a16="http://schemas.microsoft.com/office/drawing/2014/main" id="{6EE37F2F-E055-4A2C-9818-C3890D7E5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8" y="1674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43" name="Line 433">
              <a:extLst>
                <a:ext uri="{FF2B5EF4-FFF2-40B4-BE49-F238E27FC236}">
                  <a16:creationId xmlns:a16="http://schemas.microsoft.com/office/drawing/2014/main" id="{8BF83AC9-94F4-48DF-8CC7-C1572BF2E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8" y="165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44" name="Line 434">
              <a:extLst>
                <a:ext uri="{FF2B5EF4-FFF2-40B4-BE49-F238E27FC236}">
                  <a16:creationId xmlns:a16="http://schemas.microsoft.com/office/drawing/2014/main" id="{F7C18A6F-2FDD-4274-B7DD-FEDACEB71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1" y="1660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45" name="Line 435">
              <a:extLst>
                <a:ext uri="{FF2B5EF4-FFF2-40B4-BE49-F238E27FC236}">
                  <a16:creationId xmlns:a16="http://schemas.microsoft.com/office/drawing/2014/main" id="{2C65795C-9A56-4312-858C-00067935A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1" y="1680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46" name="Line 436">
              <a:extLst>
                <a:ext uri="{FF2B5EF4-FFF2-40B4-BE49-F238E27FC236}">
                  <a16:creationId xmlns:a16="http://schemas.microsoft.com/office/drawing/2014/main" id="{96FFF0D8-2065-40DE-85F8-00A1E18A2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1" y="1680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47" name="Line 437">
              <a:extLst>
                <a:ext uri="{FF2B5EF4-FFF2-40B4-BE49-F238E27FC236}">
                  <a16:creationId xmlns:a16="http://schemas.microsoft.com/office/drawing/2014/main" id="{A12C464D-D271-4990-B9C0-4C562F289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1" y="1660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48" name="Line 438">
              <a:extLst>
                <a:ext uri="{FF2B5EF4-FFF2-40B4-BE49-F238E27FC236}">
                  <a16:creationId xmlns:a16="http://schemas.microsoft.com/office/drawing/2014/main" id="{59E8B2BA-64DE-4745-ACAD-1053AC0C3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73" y="1674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49" name="Line 439">
              <a:extLst>
                <a:ext uri="{FF2B5EF4-FFF2-40B4-BE49-F238E27FC236}">
                  <a16:creationId xmlns:a16="http://schemas.microsoft.com/office/drawing/2014/main" id="{E19E8E3F-4FBC-425E-B723-7D2B6914E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3" y="169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50" name="Line 440">
              <a:extLst>
                <a:ext uri="{FF2B5EF4-FFF2-40B4-BE49-F238E27FC236}">
                  <a16:creationId xmlns:a16="http://schemas.microsoft.com/office/drawing/2014/main" id="{0B9A915A-9198-483C-9149-C4927BF20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3" y="169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51" name="Line 441">
              <a:extLst>
                <a:ext uri="{FF2B5EF4-FFF2-40B4-BE49-F238E27FC236}">
                  <a16:creationId xmlns:a16="http://schemas.microsoft.com/office/drawing/2014/main" id="{A4044399-C938-4D8E-A8CD-2535E3CB6F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3" y="1674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52" name="Line 442">
              <a:extLst>
                <a:ext uri="{FF2B5EF4-FFF2-40B4-BE49-F238E27FC236}">
                  <a16:creationId xmlns:a16="http://schemas.microsoft.com/office/drawing/2014/main" id="{D5EA30AA-3DAA-44E3-8F93-132A06F65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6" y="1680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53" name="Line 443">
              <a:extLst>
                <a:ext uri="{FF2B5EF4-FFF2-40B4-BE49-F238E27FC236}">
                  <a16:creationId xmlns:a16="http://schemas.microsoft.com/office/drawing/2014/main" id="{EF1E85BB-BC1F-4B18-9F62-587F0F8C2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1699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54" name="Line 444">
              <a:extLst>
                <a:ext uri="{FF2B5EF4-FFF2-40B4-BE49-F238E27FC236}">
                  <a16:creationId xmlns:a16="http://schemas.microsoft.com/office/drawing/2014/main" id="{8CCE5508-0D54-407B-B93E-34C58B923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6" y="169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55" name="Line 445">
              <a:extLst>
                <a:ext uri="{FF2B5EF4-FFF2-40B4-BE49-F238E27FC236}">
                  <a16:creationId xmlns:a16="http://schemas.microsoft.com/office/drawing/2014/main" id="{ABA18577-6F35-41BB-A371-1A502E8B2C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" y="1680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56" name="Line 446">
              <a:extLst>
                <a:ext uri="{FF2B5EF4-FFF2-40B4-BE49-F238E27FC236}">
                  <a16:creationId xmlns:a16="http://schemas.microsoft.com/office/drawing/2014/main" id="{C7233E8F-821D-4A01-BBD3-2ED8807B0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39" y="169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57" name="Line 447">
              <a:extLst>
                <a:ext uri="{FF2B5EF4-FFF2-40B4-BE49-F238E27FC236}">
                  <a16:creationId xmlns:a16="http://schemas.microsoft.com/office/drawing/2014/main" id="{A783E30C-6C8A-4B9C-A4E3-F9F1D1BB0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9" y="1713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58" name="Line 448">
              <a:extLst>
                <a:ext uri="{FF2B5EF4-FFF2-40B4-BE49-F238E27FC236}">
                  <a16:creationId xmlns:a16="http://schemas.microsoft.com/office/drawing/2014/main" id="{EA27B1D1-04EB-4E5A-B03A-FFDE47C7CE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9" y="171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59" name="Line 449">
              <a:extLst>
                <a:ext uri="{FF2B5EF4-FFF2-40B4-BE49-F238E27FC236}">
                  <a16:creationId xmlns:a16="http://schemas.microsoft.com/office/drawing/2014/main" id="{B16323A9-6512-4178-8768-8613C5DEA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9" y="1693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60" name="Line 450">
              <a:extLst>
                <a:ext uri="{FF2B5EF4-FFF2-40B4-BE49-F238E27FC236}">
                  <a16:creationId xmlns:a16="http://schemas.microsoft.com/office/drawing/2014/main" id="{7B5281FE-0903-4BEB-9EDF-541D9ACDE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71" y="1707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61" name="Line 451">
              <a:extLst>
                <a:ext uri="{FF2B5EF4-FFF2-40B4-BE49-F238E27FC236}">
                  <a16:creationId xmlns:a16="http://schemas.microsoft.com/office/drawing/2014/main" id="{01CC9673-9CC4-4FC4-99D1-6E4CCAF0B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1" y="1726"/>
              <a:ext cx="25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62" name="Line 452">
              <a:extLst>
                <a:ext uri="{FF2B5EF4-FFF2-40B4-BE49-F238E27FC236}">
                  <a16:creationId xmlns:a16="http://schemas.microsoft.com/office/drawing/2014/main" id="{C98869C8-AA23-411A-82AD-D96348B17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1" y="1726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63" name="Line 453">
              <a:extLst>
                <a:ext uri="{FF2B5EF4-FFF2-40B4-BE49-F238E27FC236}">
                  <a16:creationId xmlns:a16="http://schemas.microsoft.com/office/drawing/2014/main" id="{505E040A-16E6-46A1-96A3-05757CD28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1" y="1707"/>
              <a:ext cx="25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64" name="Line 454">
              <a:extLst>
                <a:ext uri="{FF2B5EF4-FFF2-40B4-BE49-F238E27FC236}">
                  <a16:creationId xmlns:a16="http://schemas.microsoft.com/office/drawing/2014/main" id="{A4B18FAE-F39B-4A61-B1DC-06A5A2273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04" y="171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65" name="Line 455">
              <a:extLst>
                <a:ext uri="{FF2B5EF4-FFF2-40B4-BE49-F238E27FC236}">
                  <a16:creationId xmlns:a16="http://schemas.microsoft.com/office/drawing/2014/main" id="{FA31682B-5397-4F1E-8BAF-7CCF6E033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3" y="1732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66" name="Line 456">
              <a:extLst>
                <a:ext uri="{FF2B5EF4-FFF2-40B4-BE49-F238E27FC236}">
                  <a16:creationId xmlns:a16="http://schemas.microsoft.com/office/drawing/2014/main" id="{41689FC5-28B5-4540-A132-743142FAE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4" y="1732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67" name="Line 457">
              <a:extLst>
                <a:ext uri="{FF2B5EF4-FFF2-40B4-BE49-F238E27FC236}">
                  <a16:creationId xmlns:a16="http://schemas.microsoft.com/office/drawing/2014/main" id="{BE9984F0-DB6C-4730-8E03-135DE19F7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3" y="171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68" name="Line 458">
              <a:extLst>
                <a:ext uri="{FF2B5EF4-FFF2-40B4-BE49-F238E27FC236}">
                  <a16:creationId xmlns:a16="http://schemas.microsoft.com/office/drawing/2014/main" id="{AD3B21BD-CA0C-40E2-9A1D-5541B5C8C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7" y="1726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69" name="Line 459">
              <a:extLst>
                <a:ext uri="{FF2B5EF4-FFF2-40B4-BE49-F238E27FC236}">
                  <a16:creationId xmlns:a16="http://schemas.microsoft.com/office/drawing/2014/main" id="{269F6B22-7B79-4B39-9B6B-473BB15FC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174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70" name="Line 460">
              <a:extLst>
                <a:ext uri="{FF2B5EF4-FFF2-40B4-BE49-F238E27FC236}">
                  <a16:creationId xmlns:a16="http://schemas.microsoft.com/office/drawing/2014/main" id="{362749C4-B4C0-406F-88B6-5695E62F24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174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71" name="Line 461">
              <a:extLst>
                <a:ext uri="{FF2B5EF4-FFF2-40B4-BE49-F238E27FC236}">
                  <a16:creationId xmlns:a16="http://schemas.microsoft.com/office/drawing/2014/main" id="{810031AA-1F4C-4A48-BAC8-579949F4A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6" y="1726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72" name="Line 462">
              <a:extLst>
                <a:ext uri="{FF2B5EF4-FFF2-40B4-BE49-F238E27FC236}">
                  <a16:creationId xmlns:a16="http://schemas.microsoft.com/office/drawing/2014/main" id="{AA57DACE-5EB2-4213-9312-A0CC776C2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69" y="1739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73" name="Line 463">
              <a:extLst>
                <a:ext uri="{FF2B5EF4-FFF2-40B4-BE49-F238E27FC236}">
                  <a16:creationId xmlns:a16="http://schemas.microsoft.com/office/drawing/2014/main" id="{FE3B005D-81EF-4C41-9167-5DF8B2162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8" y="1758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74" name="Line 464">
              <a:extLst>
                <a:ext uri="{FF2B5EF4-FFF2-40B4-BE49-F238E27FC236}">
                  <a16:creationId xmlns:a16="http://schemas.microsoft.com/office/drawing/2014/main" id="{8D835545-21A8-428D-AD1F-7C6459F18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69" y="1758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75" name="Line 465">
              <a:extLst>
                <a:ext uri="{FF2B5EF4-FFF2-40B4-BE49-F238E27FC236}">
                  <a16:creationId xmlns:a16="http://schemas.microsoft.com/office/drawing/2014/main" id="{294ECED2-9A7C-4715-B67D-36DE1353C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8" y="1739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76" name="Line 466">
              <a:extLst>
                <a:ext uri="{FF2B5EF4-FFF2-40B4-BE49-F238E27FC236}">
                  <a16:creationId xmlns:a16="http://schemas.microsoft.com/office/drawing/2014/main" id="{64EB7E57-0DCD-4396-B3ED-5C722B5EC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02" y="1752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77" name="Line 467">
              <a:extLst>
                <a:ext uri="{FF2B5EF4-FFF2-40B4-BE49-F238E27FC236}">
                  <a16:creationId xmlns:a16="http://schemas.microsoft.com/office/drawing/2014/main" id="{6694D6C8-2EDB-415A-96A4-B3D147F9A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1" y="177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78" name="Line 468">
              <a:extLst>
                <a:ext uri="{FF2B5EF4-FFF2-40B4-BE49-F238E27FC236}">
                  <a16:creationId xmlns:a16="http://schemas.microsoft.com/office/drawing/2014/main" id="{533B6B4B-4D3D-47CA-A50B-68A0EF3A30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2" y="1771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79" name="Line 469">
              <a:extLst>
                <a:ext uri="{FF2B5EF4-FFF2-40B4-BE49-F238E27FC236}">
                  <a16:creationId xmlns:a16="http://schemas.microsoft.com/office/drawing/2014/main" id="{A41E7245-4C93-45F6-8E12-D89167FAD0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1" y="1752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80" name="Line 470">
              <a:extLst>
                <a:ext uri="{FF2B5EF4-FFF2-40B4-BE49-F238E27FC236}">
                  <a16:creationId xmlns:a16="http://schemas.microsoft.com/office/drawing/2014/main" id="{68EC00D8-5558-49A2-8EA7-C6BAD4852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4" y="1758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81" name="Line 471">
              <a:extLst>
                <a:ext uri="{FF2B5EF4-FFF2-40B4-BE49-F238E27FC236}">
                  <a16:creationId xmlns:a16="http://schemas.microsoft.com/office/drawing/2014/main" id="{088BCE0B-3EF3-4614-B893-5C21840C0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1778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82" name="Line 472">
              <a:extLst>
                <a:ext uri="{FF2B5EF4-FFF2-40B4-BE49-F238E27FC236}">
                  <a16:creationId xmlns:a16="http://schemas.microsoft.com/office/drawing/2014/main" id="{09A342AD-A063-4A08-B9F2-5587EC405A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4" y="1778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83" name="Line 473">
              <a:extLst>
                <a:ext uri="{FF2B5EF4-FFF2-40B4-BE49-F238E27FC236}">
                  <a16:creationId xmlns:a16="http://schemas.microsoft.com/office/drawing/2014/main" id="{AA904E7C-B9C3-4F08-949F-59BEA33E4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3" y="1758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84" name="Line 474">
              <a:extLst>
                <a:ext uri="{FF2B5EF4-FFF2-40B4-BE49-F238E27FC236}">
                  <a16:creationId xmlns:a16="http://schemas.microsoft.com/office/drawing/2014/main" id="{C9FC303F-7CF1-4CA7-9C1B-CDE8478EB3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67" y="1771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85" name="Line 475">
              <a:extLst>
                <a:ext uri="{FF2B5EF4-FFF2-40B4-BE49-F238E27FC236}">
                  <a16:creationId xmlns:a16="http://schemas.microsoft.com/office/drawing/2014/main" id="{21AFFB19-2AB7-4251-B48D-E61BF31FF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6" y="179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86" name="Line 476">
              <a:extLst>
                <a:ext uri="{FF2B5EF4-FFF2-40B4-BE49-F238E27FC236}">
                  <a16:creationId xmlns:a16="http://schemas.microsoft.com/office/drawing/2014/main" id="{8B883C61-E54F-4BB7-B58A-221189692E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7" y="1791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87" name="Line 477">
              <a:extLst>
                <a:ext uri="{FF2B5EF4-FFF2-40B4-BE49-F238E27FC236}">
                  <a16:creationId xmlns:a16="http://schemas.microsoft.com/office/drawing/2014/main" id="{6D680F89-E398-4605-8E15-EC0208617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6" y="177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88" name="Line 478">
              <a:extLst>
                <a:ext uri="{FF2B5EF4-FFF2-40B4-BE49-F238E27FC236}">
                  <a16:creationId xmlns:a16="http://schemas.microsoft.com/office/drawing/2014/main" id="{15425D80-DF6B-4618-86B3-A1A217A16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00" y="1784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89" name="Line 479">
              <a:extLst>
                <a:ext uri="{FF2B5EF4-FFF2-40B4-BE49-F238E27FC236}">
                  <a16:creationId xmlns:a16="http://schemas.microsoft.com/office/drawing/2014/main" id="{CE1961EF-7E01-47BD-B610-D2F63396E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" y="1804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90" name="Line 480">
              <a:extLst>
                <a:ext uri="{FF2B5EF4-FFF2-40B4-BE49-F238E27FC236}">
                  <a16:creationId xmlns:a16="http://schemas.microsoft.com/office/drawing/2014/main" id="{D1270749-17A6-4AB0-80CB-F5D34B22C8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0" y="1804"/>
              <a:ext cx="25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91" name="Line 481">
              <a:extLst>
                <a:ext uri="{FF2B5EF4-FFF2-40B4-BE49-F238E27FC236}">
                  <a16:creationId xmlns:a16="http://schemas.microsoft.com/office/drawing/2014/main" id="{627FAA0F-CC45-48F0-A1E1-C7FD656233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9" y="178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92" name="Line 482">
              <a:extLst>
                <a:ext uri="{FF2B5EF4-FFF2-40B4-BE49-F238E27FC236}">
                  <a16:creationId xmlns:a16="http://schemas.microsoft.com/office/drawing/2014/main" id="{1D036021-2A0B-4BFF-BAE2-81DE0BF35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2" y="1797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93" name="Line 483">
              <a:extLst>
                <a:ext uri="{FF2B5EF4-FFF2-40B4-BE49-F238E27FC236}">
                  <a16:creationId xmlns:a16="http://schemas.microsoft.com/office/drawing/2014/main" id="{9F66B623-486A-4C9E-B610-605167BCC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1" y="1817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94" name="Line 484">
              <a:extLst>
                <a:ext uri="{FF2B5EF4-FFF2-40B4-BE49-F238E27FC236}">
                  <a16:creationId xmlns:a16="http://schemas.microsoft.com/office/drawing/2014/main" id="{8A72CCBA-C9FD-42A5-AC63-B2CF520E5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2" y="1817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95" name="Line 485">
              <a:extLst>
                <a:ext uri="{FF2B5EF4-FFF2-40B4-BE49-F238E27FC236}">
                  <a16:creationId xmlns:a16="http://schemas.microsoft.com/office/drawing/2014/main" id="{CEAD3413-8D72-4B37-B2C8-65EC8C7762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1" y="1797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96" name="Line 486">
              <a:extLst>
                <a:ext uri="{FF2B5EF4-FFF2-40B4-BE49-F238E27FC236}">
                  <a16:creationId xmlns:a16="http://schemas.microsoft.com/office/drawing/2014/main" id="{2FC5C4EC-2B38-434C-A0B3-7F48C921A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4" y="1811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97" name="Line 487">
              <a:extLst>
                <a:ext uri="{FF2B5EF4-FFF2-40B4-BE49-F238E27FC236}">
                  <a16:creationId xmlns:a16="http://schemas.microsoft.com/office/drawing/2014/main" id="{C03F9A22-7A9D-4D6B-8F06-344290594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" y="1830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98" name="Line 488">
              <a:extLst>
                <a:ext uri="{FF2B5EF4-FFF2-40B4-BE49-F238E27FC236}">
                  <a16:creationId xmlns:a16="http://schemas.microsoft.com/office/drawing/2014/main" id="{E15CE628-A520-4A4B-A10C-4422AF086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4" y="1830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499" name="Line 489">
              <a:extLst>
                <a:ext uri="{FF2B5EF4-FFF2-40B4-BE49-F238E27FC236}">
                  <a16:creationId xmlns:a16="http://schemas.microsoft.com/office/drawing/2014/main" id="{82100F23-76F7-40BE-BA2F-4A37DA185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4" y="1811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00" name="Line 490">
              <a:extLst>
                <a:ext uri="{FF2B5EF4-FFF2-40B4-BE49-F238E27FC236}">
                  <a16:creationId xmlns:a16="http://schemas.microsoft.com/office/drawing/2014/main" id="{C741F47F-3ABD-4646-9402-BC72D6B80F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97" y="1817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01" name="Line 491">
              <a:extLst>
                <a:ext uri="{FF2B5EF4-FFF2-40B4-BE49-F238E27FC236}">
                  <a16:creationId xmlns:a16="http://schemas.microsoft.com/office/drawing/2014/main" id="{F7ACD1C3-F8EB-46CD-9349-FBC5E2C74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" y="1836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02" name="Line 492">
              <a:extLst>
                <a:ext uri="{FF2B5EF4-FFF2-40B4-BE49-F238E27FC236}">
                  <a16:creationId xmlns:a16="http://schemas.microsoft.com/office/drawing/2014/main" id="{B0D65C3A-2BF1-498E-8D24-E516D53DD1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7" y="1836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03" name="Line 493">
              <a:extLst>
                <a:ext uri="{FF2B5EF4-FFF2-40B4-BE49-F238E27FC236}">
                  <a16:creationId xmlns:a16="http://schemas.microsoft.com/office/drawing/2014/main" id="{F55CA346-5033-4A18-8AF6-0953498760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7" y="1817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04" name="Line 494">
              <a:extLst>
                <a:ext uri="{FF2B5EF4-FFF2-40B4-BE49-F238E27FC236}">
                  <a16:creationId xmlns:a16="http://schemas.microsoft.com/office/drawing/2014/main" id="{05650186-1D0F-485B-A0A0-3FA157DC5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36" y="1830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05" name="Line 495">
              <a:extLst>
                <a:ext uri="{FF2B5EF4-FFF2-40B4-BE49-F238E27FC236}">
                  <a16:creationId xmlns:a16="http://schemas.microsoft.com/office/drawing/2014/main" id="{E65B904B-2084-4DED-8BED-7001AD090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1850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06" name="Line 496">
              <a:extLst>
                <a:ext uri="{FF2B5EF4-FFF2-40B4-BE49-F238E27FC236}">
                  <a16:creationId xmlns:a16="http://schemas.microsoft.com/office/drawing/2014/main" id="{73837193-0DEF-4445-BAEA-B0A9B11BB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6" y="1850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07" name="Line 497">
              <a:extLst>
                <a:ext uri="{FF2B5EF4-FFF2-40B4-BE49-F238E27FC236}">
                  <a16:creationId xmlns:a16="http://schemas.microsoft.com/office/drawing/2014/main" id="{87C4E45E-31A2-4FB5-8522-57021F429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6" y="1830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08" name="Line 498">
              <a:extLst>
                <a:ext uri="{FF2B5EF4-FFF2-40B4-BE49-F238E27FC236}">
                  <a16:creationId xmlns:a16="http://schemas.microsoft.com/office/drawing/2014/main" id="{935079B5-AD36-4D94-99B2-2B8F214BA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8" y="1843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09" name="Line 499">
              <a:extLst>
                <a:ext uri="{FF2B5EF4-FFF2-40B4-BE49-F238E27FC236}">
                  <a16:creationId xmlns:a16="http://schemas.microsoft.com/office/drawing/2014/main" id="{96EA233A-408F-4685-B6FC-BB822A985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8" y="1862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10" name="Line 500">
              <a:extLst>
                <a:ext uri="{FF2B5EF4-FFF2-40B4-BE49-F238E27FC236}">
                  <a16:creationId xmlns:a16="http://schemas.microsoft.com/office/drawing/2014/main" id="{8D39D37C-E30D-4609-8436-B7512DAA5C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8" y="1862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11" name="Line 501">
              <a:extLst>
                <a:ext uri="{FF2B5EF4-FFF2-40B4-BE49-F238E27FC236}">
                  <a16:creationId xmlns:a16="http://schemas.microsoft.com/office/drawing/2014/main" id="{99913A60-8645-4097-8B07-73F42DFD1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8" y="1843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12" name="Line 502">
              <a:extLst>
                <a:ext uri="{FF2B5EF4-FFF2-40B4-BE49-F238E27FC236}">
                  <a16:creationId xmlns:a16="http://schemas.microsoft.com/office/drawing/2014/main" id="{EF5A5884-2FF1-4DE2-824B-AFCB4C335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1" y="1856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13" name="Line 503">
              <a:extLst>
                <a:ext uri="{FF2B5EF4-FFF2-40B4-BE49-F238E27FC236}">
                  <a16:creationId xmlns:a16="http://schemas.microsoft.com/office/drawing/2014/main" id="{4E21C5CB-78EC-4086-B8A7-FF111A3E5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1876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14" name="Line 504">
              <a:extLst>
                <a:ext uri="{FF2B5EF4-FFF2-40B4-BE49-F238E27FC236}">
                  <a16:creationId xmlns:a16="http://schemas.microsoft.com/office/drawing/2014/main" id="{66EA89FC-5744-45EE-BB4C-7B73771CBB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1" y="1876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15" name="Line 505">
              <a:extLst>
                <a:ext uri="{FF2B5EF4-FFF2-40B4-BE49-F238E27FC236}">
                  <a16:creationId xmlns:a16="http://schemas.microsoft.com/office/drawing/2014/main" id="{C40F5124-1149-43AB-A9CB-6840A9539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1" y="1856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16" name="Line 506">
              <a:extLst>
                <a:ext uri="{FF2B5EF4-FFF2-40B4-BE49-F238E27FC236}">
                  <a16:creationId xmlns:a16="http://schemas.microsoft.com/office/drawing/2014/main" id="{4352D590-6A5E-421D-92B6-B60B56AC3C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34" y="186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17" name="Line 507">
              <a:extLst>
                <a:ext uri="{FF2B5EF4-FFF2-40B4-BE49-F238E27FC236}">
                  <a16:creationId xmlns:a16="http://schemas.microsoft.com/office/drawing/2014/main" id="{FD2BE5C7-C6C7-47FA-B6BD-0EAEE7854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4" y="1889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18" name="Line 508">
              <a:extLst>
                <a:ext uri="{FF2B5EF4-FFF2-40B4-BE49-F238E27FC236}">
                  <a16:creationId xmlns:a16="http://schemas.microsoft.com/office/drawing/2014/main" id="{8579701C-9A41-4D5D-A2C6-4F20F7FE7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4" y="1889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19" name="Line 509">
              <a:extLst>
                <a:ext uri="{FF2B5EF4-FFF2-40B4-BE49-F238E27FC236}">
                  <a16:creationId xmlns:a16="http://schemas.microsoft.com/office/drawing/2014/main" id="{A314F868-10C0-403E-88BF-F9832204A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4" y="186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20" name="Line 510">
              <a:extLst>
                <a:ext uri="{FF2B5EF4-FFF2-40B4-BE49-F238E27FC236}">
                  <a16:creationId xmlns:a16="http://schemas.microsoft.com/office/drawing/2014/main" id="{A376FFEC-ED09-4E83-9093-333588E77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6" y="1876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21" name="Line 511">
              <a:extLst>
                <a:ext uri="{FF2B5EF4-FFF2-40B4-BE49-F238E27FC236}">
                  <a16:creationId xmlns:a16="http://schemas.microsoft.com/office/drawing/2014/main" id="{8E374ED0-CC0C-4442-8D82-559EEB8DD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6" y="189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22" name="Line 512">
              <a:extLst>
                <a:ext uri="{FF2B5EF4-FFF2-40B4-BE49-F238E27FC236}">
                  <a16:creationId xmlns:a16="http://schemas.microsoft.com/office/drawing/2014/main" id="{25BEAB24-6175-4E3D-85D1-B475783D5D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6" y="189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23" name="Line 513">
              <a:extLst>
                <a:ext uri="{FF2B5EF4-FFF2-40B4-BE49-F238E27FC236}">
                  <a16:creationId xmlns:a16="http://schemas.microsoft.com/office/drawing/2014/main" id="{D3B3FA3A-1A61-445D-8B84-8CFE8D0782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6" y="1876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24" name="Line 514">
              <a:extLst>
                <a:ext uri="{FF2B5EF4-FFF2-40B4-BE49-F238E27FC236}">
                  <a16:creationId xmlns:a16="http://schemas.microsoft.com/office/drawing/2014/main" id="{00EC23C6-091C-4764-8D47-939C15AB4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99" y="1889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25" name="Line 515">
              <a:extLst>
                <a:ext uri="{FF2B5EF4-FFF2-40B4-BE49-F238E27FC236}">
                  <a16:creationId xmlns:a16="http://schemas.microsoft.com/office/drawing/2014/main" id="{7E9B9EA3-D8CF-45C8-901B-74C19B652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" y="1908"/>
              <a:ext cx="25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26" name="Line 516">
              <a:extLst>
                <a:ext uri="{FF2B5EF4-FFF2-40B4-BE49-F238E27FC236}">
                  <a16:creationId xmlns:a16="http://schemas.microsoft.com/office/drawing/2014/main" id="{17D618E3-18DC-4368-BB35-D8EECF700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9" y="1908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27" name="Line 517">
              <a:extLst>
                <a:ext uri="{FF2B5EF4-FFF2-40B4-BE49-F238E27FC236}">
                  <a16:creationId xmlns:a16="http://schemas.microsoft.com/office/drawing/2014/main" id="{9AF67157-E13E-4C15-90FB-CA9105568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9" y="1889"/>
              <a:ext cx="25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28" name="Line 518">
              <a:extLst>
                <a:ext uri="{FF2B5EF4-FFF2-40B4-BE49-F238E27FC236}">
                  <a16:creationId xmlns:a16="http://schemas.microsoft.com/office/drawing/2014/main" id="{5602F397-3784-4FFB-B31E-6DB694B79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2" y="190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29" name="Line 519">
              <a:extLst>
                <a:ext uri="{FF2B5EF4-FFF2-40B4-BE49-F238E27FC236}">
                  <a16:creationId xmlns:a16="http://schemas.microsoft.com/office/drawing/2014/main" id="{55FF5C50-1485-48AE-8BB9-F0B37D89A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2" y="1921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30" name="Line 520">
              <a:extLst>
                <a:ext uri="{FF2B5EF4-FFF2-40B4-BE49-F238E27FC236}">
                  <a16:creationId xmlns:a16="http://schemas.microsoft.com/office/drawing/2014/main" id="{8EAFB342-27B2-4E67-A2C0-DFFBB5644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2" y="192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31" name="Line 521">
              <a:extLst>
                <a:ext uri="{FF2B5EF4-FFF2-40B4-BE49-F238E27FC236}">
                  <a16:creationId xmlns:a16="http://schemas.microsoft.com/office/drawing/2014/main" id="{E6B0A140-CA90-4947-829F-B9C7D11C82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2" y="1901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32" name="Line 522">
              <a:extLst>
                <a:ext uri="{FF2B5EF4-FFF2-40B4-BE49-F238E27FC236}">
                  <a16:creationId xmlns:a16="http://schemas.microsoft.com/office/drawing/2014/main" id="{71D19AD3-E010-4FEC-AF8B-95D559D2C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4" y="1915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33" name="Line 523">
              <a:extLst>
                <a:ext uri="{FF2B5EF4-FFF2-40B4-BE49-F238E27FC236}">
                  <a16:creationId xmlns:a16="http://schemas.microsoft.com/office/drawing/2014/main" id="{3A76DC7F-ABFF-437E-A3E7-EE36869F0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4" y="1934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34" name="Line 524">
              <a:extLst>
                <a:ext uri="{FF2B5EF4-FFF2-40B4-BE49-F238E27FC236}">
                  <a16:creationId xmlns:a16="http://schemas.microsoft.com/office/drawing/2014/main" id="{F2473710-6599-41C5-8025-F7471AB2A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93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35" name="Line 525">
              <a:extLst>
                <a:ext uri="{FF2B5EF4-FFF2-40B4-BE49-F238E27FC236}">
                  <a16:creationId xmlns:a16="http://schemas.microsoft.com/office/drawing/2014/main" id="{F4DE294B-336A-40F2-8959-A5DDDA7306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4" y="1915"/>
              <a:ext cx="25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36" name="Line 526">
              <a:extLst>
                <a:ext uri="{FF2B5EF4-FFF2-40B4-BE49-F238E27FC236}">
                  <a16:creationId xmlns:a16="http://schemas.microsoft.com/office/drawing/2014/main" id="{1F98CCD5-EC67-411D-810B-78A7338ABB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97" y="1927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37" name="Line 527">
              <a:extLst>
                <a:ext uri="{FF2B5EF4-FFF2-40B4-BE49-F238E27FC236}">
                  <a16:creationId xmlns:a16="http://schemas.microsoft.com/office/drawing/2014/main" id="{9E077B43-3982-4548-ABCA-7DC63DB49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6" y="1947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38" name="Line 528">
              <a:extLst>
                <a:ext uri="{FF2B5EF4-FFF2-40B4-BE49-F238E27FC236}">
                  <a16:creationId xmlns:a16="http://schemas.microsoft.com/office/drawing/2014/main" id="{AAC9D115-90AD-41BA-AD58-ABD02EC1D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7" y="1947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39" name="Line 529">
              <a:extLst>
                <a:ext uri="{FF2B5EF4-FFF2-40B4-BE49-F238E27FC236}">
                  <a16:creationId xmlns:a16="http://schemas.microsoft.com/office/drawing/2014/main" id="{EB7894AD-A2E2-4DC1-BF59-9427D2F59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6" y="1927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40" name="Line 530">
              <a:extLst>
                <a:ext uri="{FF2B5EF4-FFF2-40B4-BE49-F238E27FC236}">
                  <a16:creationId xmlns:a16="http://schemas.microsoft.com/office/drawing/2014/main" id="{E0F6BA4E-5C20-40CF-9712-D91E4E9E2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0" y="193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41" name="Line 531">
              <a:extLst>
                <a:ext uri="{FF2B5EF4-FFF2-40B4-BE49-F238E27FC236}">
                  <a16:creationId xmlns:a16="http://schemas.microsoft.com/office/drawing/2014/main" id="{C3E2E945-934B-45E6-B52E-696F9424F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9" y="195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42" name="Line 532">
              <a:extLst>
                <a:ext uri="{FF2B5EF4-FFF2-40B4-BE49-F238E27FC236}">
                  <a16:creationId xmlns:a16="http://schemas.microsoft.com/office/drawing/2014/main" id="{9B857984-1B28-4E49-8C47-CA2E96EEC7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0" y="195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43" name="Line 533">
              <a:extLst>
                <a:ext uri="{FF2B5EF4-FFF2-40B4-BE49-F238E27FC236}">
                  <a16:creationId xmlns:a16="http://schemas.microsoft.com/office/drawing/2014/main" id="{9D69DAF7-C068-4977-820D-5828884131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9" y="193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44" name="Line 534">
              <a:extLst>
                <a:ext uri="{FF2B5EF4-FFF2-40B4-BE49-F238E27FC236}">
                  <a16:creationId xmlns:a16="http://schemas.microsoft.com/office/drawing/2014/main" id="{247E3AEA-FFDD-4108-9535-024D948EA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2" y="1947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45" name="Line 535">
              <a:extLst>
                <a:ext uri="{FF2B5EF4-FFF2-40B4-BE49-F238E27FC236}">
                  <a16:creationId xmlns:a16="http://schemas.microsoft.com/office/drawing/2014/main" id="{D4728AD8-A03F-411A-B257-EEA5E5410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" y="1966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46" name="Line 536">
              <a:extLst>
                <a:ext uri="{FF2B5EF4-FFF2-40B4-BE49-F238E27FC236}">
                  <a16:creationId xmlns:a16="http://schemas.microsoft.com/office/drawing/2014/main" id="{6F51684A-8FC3-452E-B773-D517274C4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" y="1966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47" name="Line 537">
              <a:extLst>
                <a:ext uri="{FF2B5EF4-FFF2-40B4-BE49-F238E27FC236}">
                  <a16:creationId xmlns:a16="http://schemas.microsoft.com/office/drawing/2014/main" id="{37F60BBD-DCC2-4894-9123-0316A272A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1" y="1947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48" name="Line 538">
              <a:extLst>
                <a:ext uri="{FF2B5EF4-FFF2-40B4-BE49-F238E27FC236}">
                  <a16:creationId xmlns:a16="http://schemas.microsoft.com/office/drawing/2014/main" id="{D81BE696-F16F-477E-973C-7F197455CB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95" y="1960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49" name="Line 539">
              <a:extLst>
                <a:ext uri="{FF2B5EF4-FFF2-40B4-BE49-F238E27FC236}">
                  <a16:creationId xmlns:a16="http://schemas.microsoft.com/office/drawing/2014/main" id="{62053485-0D28-44AF-960E-C52B18828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4" y="1980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50" name="Line 540">
              <a:extLst>
                <a:ext uri="{FF2B5EF4-FFF2-40B4-BE49-F238E27FC236}">
                  <a16:creationId xmlns:a16="http://schemas.microsoft.com/office/drawing/2014/main" id="{D76A606B-B10B-426C-B4C0-56948B67D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5" y="1980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51" name="Line 541">
              <a:extLst>
                <a:ext uri="{FF2B5EF4-FFF2-40B4-BE49-F238E27FC236}">
                  <a16:creationId xmlns:a16="http://schemas.microsoft.com/office/drawing/2014/main" id="{900DCA68-53CE-4559-A7DB-F519AAE2B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4" y="1960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52" name="Line 542">
              <a:extLst>
                <a:ext uri="{FF2B5EF4-FFF2-40B4-BE49-F238E27FC236}">
                  <a16:creationId xmlns:a16="http://schemas.microsoft.com/office/drawing/2014/main" id="{B691F3AB-C94C-46C3-A2FD-05951E27B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28" y="1966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53" name="Line 543">
              <a:extLst>
                <a:ext uri="{FF2B5EF4-FFF2-40B4-BE49-F238E27FC236}">
                  <a16:creationId xmlns:a16="http://schemas.microsoft.com/office/drawing/2014/main" id="{1B10C3C3-FFE8-4718-A440-A2AA81F63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1986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54" name="Line 544">
              <a:extLst>
                <a:ext uri="{FF2B5EF4-FFF2-40B4-BE49-F238E27FC236}">
                  <a16:creationId xmlns:a16="http://schemas.microsoft.com/office/drawing/2014/main" id="{A60EBFD8-5B5C-4979-AFF8-5FDAA17A1E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1986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55" name="Line 545">
              <a:extLst>
                <a:ext uri="{FF2B5EF4-FFF2-40B4-BE49-F238E27FC236}">
                  <a16:creationId xmlns:a16="http://schemas.microsoft.com/office/drawing/2014/main" id="{6484A502-A29C-4DE7-908E-1B810975C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7" y="1966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56" name="Line 546">
              <a:extLst>
                <a:ext uri="{FF2B5EF4-FFF2-40B4-BE49-F238E27FC236}">
                  <a16:creationId xmlns:a16="http://schemas.microsoft.com/office/drawing/2014/main" id="{0202628F-707E-4CD2-8EDF-49C13BB97F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60" y="1980"/>
              <a:ext cx="25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57" name="Line 547">
              <a:extLst>
                <a:ext uri="{FF2B5EF4-FFF2-40B4-BE49-F238E27FC236}">
                  <a16:creationId xmlns:a16="http://schemas.microsoft.com/office/drawing/2014/main" id="{233DAFE4-A896-4843-BE70-AD4B6E5A0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9" y="1999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58" name="Line 548">
              <a:extLst>
                <a:ext uri="{FF2B5EF4-FFF2-40B4-BE49-F238E27FC236}">
                  <a16:creationId xmlns:a16="http://schemas.microsoft.com/office/drawing/2014/main" id="{C445D9AF-9B52-4A83-B2C8-9615C96092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0" y="1999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59" name="Line 549">
              <a:extLst>
                <a:ext uri="{FF2B5EF4-FFF2-40B4-BE49-F238E27FC236}">
                  <a16:creationId xmlns:a16="http://schemas.microsoft.com/office/drawing/2014/main" id="{60BD950F-A492-4317-9715-F14D526D10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" y="1980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60" name="Line 550">
              <a:extLst>
                <a:ext uri="{FF2B5EF4-FFF2-40B4-BE49-F238E27FC236}">
                  <a16:creationId xmlns:a16="http://schemas.microsoft.com/office/drawing/2014/main" id="{92DB0E8C-9B7D-466C-90A7-F65D25AF2B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93" y="1993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61" name="Line 551">
              <a:extLst>
                <a:ext uri="{FF2B5EF4-FFF2-40B4-BE49-F238E27FC236}">
                  <a16:creationId xmlns:a16="http://schemas.microsoft.com/office/drawing/2014/main" id="{963C4789-4D28-428C-99C3-2083A04C5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2013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62" name="Line 552">
              <a:extLst>
                <a:ext uri="{FF2B5EF4-FFF2-40B4-BE49-F238E27FC236}">
                  <a16:creationId xmlns:a16="http://schemas.microsoft.com/office/drawing/2014/main" id="{987C247E-3282-4199-B3D7-29A94A74A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3" y="2013"/>
              <a:ext cx="25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63" name="Line 553">
              <a:extLst>
                <a:ext uri="{FF2B5EF4-FFF2-40B4-BE49-F238E27FC236}">
                  <a16:creationId xmlns:a16="http://schemas.microsoft.com/office/drawing/2014/main" id="{534C1FA5-6146-4F5F-AA8B-D10390CED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2" y="199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64" name="Line 554">
              <a:extLst>
                <a:ext uri="{FF2B5EF4-FFF2-40B4-BE49-F238E27FC236}">
                  <a16:creationId xmlns:a16="http://schemas.microsoft.com/office/drawing/2014/main" id="{8D42E204-44F6-45F8-8466-BD05E40A0E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5" y="200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65" name="Line 555">
              <a:extLst>
                <a:ext uri="{FF2B5EF4-FFF2-40B4-BE49-F238E27FC236}">
                  <a16:creationId xmlns:a16="http://schemas.microsoft.com/office/drawing/2014/main" id="{85747BA7-75F0-49F5-9067-324813B0B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5" y="202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66" name="Line 556">
              <a:extLst>
                <a:ext uri="{FF2B5EF4-FFF2-40B4-BE49-F238E27FC236}">
                  <a16:creationId xmlns:a16="http://schemas.microsoft.com/office/drawing/2014/main" id="{69B93D6E-3996-4495-B8AD-1FE9016CAF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5" y="202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67" name="Line 557">
              <a:extLst>
                <a:ext uri="{FF2B5EF4-FFF2-40B4-BE49-F238E27FC236}">
                  <a16:creationId xmlns:a16="http://schemas.microsoft.com/office/drawing/2014/main" id="{F89BCE64-CBDC-4A99-A39F-A8ABEF599F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5" y="200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68" name="Line 558">
              <a:extLst>
                <a:ext uri="{FF2B5EF4-FFF2-40B4-BE49-F238E27FC236}">
                  <a16:creationId xmlns:a16="http://schemas.microsoft.com/office/drawing/2014/main" id="{F71363CE-4970-484C-ADD3-F59F8581D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7" y="2013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69" name="Line 559">
              <a:extLst>
                <a:ext uri="{FF2B5EF4-FFF2-40B4-BE49-F238E27FC236}">
                  <a16:creationId xmlns:a16="http://schemas.microsoft.com/office/drawing/2014/main" id="{78C6670E-730C-4384-AA1D-CB71B4670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7" y="2032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70" name="Line 560">
              <a:extLst>
                <a:ext uri="{FF2B5EF4-FFF2-40B4-BE49-F238E27FC236}">
                  <a16:creationId xmlns:a16="http://schemas.microsoft.com/office/drawing/2014/main" id="{83F733BD-A99C-48CC-902A-6DBF6DDFB2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" y="2032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71" name="Line 561">
              <a:extLst>
                <a:ext uri="{FF2B5EF4-FFF2-40B4-BE49-F238E27FC236}">
                  <a16:creationId xmlns:a16="http://schemas.microsoft.com/office/drawing/2014/main" id="{3393941C-5041-4A8A-AB41-0F08D9C97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7" y="2013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72" name="Line 562">
              <a:extLst>
                <a:ext uri="{FF2B5EF4-FFF2-40B4-BE49-F238E27FC236}">
                  <a16:creationId xmlns:a16="http://schemas.microsoft.com/office/drawing/2014/main" id="{51D52496-5C2E-4FBF-AEA7-8E344A708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7" y="2025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73" name="Line 563">
              <a:extLst>
                <a:ext uri="{FF2B5EF4-FFF2-40B4-BE49-F238E27FC236}">
                  <a16:creationId xmlns:a16="http://schemas.microsoft.com/office/drawing/2014/main" id="{9DCE65F3-52EA-4CF0-911C-41EF48215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" y="2045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74" name="Line 564">
              <a:extLst>
                <a:ext uri="{FF2B5EF4-FFF2-40B4-BE49-F238E27FC236}">
                  <a16:creationId xmlns:a16="http://schemas.microsoft.com/office/drawing/2014/main" id="{E23F8C01-C183-4F08-8C00-6D11F49D3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7" y="2045"/>
              <a:ext cx="25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75" name="Line 565">
              <a:extLst>
                <a:ext uri="{FF2B5EF4-FFF2-40B4-BE49-F238E27FC236}">
                  <a16:creationId xmlns:a16="http://schemas.microsoft.com/office/drawing/2014/main" id="{83F0928F-B651-47B9-9AF7-6D26926B8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6" y="2025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76" name="Line 566">
              <a:extLst>
                <a:ext uri="{FF2B5EF4-FFF2-40B4-BE49-F238E27FC236}">
                  <a16:creationId xmlns:a16="http://schemas.microsoft.com/office/drawing/2014/main" id="{1C3B3F7D-DAB7-4846-887B-F11F11C03D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29" y="2032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77" name="Line 567">
              <a:extLst>
                <a:ext uri="{FF2B5EF4-FFF2-40B4-BE49-F238E27FC236}">
                  <a16:creationId xmlns:a16="http://schemas.microsoft.com/office/drawing/2014/main" id="{9D9EBF52-99B5-4315-812B-2F15E7434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9" y="205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78" name="Line 568">
              <a:extLst>
                <a:ext uri="{FF2B5EF4-FFF2-40B4-BE49-F238E27FC236}">
                  <a16:creationId xmlns:a16="http://schemas.microsoft.com/office/drawing/2014/main" id="{0BDE43CB-0CFE-48BC-91DB-00DF6B661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9" y="205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79" name="Line 569">
              <a:extLst>
                <a:ext uri="{FF2B5EF4-FFF2-40B4-BE49-F238E27FC236}">
                  <a16:creationId xmlns:a16="http://schemas.microsoft.com/office/drawing/2014/main" id="{458253DD-3A9B-421A-B2B7-5D9E2FF92A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9" y="2032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80" name="Line 570">
              <a:extLst>
                <a:ext uri="{FF2B5EF4-FFF2-40B4-BE49-F238E27FC236}">
                  <a16:creationId xmlns:a16="http://schemas.microsoft.com/office/drawing/2014/main" id="{E6A3DD92-8F54-4D01-A126-015397146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62" y="2045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81" name="Line 571">
              <a:extLst>
                <a:ext uri="{FF2B5EF4-FFF2-40B4-BE49-F238E27FC236}">
                  <a16:creationId xmlns:a16="http://schemas.microsoft.com/office/drawing/2014/main" id="{5276BAFD-BD0B-4188-B6B3-CD831E86D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2" y="206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82" name="Line 572">
              <a:extLst>
                <a:ext uri="{FF2B5EF4-FFF2-40B4-BE49-F238E27FC236}">
                  <a16:creationId xmlns:a16="http://schemas.microsoft.com/office/drawing/2014/main" id="{EE44E797-299C-4E16-9DC5-DF898D32A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2" y="206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83" name="Line 573">
              <a:extLst>
                <a:ext uri="{FF2B5EF4-FFF2-40B4-BE49-F238E27FC236}">
                  <a16:creationId xmlns:a16="http://schemas.microsoft.com/office/drawing/2014/main" id="{38E15B27-ACE7-4B42-8533-7C3009973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2" y="2045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84" name="Line 574">
              <a:extLst>
                <a:ext uri="{FF2B5EF4-FFF2-40B4-BE49-F238E27FC236}">
                  <a16:creationId xmlns:a16="http://schemas.microsoft.com/office/drawing/2014/main" id="{1CF5D93F-51B0-4013-802E-38DC8E781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4" y="2058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85" name="Line 575">
              <a:extLst>
                <a:ext uri="{FF2B5EF4-FFF2-40B4-BE49-F238E27FC236}">
                  <a16:creationId xmlns:a16="http://schemas.microsoft.com/office/drawing/2014/main" id="{DC18CEDD-5388-4D18-AD5B-7ED5DDF7B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4" y="2077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86" name="Line 576">
              <a:extLst>
                <a:ext uri="{FF2B5EF4-FFF2-40B4-BE49-F238E27FC236}">
                  <a16:creationId xmlns:a16="http://schemas.microsoft.com/office/drawing/2014/main" id="{5B44E8AA-7592-4D17-8D73-B6ECBC3C60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4" y="2077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87" name="Line 577">
              <a:extLst>
                <a:ext uri="{FF2B5EF4-FFF2-40B4-BE49-F238E27FC236}">
                  <a16:creationId xmlns:a16="http://schemas.microsoft.com/office/drawing/2014/main" id="{ED428914-62A6-4216-934F-1CE446EA0D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4" y="2058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88" name="Line 578">
              <a:extLst>
                <a:ext uri="{FF2B5EF4-FFF2-40B4-BE49-F238E27FC236}">
                  <a16:creationId xmlns:a16="http://schemas.microsoft.com/office/drawing/2014/main" id="{17FC256C-D2AD-4F25-978D-A50E2F33D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27" y="206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89" name="Line 579">
              <a:extLst>
                <a:ext uri="{FF2B5EF4-FFF2-40B4-BE49-F238E27FC236}">
                  <a16:creationId xmlns:a16="http://schemas.microsoft.com/office/drawing/2014/main" id="{00D51952-7102-45D9-AAF7-539F4DF8E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7" y="2084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90" name="Line 580">
              <a:extLst>
                <a:ext uri="{FF2B5EF4-FFF2-40B4-BE49-F238E27FC236}">
                  <a16:creationId xmlns:a16="http://schemas.microsoft.com/office/drawing/2014/main" id="{36086616-E8E9-4E1E-AF03-CD44C88C5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" y="2084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91" name="Line 581">
              <a:extLst>
                <a:ext uri="{FF2B5EF4-FFF2-40B4-BE49-F238E27FC236}">
                  <a16:creationId xmlns:a16="http://schemas.microsoft.com/office/drawing/2014/main" id="{F4C783BB-02AC-4F0B-A081-E62741566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7" y="206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92" name="Line 582">
              <a:extLst>
                <a:ext uri="{FF2B5EF4-FFF2-40B4-BE49-F238E27FC236}">
                  <a16:creationId xmlns:a16="http://schemas.microsoft.com/office/drawing/2014/main" id="{80B0D5D7-DA0D-4EA2-95D6-773A811342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0" y="2077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93" name="Line 583">
              <a:extLst>
                <a:ext uri="{FF2B5EF4-FFF2-40B4-BE49-F238E27FC236}">
                  <a16:creationId xmlns:a16="http://schemas.microsoft.com/office/drawing/2014/main" id="{02F5F7FB-5FA6-4FDF-A414-182BF7A3F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2097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94" name="Line 584">
              <a:extLst>
                <a:ext uri="{FF2B5EF4-FFF2-40B4-BE49-F238E27FC236}">
                  <a16:creationId xmlns:a16="http://schemas.microsoft.com/office/drawing/2014/main" id="{F7BC3D05-A6CD-46AA-8D4C-1E137474F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0" y="2097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95" name="Line 585">
              <a:extLst>
                <a:ext uri="{FF2B5EF4-FFF2-40B4-BE49-F238E27FC236}">
                  <a16:creationId xmlns:a16="http://schemas.microsoft.com/office/drawing/2014/main" id="{53148068-1ED8-4A44-AD6F-DEBC4F4FFD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2077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96" name="Line 586">
              <a:extLst>
                <a:ext uri="{FF2B5EF4-FFF2-40B4-BE49-F238E27FC236}">
                  <a16:creationId xmlns:a16="http://schemas.microsoft.com/office/drawing/2014/main" id="{7A4CEAFE-B673-4707-AB6B-F444008FB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92" y="2084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97" name="Line 587">
              <a:extLst>
                <a:ext uri="{FF2B5EF4-FFF2-40B4-BE49-F238E27FC236}">
                  <a16:creationId xmlns:a16="http://schemas.microsoft.com/office/drawing/2014/main" id="{85BCECCC-D484-4412-8D5A-0EADB366E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" y="2103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98" name="Line 588">
              <a:extLst>
                <a:ext uri="{FF2B5EF4-FFF2-40B4-BE49-F238E27FC236}">
                  <a16:creationId xmlns:a16="http://schemas.microsoft.com/office/drawing/2014/main" id="{D2427E76-5541-4EB7-925D-55E0D08C3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10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599" name="Line 589">
              <a:extLst>
                <a:ext uri="{FF2B5EF4-FFF2-40B4-BE49-F238E27FC236}">
                  <a16:creationId xmlns:a16="http://schemas.microsoft.com/office/drawing/2014/main" id="{A6FE29FC-DCBB-46BD-937F-31D7AEE22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2" y="2084"/>
              <a:ext cx="25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00" name="Line 590">
              <a:extLst>
                <a:ext uri="{FF2B5EF4-FFF2-40B4-BE49-F238E27FC236}">
                  <a16:creationId xmlns:a16="http://schemas.microsoft.com/office/drawing/2014/main" id="{ED3E8038-741C-408D-BC6E-23D988C502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25" y="2097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01" name="Line 591">
              <a:extLst>
                <a:ext uri="{FF2B5EF4-FFF2-40B4-BE49-F238E27FC236}">
                  <a16:creationId xmlns:a16="http://schemas.microsoft.com/office/drawing/2014/main" id="{D253924F-71D1-44F8-9F17-474975335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117"/>
              <a:ext cx="25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02" name="Line 592">
              <a:extLst>
                <a:ext uri="{FF2B5EF4-FFF2-40B4-BE49-F238E27FC236}">
                  <a16:creationId xmlns:a16="http://schemas.microsoft.com/office/drawing/2014/main" id="{C7290904-979E-497E-8EEC-D8C3AE8DA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5" y="2117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03" name="Line 593">
              <a:extLst>
                <a:ext uri="{FF2B5EF4-FFF2-40B4-BE49-F238E27FC236}">
                  <a16:creationId xmlns:a16="http://schemas.microsoft.com/office/drawing/2014/main" id="{3226DB28-72CE-43EF-9F61-28A0A4F73A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5" y="2097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04" name="Line 594">
              <a:extLst>
                <a:ext uri="{FF2B5EF4-FFF2-40B4-BE49-F238E27FC236}">
                  <a16:creationId xmlns:a16="http://schemas.microsoft.com/office/drawing/2014/main" id="{5328DA25-B401-4936-AECC-981001A5A9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58" y="210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05" name="Line 595">
              <a:extLst>
                <a:ext uri="{FF2B5EF4-FFF2-40B4-BE49-F238E27FC236}">
                  <a16:creationId xmlns:a16="http://schemas.microsoft.com/office/drawing/2014/main" id="{5118367A-3EF1-4333-A80B-B6CE650B2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212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06" name="Line 596">
              <a:extLst>
                <a:ext uri="{FF2B5EF4-FFF2-40B4-BE49-F238E27FC236}">
                  <a16:creationId xmlns:a16="http://schemas.microsoft.com/office/drawing/2014/main" id="{73E65E6D-AF90-4B2F-9094-12E51CCA0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8" y="212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07" name="Line 597">
              <a:extLst>
                <a:ext uri="{FF2B5EF4-FFF2-40B4-BE49-F238E27FC236}">
                  <a16:creationId xmlns:a16="http://schemas.microsoft.com/office/drawing/2014/main" id="{C0A785B8-439F-41D1-81C7-C9B350770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7" y="210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08" name="Line 598">
              <a:extLst>
                <a:ext uri="{FF2B5EF4-FFF2-40B4-BE49-F238E27FC236}">
                  <a16:creationId xmlns:a16="http://schemas.microsoft.com/office/drawing/2014/main" id="{E0547142-845C-405C-B8BD-317D8E8FED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90" y="2117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09" name="Line 599">
              <a:extLst>
                <a:ext uri="{FF2B5EF4-FFF2-40B4-BE49-F238E27FC236}">
                  <a16:creationId xmlns:a16="http://schemas.microsoft.com/office/drawing/2014/main" id="{D7970233-84DD-4966-B568-324F38126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9" y="2136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10" name="Line 600">
              <a:extLst>
                <a:ext uri="{FF2B5EF4-FFF2-40B4-BE49-F238E27FC236}">
                  <a16:creationId xmlns:a16="http://schemas.microsoft.com/office/drawing/2014/main" id="{28530B86-F2B5-40F0-A87A-687477D87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0" y="2136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11" name="Line 601">
              <a:extLst>
                <a:ext uri="{FF2B5EF4-FFF2-40B4-BE49-F238E27FC236}">
                  <a16:creationId xmlns:a16="http://schemas.microsoft.com/office/drawing/2014/main" id="{49C3927C-3A5A-41CA-952E-E9CBCA792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9" y="2117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12" name="Line 602">
              <a:extLst>
                <a:ext uri="{FF2B5EF4-FFF2-40B4-BE49-F238E27FC236}">
                  <a16:creationId xmlns:a16="http://schemas.microsoft.com/office/drawing/2014/main" id="{E9A278F1-33A8-4F84-95F2-B3ABCA05C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3" y="212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13" name="Line 603">
              <a:extLst>
                <a:ext uri="{FF2B5EF4-FFF2-40B4-BE49-F238E27FC236}">
                  <a16:creationId xmlns:a16="http://schemas.microsoft.com/office/drawing/2014/main" id="{48F764DC-11B2-4436-858F-AE5D97EAD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2" y="2142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14" name="Line 604">
              <a:extLst>
                <a:ext uri="{FF2B5EF4-FFF2-40B4-BE49-F238E27FC236}">
                  <a16:creationId xmlns:a16="http://schemas.microsoft.com/office/drawing/2014/main" id="{12FB9897-8107-44D5-8D7F-799676E577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2142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15" name="Line 605">
              <a:extLst>
                <a:ext uri="{FF2B5EF4-FFF2-40B4-BE49-F238E27FC236}">
                  <a16:creationId xmlns:a16="http://schemas.microsoft.com/office/drawing/2014/main" id="{7D99FDBA-8463-4A9F-A8EF-C640D769C1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2" y="2123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16" name="Line 606">
              <a:extLst>
                <a:ext uri="{FF2B5EF4-FFF2-40B4-BE49-F238E27FC236}">
                  <a16:creationId xmlns:a16="http://schemas.microsoft.com/office/drawing/2014/main" id="{4D989321-F890-46B6-8E86-3699256B0C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6" y="2136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17" name="Line 607">
              <a:extLst>
                <a:ext uri="{FF2B5EF4-FFF2-40B4-BE49-F238E27FC236}">
                  <a16:creationId xmlns:a16="http://schemas.microsoft.com/office/drawing/2014/main" id="{B489AA68-9B0C-4039-A312-6F2268123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5" y="2156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18" name="Line 608">
              <a:extLst>
                <a:ext uri="{FF2B5EF4-FFF2-40B4-BE49-F238E27FC236}">
                  <a16:creationId xmlns:a16="http://schemas.microsoft.com/office/drawing/2014/main" id="{0802459A-4CBA-4CF2-BF26-4C7BE8E6F8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6" y="2156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19" name="Line 609">
              <a:extLst>
                <a:ext uri="{FF2B5EF4-FFF2-40B4-BE49-F238E27FC236}">
                  <a16:creationId xmlns:a16="http://schemas.microsoft.com/office/drawing/2014/main" id="{3752228F-3E90-4C86-9E25-06BE5ADD8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5" y="2136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20" name="Line 610">
              <a:extLst>
                <a:ext uri="{FF2B5EF4-FFF2-40B4-BE49-F238E27FC236}">
                  <a16:creationId xmlns:a16="http://schemas.microsoft.com/office/drawing/2014/main" id="{FC9308C0-1139-4A93-9CF5-5CF494BF6A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8" y="2142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21" name="Line 611">
              <a:extLst>
                <a:ext uri="{FF2B5EF4-FFF2-40B4-BE49-F238E27FC236}">
                  <a16:creationId xmlns:a16="http://schemas.microsoft.com/office/drawing/2014/main" id="{B257C947-3403-4CE8-A232-FA44C24B9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7" y="2162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22" name="Line 612">
              <a:extLst>
                <a:ext uri="{FF2B5EF4-FFF2-40B4-BE49-F238E27FC236}">
                  <a16:creationId xmlns:a16="http://schemas.microsoft.com/office/drawing/2014/main" id="{CF5C70E3-FDC9-42A1-8667-68F49D7CF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8" y="2162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23" name="Line 613">
              <a:extLst>
                <a:ext uri="{FF2B5EF4-FFF2-40B4-BE49-F238E27FC236}">
                  <a16:creationId xmlns:a16="http://schemas.microsoft.com/office/drawing/2014/main" id="{DDF07FB0-914A-4191-B265-7243EC178E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7" y="2142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24" name="Line 614">
              <a:extLst>
                <a:ext uri="{FF2B5EF4-FFF2-40B4-BE49-F238E27FC236}">
                  <a16:creationId xmlns:a16="http://schemas.microsoft.com/office/drawing/2014/main" id="{3F95FE59-11A7-44B2-837B-D8760FE1E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21" y="2156"/>
              <a:ext cx="25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25" name="Line 615">
              <a:extLst>
                <a:ext uri="{FF2B5EF4-FFF2-40B4-BE49-F238E27FC236}">
                  <a16:creationId xmlns:a16="http://schemas.microsoft.com/office/drawing/2014/main" id="{DAD01375-3ED1-4E74-B732-966F253FE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" y="2175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26" name="Line 616">
              <a:extLst>
                <a:ext uri="{FF2B5EF4-FFF2-40B4-BE49-F238E27FC236}">
                  <a16:creationId xmlns:a16="http://schemas.microsoft.com/office/drawing/2014/main" id="{5024EBFE-6C32-44E0-AA0E-5573C17F0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1" y="2175"/>
              <a:ext cx="25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27" name="Line 617">
              <a:extLst>
                <a:ext uri="{FF2B5EF4-FFF2-40B4-BE49-F238E27FC236}">
                  <a16:creationId xmlns:a16="http://schemas.microsoft.com/office/drawing/2014/main" id="{609B2991-2B64-4B46-81D2-91D290E7B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0" y="2156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28" name="Line 618">
              <a:extLst>
                <a:ext uri="{FF2B5EF4-FFF2-40B4-BE49-F238E27FC236}">
                  <a16:creationId xmlns:a16="http://schemas.microsoft.com/office/drawing/2014/main" id="{A217CF0E-71BF-42D2-A984-2D347D137E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4" y="2162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29" name="Line 619">
              <a:extLst>
                <a:ext uri="{FF2B5EF4-FFF2-40B4-BE49-F238E27FC236}">
                  <a16:creationId xmlns:a16="http://schemas.microsoft.com/office/drawing/2014/main" id="{3FE4D99F-8EC8-4DC9-9305-511F5BCCC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218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30" name="Line 620">
              <a:extLst>
                <a:ext uri="{FF2B5EF4-FFF2-40B4-BE49-F238E27FC236}">
                  <a16:creationId xmlns:a16="http://schemas.microsoft.com/office/drawing/2014/main" id="{02DF82FA-9B12-4D13-B46E-CA60EF6090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4" y="2181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31" name="Line 621">
              <a:extLst>
                <a:ext uri="{FF2B5EF4-FFF2-40B4-BE49-F238E27FC236}">
                  <a16:creationId xmlns:a16="http://schemas.microsoft.com/office/drawing/2014/main" id="{301B2D2D-2F70-43D7-8531-DB7F56E714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3" y="2162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32" name="Line 622">
              <a:extLst>
                <a:ext uri="{FF2B5EF4-FFF2-40B4-BE49-F238E27FC236}">
                  <a16:creationId xmlns:a16="http://schemas.microsoft.com/office/drawing/2014/main" id="{E487EE64-654D-4256-B817-0A5A448C5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6" y="2175"/>
              <a:ext cx="25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33" name="Line 623">
              <a:extLst>
                <a:ext uri="{FF2B5EF4-FFF2-40B4-BE49-F238E27FC236}">
                  <a16:creationId xmlns:a16="http://schemas.microsoft.com/office/drawing/2014/main" id="{5216F2AC-B711-4D91-B758-25986CB67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194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34" name="Line 624">
              <a:extLst>
                <a:ext uri="{FF2B5EF4-FFF2-40B4-BE49-F238E27FC236}">
                  <a16:creationId xmlns:a16="http://schemas.microsoft.com/office/drawing/2014/main" id="{3EB0E268-5E02-4EA9-99A0-14EC891C3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6" y="2194"/>
              <a:ext cx="25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35" name="Line 625">
              <a:extLst>
                <a:ext uri="{FF2B5EF4-FFF2-40B4-BE49-F238E27FC236}">
                  <a16:creationId xmlns:a16="http://schemas.microsoft.com/office/drawing/2014/main" id="{7C13AF0D-A66C-4DF0-B496-FECC3E42B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2175"/>
              <a:ext cx="26" cy="25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36" name="Line 626">
              <a:extLst>
                <a:ext uri="{FF2B5EF4-FFF2-40B4-BE49-F238E27FC236}">
                  <a16:creationId xmlns:a16="http://schemas.microsoft.com/office/drawing/2014/main" id="{BC348412-92C5-44B8-8BD0-3E3A921E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18" y="218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37" name="Line 627">
              <a:extLst>
                <a:ext uri="{FF2B5EF4-FFF2-40B4-BE49-F238E27FC236}">
                  <a16:creationId xmlns:a16="http://schemas.microsoft.com/office/drawing/2014/main" id="{0944CC6E-EF64-423D-B04F-72A1107BE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8" y="220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38" name="Line 628">
              <a:extLst>
                <a:ext uri="{FF2B5EF4-FFF2-40B4-BE49-F238E27FC236}">
                  <a16:creationId xmlns:a16="http://schemas.microsoft.com/office/drawing/2014/main" id="{8580A9C5-C2EF-4D31-9694-48E78A1A3B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8" y="220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39" name="Line 629">
              <a:extLst>
                <a:ext uri="{FF2B5EF4-FFF2-40B4-BE49-F238E27FC236}">
                  <a16:creationId xmlns:a16="http://schemas.microsoft.com/office/drawing/2014/main" id="{066A1BA2-8AF1-4766-A04D-13E3B8311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8" y="2181"/>
              <a:ext cx="26" cy="2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40" name="Line 630">
              <a:extLst>
                <a:ext uri="{FF2B5EF4-FFF2-40B4-BE49-F238E27FC236}">
                  <a16:creationId xmlns:a16="http://schemas.microsoft.com/office/drawing/2014/main" id="{4DB85118-53E6-4A1B-83F8-50E9DB30B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6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41" name="Line 631">
              <a:extLst>
                <a:ext uri="{FF2B5EF4-FFF2-40B4-BE49-F238E27FC236}">
                  <a16:creationId xmlns:a16="http://schemas.microsoft.com/office/drawing/2014/main" id="{7B4E4CF9-2244-481A-BCD0-28C6AF5A0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42" name="Line 632">
              <a:extLst>
                <a:ext uri="{FF2B5EF4-FFF2-40B4-BE49-F238E27FC236}">
                  <a16:creationId xmlns:a16="http://schemas.microsoft.com/office/drawing/2014/main" id="{B88BAD1C-3DAA-4567-BA38-E41B5D0CE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6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43" name="Line 633">
              <a:extLst>
                <a:ext uri="{FF2B5EF4-FFF2-40B4-BE49-F238E27FC236}">
                  <a16:creationId xmlns:a16="http://schemas.microsoft.com/office/drawing/2014/main" id="{4C4BB138-49BB-4144-A02C-7B7F63DAC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6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44" name="Line 634">
              <a:extLst>
                <a:ext uri="{FF2B5EF4-FFF2-40B4-BE49-F238E27FC236}">
                  <a16:creationId xmlns:a16="http://schemas.microsoft.com/office/drawing/2014/main" id="{F2C02C89-7BCF-4880-B3F9-D35027088F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6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45" name="Line 635">
              <a:extLst>
                <a:ext uri="{FF2B5EF4-FFF2-40B4-BE49-F238E27FC236}">
                  <a16:creationId xmlns:a16="http://schemas.microsoft.com/office/drawing/2014/main" id="{40A205EB-327A-4496-AA9D-3BDB29CB7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46" name="Line 636">
              <a:extLst>
                <a:ext uri="{FF2B5EF4-FFF2-40B4-BE49-F238E27FC236}">
                  <a16:creationId xmlns:a16="http://schemas.microsoft.com/office/drawing/2014/main" id="{73C03785-ED9B-4B7C-B388-791D0A192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59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47" name="Line 637">
              <a:extLst>
                <a:ext uri="{FF2B5EF4-FFF2-40B4-BE49-F238E27FC236}">
                  <a16:creationId xmlns:a16="http://schemas.microsoft.com/office/drawing/2014/main" id="{12F32D23-C7B6-499C-AFCC-2C63A4FA6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48" name="Line 638">
              <a:extLst>
                <a:ext uri="{FF2B5EF4-FFF2-40B4-BE49-F238E27FC236}">
                  <a16:creationId xmlns:a16="http://schemas.microsoft.com/office/drawing/2014/main" id="{28B70D2B-9A87-40BD-855B-6F3F975B1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9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49" name="Line 639">
              <a:extLst>
                <a:ext uri="{FF2B5EF4-FFF2-40B4-BE49-F238E27FC236}">
                  <a16:creationId xmlns:a16="http://schemas.microsoft.com/office/drawing/2014/main" id="{A83C79E9-D658-46C3-9ACC-8F8C30F3D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9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50" name="Line 640">
              <a:extLst>
                <a:ext uri="{FF2B5EF4-FFF2-40B4-BE49-F238E27FC236}">
                  <a16:creationId xmlns:a16="http://schemas.microsoft.com/office/drawing/2014/main" id="{D3B05DCF-40A8-4A7D-9135-AB43881B3F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9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51" name="Line 641">
              <a:extLst>
                <a:ext uri="{FF2B5EF4-FFF2-40B4-BE49-F238E27FC236}">
                  <a16:creationId xmlns:a16="http://schemas.microsoft.com/office/drawing/2014/main" id="{6304E115-0720-48C7-8860-15E1ED435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52" name="Line 642">
              <a:extLst>
                <a:ext uri="{FF2B5EF4-FFF2-40B4-BE49-F238E27FC236}">
                  <a16:creationId xmlns:a16="http://schemas.microsoft.com/office/drawing/2014/main" id="{DA7A35B8-2494-438A-B10E-DE490EC02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91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53" name="Line 643">
              <a:extLst>
                <a:ext uri="{FF2B5EF4-FFF2-40B4-BE49-F238E27FC236}">
                  <a16:creationId xmlns:a16="http://schemas.microsoft.com/office/drawing/2014/main" id="{5E42A94D-9D9D-4C4A-AB30-7E6B3E6D5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54" name="Line 644">
              <a:extLst>
                <a:ext uri="{FF2B5EF4-FFF2-40B4-BE49-F238E27FC236}">
                  <a16:creationId xmlns:a16="http://schemas.microsoft.com/office/drawing/2014/main" id="{67C1943E-7CA7-48DA-8BA7-7680D032BF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1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55" name="Line 645">
              <a:extLst>
                <a:ext uri="{FF2B5EF4-FFF2-40B4-BE49-F238E27FC236}">
                  <a16:creationId xmlns:a16="http://schemas.microsoft.com/office/drawing/2014/main" id="{C66BCC98-83FB-43A8-BA74-769C8C064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1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56" name="Line 646">
              <a:extLst>
                <a:ext uri="{FF2B5EF4-FFF2-40B4-BE49-F238E27FC236}">
                  <a16:creationId xmlns:a16="http://schemas.microsoft.com/office/drawing/2014/main" id="{220A66FE-2CDB-446C-A47B-B90DECBFFA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1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57" name="Line 647">
              <a:extLst>
                <a:ext uri="{FF2B5EF4-FFF2-40B4-BE49-F238E27FC236}">
                  <a16:creationId xmlns:a16="http://schemas.microsoft.com/office/drawing/2014/main" id="{6604D55C-4BE9-4287-82A0-E49C5E87E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58" name="Line 648">
              <a:extLst>
                <a:ext uri="{FF2B5EF4-FFF2-40B4-BE49-F238E27FC236}">
                  <a16:creationId xmlns:a16="http://schemas.microsoft.com/office/drawing/2014/main" id="{1B73D107-820A-4714-B230-3D74F94B61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4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59" name="Line 649">
              <a:extLst>
                <a:ext uri="{FF2B5EF4-FFF2-40B4-BE49-F238E27FC236}">
                  <a16:creationId xmlns:a16="http://schemas.microsoft.com/office/drawing/2014/main" id="{54603533-0DBE-4C50-8573-CBD70BEA4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60" name="Line 650">
              <a:extLst>
                <a:ext uri="{FF2B5EF4-FFF2-40B4-BE49-F238E27FC236}">
                  <a16:creationId xmlns:a16="http://schemas.microsoft.com/office/drawing/2014/main" id="{BAB59313-FE78-429A-B4A5-81A593D72F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4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61" name="Line 651">
              <a:extLst>
                <a:ext uri="{FF2B5EF4-FFF2-40B4-BE49-F238E27FC236}">
                  <a16:creationId xmlns:a16="http://schemas.microsoft.com/office/drawing/2014/main" id="{FEC01EB1-BA33-4B87-BE22-2A839B20E2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4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62" name="Line 652">
              <a:extLst>
                <a:ext uri="{FF2B5EF4-FFF2-40B4-BE49-F238E27FC236}">
                  <a16:creationId xmlns:a16="http://schemas.microsoft.com/office/drawing/2014/main" id="{57490432-92D4-4238-95FA-0BB39319D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4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63" name="Line 653">
              <a:extLst>
                <a:ext uri="{FF2B5EF4-FFF2-40B4-BE49-F238E27FC236}">
                  <a16:creationId xmlns:a16="http://schemas.microsoft.com/office/drawing/2014/main" id="{F2B175E0-63CD-4AB6-A0D3-295A2BE6C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64" name="Line 654">
              <a:extLst>
                <a:ext uri="{FF2B5EF4-FFF2-40B4-BE49-F238E27FC236}">
                  <a16:creationId xmlns:a16="http://schemas.microsoft.com/office/drawing/2014/main" id="{F0B3493A-090C-4E4D-ADCC-ADAFE271D6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57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65" name="Line 655">
              <a:extLst>
                <a:ext uri="{FF2B5EF4-FFF2-40B4-BE49-F238E27FC236}">
                  <a16:creationId xmlns:a16="http://schemas.microsoft.com/office/drawing/2014/main" id="{D4BDCE7D-BB23-4AE9-92A9-665FA621C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66" name="Line 656">
              <a:extLst>
                <a:ext uri="{FF2B5EF4-FFF2-40B4-BE49-F238E27FC236}">
                  <a16:creationId xmlns:a16="http://schemas.microsoft.com/office/drawing/2014/main" id="{4673AD30-5492-443C-82C8-E98648B6DA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7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67" name="Line 657">
              <a:extLst>
                <a:ext uri="{FF2B5EF4-FFF2-40B4-BE49-F238E27FC236}">
                  <a16:creationId xmlns:a16="http://schemas.microsoft.com/office/drawing/2014/main" id="{B35E9A8F-DD1B-4C95-BED9-ACE0CBCD73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6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68" name="Line 658">
              <a:extLst>
                <a:ext uri="{FF2B5EF4-FFF2-40B4-BE49-F238E27FC236}">
                  <a16:creationId xmlns:a16="http://schemas.microsoft.com/office/drawing/2014/main" id="{F8013BAD-FCBA-4706-B5A1-E280CF9E96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6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69" name="Line 659">
              <a:extLst>
                <a:ext uri="{FF2B5EF4-FFF2-40B4-BE49-F238E27FC236}">
                  <a16:creationId xmlns:a16="http://schemas.microsoft.com/office/drawing/2014/main" id="{8FF95302-1B42-403D-B60B-D5B4DDAED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0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70" name="Line 660">
              <a:extLst>
                <a:ext uri="{FF2B5EF4-FFF2-40B4-BE49-F238E27FC236}">
                  <a16:creationId xmlns:a16="http://schemas.microsoft.com/office/drawing/2014/main" id="{C1A586E5-4855-4018-A721-05A18CE33E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89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71" name="Line 661">
              <a:extLst>
                <a:ext uri="{FF2B5EF4-FFF2-40B4-BE49-F238E27FC236}">
                  <a16:creationId xmlns:a16="http://schemas.microsoft.com/office/drawing/2014/main" id="{26299539-F3D3-4A92-8340-8FF22E3E5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72" name="Line 662">
              <a:extLst>
                <a:ext uri="{FF2B5EF4-FFF2-40B4-BE49-F238E27FC236}">
                  <a16:creationId xmlns:a16="http://schemas.microsoft.com/office/drawing/2014/main" id="{70118C47-3C03-401E-A2ED-57A62BA54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9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73" name="Line 663">
              <a:extLst>
                <a:ext uri="{FF2B5EF4-FFF2-40B4-BE49-F238E27FC236}">
                  <a16:creationId xmlns:a16="http://schemas.microsoft.com/office/drawing/2014/main" id="{1E9CF19D-538A-451C-BAD0-310650BA2B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74" name="Line 664">
              <a:extLst>
                <a:ext uri="{FF2B5EF4-FFF2-40B4-BE49-F238E27FC236}">
                  <a16:creationId xmlns:a16="http://schemas.microsoft.com/office/drawing/2014/main" id="{39B0EF3F-4970-4BC5-BBC2-E50E3D2AA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75" name="Line 665">
              <a:extLst>
                <a:ext uri="{FF2B5EF4-FFF2-40B4-BE49-F238E27FC236}">
                  <a16:creationId xmlns:a16="http://schemas.microsoft.com/office/drawing/2014/main" id="{5C30FC23-EF07-45B4-B860-5A48217F0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76" name="Line 666">
              <a:extLst>
                <a:ext uri="{FF2B5EF4-FFF2-40B4-BE49-F238E27FC236}">
                  <a16:creationId xmlns:a16="http://schemas.microsoft.com/office/drawing/2014/main" id="{BAFF1D48-944F-4A1A-9B60-F74458EAD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22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77" name="Line 667">
              <a:extLst>
                <a:ext uri="{FF2B5EF4-FFF2-40B4-BE49-F238E27FC236}">
                  <a16:creationId xmlns:a16="http://schemas.microsoft.com/office/drawing/2014/main" id="{795291D9-D60C-4638-B709-8B37D28EF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1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78" name="Line 668">
              <a:extLst>
                <a:ext uri="{FF2B5EF4-FFF2-40B4-BE49-F238E27FC236}">
                  <a16:creationId xmlns:a16="http://schemas.microsoft.com/office/drawing/2014/main" id="{D0D99969-1206-4E25-8B47-1959DD8E07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2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79" name="Line 669">
              <a:extLst>
                <a:ext uri="{FF2B5EF4-FFF2-40B4-BE49-F238E27FC236}">
                  <a16:creationId xmlns:a16="http://schemas.microsoft.com/office/drawing/2014/main" id="{4728462C-8572-47E2-B17D-0E7B76650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1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80" name="Line 670">
              <a:extLst>
                <a:ext uri="{FF2B5EF4-FFF2-40B4-BE49-F238E27FC236}">
                  <a16:creationId xmlns:a16="http://schemas.microsoft.com/office/drawing/2014/main" id="{923AE9C7-2B82-43BB-997C-3ED046B2D9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1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81" name="Line 671">
              <a:extLst>
                <a:ext uri="{FF2B5EF4-FFF2-40B4-BE49-F238E27FC236}">
                  <a16:creationId xmlns:a16="http://schemas.microsoft.com/office/drawing/2014/main" id="{907C6473-3E47-4656-B9A1-777CF83CA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82" name="Line 672">
              <a:extLst>
                <a:ext uri="{FF2B5EF4-FFF2-40B4-BE49-F238E27FC236}">
                  <a16:creationId xmlns:a16="http://schemas.microsoft.com/office/drawing/2014/main" id="{68145C90-B0D1-451E-8F87-D4F5D641E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5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83" name="Line 673">
              <a:extLst>
                <a:ext uri="{FF2B5EF4-FFF2-40B4-BE49-F238E27FC236}">
                  <a16:creationId xmlns:a16="http://schemas.microsoft.com/office/drawing/2014/main" id="{1108355D-7C4F-46AD-B54C-05F531045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84" name="Line 674">
              <a:extLst>
                <a:ext uri="{FF2B5EF4-FFF2-40B4-BE49-F238E27FC236}">
                  <a16:creationId xmlns:a16="http://schemas.microsoft.com/office/drawing/2014/main" id="{8E0E6F81-A6A6-4F25-853F-2F3151E290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5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85" name="Line 675">
              <a:extLst>
                <a:ext uri="{FF2B5EF4-FFF2-40B4-BE49-F238E27FC236}">
                  <a16:creationId xmlns:a16="http://schemas.microsoft.com/office/drawing/2014/main" id="{5377B7FD-2898-4AB9-AC59-D65766E4B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4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86" name="Line 676">
              <a:extLst>
                <a:ext uri="{FF2B5EF4-FFF2-40B4-BE49-F238E27FC236}">
                  <a16:creationId xmlns:a16="http://schemas.microsoft.com/office/drawing/2014/main" id="{B374EF11-F990-49F0-8F70-77F80F3EA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4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87" name="Line 677">
              <a:extLst>
                <a:ext uri="{FF2B5EF4-FFF2-40B4-BE49-F238E27FC236}">
                  <a16:creationId xmlns:a16="http://schemas.microsoft.com/office/drawing/2014/main" id="{92C8DD7A-494E-45FC-89FF-B1C0B8C1F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8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88" name="Line 678">
              <a:extLst>
                <a:ext uri="{FF2B5EF4-FFF2-40B4-BE49-F238E27FC236}">
                  <a16:creationId xmlns:a16="http://schemas.microsoft.com/office/drawing/2014/main" id="{F0E65CE8-2521-40E9-BEF0-348CF11B4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87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89" name="Line 679">
              <a:extLst>
                <a:ext uri="{FF2B5EF4-FFF2-40B4-BE49-F238E27FC236}">
                  <a16:creationId xmlns:a16="http://schemas.microsoft.com/office/drawing/2014/main" id="{285999D9-C1D6-48B3-9662-E18BA70EC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90" name="Line 680">
              <a:extLst>
                <a:ext uri="{FF2B5EF4-FFF2-40B4-BE49-F238E27FC236}">
                  <a16:creationId xmlns:a16="http://schemas.microsoft.com/office/drawing/2014/main" id="{D73948BB-DA9A-4953-9531-2139B92E1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7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91" name="Line 681">
              <a:extLst>
                <a:ext uri="{FF2B5EF4-FFF2-40B4-BE49-F238E27FC236}">
                  <a16:creationId xmlns:a16="http://schemas.microsoft.com/office/drawing/2014/main" id="{24483140-CD16-45AA-827B-5BC615DA0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92" name="Line 682">
              <a:extLst>
                <a:ext uri="{FF2B5EF4-FFF2-40B4-BE49-F238E27FC236}">
                  <a16:creationId xmlns:a16="http://schemas.microsoft.com/office/drawing/2014/main" id="{DCFA774C-92C5-4455-94CC-625C8777F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93" name="Line 683">
              <a:extLst>
                <a:ext uri="{FF2B5EF4-FFF2-40B4-BE49-F238E27FC236}">
                  <a16:creationId xmlns:a16="http://schemas.microsoft.com/office/drawing/2014/main" id="{360160A9-A8F7-414A-A287-8EA0801DA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94" name="Line 684">
              <a:extLst>
                <a:ext uri="{FF2B5EF4-FFF2-40B4-BE49-F238E27FC236}">
                  <a16:creationId xmlns:a16="http://schemas.microsoft.com/office/drawing/2014/main" id="{C32BB4BB-910C-4EB1-B0C8-9E58D53B3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20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95" name="Line 685">
              <a:extLst>
                <a:ext uri="{FF2B5EF4-FFF2-40B4-BE49-F238E27FC236}">
                  <a16:creationId xmlns:a16="http://schemas.microsoft.com/office/drawing/2014/main" id="{4F378372-5F41-4614-BEDE-A4E433CC4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9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96" name="Line 686">
              <a:extLst>
                <a:ext uri="{FF2B5EF4-FFF2-40B4-BE49-F238E27FC236}">
                  <a16:creationId xmlns:a16="http://schemas.microsoft.com/office/drawing/2014/main" id="{7AFF013A-0446-4D1A-BE39-CB64774F2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0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97" name="Line 687">
              <a:extLst>
                <a:ext uri="{FF2B5EF4-FFF2-40B4-BE49-F238E27FC236}">
                  <a16:creationId xmlns:a16="http://schemas.microsoft.com/office/drawing/2014/main" id="{408061EE-1B11-457D-94D3-39EE8D879E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9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98" name="Line 688">
              <a:extLst>
                <a:ext uri="{FF2B5EF4-FFF2-40B4-BE49-F238E27FC236}">
                  <a16:creationId xmlns:a16="http://schemas.microsoft.com/office/drawing/2014/main" id="{6ACAE09F-7BB9-49E3-9A69-74BDFED748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9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699" name="Line 689">
              <a:extLst>
                <a:ext uri="{FF2B5EF4-FFF2-40B4-BE49-F238E27FC236}">
                  <a16:creationId xmlns:a16="http://schemas.microsoft.com/office/drawing/2014/main" id="{EE62AE6F-ABAE-46E9-AD11-21AA71037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00" name="Line 690">
              <a:extLst>
                <a:ext uri="{FF2B5EF4-FFF2-40B4-BE49-F238E27FC236}">
                  <a16:creationId xmlns:a16="http://schemas.microsoft.com/office/drawing/2014/main" id="{EB2A99A9-0971-46C5-AA0D-404C590C84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3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01" name="Line 691">
              <a:extLst>
                <a:ext uri="{FF2B5EF4-FFF2-40B4-BE49-F238E27FC236}">
                  <a16:creationId xmlns:a16="http://schemas.microsoft.com/office/drawing/2014/main" id="{DEE0BA30-827D-4EDD-ACF2-EDCCD7698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2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02" name="Line 692">
              <a:extLst>
                <a:ext uri="{FF2B5EF4-FFF2-40B4-BE49-F238E27FC236}">
                  <a16:creationId xmlns:a16="http://schemas.microsoft.com/office/drawing/2014/main" id="{DFA53B41-41CE-40C1-97F8-277DEC1C92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3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03" name="Line 693">
              <a:extLst>
                <a:ext uri="{FF2B5EF4-FFF2-40B4-BE49-F238E27FC236}">
                  <a16:creationId xmlns:a16="http://schemas.microsoft.com/office/drawing/2014/main" id="{F618D462-92C2-48C4-A81B-4CAA6C9FE8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2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04" name="Line 694">
              <a:extLst>
                <a:ext uri="{FF2B5EF4-FFF2-40B4-BE49-F238E27FC236}">
                  <a16:creationId xmlns:a16="http://schemas.microsoft.com/office/drawing/2014/main" id="{30529D4C-4DDA-4D21-8DD8-EDF964B59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2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05" name="Line 695">
              <a:extLst>
                <a:ext uri="{FF2B5EF4-FFF2-40B4-BE49-F238E27FC236}">
                  <a16:creationId xmlns:a16="http://schemas.microsoft.com/office/drawing/2014/main" id="{5996D734-E394-439C-8B16-EB5DD6E8A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06" name="Line 696">
              <a:extLst>
                <a:ext uri="{FF2B5EF4-FFF2-40B4-BE49-F238E27FC236}">
                  <a16:creationId xmlns:a16="http://schemas.microsoft.com/office/drawing/2014/main" id="{A5006A5F-CCD4-466F-A0B6-8DE4C1CD8B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85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07" name="Line 697">
              <a:extLst>
                <a:ext uri="{FF2B5EF4-FFF2-40B4-BE49-F238E27FC236}">
                  <a16:creationId xmlns:a16="http://schemas.microsoft.com/office/drawing/2014/main" id="{D69BA65E-5765-4A8D-9CAE-CAF571D30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4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08" name="Line 698">
              <a:extLst>
                <a:ext uri="{FF2B5EF4-FFF2-40B4-BE49-F238E27FC236}">
                  <a16:creationId xmlns:a16="http://schemas.microsoft.com/office/drawing/2014/main" id="{EAE0AA20-2D25-4696-8F2D-B7FAAF898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5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09" name="Line 699">
              <a:extLst>
                <a:ext uri="{FF2B5EF4-FFF2-40B4-BE49-F238E27FC236}">
                  <a16:creationId xmlns:a16="http://schemas.microsoft.com/office/drawing/2014/main" id="{5A284239-E53E-4A65-80DC-67993B8E4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4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10" name="Line 700">
              <a:extLst>
                <a:ext uri="{FF2B5EF4-FFF2-40B4-BE49-F238E27FC236}">
                  <a16:creationId xmlns:a16="http://schemas.microsoft.com/office/drawing/2014/main" id="{DCB5BBE9-1A76-4ED4-9891-01D5283767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4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11" name="Line 701">
              <a:extLst>
                <a:ext uri="{FF2B5EF4-FFF2-40B4-BE49-F238E27FC236}">
                  <a16:creationId xmlns:a16="http://schemas.microsoft.com/office/drawing/2014/main" id="{026E9433-0A44-4F4D-A733-A2F13C592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8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12" name="Line 702">
              <a:extLst>
                <a:ext uri="{FF2B5EF4-FFF2-40B4-BE49-F238E27FC236}">
                  <a16:creationId xmlns:a16="http://schemas.microsoft.com/office/drawing/2014/main" id="{AB3E8BBD-6D7A-42B2-A2CA-AE1B6B96D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17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13" name="Line 703">
              <a:extLst>
                <a:ext uri="{FF2B5EF4-FFF2-40B4-BE49-F238E27FC236}">
                  <a16:creationId xmlns:a16="http://schemas.microsoft.com/office/drawing/2014/main" id="{3E633179-F2E4-42B7-9F86-AF34496E6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7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14" name="Line 704">
              <a:extLst>
                <a:ext uri="{FF2B5EF4-FFF2-40B4-BE49-F238E27FC236}">
                  <a16:creationId xmlns:a16="http://schemas.microsoft.com/office/drawing/2014/main" id="{38949A5A-BDB7-47DC-8EAE-4499A9D92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7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15" name="Line 705">
              <a:extLst>
                <a:ext uri="{FF2B5EF4-FFF2-40B4-BE49-F238E27FC236}">
                  <a16:creationId xmlns:a16="http://schemas.microsoft.com/office/drawing/2014/main" id="{B5174D3F-07DF-4FA9-95C2-7A923CDA1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7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16" name="Line 706">
              <a:extLst>
                <a:ext uri="{FF2B5EF4-FFF2-40B4-BE49-F238E27FC236}">
                  <a16:creationId xmlns:a16="http://schemas.microsoft.com/office/drawing/2014/main" id="{4A8AB583-BC32-4E83-9613-0F465FC91F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7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17" name="Line 707">
              <a:extLst>
                <a:ext uri="{FF2B5EF4-FFF2-40B4-BE49-F238E27FC236}">
                  <a16:creationId xmlns:a16="http://schemas.microsoft.com/office/drawing/2014/main" id="{B34D7C4A-C66E-4BA3-840F-84A64FB97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1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18" name="Line 708">
              <a:extLst>
                <a:ext uri="{FF2B5EF4-FFF2-40B4-BE49-F238E27FC236}">
                  <a16:creationId xmlns:a16="http://schemas.microsoft.com/office/drawing/2014/main" id="{42C3F8D6-2AE2-47DF-B8F1-1F3CD0310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50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19" name="Line 709">
              <a:extLst>
                <a:ext uri="{FF2B5EF4-FFF2-40B4-BE49-F238E27FC236}">
                  <a16:creationId xmlns:a16="http://schemas.microsoft.com/office/drawing/2014/main" id="{BF5CB7C8-1B49-4A49-A033-9CF2CABFE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0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20" name="Line 710">
              <a:extLst>
                <a:ext uri="{FF2B5EF4-FFF2-40B4-BE49-F238E27FC236}">
                  <a16:creationId xmlns:a16="http://schemas.microsoft.com/office/drawing/2014/main" id="{2EED50C3-1692-4990-999F-6E234598A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21" name="Line 711">
              <a:extLst>
                <a:ext uri="{FF2B5EF4-FFF2-40B4-BE49-F238E27FC236}">
                  <a16:creationId xmlns:a16="http://schemas.microsoft.com/office/drawing/2014/main" id="{54B7604C-EB5D-465A-8A75-83DE6B580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0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22" name="Line 712">
              <a:extLst>
                <a:ext uri="{FF2B5EF4-FFF2-40B4-BE49-F238E27FC236}">
                  <a16:creationId xmlns:a16="http://schemas.microsoft.com/office/drawing/2014/main" id="{1A7DA84E-BC1F-4B70-9D58-FC780D668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0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23" name="Line 713">
              <a:extLst>
                <a:ext uri="{FF2B5EF4-FFF2-40B4-BE49-F238E27FC236}">
                  <a16:creationId xmlns:a16="http://schemas.microsoft.com/office/drawing/2014/main" id="{F7EBC702-FDD1-4BC1-AAA0-E0FF2D361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3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24" name="Line 714">
              <a:extLst>
                <a:ext uri="{FF2B5EF4-FFF2-40B4-BE49-F238E27FC236}">
                  <a16:creationId xmlns:a16="http://schemas.microsoft.com/office/drawing/2014/main" id="{AFFA0DD5-36FD-4488-B87E-305E8F1BA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82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25" name="Line 715">
              <a:extLst>
                <a:ext uri="{FF2B5EF4-FFF2-40B4-BE49-F238E27FC236}">
                  <a16:creationId xmlns:a16="http://schemas.microsoft.com/office/drawing/2014/main" id="{229A0AB5-E237-46CA-AB4B-7D67089E0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2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26" name="Line 716">
              <a:extLst>
                <a:ext uri="{FF2B5EF4-FFF2-40B4-BE49-F238E27FC236}">
                  <a16:creationId xmlns:a16="http://schemas.microsoft.com/office/drawing/2014/main" id="{07EF0BF2-6A89-4B7F-9CF8-7B292038DF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2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27" name="Line 717">
              <a:extLst>
                <a:ext uri="{FF2B5EF4-FFF2-40B4-BE49-F238E27FC236}">
                  <a16:creationId xmlns:a16="http://schemas.microsoft.com/office/drawing/2014/main" id="{C3ED74FA-DC4C-4E2D-888E-6D4ECE42A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2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28" name="Line 718">
              <a:extLst>
                <a:ext uri="{FF2B5EF4-FFF2-40B4-BE49-F238E27FC236}">
                  <a16:creationId xmlns:a16="http://schemas.microsoft.com/office/drawing/2014/main" id="{82CD06CD-64F6-4338-BFCD-4B52ADECC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2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29" name="Line 719">
              <a:extLst>
                <a:ext uri="{FF2B5EF4-FFF2-40B4-BE49-F238E27FC236}">
                  <a16:creationId xmlns:a16="http://schemas.microsoft.com/office/drawing/2014/main" id="{07A8F9E1-6A62-4DFC-98D0-40A75E3D4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5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30" name="Line 720">
              <a:extLst>
                <a:ext uri="{FF2B5EF4-FFF2-40B4-BE49-F238E27FC236}">
                  <a16:creationId xmlns:a16="http://schemas.microsoft.com/office/drawing/2014/main" id="{28A399B6-BDAA-48C7-B515-589C62580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15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31" name="Line 721">
              <a:extLst>
                <a:ext uri="{FF2B5EF4-FFF2-40B4-BE49-F238E27FC236}">
                  <a16:creationId xmlns:a16="http://schemas.microsoft.com/office/drawing/2014/main" id="{1CB66869-1897-4E89-BA82-EC85C9B57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32" name="Line 722">
              <a:extLst>
                <a:ext uri="{FF2B5EF4-FFF2-40B4-BE49-F238E27FC236}">
                  <a16:creationId xmlns:a16="http://schemas.microsoft.com/office/drawing/2014/main" id="{B31E8F1B-C996-4BCD-8B6B-CE327FD0B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5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33" name="Line 723">
              <a:extLst>
                <a:ext uri="{FF2B5EF4-FFF2-40B4-BE49-F238E27FC236}">
                  <a16:creationId xmlns:a16="http://schemas.microsoft.com/office/drawing/2014/main" id="{09CE1C06-C8FD-475B-9399-F11435DF8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5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34" name="Line 724">
              <a:extLst>
                <a:ext uri="{FF2B5EF4-FFF2-40B4-BE49-F238E27FC236}">
                  <a16:creationId xmlns:a16="http://schemas.microsoft.com/office/drawing/2014/main" id="{072FAC40-05D1-4EE6-B9FF-2A4E025871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5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35" name="Line 725">
              <a:extLst>
                <a:ext uri="{FF2B5EF4-FFF2-40B4-BE49-F238E27FC236}">
                  <a16:creationId xmlns:a16="http://schemas.microsoft.com/office/drawing/2014/main" id="{6FD9002E-4516-4D47-8195-9C696CB90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36" name="Line 726">
              <a:extLst>
                <a:ext uri="{FF2B5EF4-FFF2-40B4-BE49-F238E27FC236}">
                  <a16:creationId xmlns:a16="http://schemas.microsoft.com/office/drawing/2014/main" id="{90109E4B-BAE3-482E-A3E6-C82C51A84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48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37" name="Line 727">
              <a:extLst>
                <a:ext uri="{FF2B5EF4-FFF2-40B4-BE49-F238E27FC236}">
                  <a16:creationId xmlns:a16="http://schemas.microsoft.com/office/drawing/2014/main" id="{BCD64892-17FE-4173-B136-882AD486D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38" name="Line 728">
              <a:extLst>
                <a:ext uri="{FF2B5EF4-FFF2-40B4-BE49-F238E27FC236}">
                  <a16:creationId xmlns:a16="http://schemas.microsoft.com/office/drawing/2014/main" id="{886930F4-95D0-4135-AE2F-22EA8C705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8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39" name="Line 729">
              <a:extLst>
                <a:ext uri="{FF2B5EF4-FFF2-40B4-BE49-F238E27FC236}">
                  <a16:creationId xmlns:a16="http://schemas.microsoft.com/office/drawing/2014/main" id="{D0CFDF0C-DA6E-47AA-9A16-154738586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8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40" name="Line 730">
              <a:extLst>
                <a:ext uri="{FF2B5EF4-FFF2-40B4-BE49-F238E27FC236}">
                  <a16:creationId xmlns:a16="http://schemas.microsoft.com/office/drawing/2014/main" id="{500F328C-E22B-4EA6-BCE2-E27ACDBD20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8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41" name="Line 731">
              <a:extLst>
                <a:ext uri="{FF2B5EF4-FFF2-40B4-BE49-F238E27FC236}">
                  <a16:creationId xmlns:a16="http://schemas.microsoft.com/office/drawing/2014/main" id="{DF50604B-BA29-4CE4-95D2-C9880CF28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42" name="Line 732">
              <a:extLst>
                <a:ext uri="{FF2B5EF4-FFF2-40B4-BE49-F238E27FC236}">
                  <a16:creationId xmlns:a16="http://schemas.microsoft.com/office/drawing/2014/main" id="{42554E3B-AC9E-4902-A51C-19387DF7F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7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43" name="Line 733">
              <a:extLst>
                <a:ext uri="{FF2B5EF4-FFF2-40B4-BE49-F238E27FC236}">
                  <a16:creationId xmlns:a16="http://schemas.microsoft.com/office/drawing/2014/main" id="{746117F2-E83C-4BED-BB3A-D1C51D3021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44" name="Line 734">
              <a:extLst>
                <a:ext uri="{FF2B5EF4-FFF2-40B4-BE49-F238E27FC236}">
                  <a16:creationId xmlns:a16="http://schemas.microsoft.com/office/drawing/2014/main" id="{D74AD012-3B6E-4621-97DE-FD042B5DD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7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45" name="Line 735">
              <a:extLst>
                <a:ext uri="{FF2B5EF4-FFF2-40B4-BE49-F238E27FC236}">
                  <a16:creationId xmlns:a16="http://schemas.microsoft.com/office/drawing/2014/main" id="{667E7852-689B-4B9B-9AA3-D113BE112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7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46" name="Line 736">
              <a:extLst>
                <a:ext uri="{FF2B5EF4-FFF2-40B4-BE49-F238E27FC236}">
                  <a16:creationId xmlns:a16="http://schemas.microsoft.com/office/drawing/2014/main" id="{1D684CA1-C6BF-4EAC-804D-37B01612A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7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47" name="Line 737">
              <a:extLst>
                <a:ext uri="{FF2B5EF4-FFF2-40B4-BE49-F238E27FC236}">
                  <a16:creationId xmlns:a16="http://schemas.microsoft.com/office/drawing/2014/main" id="{4160377A-5F9C-48CA-A1EE-842CD40A9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48" name="Line 738">
              <a:extLst>
                <a:ext uri="{FF2B5EF4-FFF2-40B4-BE49-F238E27FC236}">
                  <a16:creationId xmlns:a16="http://schemas.microsoft.com/office/drawing/2014/main" id="{3EE00680-47DE-4A22-B7C0-88B249CBBF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19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49" name="Line 739">
              <a:extLst>
                <a:ext uri="{FF2B5EF4-FFF2-40B4-BE49-F238E27FC236}">
                  <a16:creationId xmlns:a16="http://schemas.microsoft.com/office/drawing/2014/main" id="{5A857CF0-C8A3-4D33-8009-9F4E5D5FA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9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50" name="Line 740">
              <a:extLst>
                <a:ext uri="{FF2B5EF4-FFF2-40B4-BE49-F238E27FC236}">
                  <a16:creationId xmlns:a16="http://schemas.microsoft.com/office/drawing/2014/main" id="{367F4EF5-3DFA-4ACA-B4E5-CE9E8B7FA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9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51" name="Line 741">
              <a:extLst>
                <a:ext uri="{FF2B5EF4-FFF2-40B4-BE49-F238E27FC236}">
                  <a16:creationId xmlns:a16="http://schemas.microsoft.com/office/drawing/2014/main" id="{4A44B7ED-A9AF-485B-9393-478D5E8CD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9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52" name="Line 742">
              <a:extLst>
                <a:ext uri="{FF2B5EF4-FFF2-40B4-BE49-F238E27FC236}">
                  <a16:creationId xmlns:a16="http://schemas.microsoft.com/office/drawing/2014/main" id="{490F67C6-ABF8-4B0D-8AB3-6DDBBE8CE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9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53" name="Line 743">
              <a:extLst>
                <a:ext uri="{FF2B5EF4-FFF2-40B4-BE49-F238E27FC236}">
                  <a16:creationId xmlns:a16="http://schemas.microsoft.com/office/drawing/2014/main" id="{FB83FC0C-E849-4AC4-B57D-F1D6ACE9D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2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54" name="Line 744">
              <a:extLst>
                <a:ext uri="{FF2B5EF4-FFF2-40B4-BE49-F238E27FC236}">
                  <a16:creationId xmlns:a16="http://schemas.microsoft.com/office/drawing/2014/main" id="{DEE21848-9499-4F96-B570-3FB680CF7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52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55" name="Line 745">
              <a:extLst>
                <a:ext uri="{FF2B5EF4-FFF2-40B4-BE49-F238E27FC236}">
                  <a16:creationId xmlns:a16="http://schemas.microsoft.com/office/drawing/2014/main" id="{050003BE-C70B-4F09-A6A2-89C01D4C8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56" name="Line 746">
              <a:extLst>
                <a:ext uri="{FF2B5EF4-FFF2-40B4-BE49-F238E27FC236}">
                  <a16:creationId xmlns:a16="http://schemas.microsoft.com/office/drawing/2014/main" id="{547DF97F-7F73-4147-8CE8-203688E92B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2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57" name="Line 747">
              <a:extLst>
                <a:ext uri="{FF2B5EF4-FFF2-40B4-BE49-F238E27FC236}">
                  <a16:creationId xmlns:a16="http://schemas.microsoft.com/office/drawing/2014/main" id="{D9614A5C-2AA6-4F8A-9128-D718DB24A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2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58" name="Line 748">
              <a:extLst>
                <a:ext uri="{FF2B5EF4-FFF2-40B4-BE49-F238E27FC236}">
                  <a16:creationId xmlns:a16="http://schemas.microsoft.com/office/drawing/2014/main" id="{C61E9D4C-2D01-4394-AB33-258AD252D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2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59" name="Line 749">
              <a:extLst>
                <a:ext uri="{FF2B5EF4-FFF2-40B4-BE49-F238E27FC236}">
                  <a16:creationId xmlns:a16="http://schemas.microsoft.com/office/drawing/2014/main" id="{3B4BEC70-5972-4BB6-88A1-10F3BF202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5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60" name="Line 750">
              <a:extLst>
                <a:ext uri="{FF2B5EF4-FFF2-40B4-BE49-F238E27FC236}">
                  <a16:creationId xmlns:a16="http://schemas.microsoft.com/office/drawing/2014/main" id="{6F60C777-A22F-4392-B867-4CE26AC0A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5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61" name="Line 751">
              <a:extLst>
                <a:ext uri="{FF2B5EF4-FFF2-40B4-BE49-F238E27FC236}">
                  <a16:creationId xmlns:a16="http://schemas.microsoft.com/office/drawing/2014/main" id="{0A976852-AF41-4EE6-B43F-20AA93B2C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5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62" name="Line 752">
              <a:extLst>
                <a:ext uri="{FF2B5EF4-FFF2-40B4-BE49-F238E27FC236}">
                  <a16:creationId xmlns:a16="http://schemas.microsoft.com/office/drawing/2014/main" id="{2C7BB335-06FE-4B4C-83AD-423FC3CE8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5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63" name="Line 753">
              <a:extLst>
                <a:ext uri="{FF2B5EF4-FFF2-40B4-BE49-F238E27FC236}">
                  <a16:creationId xmlns:a16="http://schemas.microsoft.com/office/drawing/2014/main" id="{AD3E47B1-2373-4608-9B5E-A65BE07540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5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64" name="Line 754">
              <a:extLst>
                <a:ext uri="{FF2B5EF4-FFF2-40B4-BE49-F238E27FC236}">
                  <a16:creationId xmlns:a16="http://schemas.microsoft.com/office/drawing/2014/main" id="{5C3F756A-A4DF-41EC-92D2-9D9DF0F31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5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65" name="Line 755">
              <a:extLst>
                <a:ext uri="{FF2B5EF4-FFF2-40B4-BE49-F238E27FC236}">
                  <a16:creationId xmlns:a16="http://schemas.microsoft.com/office/drawing/2014/main" id="{3A9B15DF-C458-48EB-8CB8-38FD178F2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8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66" name="Line 756">
              <a:extLst>
                <a:ext uri="{FF2B5EF4-FFF2-40B4-BE49-F238E27FC236}">
                  <a16:creationId xmlns:a16="http://schemas.microsoft.com/office/drawing/2014/main" id="{7C479420-0196-4A58-82A2-507928DCE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17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67" name="Line 757">
              <a:extLst>
                <a:ext uri="{FF2B5EF4-FFF2-40B4-BE49-F238E27FC236}">
                  <a16:creationId xmlns:a16="http://schemas.microsoft.com/office/drawing/2014/main" id="{6479A888-22D4-4BAD-8F98-7B7056A63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68" name="Line 758">
              <a:extLst>
                <a:ext uri="{FF2B5EF4-FFF2-40B4-BE49-F238E27FC236}">
                  <a16:creationId xmlns:a16="http://schemas.microsoft.com/office/drawing/2014/main" id="{A5C7B99F-CFFF-4173-B23E-DAE1A4FEB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7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69" name="Line 759">
              <a:extLst>
                <a:ext uri="{FF2B5EF4-FFF2-40B4-BE49-F238E27FC236}">
                  <a16:creationId xmlns:a16="http://schemas.microsoft.com/office/drawing/2014/main" id="{2BF96741-3ABA-4E81-B530-9D3282E20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7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70" name="Line 760">
              <a:extLst>
                <a:ext uri="{FF2B5EF4-FFF2-40B4-BE49-F238E27FC236}">
                  <a16:creationId xmlns:a16="http://schemas.microsoft.com/office/drawing/2014/main" id="{B718B721-A9E3-43B5-96E6-A8E4DA36A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7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71" name="Line 761">
              <a:extLst>
                <a:ext uri="{FF2B5EF4-FFF2-40B4-BE49-F238E27FC236}">
                  <a16:creationId xmlns:a16="http://schemas.microsoft.com/office/drawing/2014/main" id="{0880BEDA-3EA7-4AA9-B614-D85658775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72" name="Line 762">
              <a:extLst>
                <a:ext uri="{FF2B5EF4-FFF2-40B4-BE49-F238E27FC236}">
                  <a16:creationId xmlns:a16="http://schemas.microsoft.com/office/drawing/2014/main" id="{937DC9EE-6F6F-495A-9DA4-4E188420A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50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73" name="Line 763">
              <a:extLst>
                <a:ext uri="{FF2B5EF4-FFF2-40B4-BE49-F238E27FC236}">
                  <a16:creationId xmlns:a16="http://schemas.microsoft.com/office/drawing/2014/main" id="{387741ED-D0A7-43B9-A6B4-55F32C5D6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9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74" name="Line 764">
              <a:extLst>
                <a:ext uri="{FF2B5EF4-FFF2-40B4-BE49-F238E27FC236}">
                  <a16:creationId xmlns:a16="http://schemas.microsoft.com/office/drawing/2014/main" id="{B55D3E26-F04A-49B1-8B34-1972DD68E6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0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75" name="Line 765">
              <a:extLst>
                <a:ext uri="{FF2B5EF4-FFF2-40B4-BE49-F238E27FC236}">
                  <a16:creationId xmlns:a16="http://schemas.microsoft.com/office/drawing/2014/main" id="{E361F891-C8D6-4B55-A9E5-E78A1554B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9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76" name="Line 766">
              <a:extLst>
                <a:ext uri="{FF2B5EF4-FFF2-40B4-BE49-F238E27FC236}">
                  <a16:creationId xmlns:a16="http://schemas.microsoft.com/office/drawing/2014/main" id="{AD1A6B2F-C959-43C4-87FF-A7E12A4C8B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9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77" name="Line 767">
              <a:extLst>
                <a:ext uri="{FF2B5EF4-FFF2-40B4-BE49-F238E27FC236}">
                  <a16:creationId xmlns:a16="http://schemas.microsoft.com/office/drawing/2014/main" id="{72010320-C4FE-4CA8-9412-11BE43AE8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3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78" name="Line 768">
              <a:extLst>
                <a:ext uri="{FF2B5EF4-FFF2-40B4-BE49-F238E27FC236}">
                  <a16:creationId xmlns:a16="http://schemas.microsoft.com/office/drawing/2014/main" id="{85CC5597-1814-4DCB-A98C-EA5159CAB0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83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79" name="Line 769">
              <a:extLst>
                <a:ext uri="{FF2B5EF4-FFF2-40B4-BE49-F238E27FC236}">
                  <a16:creationId xmlns:a16="http://schemas.microsoft.com/office/drawing/2014/main" id="{D62670BD-E98E-436D-A9C7-B96363CAF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2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80" name="Line 770">
              <a:extLst>
                <a:ext uri="{FF2B5EF4-FFF2-40B4-BE49-F238E27FC236}">
                  <a16:creationId xmlns:a16="http://schemas.microsoft.com/office/drawing/2014/main" id="{346E8ABE-75E0-450F-A0BF-DBA041CCE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3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81" name="Line 771">
              <a:extLst>
                <a:ext uri="{FF2B5EF4-FFF2-40B4-BE49-F238E27FC236}">
                  <a16:creationId xmlns:a16="http://schemas.microsoft.com/office/drawing/2014/main" id="{59E6A365-BC60-4B69-92F7-71B7A9A43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2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82" name="Line 772">
              <a:extLst>
                <a:ext uri="{FF2B5EF4-FFF2-40B4-BE49-F238E27FC236}">
                  <a16:creationId xmlns:a16="http://schemas.microsoft.com/office/drawing/2014/main" id="{F84C15F2-A68B-47AC-A553-0502B86C1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2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83" name="Line 773">
              <a:extLst>
                <a:ext uri="{FF2B5EF4-FFF2-40B4-BE49-F238E27FC236}">
                  <a16:creationId xmlns:a16="http://schemas.microsoft.com/office/drawing/2014/main" id="{6D266BCF-1C4C-464A-A24E-FD5340476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6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84" name="Line 774">
              <a:extLst>
                <a:ext uri="{FF2B5EF4-FFF2-40B4-BE49-F238E27FC236}">
                  <a16:creationId xmlns:a16="http://schemas.microsoft.com/office/drawing/2014/main" id="{8E4A2962-0B13-41BB-B477-B09C3E12D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5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85" name="Line 775">
              <a:extLst>
                <a:ext uri="{FF2B5EF4-FFF2-40B4-BE49-F238E27FC236}">
                  <a16:creationId xmlns:a16="http://schemas.microsoft.com/office/drawing/2014/main" id="{61BAB544-6544-4E78-89BC-AA84671A8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4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86" name="Line 776">
              <a:extLst>
                <a:ext uri="{FF2B5EF4-FFF2-40B4-BE49-F238E27FC236}">
                  <a16:creationId xmlns:a16="http://schemas.microsoft.com/office/drawing/2014/main" id="{EC98A578-EFEE-40ED-9EBA-26575B5D29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5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87" name="Line 777">
              <a:extLst>
                <a:ext uri="{FF2B5EF4-FFF2-40B4-BE49-F238E27FC236}">
                  <a16:creationId xmlns:a16="http://schemas.microsoft.com/office/drawing/2014/main" id="{670453F6-ACA8-4AC4-AD51-935B19629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4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88" name="Line 778">
              <a:extLst>
                <a:ext uri="{FF2B5EF4-FFF2-40B4-BE49-F238E27FC236}">
                  <a16:creationId xmlns:a16="http://schemas.microsoft.com/office/drawing/2014/main" id="{4E95F452-50EE-41B5-8CAB-FDB7FDDAF5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4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89" name="Line 779">
              <a:extLst>
                <a:ext uri="{FF2B5EF4-FFF2-40B4-BE49-F238E27FC236}">
                  <a16:creationId xmlns:a16="http://schemas.microsoft.com/office/drawing/2014/main" id="{BD38BBB0-6B25-4FA8-BCEE-09D9EC7AE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8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90" name="Line 780">
              <a:extLst>
                <a:ext uri="{FF2B5EF4-FFF2-40B4-BE49-F238E27FC236}">
                  <a16:creationId xmlns:a16="http://schemas.microsoft.com/office/drawing/2014/main" id="{0D1BA1F9-F282-4DCE-81F4-74EEB2C49B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48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91" name="Line 781">
              <a:extLst>
                <a:ext uri="{FF2B5EF4-FFF2-40B4-BE49-F238E27FC236}">
                  <a16:creationId xmlns:a16="http://schemas.microsoft.com/office/drawing/2014/main" id="{37FCA59A-B11B-4EC1-80E7-255CAC875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7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92" name="Line 782">
              <a:extLst>
                <a:ext uri="{FF2B5EF4-FFF2-40B4-BE49-F238E27FC236}">
                  <a16:creationId xmlns:a16="http://schemas.microsoft.com/office/drawing/2014/main" id="{C26195F3-29D8-4D96-AAB2-749A4B9587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8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93" name="Line 783">
              <a:extLst>
                <a:ext uri="{FF2B5EF4-FFF2-40B4-BE49-F238E27FC236}">
                  <a16:creationId xmlns:a16="http://schemas.microsoft.com/office/drawing/2014/main" id="{D59A6BDC-0923-43A6-8F6F-2FF0880000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7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94" name="Line 784">
              <a:extLst>
                <a:ext uri="{FF2B5EF4-FFF2-40B4-BE49-F238E27FC236}">
                  <a16:creationId xmlns:a16="http://schemas.microsoft.com/office/drawing/2014/main" id="{4F002D17-AAB5-4A22-93BE-B6FE8CA53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7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95" name="Line 785">
              <a:extLst>
                <a:ext uri="{FF2B5EF4-FFF2-40B4-BE49-F238E27FC236}">
                  <a16:creationId xmlns:a16="http://schemas.microsoft.com/office/drawing/2014/main" id="{C82091CE-F9D2-45B4-A4E7-45D7397D2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1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96" name="Line 786">
              <a:extLst>
                <a:ext uri="{FF2B5EF4-FFF2-40B4-BE49-F238E27FC236}">
                  <a16:creationId xmlns:a16="http://schemas.microsoft.com/office/drawing/2014/main" id="{6B57F2BF-BED3-4CE8-A681-C0F7A501B3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1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97" name="Line 787">
              <a:extLst>
                <a:ext uri="{FF2B5EF4-FFF2-40B4-BE49-F238E27FC236}">
                  <a16:creationId xmlns:a16="http://schemas.microsoft.com/office/drawing/2014/main" id="{9EF174FC-8A0F-448B-BB66-F40DAB7AE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98" name="Line 788">
              <a:extLst>
                <a:ext uri="{FF2B5EF4-FFF2-40B4-BE49-F238E27FC236}">
                  <a16:creationId xmlns:a16="http://schemas.microsoft.com/office/drawing/2014/main" id="{DC1AC75F-5462-4214-9C96-BA2B3E066B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1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799" name="Line 789">
              <a:extLst>
                <a:ext uri="{FF2B5EF4-FFF2-40B4-BE49-F238E27FC236}">
                  <a16:creationId xmlns:a16="http://schemas.microsoft.com/office/drawing/2014/main" id="{FBB2E8EA-D16D-4300-81E1-A03A3054D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0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00" name="Line 790">
              <a:extLst>
                <a:ext uri="{FF2B5EF4-FFF2-40B4-BE49-F238E27FC236}">
                  <a16:creationId xmlns:a16="http://schemas.microsoft.com/office/drawing/2014/main" id="{72EA00A9-3D6A-4761-9812-E1AE791CA4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0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01" name="Line 791">
              <a:extLst>
                <a:ext uri="{FF2B5EF4-FFF2-40B4-BE49-F238E27FC236}">
                  <a16:creationId xmlns:a16="http://schemas.microsoft.com/office/drawing/2014/main" id="{CCECBFFB-E62D-449A-A8B9-6F31952F0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02" name="Line 792">
              <a:extLst>
                <a:ext uri="{FF2B5EF4-FFF2-40B4-BE49-F238E27FC236}">
                  <a16:creationId xmlns:a16="http://schemas.microsoft.com/office/drawing/2014/main" id="{63BFAC5B-1034-426F-B3BE-F0D3B0D2F7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13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03" name="Line 793">
              <a:extLst>
                <a:ext uri="{FF2B5EF4-FFF2-40B4-BE49-F238E27FC236}">
                  <a16:creationId xmlns:a16="http://schemas.microsoft.com/office/drawing/2014/main" id="{B606054B-CAD7-4BD4-B9BA-A6A0E75A6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04" name="Line 794">
              <a:extLst>
                <a:ext uri="{FF2B5EF4-FFF2-40B4-BE49-F238E27FC236}">
                  <a16:creationId xmlns:a16="http://schemas.microsoft.com/office/drawing/2014/main" id="{17F4747D-2C6D-4F88-9963-8578C4DED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3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05" name="Line 795">
              <a:extLst>
                <a:ext uri="{FF2B5EF4-FFF2-40B4-BE49-F238E27FC236}">
                  <a16:creationId xmlns:a16="http://schemas.microsoft.com/office/drawing/2014/main" id="{2DB572FA-808C-4F71-8093-811C1F826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2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06" name="Line 796">
              <a:extLst>
                <a:ext uri="{FF2B5EF4-FFF2-40B4-BE49-F238E27FC236}">
                  <a16:creationId xmlns:a16="http://schemas.microsoft.com/office/drawing/2014/main" id="{D75591B4-4349-4D6C-BDA6-81A024DDE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2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07" name="Line 797">
              <a:extLst>
                <a:ext uri="{FF2B5EF4-FFF2-40B4-BE49-F238E27FC236}">
                  <a16:creationId xmlns:a16="http://schemas.microsoft.com/office/drawing/2014/main" id="{ADF196E4-BD64-4511-B4EA-3907A5622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6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08" name="Line 798">
              <a:extLst>
                <a:ext uri="{FF2B5EF4-FFF2-40B4-BE49-F238E27FC236}">
                  <a16:creationId xmlns:a16="http://schemas.microsoft.com/office/drawing/2014/main" id="{2AF800B0-0F69-49CA-B52C-403E24B85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6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09" name="Line 799">
              <a:extLst>
                <a:ext uri="{FF2B5EF4-FFF2-40B4-BE49-F238E27FC236}">
                  <a16:creationId xmlns:a16="http://schemas.microsoft.com/office/drawing/2014/main" id="{263C17B1-286D-4150-8272-0DB3E1A4A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10" name="Line 800">
              <a:extLst>
                <a:ext uri="{FF2B5EF4-FFF2-40B4-BE49-F238E27FC236}">
                  <a16:creationId xmlns:a16="http://schemas.microsoft.com/office/drawing/2014/main" id="{109E3BBA-6C7B-4FEB-87B7-320054E2F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11" name="Line 801">
              <a:extLst>
                <a:ext uri="{FF2B5EF4-FFF2-40B4-BE49-F238E27FC236}">
                  <a16:creationId xmlns:a16="http://schemas.microsoft.com/office/drawing/2014/main" id="{CC40B8E4-E503-45EF-A839-B2B2F06C5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5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12" name="Line 802">
              <a:extLst>
                <a:ext uri="{FF2B5EF4-FFF2-40B4-BE49-F238E27FC236}">
                  <a16:creationId xmlns:a16="http://schemas.microsoft.com/office/drawing/2014/main" id="{FC74F7D0-B515-4CE7-BF1E-DEF2965A36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5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13" name="Line 803">
              <a:extLst>
                <a:ext uri="{FF2B5EF4-FFF2-40B4-BE49-F238E27FC236}">
                  <a16:creationId xmlns:a16="http://schemas.microsoft.com/office/drawing/2014/main" id="{70237A0A-0E2E-48B6-B699-5492E88B6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14" name="Line 804">
              <a:extLst>
                <a:ext uri="{FF2B5EF4-FFF2-40B4-BE49-F238E27FC236}">
                  <a16:creationId xmlns:a16="http://schemas.microsoft.com/office/drawing/2014/main" id="{641270C9-1FA0-4292-95F0-2E507CB49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78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15" name="Line 805">
              <a:extLst>
                <a:ext uri="{FF2B5EF4-FFF2-40B4-BE49-F238E27FC236}">
                  <a16:creationId xmlns:a16="http://schemas.microsoft.com/office/drawing/2014/main" id="{E8BDBB31-8093-4ADF-BD64-8EFDAD391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8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16" name="Line 806">
              <a:extLst>
                <a:ext uri="{FF2B5EF4-FFF2-40B4-BE49-F238E27FC236}">
                  <a16:creationId xmlns:a16="http://schemas.microsoft.com/office/drawing/2014/main" id="{F6DBDC3E-5CCA-4B47-9B50-15D00AEFA5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8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17" name="Line 807">
              <a:extLst>
                <a:ext uri="{FF2B5EF4-FFF2-40B4-BE49-F238E27FC236}">
                  <a16:creationId xmlns:a16="http://schemas.microsoft.com/office/drawing/2014/main" id="{40A0483C-B77D-4F44-9C08-C41931562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8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18" name="Line 808">
              <a:extLst>
                <a:ext uri="{FF2B5EF4-FFF2-40B4-BE49-F238E27FC236}">
                  <a16:creationId xmlns:a16="http://schemas.microsoft.com/office/drawing/2014/main" id="{2E21106A-56DD-4833-B8FB-8C647E1F9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8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19" name="Line 809">
              <a:extLst>
                <a:ext uri="{FF2B5EF4-FFF2-40B4-BE49-F238E27FC236}">
                  <a16:creationId xmlns:a16="http://schemas.microsoft.com/office/drawing/2014/main" id="{927FC09F-B5E3-4ED0-A46F-90048F8A4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2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20" name="Line 810">
              <a:extLst>
                <a:ext uri="{FF2B5EF4-FFF2-40B4-BE49-F238E27FC236}">
                  <a16:creationId xmlns:a16="http://schemas.microsoft.com/office/drawing/2014/main" id="{B48449AB-D222-4184-B139-85BE2CB19F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10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21" name="Line 811">
              <a:extLst>
                <a:ext uri="{FF2B5EF4-FFF2-40B4-BE49-F238E27FC236}">
                  <a16:creationId xmlns:a16="http://schemas.microsoft.com/office/drawing/2014/main" id="{9DA2AA49-5878-428D-892F-7434D7ADA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0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22" name="Line 812">
              <a:extLst>
                <a:ext uri="{FF2B5EF4-FFF2-40B4-BE49-F238E27FC236}">
                  <a16:creationId xmlns:a16="http://schemas.microsoft.com/office/drawing/2014/main" id="{ACAEF2DE-3E7F-46F0-97A1-18091DB73E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0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23" name="Line 813">
              <a:extLst>
                <a:ext uri="{FF2B5EF4-FFF2-40B4-BE49-F238E27FC236}">
                  <a16:creationId xmlns:a16="http://schemas.microsoft.com/office/drawing/2014/main" id="{312E8851-A397-4E90-A415-B3542BE04F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0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24" name="Line 814">
              <a:extLst>
                <a:ext uri="{FF2B5EF4-FFF2-40B4-BE49-F238E27FC236}">
                  <a16:creationId xmlns:a16="http://schemas.microsoft.com/office/drawing/2014/main" id="{B2337B9D-3D5E-4BDE-919F-A50E78BE5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0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25" name="Line 815">
              <a:extLst>
                <a:ext uri="{FF2B5EF4-FFF2-40B4-BE49-F238E27FC236}">
                  <a16:creationId xmlns:a16="http://schemas.microsoft.com/office/drawing/2014/main" id="{72E92128-5223-46F3-93BE-C9BC8299D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4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26" name="Line 816">
              <a:extLst>
                <a:ext uri="{FF2B5EF4-FFF2-40B4-BE49-F238E27FC236}">
                  <a16:creationId xmlns:a16="http://schemas.microsoft.com/office/drawing/2014/main" id="{81C0B7C2-AA3F-482E-987C-D3E51FFAC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43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27" name="Line 817">
              <a:extLst>
                <a:ext uri="{FF2B5EF4-FFF2-40B4-BE49-F238E27FC236}">
                  <a16:creationId xmlns:a16="http://schemas.microsoft.com/office/drawing/2014/main" id="{C618F1E2-D214-4F41-B8AA-E4724B856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28" name="Line 818">
              <a:extLst>
                <a:ext uri="{FF2B5EF4-FFF2-40B4-BE49-F238E27FC236}">
                  <a16:creationId xmlns:a16="http://schemas.microsoft.com/office/drawing/2014/main" id="{E619052A-8BBB-4E5E-8800-FC87E65F9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43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29" name="Line 819">
              <a:extLst>
                <a:ext uri="{FF2B5EF4-FFF2-40B4-BE49-F238E27FC236}">
                  <a16:creationId xmlns:a16="http://schemas.microsoft.com/office/drawing/2014/main" id="{5BFB2297-DE67-4F87-ABCA-72BA768C1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3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30" name="Line 820">
              <a:extLst>
                <a:ext uri="{FF2B5EF4-FFF2-40B4-BE49-F238E27FC236}">
                  <a16:creationId xmlns:a16="http://schemas.microsoft.com/office/drawing/2014/main" id="{B91D5DD5-1EF9-4F58-9035-D887F6451D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3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31" name="Line 821">
              <a:extLst>
                <a:ext uri="{FF2B5EF4-FFF2-40B4-BE49-F238E27FC236}">
                  <a16:creationId xmlns:a16="http://schemas.microsoft.com/office/drawing/2014/main" id="{0079ECD0-7769-47AC-A72A-E7A406424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32" name="Line 822">
              <a:extLst>
                <a:ext uri="{FF2B5EF4-FFF2-40B4-BE49-F238E27FC236}">
                  <a16:creationId xmlns:a16="http://schemas.microsoft.com/office/drawing/2014/main" id="{8DB1D876-508D-48EA-9E3E-403A62D2F0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6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33" name="Line 823">
              <a:extLst>
                <a:ext uri="{FF2B5EF4-FFF2-40B4-BE49-F238E27FC236}">
                  <a16:creationId xmlns:a16="http://schemas.microsoft.com/office/drawing/2014/main" id="{56FFF430-5DBD-47E3-839D-05C828370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34" name="Line 824">
              <a:extLst>
                <a:ext uri="{FF2B5EF4-FFF2-40B4-BE49-F238E27FC236}">
                  <a16:creationId xmlns:a16="http://schemas.microsoft.com/office/drawing/2014/main" id="{A60EB0C2-DD93-4669-9419-6E1BA141D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6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35" name="Line 825">
              <a:extLst>
                <a:ext uri="{FF2B5EF4-FFF2-40B4-BE49-F238E27FC236}">
                  <a16:creationId xmlns:a16="http://schemas.microsoft.com/office/drawing/2014/main" id="{DA1B07AA-84BA-478E-9812-011F0BE541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6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36" name="Line 826">
              <a:extLst>
                <a:ext uri="{FF2B5EF4-FFF2-40B4-BE49-F238E27FC236}">
                  <a16:creationId xmlns:a16="http://schemas.microsoft.com/office/drawing/2014/main" id="{D65E0C61-27E0-44DF-848E-1FF27A46E5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6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37" name="Line 827">
              <a:extLst>
                <a:ext uri="{FF2B5EF4-FFF2-40B4-BE49-F238E27FC236}">
                  <a16:creationId xmlns:a16="http://schemas.microsoft.com/office/drawing/2014/main" id="{C5F8C12E-42AC-4C16-B360-0DDF1F9BD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9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38" name="Line 828">
              <a:extLst>
                <a:ext uri="{FF2B5EF4-FFF2-40B4-BE49-F238E27FC236}">
                  <a16:creationId xmlns:a16="http://schemas.microsoft.com/office/drawing/2014/main" id="{6E0173A9-CE1D-4D01-812B-1A18EDBBE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8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39" name="Line 829">
              <a:extLst>
                <a:ext uri="{FF2B5EF4-FFF2-40B4-BE49-F238E27FC236}">
                  <a16:creationId xmlns:a16="http://schemas.microsoft.com/office/drawing/2014/main" id="{E4A96870-49C3-46ED-8034-3BF72A59E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40" name="Line 830">
              <a:extLst>
                <a:ext uri="{FF2B5EF4-FFF2-40B4-BE49-F238E27FC236}">
                  <a16:creationId xmlns:a16="http://schemas.microsoft.com/office/drawing/2014/main" id="{74210339-EF45-4DF9-B722-5CB7CAD80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41" name="Line 831">
              <a:extLst>
                <a:ext uri="{FF2B5EF4-FFF2-40B4-BE49-F238E27FC236}">
                  <a16:creationId xmlns:a16="http://schemas.microsoft.com/office/drawing/2014/main" id="{7D056EC9-BCAB-47A4-8247-831CA47826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8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42" name="Line 832">
              <a:extLst>
                <a:ext uri="{FF2B5EF4-FFF2-40B4-BE49-F238E27FC236}">
                  <a16:creationId xmlns:a16="http://schemas.microsoft.com/office/drawing/2014/main" id="{C9171CAC-51AD-4B7F-BF2C-185C5E29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8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43" name="Line 833">
              <a:extLst>
                <a:ext uri="{FF2B5EF4-FFF2-40B4-BE49-F238E27FC236}">
                  <a16:creationId xmlns:a16="http://schemas.microsoft.com/office/drawing/2014/main" id="{BC1077AA-3ECD-45B8-AC9C-7611D2727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1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44" name="Line 834">
              <a:extLst>
                <a:ext uri="{FF2B5EF4-FFF2-40B4-BE49-F238E27FC236}">
                  <a16:creationId xmlns:a16="http://schemas.microsoft.com/office/drawing/2014/main" id="{29DC566A-D344-40A7-B488-0CF12E9CC8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47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45" name="Line 835">
              <a:extLst>
                <a:ext uri="{FF2B5EF4-FFF2-40B4-BE49-F238E27FC236}">
                  <a16:creationId xmlns:a16="http://schemas.microsoft.com/office/drawing/2014/main" id="{B01184E5-B0BC-4D5F-BB11-4253E2983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7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46" name="Line 836">
              <a:extLst>
                <a:ext uri="{FF2B5EF4-FFF2-40B4-BE49-F238E27FC236}">
                  <a16:creationId xmlns:a16="http://schemas.microsoft.com/office/drawing/2014/main" id="{896990AC-D244-4004-8CED-EAEDC1C729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7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47" name="Line 837">
              <a:extLst>
                <a:ext uri="{FF2B5EF4-FFF2-40B4-BE49-F238E27FC236}">
                  <a16:creationId xmlns:a16="http://schemas.microsoft.com/office/drawing/2014/main" id="{7E553446-8453-4707-8B0B-BC226E4C4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7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48" name="Line 838">
              <a:extLst>
                <a:ext uri="{FF2B5EF4-FFF2-40B4-BE49-F238E27FC236}">
                  <a16:creationId xmlns:a16="http://schemas.microsoft.com/office/drawing/2014/main" id="{0C601EBC-DBF8-4645-AA74-CDC113C04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7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49" name="Line 839">
              <a:extLst>
                <a:ext uri="{FF2B5EF4-FFF2-40B4-BE49-F238E27FC236}">
                  <a16:creationId xmlns:a16="http://schemas.microsoft.com/office/drawing/2014/main" id="{35020266-0257-4CC6-9795-3808EB228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0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50" name="Line 840">
              <a:extLst>
                <a:ext uri="{FF2B5EF4-FFF2-40B4-BE49-F238E27FC236}">
                  <a16:creationId xmlns:a16="http://schemas.microsoft.com/office/drawing/2014/main" id="{D585FBEF-76AB-41DB-9F78-F201CCB80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80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51" name="Line 841">
              <a:extLst>
                <a:ext uri="{FF2B5EF4-FFF2-40B4-BE49-F238E27FC236}">
                  <a16:creationId xmlns:a16="http://schemas.microsoft.com/office/drawing/2014/main" id="{0F824DCE-30BE-465B-B629-9B7EBA9DD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52" name="Line 842">
              <a:extLst>
                <a:ext uri="{FF2B5EF4-FFF2-40B4-BE49-F238E27FC236}">
                  <a16:creationId xmlns:a16="http://schemas.microsoft.com/office/drawing/2014/main" id="{AC2ACAEB-84A0-4979-8772-13CA9704E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0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53" name="Line 843">
              <a:extLst>
                <a:ext uri="{FF2B5EF4-FFF2-40B4-BE49-F238E27FC236}">
                  <a16:creationId xmlns:a16="http://schemas.microsoft.com/office/drawing/2014/main" id="{6260CD9C-4684-409B-AEAF-C37DA664D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0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54" name="Line 844">
              <a:extLst>
                <a:ext uri="{FF2B5EF4-FFF2-40B4-BE49-F238E27FC236}">
                  <a16:creationId xmlns:a16="http://schemas.microsoft.com/office/drawing/2014/main" id="{B108A55E-7DD4-4CD2-909A-F1635C616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0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55" name="Line 845">
              <a:extLst>
                <a:ext uri="{FF2B5EF4-FFF2-40B4-BE49-F238E27FC236}">
                  <a16:creationId xmlns:a16="http://schemas.microsoft.com/office/drawing/2014/main" id="{B7B6206E-A595-4B2F-A229-F9CA11AFF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56" name="Line 846">
              <a:extLst>
                <a:ext uri="{FF2B5EF4-FFF2-40B4-BE49-F238E27FC236}">
                  <a16:creationId xmlns:a16="http://schemas.microsoft.com/office/drawing/2014/main" id="{90302080-A600-414A-8E86-1C4DE0612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3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57" name="Line 847">
              <a:extLst>
                <a:ext uri="{FF2B5EF4-FFF2-40B4-BE49-F238E27FC236}">
                  <a16:creationId xmlns:a16="http://schemas.microsoft.com/office/drawing/2014/main" id="{4C486C1B-0A52-446F-BA32-02164FAAE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3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58" name="Line 848">
              <a:extLst>
                <a:ext uri="{FF2B5EF4-FFF2-40B4-BE49-F238E27FC236}">
                  <a16:creationId xmlns:a16="http://schemas.microsoft.com/office/drawing/2014/main" id="{5BFD4EC6-B5D3-48AB-95F2-9617ECEED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3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59" name="Line 849">
              <a:extLst>
                <a:ext uri="{FF2B5EF4-FFF2-40B4-BE49-F238E27FC236}">
                  <a16:creationId xmlns:a16="http://schemas.microsoft.com/office/drawing/2014/main" id="{810482A3-3C3D-4FF2-AA68-AD29198B8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3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60" name="Line 850">
              <a:extLst>
                <a:ext uri="{FF2B5EF4-FFF2-40B4-BE49-F238E27FC236}">
                  <a16:creationId xmlns:a16="http://schemas.microsoft.com/office/drawing/2014/main" id="{C0C8B1F7-89E3-4C69-9F62-F524E2EAC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3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61" name="Line 851">
              <a:extLst>
                <a:ext uri="{FF2B5EF4-FFF2-40B4-BE49-F238E27FC236}">
                  <a16:creationId xmlns:a16="http://schemas.microsoft.com/office/drawing/2014/main" id="{67E87EA3-B812-444B-9971-859C9386E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6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62" name="Line 852">
              <a:extLst>
                <a:ext uri="{FF2B5EF4-FFF2-40B4-BE49-F238E27FC236}">
                  <a16:creationId xmlns:a16="http://schemas.microsoft.com/office/drawing/2014/main" id="{61FEAAFB-F6F4-47BB-B300-377AD5E6B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45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63" name="Line 853">
              <a:extLst>
                <a:ext uri="{FF2B5EF4-FFF2-40B4-BE49-F238E27FC236}">
                  <a16:creationId xmlns:a16="http://schemas.microsoft.com/office/drawing/2014/main" id="{B9CACDEC-148B-48DC-899A-C1DF1322A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5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64" name="Line 854">
              <a:extLst>
                <a:ext uri="{FF2B5EF4-FFF2-40B4-BE49-F238E27FC236}">
                  <a16:creationId xmlns:a16="http://schemas.microsoft.com/office/drawing/2014/main" id="{ACDBCC79-03A1-4E53-8AB5-F3C5E526D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5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65" name="Line 855">
              <a:extLst>
                <a:ext uri="{FF2B5EF4-FFF2-40B4-BE49-F238E27FC236}">
                  <a16:creationId xmlns:a16="http://schemas.microsoft.com/office/drawing/2014/main" id="{9AD30C72-FBD6-4A6C-90BF-9E19EAD69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5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66" name="Line 856">
              <a:extLst>
                <a:ext uri="{FF2B5EF4-FFF2-40B4-BE49-F238E27FC236}">
                  <a16:creationId xmlns:a16="http://schemas.microsoft.com/office/drawing/2014/main" id="{B3F66F86-D945-4871-A716-4328EA4A8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5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67" name="Line 857">
              <a:extLst>
                <a:ext uri="{FF2B5EF4-FFF2-40B4-BE49-F238E27FC236}">
                  <a16:creationId xmlns:a16="http://schemas.microsoft.com/office/drawing/2014/main" id="{DB452FAF-0C7A-4429-825B-ECFF8C5CE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68" name="Line 858">
              <a:extLst>
                <a:ext uri="{FF2B5EF4-FFF2-40B4-BE49-F238E27FC236}">
                  <a16:creationId xmlns:a16="http://schemas.microsoft.com/office/drawing/2014/main" id="{9DC2113E-06AF-4142-A4FC-D97591F7EB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78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69" name="Line 859">
              <a:extLst>
                <a:ext uri="{FF2B5EF4-FFF2-40B4-BE49-F238E27FC236}">
                  <a16:creationId xmlns:a16="http://schemas.microsoft.com/office/drawing/2014/main" id="{C32B00BB-C8AE-4C52-8B28-54F28A239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8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70" name="Line 860">
              <a:extLst>
                <a:ext uri="{FF2B5EF4-FFF2-40B4-BE49-F238E27FC236}">
                  <a16:creationId xmlns:a16="http://schemas.microsoft.com/office/drawing/2014/main" id="{8C6D3D1B-FFA4-408A-90C4-37697D4BB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8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71" name="Line 861">
              <a:extLst>
                <a:ext uri="{FF2B5EF4-FFF2-40B4-BE49-F238E27FC236}">
                  <a16:creationId xmlns:a16="http://schemas.microsoft.com/office/drawing/2014/main" id="{D7782DE4-2723-4116-B01C-89364EC6AC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8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72" name="Line 862">
              <a:extLst>
                <a:ext uri="{FF2B5EF4-FFF2-40B4-BE49-F238E27FC236}">
                  <a16:creationId xmlns:a16="http://schemas.microsoft.com/office/drawing/2014/main" id="{04B2F966-E048-4350-B12F-E9C60437EC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8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73" name="Line 863">
              <a:extLst>
                <a:ext uri="{FF2B5EF4-FFF2-40B4-BE49-F238E27FC236}">
                  <a16:creationId xmlns:a16="http://schemas.microsoft.com/office/drawing/2014/main" id="{DDF4C944-8484-4D75-8720-B1E0926A7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74" name="Line 864">
              <a:extLst>
                <a:ext uri="{FF2B5EF4-FFF2-40B4-BE49-F238E27FC236}">
                  <a16:creationId xmlns:a16="http://schemas.microsoft.com/office/drawing/2014/main" id="{E05F46B1-C2AD-4997-876F-F214447EC5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11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75" name="Line 865">
              <a:extLst>
                <a:ext uri="{FF2B5EF4-FFF2-40B4-BE49-F238E27FC236}">
                  <a16:creationId xmlns:a16="http://schemas.microsoft.com/office/drawing/2014/main" id="{7094CF50-9B30-4B6D-9A70-D6499970B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0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76" name="Line 866">
              <a:extLst>
                <a:ext uri="{FF2B5EF4-FFF2-40B4-BE49-F238E27FC236}">
                  <a16:creationId xmlns:a16="http://schemas.microsoft.com/office/drawing/2014/main" id="{2A8DD3BE-6201-465A-B274-8E0400B669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1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77" name="Line 867">
              <a:extLst>
                <a:ext uri="{FF2B5EF4-FFF2-40B4-BE49-F238E27FC236}">
                  <a16:creationId xmlns:a16="http://schemas.microsoft.com/office/drawing/2014/main" id="{A1338D45-4422-4C75-9764-8C270FF4D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0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78" name="Line 868">
              <a:extLst>
                <a:ext uri="{FF2B5EF4-FFF2-40B4-BE49-F238E27FC236}">
                  <a16:creationId xmlns:a16="http://schemas.microsoft.com/office/drawing/2014/main" id="{B8D97659-22A1-4324-BBC1-33AAADDFCC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0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79" name="Line 869">
              <a:extLst>
                <a:ext uri="{FF2B5EF4-FFF2-40B4-BE49-F238E27FC236}">
                  <a16:creationId xmlns:a16="http://schemas.microsoft.com/office/drawing/2014/main" id="{072B22B3-2312-4874-9D99-44D2B357E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80" name="Line 870">
              <a:extLst>
                <a:ext uri="{FF2B5EF4-FFF2-40B4-BE49-F238E27FC236}">
                  <a16:creationId xmlns:a16="http://schemas.microsoft.com/office/drawing/2014/main" id="{3A6F5E7D-1D64-4F28-9EAA-0E47EC2CA8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43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81" name="Line 871">
              <a:extLst>
                <a:ext uri="{FF2B5EF4-FFF2-40B4-BE49-F238E27FC236}">
                  <a16:creationId xmlns:a16="http://schemas.microsoft.com/office/drawing/2014/main" id="{742C9A38-8D4B-4AF8-9765-6DAFE4D6A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82" name="Line 872">
              <a:extLst>
                <a:ext uri="{FF2B5EF4-FFF2-40B4-BE49-F238E27FC236}">
                  <a16:creationId xmlns:a16="http://schemas.microsoft.com/office/drawing/2014/main" id="{53766046-C6A1-4A75-9333-5734EACFEC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3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83" name="Line 873">
              <a:extLst>
                <a:ext uri="{FF2B5EF4-FFF2-40B4-BE49-F238E27FC236}">
                  <a16:creationId xmlns:a16="http://schemas.microsoft.com/office/drawing/2014/main" id="{C11C963B-2A4E-4E54-9605-8D48DAC8F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2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84" name="Line 874">
              <a:extLst>
                <a:ext uri="{FF2B5EF4-FFF2-40B4-BE49-F238E27FC236}">
                  <a16:creationId xmlns:a16="http://schemas.microsoft.com/office/drawing/2014/main" id="{A8323856-53ED-4B0C-A988-966A9655F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2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85" name="Line 875">
              <a:extLst>
                <a:ext uri="{FF2B5EF4-FFF2-40B4-BE49-F238E27FC236}">
                  <a16:creationId xmlns:a16="http://schemas.microsoft.com/office/drawing/2014/main" id="{4180B625-053F-4225-8897-4FB6E7C85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6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86" name="Line 876">
              <a:extLst>
                <a:ext uri="{FF2B5EF4-FFF2-40B4-BE49-F238E27FC236}">
                  <a16:creationId xmlns:a16="http://schemas.microsoft.com/office/drawing/2014/main" id="{BE2FFFE5-1183-4818-8AF1-48AA8DC4C0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76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87" name="Line 877">
              <a:extLst>
                <a:ext uri="{FF2B5EF4-FFF2-40B4-BE49-F238E27FC236}">
                  <a16:creationId xmlns:a16="http://schemas.microsoft.com/office/drawing/2014/main" id="{0667ECD5-A60C-46CC-8DCB-6C1FAE8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5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88" name="Line 878">
              <a:extLst>
                <a:ext uri="{FF2B5EF4-FFF2-40B4-BE49-F238E27FC236}">
                  <a16:creationId xmlns:a16="http://schemas.microsoft.com/office/drawing/2014/main" id="{E28E938E-916E-48E7-9D25-E697C3F1A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6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89" name="Line 879">
              <a:extLst>
                <a:ext uri="{FF2B5EF4-FFF2-40B4-BE49-F238E27FC236}">
                  <a16:creationId xmlns:a16="http://schemas.microsoft.com/office/drawing/2014/main" id="{DC38CA86-3DF0-4F2F-B3B6-82C2CE195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5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90" name="Line 880">
              <a:extLst>
                <a:ext uri="{FF2B5EF4-FFF2-40B4-BE49-F238E27FC236}">
                  <a16:creationId xmlns:a16="http://schemas.microsoft.com/office/drawing/2014/main" id="{44A80EE5-DC25-4189-8A06-F305AE6406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5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91" name="Line 881">
              <a:extLst>
                <a:ext uri="{FF2B5EF4-FFF2-40B4-BE49-F238E27FC236}">
                  <a16:creationId xmlns:a16="http://schemas.microsoft.com/office/drawing/2014/main" id="{0BA5F6C1-C78F-4D0A-A9DB-0B8373890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9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92" name="Line 882">
              <a:extLst>
                <a:ext uri="{FF2B5EF4-FFF2-40B4-BE49-F238E27FC236}">
                  <a16:creationId xmlns:a16="http://schemas.microsoft.com/office/drawing/2014/main" id="{D8E59C9F-24F7-4348-8531-1976534F7B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9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93" name="Line 883">
              <a:extLst>
                <a:ext uri="{FF2B5EF4-FFF2-40B4-BE49-F238E27FC236}">
                  <a16:creationId xmlns:a16="http://schemas.microsoft.com/office/drawing/2014/main" id="{2B8AA458-8F70-4F80-BB06-C9A3199C0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94" name="Line 884">
              <a:extLst>
                <a:ext uri="{FF2B5EF4-FFF2-40B4-BE49-F238E27FC236}">
                  <a16:creationId xmlns:a16="http://schemas.microsoft.com/office/drawing/2014/main" id="{3811B451-25C4-48DB-843E-DDEEA5FB5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95" name="Line 885">
              <a:extLst>
                <a:ext uri="{FF2B5EF4-FFF2-40B4-BE49-F238E27FC236}">
                  <a16:creationId xmlns:a16="http://schemas.microsoft.com/office/drawing/2014/main" id="{1FE50B64-D58F-4B8A-B2B9-64E52B6C7A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8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96" name="Line 886">
              <a:extLst>
                <a:ext uri="{FF2B5EF4-FFF2-40B4-BE49-F238E27FC236}">
                  <a16:creationId xmlns:a16="http://schemas.microsoft.com/office/drawing/2014/main" id="{896EBDDD-4070-4784-98F1-A30178887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8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97" name="Line 887">
              <a:extLst>
                <a:ext uri="{FF2B5EF4-FFF2-40B4-BE49-F238E27FC236}">
                  <a16:creationId xmlns:a16="http://schemas.microsoft.com/office/drawing/2014/main" id="{9960F64A-AAF2-4627-82CE-6FDA5E498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98" name="Line 888">
              <a:extLst>
                <a:ext uri="{FF2B5EF4-FFF2-40B4-BE49-F238E27FC236}">
                  <a16:creationId xmlns:a16="http://schemas.microsoft.com/office/drawing/2014/main" id="{3AD912C7-6AC6-4823-AE3C-60536B431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41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899" name="Line 889">
              <a:extLst>
                <a:ext uri="{FF2B5EF4-FFF2-40B4-BE49-F238E27FC236}">
                  <a16:creationId xmlns:a16="http://schemas.microsoft.com/office/drawing/2014/main" id="{37AE29C2-24D1-457F-8C1E-0BE1CF73A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00" name="Line 890">
              <a:extLst>
                <a:ext uri="{FF2B5EF4-FFF2-40B4-BE49-F238E27FC236}">
                  <a16:creationId xmlns:a16="http://schemas.microsoft.com/office/drawing/2014/main" id="{06CC75F5-D11B-4F21-B26B-1217FA487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1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01" name="Line 891">
              <a:extLst>
                <a:ext uri="{FF2B5EF4-FFF2-40B4-BE49-F238E27FC236}">
                  <a16:creationId xmlns:a16="http://schemas.microsoft.com/office/drawing/2014/main" id="{83964DD6-7E09-4473-8C3A-A89CA1566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0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02" name="Line 892">
              <a:extLst>
                <a:ext uri="{FF2B5EF4-FFF2-40B4-BE49-F238E27FC236}">
                  <a16:creationId xmlns:a16="http://schemas.microsoft.com/office/drawing/2014/main" id="{73903BC3-6820-41AF-8E83-1CEECFE22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0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03" name="Line 893">
              <a:extLst>
                <a:ext uri="{FF2B5EF4-FFF2-40B4-BE49-F238E27FC236}">
                  <a16:creationId xmlns:a16="http://schemas.microsoft.com/office/drawing/2014/main" id="{E3D63AE5-60C9-41DB-B66B-EA4219B5D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4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04" name="Line 894">
              <a:extLst>
                <a:ext uri="{FF2B5EF4-FFF2-40B4-BE49-F238E27FC236}">
                  <a16:creationId xmlns:a16="http://schemas.microsoft.com/office/drawing/2014/main" id="{D576CF1B-171B-4D35-8AC3-B228A9C6C1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4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05" name="Line 895">
              <a:extLst>
                <a:ext uri="{FF2B5EF4-FFF2-40B4-BE49-F238E27FC236}">
                  <a16:creationId xmlns:a16="http://schemas.microsoft.com/office/drawing/2014/main" id="{77F08A9B-11EF-4C55-8306-B658266E6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3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06" name="Line 896">
              <a:extLst>
                <a:ext uri="{FF2B5EF4-FFF2-40B4-BE49-F238E27FC236}">
                  <a16:creationId xmlns:a16="http://schemas.microsoft.com/office/drawing/2014/main" id="{418CA55C-6A4D-4DBE-AD12-13A4FA6CB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4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07" name="Line 897">
              <a:extLst>
                <a:ext uri="{FF2B5EF4-FFF2-40B4-BE49-F238E27FC236}">
                  <a16:creationId xmlns:a16="http://schemas.microsoft.com/office/drawing/2014/main" id="{F86D56F1-1A03-4D12-BC68-0B7464B1C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3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08" name="Line 898">
              <a:extLst>
                <a:ext uri="{FF2B5EF4-FFF2-40B4-BE49-F238E27FC236}">
                  <a16:creationId xmlns:a16="http://schemas.microsoft.com/office/drawing/2014/main" id="{72CC48B5-D38E-49F1-9827-BB08BBF41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3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09" name="Line 899">
              <a:extLst>
                <a:ext uri="{FF2B5EF4-FFF2-40B4-BE49-F238E27FC236}">
                  <a16:creationId xmlns:a16="http://schemas.microsoft.com/office/drawing/2014/main" id="{08C723C3-F696-4350-80A4-6EE3F4DBF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7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10" name="Line 900">
              <a:extLst>
                <a:ext uri="{FF2B5EF4-FFF2-40B4-BE49-F238E27FC236}">
                  <a16:creationId xmlns:a16="http://schemas.microsoft.com/office/drawing/2014/main" id="{59F2ADEC-E0AF-417B-98DC-3CCA11639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07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11" name="Line 901">
              <a:extLst>
                <a:ext uri="{FF2B5EF4-FFF2-40B4-BE49-F238E27FC236}">
                  <a16:creationId xmlns:a16="http://schemas.microsoft.com/office/drawing/2014/main" id="{5BECF52E-9EF8-4E23-8C9A-0484C3649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6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12" name="Line 902">
              <a:extLst>
                <a:ext uri="{FF2B5EF4-FFF2-40B4-BE49-F238E27FC236}">
                  <a16:creationId xmlns:a16="http://schemas.microsoft.com/office/drawing/2014/main" id="{13912F58-C0FF-4C93-B735-AB49173A90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7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13" name="Line 903">
              <a:extLst>
                <a:ext uri="{FF2B5EF4-FFF2-40B4-BE49-F238E27FC236}">
                  <a16:creationId xmlns:a16="http://schemas.microsoft.com/office/drawing/2014/main" id="{628B90C2-8018-4C99-B776-AF06D40FFE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6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14" name="Line 904">
              <a:extLst>
                <a:ext uri="{FF2B5EF4-FFF2-40B4-BE49-F238E27FC236}">
                  <a16:creationId xmlns:a16="http://schemas.microsoft.com/office/drawing/2014/main" id="{E2D6224D-7F9F-4882-B82F-286B952128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6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15" name="Line 905">
              <a:extLst>
                <a:ext uri="{FF2B5EF4-FFF2-40B4-BE49-F238E27FC236}">
                  <a16:creationId xmlns:a16="http://schemas.microsoft.com/office/drawing/2014/main" id="{B7215331-D5EE-4BF2-BA2B-EEC99B5DE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16" name="Line 906">
              <a:extLst>
                <a:ext uri="{FF2B5EF4-FFF2-40B4-BE49-F238E27FC236}">
                  <a16:creationId xmlns:a16="http://schemas.microsoft.com/office/drawing/2014/main" id="{D620807F-8B64-4C6F-9027-F0D02936A5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39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17" name="Line 907">
              <a:extLst>
                <a:ext uri="{FF2B5EF4-FFF2-40B4-BE49-F238E27FC236}">
                  <a16:creationId xmlns:a16="http://schemas.microsoft.com/office/drawing/2014/main" id="{C15EF5FF-ED7E-43F9-8564-0634FB412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8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18" name="Line 908">
              <a:extLst>
                <a:ext uri="{FF2B5EF4-FFF2-40B4-BE49-F238E27FC236}">
                  <a16:creationId xmlns:a16="http://schemas.microsoft.com/office/drawing/2014/main" id="{D8FD455C-CE86-41FE-B646-CD005A922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9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19" name="Line 909">
              <a:extLst>
                <a:ext uri="{FF2B5EF4-FFF2-40B4-BE49-F238E27FC236}">
                  <a16:creationId xmlns:a16="http://schemas.microsoft.com/office/drawing/2014/main" id="{DEDBC9CE-B3CC-4C78-A1C5-EAF08F8ADD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20" name="Line 910">
              <a:extLst>
                <a:ext uri="{FF2B5EF4-FFF2-40B4-BE49-F238E27FC236}">
                  <a16:creationId xmlns:a16="http://schemas.microsoft.com/office/drawing/2014/main" id="{1634948C-579C-4F77-A570-21E137E80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21" name="Line 911">
              <a:extLst>
                <a:ext uri="{FF2B5EF4-FFF2-40B4-BE49-F238E27FC236}">
                  <a16:creationId xmlns:a16="http://schemas.microsoft.com/office/drawing/2014/main" id="{1A1BF5CE-06C0-4DA0-894B-D95403A07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22" name="Line 912">
              <a:extLst>
                <a:ext uri="{FF2B5EF4-FFF2-40B4-BE49-F238E27FC236}">
                  <a16:creationId xmlns:a16="http://schemas.microsoft.com/office/drawing/2014/main" id="{D41EECB5-8656-4F92-8059-B9E514A1E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1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23" name="Line 913">
              <a:extLst>
                <a:ext uri="{FF2B5EF4-FFF2-40B4-BE49-F238E27FC236}">
                  <a16:creationId xmlns:a16="http://schemas.microsoft.com/office/drawing/2014/main" id="{BA01F509-7D8C-418C-8BAA-7B9FE2991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24" name="Line 914">
              <a:extLst>
                <a:ext uri="{FF2B5EF4-FFF2-40B4-BE49-F238E27FC236}">
                  <a16:creationId xmlns:a16="http://schemas.microsoft.com/office/drawing/2014/main" id="{3643F8D6-5E3D-493F-8ADC-03817C3DE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1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25" name="Line 915">
              <a:extLst>
                <a:ext uri="{FF2B5EF4-FFF2-40B4-BE49-F238E27FC236}">
                  <a16:creationId xmlns:a16="http://schemas.microsoft.com/office/drawing/2014/main" id="{E90C6405-3C27-4F66-BC0F-47A1CC6F6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1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26" name="Line 916">
              <a:extLst>
                <a:ext uri="{FF2B5EF4-FFF2-40B4-BE49-F238E27FC236}">
                  <a16:creationId xmlns:a16="http://schemas.microsoft.com/office/drawing/2014/main" id="{90CB09CE-8CD1-4231-9428-40B57D008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1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27" name="Line 917">
              <a:extLst>
                <a:ext uri="{FF2B5EF4-FFF2-40B4-BE49-F238E27FC236}">
                  <a16:creationId xmlns:a16="http://schemas.microsoft.com/office/drawing/2014/main" id="{26688619-C949-4F9D-A3DA-ACA86216B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28" name="Line 918">
              <a:extLst>
                <a:ext uri="{FF2B5EF4-FFF2-40B4-BE49-F238E27FC236}">
                  <a16:creationId xmlns:a16="http://schemas.microsoft.com/office/drawing/2014/main" id="{BE16A257-228F-4D9C-9081-F1769BA292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04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29" name="Line 919">
              <a:extLst>
                <a:ext uri="{FF2B5EF4-FFF2-40B4-BE49-F238E27FC236}">
                  <a16:creationId xmlns:a16="http://schemas.microsoft.com/office/drawing/2014/main" id="{1D44DCF2-40BA-411C-A372-CE8DCC651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30" name="Line 920">
              <a:extLst>
                <a:ext uri="{FF2B5EF4-FFF2-40B4-BE49-F238E27FC236}">
                  <a16:creationId xmlns:a16="http://schemas.microsoft.com/office/drawing/2014/main" id="{8D5FEF6E-DFC9-48ED-9001-3052DFE002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4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31" name="Line 921">
              <a:extLst>
                <a:ext uri="{FF2B5EF4-FFF2-40B4-BE49-F238E27FC236}">
                  <a16:creationId xmlns:a16="http://schemas.microsoft.com/office/drawing/2014/main" id="{1CA1886E-A945-4D3E-96A3-18CBDBE7B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4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32" name="Line 922">
              <a:extLst>
                <a:ext uri="{FF2B5EF4-FFF2-40B4-BE49-F238E27FC236}">
                  <a16:creationId xmlns:a16="http://schemas.microsoft.com/office/drawing/2014/main" id="{43336F63-197E-4D5B-B280-A341F2A3D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4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33" name="Line 923">
              <a:extLst>
                <a:ext uri="{FF2B5EF4-FFF2-40B4-BE49-F238E27FC236}">
                  <a16:creationId xmlns:a16="http://schemas.microsoft.com/office/drawing/2014/main" id="{98B9D366-740D-4481-928D-FA5F35360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34" name="Line 924">
              <a:extLst>
                <a:ext uri="{FF2B5EF4-FFF2-40B4-BE49-F238E27FC236}">
                  <a16:creationId xmlns:a16="http://schemas.microsoft.com/office/drawing/2014/main" id="{F2D2D1F1-9E19-460B-938E-219A5A101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6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35" name="Line 925">
              <a:extLst>
                <a:ext uri="{FF2B5EF4-FFF2-40B4-BE49-F238E27FC236}">
                  <a16:creationId xmlns:a16="http://schemas.microsoft.com/office/drawing/2014/main" id="{548FCED2-8235-4E5D-9990-6C8CD11D8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6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36" name="Line 926">
              <a:extLst>
                <a:ext uri="{FF2B5EF4-FFF2-40B4-BE49-F238E27FC236}">
                  <a16:creationId xmlns:a16="http://schemas.microsoft.com/office/drawing/2014/main" id="{801F975E-F07B-4725-B4D7-F4FC38243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6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37" name="Line 927">
              <a:extLst>
                <a:ext uri="{FF2B5EF4-FFF2-40B4-BE49-F238E27FC236}">
                  <a16:creationId xmlns:a16="http://schemas.microsoft.com/office/drawing/2014/main" id="{57A80C3D-3123-489C-8310-60028F2DF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6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38" name="Line 928">
              <a:extLst>
                <a:ext uri="{FF2B5EF4-FFF2-40B4-BE49-F238E27FC236}">
                  <a16:creationId xmlns:a16="http://schemas.microsoft.com/office/drawing/2014/main" id="{F9AA0C7E-CB78-4172-8964-5C5C7ADC5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6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39" name="Line 929">
              <a:extLst>
                <a:ext uri="{FF2B5EF4-FFF2-40B4-BE49-F238E27FC236}">
                  <a16:creationId xmlns:a16="http://schemas.microsoft.com/office/drawing/2014/main" id="{E72E0001-D90B-4192-995F-FFAA3009B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40" name="Line 930">
              <a:extLst>
                <a:ext uri="{FF2B5EF4-FFF2-40B4-BE49-F238E27FC236}">
                  <a16:creationId xmlns:a16="http://schemas.microsoft.com/office/drawing/2014/main" id="{92BCE907-59B7-432D-981B-F1DF4A69F0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5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41" name="Line 931">
              <a:extLst>
                <a:ext uri="{FF2B5EF4-FFF2-40B4-BE49-F238E27FC236}">
                  <a16:creationId xmlns:a16="http://schemas.microsoft.com/office/drawing/2014/main" id="{D7C6DB94-3C16-4721-A58F-8D6D0610F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5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42" name="Line 932">
              <a:extLst>
                <a:ext uri="{FF2B5EF4-FFF2-40B4-BE49-F238E27FC236}">
                  <a16:creationId xmlns:a16="http://schemas.microsoft.com/office/drawing/2014/main" id="{7F729EE5-AAC4-4656-A1D6-1D544652F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5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43" name="Line 933">
              <a:extLst>
                <a:ext uri="{FF2B5EF4-FFF2-40B4-BE49-F238E27FC236}">
                  <a16:creationId xmlns:a16="http://schemas.microsoft.com/office/drawing/2014/main" id="{DFFBD3C9-F90A-4181-AC0D-757DA64B1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5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44" name="Line 934">
              <a:extLst>
                <a:ext uri="{FF2B5EF4-FFF2-40B4-BE49-F238E27FC236}">
                  <a16:creationId xmlns:a16="http://schemas.microsoft.com/office/drawing/2014/main" id="{6E64370E-11ED-4713-98A8-031AD5F3C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5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45" name="Line 935">
              <a:extLst>
                <a:ext uri="{FF2B5EF4-FFF2-40B4-BE49-F238E27FC236}">
                  <a16:creationId xmlns:a16="http://schemas.microsoft.com/office/drawing/2014/main" id="{EDC0CD5F-D669-44E7-BECF-137E44E2F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46" name="Line 936">
              <a:extLst>
                <a:ext uri="{FF2B5EF4-FFF2-40B4-BE49-F238E27FC236}">
                  <a16:creationId xmlns:a16="http://schemas.microsoft.com/office/drawing/2014/main" id="{292C528D-4722-4F0A-B1A5-C3CD892E7B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08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47" name="Line 937">
              <a:extLst>
                <a:ext uri="{FF2B5EF4-FFF2-40B4-BE49-F238E27FC236}">
                  <a16:creationId xmlns:a16="http://schemas.microsoft.com/office/drawing/2014/main" id="{390A12F5-FCFC-4B4F-A9C0-D80BB3A97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48" name="Line 938">
              <a:extLst>
                <a:ext uri="{FF2B5EF4-FFF2-40B4-BE49-F238E27FC236}">
                  <a16:creationId xmlns:a16="http://schemas.microsoft.com/office/drawing/2014/main" id="{2AD6D951-E7A9-451D-96B8-FAD2B2EDC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8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49" name="Line 939">
              <a:extLst>
                <a:ext uri="{FF2B5EF4-FFF2-40B4-BE49-F238E27FC236}">
                  <a16:creationId xmlns:a16="http://schemas.microsoft.com/office/drawing/2014/main" id="{3855DFA7-7CAD-4973-B431-BC024B536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8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50" name="Line 940">
              <a:extLst>
                <a:ext uri="{FF2B5EF4-FFF2-40B4-BE49-F238E27FC236}">
                  <a16:creationId xmlns:a16="http://schemas.microsoft.com/office/drawing/2014/main" id="{3A6DBEB6-EA67-49FA-839B-E130B01F70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8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51" name="Line 941">
              <a:extLst>
                <a:ext uri="{FF2B5EF4-FFF2-40B4-BE49-F238E27FC236}">
                  <a16:creationId xmlns:a16="http://schemas.microsoft.com/office/drawing/2014/main" id="{D142E856-F487-471C-929E-6298FF2DF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52" name="Line 942">
              <a:extLst>
                <a:ext uri="{FF2B5EF4-FFF2-40B4-BE49-F238E27FC236}">
                  <a16:creationId xmlns:a16="http://schemas.microsoft.com/office/drawing/2014/main" id="{D53F3C9D-C85F-4A41-ADDB-A30F6A8E74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1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53" name="Line 943">
              <a:extLst>
                <a:ext uri="{FF2B5EF4-FFF2-40B4-BE49-F238E27FC236}">
                  <a16:creationId xmlns:a16="http://schemas.microsoft.com/office/drawing/2014/main" id="{8B162F08-7950-489E-BD22-F30B23B68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1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54" name="Line 944">
              <a:extLst>
                <a:ext uri="{FF2B5EF4-FFF2-40B4-BE49-F238E27FC236}">
                  <a16:creationId xmlns:a16="http://schemas.microsoft.com/office/drawing/2014/main" id="{EA79DEA5-8E58-417F-8993-C93EF1B41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1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55" name="Line 945">
              <a:extLst>
                <a:ext uri="{FF2B5EF4-FFF2-40B4-BE49-F238E27FC236}">
                  <a16:creationId xmlns:a16="http://schemas.microsoft.com/office/drawing/2014/main" id="{9B40B9DA-E81A-40B0-BC40-069818A48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1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56" name="Line 946">
              <a:extLst>
                <a:ext uri="{FF2B5EF4-FFF2-40B4-BE49-F238E27FC236}">
                  <a16:creationId xmlns:a16="http://schemas.microsoft.com/office/drawing/2014/main" id="{523080A5-CFA5-4512-96CE-4B3A761E0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1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57" name="Line 947">
              <a:extLst>
                <a:ext uri="{FF2B5EF4-FFF2-40B4-BE49-F238E27FC236}">
                  <a16:creationId xmlns:a16="http://schemas.microsoft.com/office/drawing/2014/main" id="{737ADAA4-58BB-4B8A-AF23-ADC509314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58" name="Line 948">
              <a:extLst>
                <a:ext uri="{FF2B5EF4-FFF2-40B4-BE49-F238E27FC236}">
                  <a16:creationId xmlns:a16="http://schemas.microsoft.com/office/drawing/2014/main" id="{C82B439E-37A4-4532-94D7-96B5E4961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73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59" name="Line 949">
              <a:extLst>
                <a:ext uri="{FF2B5EF4-FFF2-40B4-BE49-F238E27FC236}">
                  <a16:creationId xmlns:a16="http://schemas.microsoft.com/office/drawing/2014/main" id="{5FBDC6B7-21BC-4218-B913-A16ACEBE4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3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60" name="Line 950">
              <a:extLst>
                <a:ext uri="{FF2B5EF4-FFF2-40B4-BE49-F238E27FC236}">
                  <a16:creationId xmlns:a16="http://schemas.microsoft.com/office/drawing/2014/main" id="{E0509047-AC3D-4434-B03E-37A46C0456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3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61" name="Line 951">
              <a:extLst>
                <a:ext uri="{FF2B5EF4-FFF2-40B4-BE49-F238E27FC236}">
                  <a16:creationId xmlns:a16="http://schemas.microsoft.com/office/drawing/2014/main" id="{A90B0476-DB91-4E3C-B7AF-0A92E2F3D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3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62" name="Line 952">
              <a:extLst>
                <a:ext uri="{FF2B5EF4-FFF2-40B4-BE49-F238E27FC236}">
                  <a16:creationId xmlns:a16="http://schemas.microsoft.com/office/drawing/2014/main" id="{87755666-3FB7-4091-AF0F-B04097D7DB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3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63" name="Line 953">
              <a:extLst>
                <a:ext uri="{FF2B5EF4-FFF2-40B4-BE49-F238E27FC236}">
                  <a16:creationId xmlns:a16="http://schemas.microsoft.com/office/drawing/2014/main" id="{4551698A-D8FC-4756-911A-6DF4E01A1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6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64" name="Line 954">
              <a:extLst>
                <a:ext uri="{FF2B5EF4-FFF2-40B4-BE49-F238E27FC236}">
                  <a16:creationId xmlns:a16="http://schemas.microsoft.com/office/drawing/2014/main" id="{EE872005-D0F6-480D-8965-56F8116694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6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65" name="Line 955">
              <a:extLst>
                <a:ext uri="{FF2B5EF4-FFF2-40B4-BE49-F238E27FC236}">
                  <a16:creationId xmlns:a16="http://schemas.microsoft.com/office/drawing/2014/main" id="{DA5262EF-3DAE-447E-ACD6-32B4BD373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66" name="Line 956">
              <a:extLst>
                <a:ext uri="{FF2B5EF4-FFF2-40B4-BE49-F238E27FC236}">
                  <a16:creationId xmlns:a16="http://schemas.microsoft.com/office/drawing/2014/main" id="{C0B08953-8E89-4FC4-8150-570F607CA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6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67" name="Line 957">
              <a:extLst>
                <a:ext uri="{FF2B5EF4-FFF2-40B4-BE49-F238E27FC236}">
                  <a16:creationId xmlns:a16="http://schemas.microsoft.com/office/drawing/2014/main" id="{561A61B7-0091-4CFE-B5ED-0ECACC813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68" name="Line 958">
              <a:extLst>
                <a:ext uri="{FF2B5EF4-FFF2-40B4-BE49-F238E27FC236}">
                  <a16:creationId xmlns:a16="http://schemas.microsoft.com/office/drawing/2014/main" id="{AE24D566-C268-4440-A1AB-04075E67E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69" name="Line 959">
              <a:extLst>
                <a:ext uri="{FF2B5EF4-FFF2-40B4-BE49-F238E27FC236}">
                  <a16:creationId xmlns:a16="http://schemas.microsoft.com/office/drawing/2014/main" id="{3DB7FC76-9E9D-4363-92E3-BE66FF6F3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9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70" name="Line 960">
              <a:extLst>
                <a:ext uri="{FF2B5EF4-FFF2-40B4-BE49-F238E27FC236}">
                  <a16:creationId xmlns:a16="http://schemas.microsoft.com/office/drawing/2014/main" id="{C68F5D31-31B1-45E2-AAB7-F8753A244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39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71" name="Line 961">
              <a:extLst>
                <a:ext uri="{FF2B5EF4-FFF2-40B4-BE49-F238E27FC236}">
                  <a16:creationId xmlns:a16="http://schemas.microsoft.com/office/drawing/2014/main" id="{4DFFB0FD-D3D4-4EAD-9B3C-673362263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9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72" name="Line 962">
              <a:extLst>
                <a:ext uri="{FF2B5EF4-FFF2-40B4-BE49-F238E27FC236}">
                  <a16:creationId xmlns:a16="http://schemas.microsoft.com/office/drawing/2014/main" id="{3EF2FE0E-A15D-41F2-AD0D-487994ABE1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9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73" name="Line 963">
              <a:extLst>
                <a:ext uri="{FF2B5EF4-FFF2-40B4-BE49-F238E27FC236}">
                  <a16:creationId xmlns:a16="http://schemas.microsoft.com/office/drawing/2014/main" id="{3BCD3224-3E85-45C6-BC2D-0AE3EF989E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9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74" name="Line 964">
              <a:extLst>
                <a:ext uri="{FF2B5EF4-FFF2-40B4-BE49-F238E27FC236}">
                  <a16:creationId xmlns:a16="http://schemas.microsoft.com/office/drawing/2014/main" id="{88AA65D6-F996-4D0D-AECB-1FCAC04E1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9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75" name="Line 965">
              <a:extLst>
                <a:ext uri="{FF2B5EF4-FFF2-40B4-BE49-F238E27FC236}">
                  <a16:creationId xmlns:a16="http://schemas.microsoft.com/office/drawing/2014/main" id="{5581EA25-36A2-46B7-929B-395F6476A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2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76" name="Line 966">
              <a:extLst>
                <a:ext uri="{FF2B5EF4-FFF2-40B4-BE49-F238E27FC236}">
                  <a16:creationId xmlns:a16="http://schemas.microsoft.com/office/drawing/2014/main" id="{0B1667B5-7715-4159-B923-70DBA43B2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71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77" name="Line 967">
              <a:extLst>
                <a:ext uri="{FF2B5EF4-FFF2-40B4-BE49-F238E27FC236}">
                  <a16:creationId xmlns:a16="http://schemas.microsoft.com/office/drawing/2014/main" id="{2F40DA01-19F7-48A7-A99C-116BD7DE4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1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78" name="Line 968">
              <a:extLst>
                <a:ext uri="{FF2B5EF4-FFF2-40B4-BE49-F238E27FC236}">
                  <a16:creationId xmlns:a16="http://schemas.microsoft.com/office/drawing/2014/main" id="{C4669E7D-3CA0-4B77-89C3-13D350BA2B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1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79" name="Line 969">
              <a:extLst>
                <a:ext uri="{FF2B5EF4-FFF2-40B4-BE49-F238E27FC236}">
                  <a16:creationId xmlns:a16="http://schemas.microsoft.com/office/drawing/2014/main" id="{76DB168C-F32A-4628-986F-8DE5C261B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1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80" name="Line 970">
              <a:extLst>
                <a:ext uri="{FF2B5EF4-FFF2-40B4-BE49-F238E27FC236}">
                  <a16:creationId xmlns:a16="http://schemas.microsoft.com/office/drawing/2014/main" id="{4C56A36F-33AB-470B-8ED8-D8030E269E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1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81" name="Line 971">
              <a:extLst>
                <a:ext uri="{FF2B5EF4-FFF2-40B4-BE49-F238E27FC236}">
                  <a16:creationId xmlns:a16="http://schemas.microsoft.com/office/drawing/2014/main" id="{D7AFB981-145A-40BE-A472-280A06E3D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4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82" name="Line 972">
              <a:extLst>
                <a:ext uri="{FF2B5EF4-FFF2-40B4-BE49-F238E27FC236}">
                  <a16:creationId xmlns:a16="http://schemas.microsoft.com/office/drawing/2014/main" id="{52F997A0-5C91-457D-A351-762C9258E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04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83" name="Line 973">
              <a:extLst>
                <a:ext uri="{FF2B5EF4-FFF2-40B4-BE49-F238E27FC236}">
                  <a16:creationId xmlns:a16="http://schemas.microsoft.com/office/drawing/2014/main" id="{9EACB4F4-A8C7-45C5-B7C4-E6A5EB5FB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3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84" name="Line 974">
              <a:extLst>
                <a:ext uri="{FF2B5EF4-FFF2-40B4-BE49-F238E27FC236}">
                  <a16:creationId xmlns:a16="http://schemas.microsoft.com/office/drawing/2014/main" id="{651D39E9-4D62-4C01-904F-674F0F86E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4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85" name="Line 975">
              <a:extLst>
                <a:ext uri="{FF2B5EF4-FFF2-40B4-BE49-F238E27FC236}">
                  <a16:creationId xmlns:a16="http://schemas.microsoft.com/office/drawing/2014/main" id="{5DED273F-01B1-4149-8C7B-E83D5150FB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3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86" name="Line 976">
              <a:extLst>
                <a:ext uri="{FF2B5EF4-FFF2-40B4-BE49-F238E27FC236}">
                  <a16:creationId xmlns:a16="http://schemas.microsoft.com/office/drawing/2014/main" id="{BB546B03-846D-4904-B463-5E7546B1C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3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87" name="Line 977">
              <a:extLst>
                <a:ext uri="{FF2B5EF4-FFF2-40B4-BE49-F238E27FC236}">
                  <a16:creationId xmlns:a16="http://schemas.microsoft.com/office/drawing/2014/main" id="{6B306E86-473E-489C-AEB7-E18CD117A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7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88" name="Line 978">
              <a:extLst>
                <a:ext uri="{FF2B5EF4-FFF2-40B4-BE49-F238E27FC236}">
                  <a16:creationId xmlns:a16="http://schemas.microsoft.com/office/drawing/2014/main" id="{8CBF63AB-E0EE-4323-90ED-B6228EF51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7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89" name="Line 979">
              <a:extLst>
                <a:ext uri="{FF2B5EF4-FFF2-40B4-BE49-F238E27FC236}">
                  <a16:creationId xmlns:a16="http://schemas.microsoft.com/office/drawing/2014/main" id="{1804EF59-912A-4AE2-99EA-72BF0E7C1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90" name="Line 980">
              <a:extLst>
                <a:ext uri="{FF2B5EF4-FFF2-40B4-BE49-F238E27FC236}">
                  <a16:creationId xmlns:a16="http://schemas.microsoft.com/office/drawing/2014/main" id="{0FA1F260-676C-46D1-BFDA-A899C90F41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91" name="Line 981">
              <a:extLst>
                <a:ext uri="{FF2B5EF4-FFF2-40B4-BE49-F238E27FC236}">
                  <a16:creationId xmlns:a16="http://schemas.microsoft.com/office/drawing/2014/main" id="{62752EF4-B412-45AA-B592-817E7AF7C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6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92" name="Line 982">
              <a:extLst>
                <a:ext uri="{FF2B5EF4-FFF2-40B4-BE49-F238E27FC236}">
                  <a16:creationId xmlns:a16="http://schemas.microsoft.com/office/drawing/2014/main" id="{7A666434-A7F9-43EF-99A5-2029BCCAF4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6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93" name="Line 983">
              <a:extLst>
                <a:ext uri="{FF2B5EF4-FFF2-40B4-BE49-F238E27FC236}">
                  <a16:creationId xmlns:a16="http://schemas.microsoft.com/office/drawing/2014/main" id="{F5E7005F-D6ED-41C5-94A8-E2373626D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94" name="Line 984">
              <a:extLst>
                <a:ext uri="{FF2B5EF4-FFF2-40B4-BE49-F238E27FC236}">
                  <a16:creationId xmlns:a16="http://schemas.microsoft.com/office/drawing/2014/main" id="{3D757FEE-2ED8-4D42-9188-A34139E346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69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95" name="Line 985">
              <a:extLst>
                <a:ext uri="{FF2B5EF4-FFF2-40B4-BE49-F238E27FC236}">
                  <a16:creationId xmlns:a16="http://schemas.microsoft.com/office/drawing/2014/main" id="{4D49CC90-9B0A-4D8B-B2DA-CFCFE76D3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8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96" name="Line 986">
              <a:extLst>
                <a:ext uri="{FF2B5EF4-FFF2-40B4-BE49-F238E27FC236}">
                  <a16:creationId xmlns:a16="http://schemas.microsoft.com/office/drawing/2014/main" id="{1E32D96A-868F-4349-AA14-18373268C0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69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97" name="Line 987">
              <a:extLst>
                <a:ext uri="{FF2B5EF4-FFF2-40B4-BE49-F238E27FC236}">
                  <a16:creationId xmlns:a16="http://schemas.microsoft.com/office/drawing/2014/main" id="{D85A53DF-AFFF-4FE2-B434-C686C7FFE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8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98" name="Line 988">
              <a:extLst>
                <a:ext uri="{FF2B5EF4-FFF2-40B4-BE49-F238E27FC236}">
                  <a16:creationId xmlns:a16="http://schemas.microsoft.com/office/drawing/2014/main" id="{DFC7AE40-88CE-464B-A28E-D8CAE24D9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8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3999" name="Line 989">
              <a:extLst>
                <a:ext uri="{FF2B5EF4-FFF2-40B4-BE49-F238E27FC236}">
                  <a16:creationId xmlns:a16="http://schemas.microsoft.com/office/drawing/2014/main" id="{C20498EC-9682-4234-B82B-16D282CF2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00" name="Line 990">
              <a:extLst>
                <a:ext uri="{FF2B5EF4-FFF2-40B4-BE49-F238E27FC236}">
                  <a16:creationId xmlns:a16="http://schemas.microsoft.com/office/drawing/2014/main" id="{AB15E17C-0CA9-4666-9D42-B3B78B01F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02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01" name="Line 991">
              <a:extLst>
                <a:ext uri="{FF2B5EF4-FFF2-40B4-BE49-F238E27FC236}">
                  <a16:creationId xmlns:a16="http://schemas.microsoft.com/office/drawing/2014/main" id="{AAA9AAC2-EBC8-4B5C-A346-DCE6A04B4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1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02" name="Line 992">
              <a:extLst>
                <a:ext uri="{FF2B5EF4-FFF2-40B4-BE49-F238E27FC236}">
                  <a16:creationId xmlns:a16="http://schemas.microsoft.com/office/drawing/2014/main" id="{724AEE00-618C-4FC6-906C-E6C8D4D88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2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03" name="Line 993">
              <a:extLst>
                <a:ext uri="{FF2B5EF4-FFF2-40B4-BE49-F238E27FC236}">
                  <a16:creationId xmlns:a16="http://schemas.microsoft.com/office/drawing/2014/main" id="{8E92358C-3996-492D-8938-A17DE4631D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1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04" name="Line 994">
              <a:extLst>
                <a:ext uri="{FF2B5EF4-FFF2-40B4-BE49-F238E27FC236}">
                  <a16:creationId xmlns:a16="http://schemas.microsoft.com/office/drawing/2014/main" id="{4E15CECA-2D15-4DC8-A3A8-25E529A22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1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05" name="Line 995">
              <a:extLst>
                <a:ext uri="{FF2B5EF4-FFF2-40B4-BE49-F238E27FC236}">
                  <a16:creationId xmlns:a16="http://schemas.microsoft.com/office/drawing/2014/main" id="{2B101702-C489-450A-BEF5-E1C1746DC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5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06" name="Line 996">
              <a:extLst>
                <a:ext uri="{FF2B5EF4-FFF2-40B4-BE49-F238E27FC236}">
                  <a16:creationId xmlns:a16="http://schemas.microsoft.com/office/drawing/2014/main" id="{BA533A2D-225D-45E6-A894-C07A92BB2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4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07" name="Line 997">
              <a:extLst>
                <a:ext uri="{FF2B5EF4-FFF2-40B4-BE49-F238E27FC236}">
                  <a16:creationId xmlns:a16="http://schemas.microsoft.com/office/drawing/2014/main" id="{2FEF8C19-F855-49CD-9B7E-A92C16D3D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08" name="Line 998">
              <a:extLst>
                <a:ext uri="{FF2B5EF4-FFF2-40B4-BE49-F238E27FC236}">
                  <a16:creationId xmlns:a16="http://schemas.microsoft.com/office/drawing/2014/main" id="{9523743C-F20A-436F-BB4B-DDB7D17F46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4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09" name="Line 999">
              <a:extLst>
                <a:ext uri="{FF2B5EF4-FFF2-40B4-BE49-F238E27FC236}">
                  <a16:creationId xmlns:a16="http://schemas.microsoft.com/office/drawing/2014/main" id="{4B0F5BD2-7F9C-4AEB-87D3-0511AB35A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3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10" name="Line 1000">
              <a:extLst>
                <a:ext uri="{FF2B5EF4-FFF2-40B4-BE49-F238E27FC236}">
                  <a16:creationId xmlns:a16="http://schemas.microsoft.com/office/drawing/2014/main" id="{6D9420D9-E535-46DE-979D-B8BEC65B5A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3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11" name="Line 1001">
              <a:extLst>
                <a:ext uri="{FF2B5EF4-FFF2-40B4-BE49-F238E27FC236}">
                  <a16:creationId xmlns:a16="http://schemas.microsoft.com/office/drawing/2014/main" id="{7EB67AC2-B1A4-4ED0-AF04-D8471C881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12" name="Line 1002">
              <a:extLst>
                <a:ext uri="{FF2B5EF4-FFF2-40B4-BE49-F238E27FC236}">
                  <a16:creationId xmlns:a16="http://schemas.microsoft.com/office/drawing/2014/main" id="{28F18A5D-E2E3-4161-A3B0-8EF10F58E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67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13" name="Line 1003">
              <a:extLst>
                <a:ext uri="{FF2B5EF4-FFF2-40B4-BE49-F238E27FC236}">
                  <a16:creationId xmlns:a16="http://schemas.microsoft.com/office/drawing/2014/main" id="{597BB365-9A41-4831-86F9-56CB6093F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6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14" name="Line 1004">
              <a:extLst>
                <a:ext uri="{FF2B5EF4-FFF2-40B4-BE49-F238E27FC236}">
                  <a16:creationId xmlns:a16="http://schemas.microsoft.com/office/drawing/2014/main" id="{0A9B5468-C3A8-4EDF-B3D1-7056D8D8E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7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15" name="Line 1005">
              <a:extLst>
                <a:ext uri="{FF2B5EF4-FFF2-40B4-BE49-F238E27FC236}">
                  <a16:creationId xmlns:a16="http://schemas.microsoft.com/office/drawing/2014/main" id="{3C094306-B50C-4F08-BD02-D44D8C4CB1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6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16" name="Line 1006">
              <a:extLst>
                <a:ext uri="{FF2B5EF4-FFF2-40B4-BE49-F238E27FC236}">
                  <a16:creationId xmlns:a16="http://schemas.microsoft.com/office/drawing/2014/main" id="{4354D32B-1823-4AEC-9997-48F5C1583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6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17" name="Line 1007">
              <a:extLst>
                <a:ext uri="{FF2B5EF4-FFF2-40B4-BE49-F238E27FC236}">
                  <a16:creationId xmlns:a16="http://schemas.microsoft.com/office/drawing/2014/main" id="{117E10B2-11E4-4BFC-A5C7-D446A50C8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18" name="Line 1008">
              <a:extLst>
                <a:ext uri="{FF2B5EF4-FFF2-40B4-BE49-F238E27FC236}">
                  <a16:creationId xmlns:a16="http://schemas.microsoft.com/office/drawing/2014/main" id="{6FCB1FF9-3085-47D9-9D6D-24050A0726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00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19" name="Line 1009">
              <a:extLst>
                <a:ext uri="{FF2B5EF4-FFF2-40B4-BE49-F238E27FC236}">
                  <a16:creationId xmlns:a16="http://schemas.microsoft.com/office/drawing/2014/main" id="{D2244A12-8C42-4992-82D4-55A91A914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20" name="Line 1010">
              <a:extLst>
                <a:ext uri="{FF2B5EF4-FFF2-40B4-BE49-F238E27FC236}">
                  <a16:creationId xmlns:a16="http://schemas.microsoft.com/office/drawing/2014/main" id="{F8747B25-6BE6-41D3-963B-D79D7C9A98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0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21" name="Line 1011">
              <a:extLst>
                <a:ext uri="{FF2B5EF4-FFF2-40B4-BE49-F238E27FC236}">
                  <a16:creationId xmlns:a16="http://schemas.microsoft.com/office/drawing/2014/main" id="{4A109399-B0CB-4890-B7F9-2252FF77A7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9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22" name="Line 1012">
              <a:extLst>
                <a:ext uri="{FF2B5EF4-FFF2-40B4-BE49-F238E27FC236}">
                  <a16:creationId xmlns:a16="http://schemas.microsoft.com/office/drawing/2014/main" id="{FFEC6DFC-7C8F-45A5-83A6-77D4FF0279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9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23" name="Line 1013">
              <a:extLst>
                <a:ext uri="{FF2B5EF4-FFF2-40B4-BE49-F238E27FC236}">
                  <a16:creationId xmlns:a16="http://schemas.microsoft.com/office/drawing/2014/main" id="{A65F1154-D39A-4103-B0D2-E18C9F89E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3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24" name="Line 1014">
              <a:extLst>
                <a:ext uri="{FF2B5EF4-FFF2-40B4-BE49-F238E27FC236}">
                  <a16:creationId xmlns:a16="http://schemas.microsoft.com/office/drawing/2014/main" id="{4E5F4091-EFE1-4DE1-9C12-A9940EF07D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2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25" name="Line 1015">
              <a:extLst>
                <a:ext uri="{FF2B5EF4-FFF2-40B4-BE49-F238E27FC236}">
                  <a16:creationId xmlns:a16="http://schemas.microsoft.com/office/drawing/2014/main" id="{E131E791-E98E-451D-BCA0-45A5768C0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1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26" name="Line 1016">
              <a:extLst>
                <a:ext uri="{FF2B5EF4-FFF2-40B4-BE49-F238E27FC236}">
                  <a16:creationId xmlns:a16="http://schemas.microsoft.com/office/drawing/2014/main" id="{8A10964D-FB44-4CC2-9AD3-1A88627B0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2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27" name="Line 1017">
              <a:extLst>
                <a:ext uri="{FF2B5EF4-FFF2-40B4-BE49-F238E27FC236}">
                  <a16:creationId xmlns:a16="http://schemas.microsoft.com/office/drawing/2014/main" id="{2CE1FA88-D952-45EC-ADDD-697B3269C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1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28" name="Line 1018">
              <a:extLst>
                <a:ext uri="{FF2B5EF4-FFF2-40B4-BE49-F238E27FC236}">
                  <a16:creationId xmlns:a16="http://schemas.microsoft.com/office/drawing/2014/main" id="{B02156D8-950F-4098-8147-10B2B60BB5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1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29" name="Line 1019">
              <a:extLst>
                <a:ext uri="{FF2B5EF4-FFF2-40B4-BE49-F238E27FC236}">
                  <a16:creationId xmlns:a16="http://schemas.microsoft.com/office/drawing/2014/main" id="{303D9CA3-8732-431E-810B-95F90BCFF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30" name="Line 1020">
              <a:extLst>
                <a:ext uri="{FF2B5EF4-FFF2-40B4-BE49-F238E27FC236}">
                  <a16:creationId xmlns:a16="http://schemas.microsoft.com/office/drawing/2014/main" id="{FEBCC1D9-778E-4A73-979F-46BE617E8C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4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31" name="Line 1021">
              <a:extLst>
                <a:ext uri="{FF2B5EF4-FFF2-40B4-BE49-F238E27FC236}">
                  <a16:creationId xmlns:a16="http://schemas.microsoft.com/office/drawing/2014/main" id="{1D4E380A-CBCF-4B5A-9EDA-1082D05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32" name="Line 1022">
              <a:extLst>
                <a:ext uri="{FF2B5EF4-FFF2-40B4-BE49-F238E27FC236}">
                  <a16:creationId xmlns:a16="http://schemas.microsoft.com/office/drawing/2014/main" id="{7B7A5BD1-F8EC-4283-8FEF-1B74727B5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4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33" name="Line 1023">
              <a:extLst>
                <a:ext uri="{FF2B5EF4-FFF2-40B4-BE49-F238E27FC236}">
                  <a16:creationId xmlns:a16="http://schemas.microsoft.com/office/drawing/2014/main" id="{EB4FE69B-8D6A-4EF1-A688-1886FB307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4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34" name="Line 1024">
              <a:extLst>
                <a:ext uri="{FF2B5EF4-FFF2-40B4-BE49-F238E27FC236}">
                  <a16:creationId xmlns:a16="http://schemas.microsoft.com/office/drawing/2014/main" id="{17114FE3-3696-4C1B-A67B-0A0218E05E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4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35" name="Line 1025">
              <a:extLst>
                <a:ext uri="{FF2B5EF4-FFF2-40B4-BE49-F238E27FC236}">
                  <a16:creationId xmlns:a16="http://schemas.microsoft.com/office/drawing/2014/main" id="{36BACD02-1FD8-417B-A0A3-697098184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8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36" name="Line 1026">
              <a:extLst>
                <a:ext uri="{FF2B5EF4-FFF2-40B4-BE49-F238E27FC236}">
                  <a16:creationId xmlns:a16="http://schemas.microsoft.com/office/drawing/2014/main" id="{80AB121C-9291-4BA8-9169-971BABB05B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97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37" name="Line 1027">
              <a:extLst>
                <a:ext uri="{FF2B5EF4-FFF2-40B4-BE49-F238E27FC236}">
                  <a16:creationId xmlns:a16="http://schemas.microsoft.com/office/drawing/2014/main" id="{E3A1061E-B13F-4BE9-9346-8046297B6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38" name="Line 1028">
              <a:extLst>
                <a:ext uri="{FF2B5EF4-FFF2-40B4-BE49-F238E27FC236}">
                  <a16:creationId xmlns:a16="http://schemas.microsoft.com/office/drawing/2014/main" id="{98AB6398-C4C0-4D6B-BAFC-EEEB21AF6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7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39" name="Line 1029">
              <a:extLst>
                <a:ext uri="{FF2B5EF4-FFF2-40B4-BE49-F238E27FC236}">
                  <a16:creationId xmlns:a16="http://schemas.microsoft.com/office/drawing/2014/main" id="{6B61CC81-1336-4170-9030-C102FEBCE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7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40" name="Line 1030">
              <a:extLst>
                <a:ext uri="{FF2B5EF4-FFF2-40B4-BE49-F238E27FC236}">
                  <a16:creationId xmlns:a16="http://schemas.microsoft.com/office/drawing/2014/main" id="{EFB70F78-4AE0-417D-BAD9-0BB5CE1BBF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7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41" name="Line 1031">
              <a:extLst>
                <a:ext uri="{FF2B5EF4-FFF2-40B4-BE49-F238E27FC236}">
                  <a16:creationId xmlns:a16="http://schemas.microsoft.com/office/drawing/2014/main" id="{C353CFD3-2BB2-4EC8-A3AA-D49386B29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42" name="Line 1032">
              <a:extLst>
                <a:ext uri="{FF2B5EF4-FFF2-40B4-BE49-F238E27FC236}">
                  <a16:creationId xmlns:a16="http://schemas.microsoft.com/office/drawing/2014/main" id="{6E954DC9-D531-4EC3-B906-DA1A0C01D6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36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43" name="Line 1033">
              <a:extLst>
                <a:ext uri="{FF2B5EF4-FFF2-40B4-BE49-F238E27FC236}">
                  <a16:creationId xmlns:a16="http://schemas.microsoft.com/office/drawing/2014/main" id="{CB403B6C-F4D7-40D6-B6C8-CF2750558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44" name="Line 1034">
              <a:extLst>
                <a:ext uri="{FF2B5EF4-FFF2-40B4-BE49-F238E27FC236}">
                  <a16:creationId xmlns:a16="http://schemas.microsoft.com/office/drawing/2014/main" id="{AACA6957-149F-40E3-B657-E913BB65C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6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45" name="Line 1035">
              <a:extLst>
                <a:ext uri="{FF2B5EF4-FFF2-40B4-BE49-F238E27FC236}">
                  <a16:creationId xmlns:a16="http://schemas.microsoft.com/office/drawing/2014/main" id="{006F5E17-87A1-4444-8779-5FD2C3953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6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46" name="Line 1036">
              <a:extLst>
                <a:ext uri="{FF2B5EF4-FFF2-40B4-BE49-F238E27FC236}">
                  <a16:creationId xmlns:a16="http://schemas.microsoft.com/office/drawing/2014/main" id="{87AC3823-2282-4BEE-B20D-0AD7EFD53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6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47" name="Line 1037">
              <a:extLst>
                <a:ext uri="{FF2B5EF4-FFF2-40B4-BE49-F238E27FC236}">
                  <a16:creationId xmlns:a16="http://schemas.microsoft.com/office/drawing/2014/main" id="{55449474-D064-4220-B257-BDB10C1CA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48" name="Line 1038">
              <a:extLst>
                <a:ext uri="{FF2B5EF4-FFF2-40B4-BE49-F238E27FC236}">
                  <a16:creationId xmlns:a16="http://schemas.microsoft.com/office/drawing/2014/main" id="{A9F11848-B88F-432F-9784-2B007DD65C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8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49" name="Line 1039">
              <a:extLst>
                <a:ext uri="{FF2B5EF4-FFF2-40B4-BE49-F238E27FC236}">
                  <a16:creationId xmlns:a16="http://schemas.microsoft.com/office/drawing/2014/main" id="{AD314876-74DF-4D5B-B3B9-02BF95DA0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8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50" name="Line 1040">
              <a:extLst>
                <a:ext uri="{FF2B5EF4-FFF2-40B4-BE49-F238E27FC236}">
                  <a16:creationId xmlns:a16="http://schemas.microsoft.com/office/drawing/2014/main" id="{26D8ABB1-131E-44BF-A121-86FFE8B087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8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51" name="Line 1041">
              <a:extLst>
                <a:ext uri="{FF2B5EF4-FFF2-40B4-BE49-F238E27FC236}">
                  <a16:creationId xmlns:a16="http://schemas.microsoft.com/office/drawing/2014/main" id="{46A7E5A2-9A2A-4656-A3B1-FF71AB7F2F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8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52" name="Line 1042">
              <a:extLst>
                <a:ext uri="{FF2B5EF4-FFF2-40B4-BE49-F238E27FC236}">
                  <a16:creationId xmlns:a16="http://schemas.microsoft.com/office/drawing/2014/main" id="{879AC2DA-B043-4D11-B937-68CF50E4A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8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53" name="Line 1043">
              <a:extLst>
                <a:ext uri="{FF2B5EF4-FFF2-40B4-BE49-F238E27FC236}">
                  <a16:creationId xmlns:a16="http://schemas.microsoft.com/office/drawing/2014/main" id="{D1F6F562-2A7F-46D0-8140-1520E859B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2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54" name="Line 1044">
              <a:extLst>
                <a:ext uri="{FF2B5EF4-FFF2-40B4-BE49-F238E27FC236}">
                  <a16:creationId xmlns:a16="http://schemas.microsoft.com/office/drawing/2014/main" id="{9845C5C7-C9F2-49FC-A6FD-EE2A48396E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1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55" name="Line 1045">
              <a:extLst>
                <a:ext uri="{FF2B5EF4-FFF2-40B4-BE49-F238E27FC236}">
                  <a16:creationId xmlns:a16="http://schemas.microsoft.com/office/drawing/2014/main" id="{B895C1A1-164C-4947-A9C5-BFF9C1EE1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56" name="Line 1046">
              <a:extLst>
                <a:ext uri="{FF2B5EF4-FFF2-40B4-BE49-F238E27FC236}">
                  <a16:creationId xmlns:a16="http://schemas.microsoft.com/office/drawing/2014/main" id="{CEBBEDF9-0459-4133-BF63-3486F61F3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1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57" name="Line 1047">
              <a:extLst>
                <a:ext uri="{FF2B5EF4-FFF2-40B4-BE49-F238E27FC236}">
                  <a16:creationId xmlns:a16="http://schemas.microsoft.com/office/drawing/2014/main" id="{FF88C279-B140-4BDE-80CA-AFB893C84D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1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58" name="Line 1048">
              <a:extLst>
                <a:ext uri="{FF2B5EF4-FFF2-40B4-BE49-F238E27FC236}">
                  <a16:creationId xmlns:a16="http://schemas.microsoft.com/office/drawing/2014/main" id="{54088D8F-A280-46E1-ABCA-71570F435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1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59" name="Line 1049">
              <a:extLst>
                <a:ext uri="{FF2B5EF4-FFF2-40B4-BE49-F238E27FC236}">
                  <a16:creationId xmlns:a16="http://schemas.microsoft.com/office/drawing/2014/main" id="{7B087E52-FAF1-4262-9F1F-44771BC77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60" name="Line 1050">
              <a:extLst>
                <a:ext uri="{FF2B5EF4-FFF2-40B4-BE49-F238E27FC236}">
                  <a16:creationId xmlns:a16="http://schemas.microsoft.com/office/drawing/2014/main" id="{2171B9EE-007C-46A3-85A9-9C77DA569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34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61" name="Line 1051">
              <a:extLst>
                <a:ext uri="{FF2B5EF4-FFF2-40B4-BE49-F238E27FC236}">
                  <a16:creationId xmlns:a16="http://schemas.microsoft.com/office/drawing/2014/main" id="{EA41A7AF-AD72-4E1F-B01C-DAE98C7FC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4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62" name="Line 1052">
              <a:extLst>
                <a:ext uri="{FF2B5EF4-FFF2-40B4-BE49-F238E27FC236}">
                  <a16:creationId xmlns:a16="http://schemas.microsoft.com/office/drawing/2014/main" id="{229AAE81-BE55-4EE2-B5B2-656138DDD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4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63" name="Line 1053">
              <a:extLst>
                <a:ext uri="{FF2B5EF4-FFF2-40B4-BE49-F238E27FC236}">
                  <a16:creationId xmlns:a16="http://schemas.microsoft.com/office/drawing/2014/main" id="{1BF77913-248D-465C-83B6-B4C2F2C40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4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64" name="Line 1054">
              <a:extLst>
                <a:ext uri="{FF2B5EF4-FFF2-40B4-BE49-F238E27FC236}">
                  <a16:creationId xmlns:a16="http://schemas.microsoft.com/office/drawing/2014/main" id="{1B0E6BCE-5213-4086-9C8B-1D2FF820D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4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65" name="Line 1055">
              <a:extLst>
                <a:ext uri="{FF2B5EF4-FFF2-40B4-BE49-F238E27FC236}">
                  <a16:creationId xmlns:a16="http://schemas.microsoft.com/office/drawing/2014/main" id="{9F7E20FE-58B1-4E7D-A4D1-20348FE4B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7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66" name="Line 1056">
              <a:extLst>
                <a:ext uri="{FF2B5EF4-FFF2-40B4-BE49-F238E27FC236}">
                  <a16:creationId xmlns:a16="http://schemas.microsoft.com/office/drawing/2014/main" id="{B5D419EF-E334-4B46-AD00-AF3667805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6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67" name="Line 1057">
              <a:extLst>
                <a:ext uri="{FF2B5EF4-FFF2-40B4-BE49-F238E27FC236}">
                  <a16:creationId xmlns:a16="http://schemas.microsoft.com/office/drawing/2014/main" id="{19E81480-45E5-4DC9-9434-773F4D448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6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68" name="Line 1058">
              <a:extLst>
                <a:ext uri="{FF2B5EF4-FFF2-40B4-BE49-F238E27FC236}">
                  <a16:creationId xmlns:a16="http://schemas.microsoft.com/office/drawing/2014/main" id="{3256B8D4-11CC-477B-93D3-B8F1246AE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6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69" name="Line 1059">
              <a:extLst>
                <a:ext uri="{FF2B5EF4-FFF2-40B4-BE49-F238E27FC236}">
                  <a16:creationId xmlns:a16="http://schemas.microsoft.com/office/drawing/2014/main" id="{E4969BB8-CABF-4E73-9377-4523AB7D1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6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70" name="Line 1060">
              <a:extLst>
                <a:ext uri="{FF2B5EF4-FFF2-40B4-BE49-F238E27FC236}">
                  <a16:creationId xmlns:a16="http://schemas.microsoft.com/office/drawing/2014/main" id="{30A844B4-62A6-491F-92B5-B511B1C35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6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71" name="Line 1061">
              <a:extLst>
                <a:ext uri="{FF2B5EF4-FFF2-40B4-BE49-F238E27FC236}">
                  <a16:creationId xmlns:a16="http://schemas.microsoft.com/office/drawing/2014/main" id="{FC808886-B950-4B59-9F9D-964A5B41D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9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72" name="Line 1062">
              <a:extLst>
                <a:ext uri="{FF2B5EF4-FFF2-40B4-BE49-F238E27FC236}">
                  <a16:creationId xmlns:a16="http://schemas.microsoft.com/office/drawing/2014/main" id="{B04A8D3A-C9DA-41E6-AEE4-935B71E01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99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73" name="Line 1063">
              <a:extLst>
                <a:ext uri="{FF2B5EF4-FFF2-40B4-BE49-F238E27FC236}">
                  <a16:creationId xmlns:a16="http://schemas.microsoft.com/office/drawing/2014/main" id="{B5227020-60BB-4E48-B6C7-A0E82A17C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74" name="Line 1064">
              <a:extLst>
                <a:ext uri="{FF2B5EF4-FFF2-40B4-BE49-F238E27FC236}">
                  <a16:creationId xmlns:a16="http://schemas.microsoft.com/office/drawing/2014/main" id="{176424A6-05FE-472C-8AE6-111103A6B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9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75" name="Line 1065">
              <a:extLst>
                <a:ext uri="{FF2B5EF4-FFF2-40B4-BE49-F238E27FC236}">
                  <a16:creationId xmlns:a16="http://schemas.microsoft.com/office/drawing/2014/main" id="{6F305EA3-FCE3-4472-94A1-88941DDCBB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9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76" name="Line 1066">
              <a:extLst>
                <a:ext uri="{FF2B5EF4-FFF2-40B4-BE49-F238E27FC236}">
                  <a16:creationId xmlns:a16="http://schemas.microsoft.com/office/drawing/2014/main" id="{678ABE91-7F2C-49B5-B997-16D1EAC9A2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9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77" name="Line 1067">
              <a:extLst>
                <a:ext uri="{FF2B5EF4-FFF2-40B4-BE49-F238E27FC236}">
                  <a16:creationId xmlns:a16="http://schemas.microsoft.com/office/drawing/2014/main" id="{795B6481-F723-4BE2-A029-DEC9CAB26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2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78" name="Line 1068">
              <a:extLst>
                <a:ext uri="{FF2B5EF4-FFF2-40B4-BE49-F238E27FC236}">
                  <a16:creationId xmlns:a16="http://schemas.microsoft.com/office/drawing/2014/main" id="{183F630B-F08E-4EE5-BC57-D3916D12F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2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79" name="Line 1069">
              <a:extLst>
                <a:ext uri="{FF2B5EF4-FFF2-40B4-BE49-F238E27FC236}">
                  <a16:creationId xmlns:a16="http://schemas.microsoft.com/office/drawing/2014/main" id="{A147C4BC-FD41-47AE-A19E-8CA820F73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2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80" name="Line 1070">
              <a:extLst>
                <a:ext uri="{FF2B5EF4-FFF2-40B4-BE49-F238E27FC236}">
                  <a16:creationId xmlns:a16="http://schemas.microsoft.com/office/drawing/2014/main" id="{AE050495-5B6B-49D3-BD04-DDB5D33E52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2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81" name="Line 1071">
              <a:extLst>
                <a:ext uri="{FF2B5EF4-FFF2-40B4-BE49-F238E27FC236}">
                  <a16:creationId xmlns:a16="http://schemas.microsoft.com/office/drawing/2014/main" id="{689604B3-50F9-4FB4-9883-8088729BB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2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82" name="Line 1072">
              <a:extLst>
                <a:ext uri="{FF2B5EF4-FFF2-40B4-BE49-F238E27FC236}">
                  <a16:creationId xmlns:a16="http://schemas.microsoft.com/office/drawing/2014/main" id="{51479B4A-F4DC-4596-9690-3DB77FFB12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2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83" name="Line 1073">
              <a:extLst>
                <a:ext uri="{FF2B5EF4-FFF2-40B4-BE49-F238E27FC236}">
                  <a16:creationId xmlns:a16="http://schemas.microsoft.com/office/drawing/2014/main" id="{C8157343-B497-4C6E-B5AB-DD9465FE6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5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84" name="Line 1074">
              <a:extLst>
                <a:ext uri="{FF2B5EF4-FFF2-40B4-BE49-F238E27FC236}">
                  <a16:creationId xmlns:a16="http://schemas.microsoft.com/office/drawing/2014/main" id="{EF0CF06C-17C8-44E2-86E6-C08237C0D8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4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85" name="Line 1075">
              <a:extLst>
                <a:ext uri="{FF2B5EF4-FFF2-40B4-BE49-F238E27FC236}">
                  <a16:creationId xmlns:a16="http://schemas.microsoft.com/office/drawing/2014/main" id="{541FB642-ECA9-4217-83D5-B63D08D73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4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86" name="Line 1076">
              <a:extLst>
                <a:ext uri="{FF2B5EF4-FFF2-40B4-BE49-F238E27FC236}">
                  <a16:creationId xmlns:a16="http://schemas.microsoft.com/office/drawing/2014/main" id="{CBBEC81D-A879-4019-9C2A-E02AECB29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87" name="Line 1077">
              <a:extLst>
                <a:ext uri="{FF2B5EF4-FFF2-40B4-BE49-F238E27FC236}">
                  <a16:creationId xmlns:a16="http://schemas.microsoft.com/office/drawing/2014/main" id="{A746AD4B-DF1A-418B-923F-B53A2B182F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4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88" name="Line 1078">
              <a:extLst>
                <a:ext uri="{FF2B5EF4-FFF2-40B4-BE49-F238E27FC236}">
                  <a16:creationId xmlns:a16="http://schemas.microsoft.com/office/drawing/2014/main" id="{0AC19A21-AE07-4F86-90E2-85AA79EFD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4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89" name="Line 1079">
              <a:extLst>
                <a:ext uri="{FF2B5EF4-FFF2-40B4-BE49-F238E27FC236}">
                  <a16:creationId xmlns:a16="http://schemas.microsoft.com/office/drawing/2014/main" id="{3252E041-CC12-4F80-9C37-E05790BD2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7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90" name="Line 1080">
              <a:extLst>
                <a:ext uri="{FF2B5EF4-FFF2-40B4-BE49-F238E27FC236}">
                  <a16:creationId xmlns:a16="http://schemas.microsoft.com/office/drawing/2014/main" id="{539AD1D6-CB8E-46C7-80E8-278A0A377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97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91" name="Line 1081">
              <a:extLst>
                <a:ext uri="{FF2B5EF4-FFF2-40B4-BE49-F238E27FC236}">
                  <a16:creationId xmlns:a16="http://schemas.microsoft.com/office/drawing/2014/main" id="{C81EFCD8-961D-46D6-AA9D-F9C5F71AE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6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92" name="Line 1082">
              <a:extLst>
                <a:ext uri="{FF2B5EF4-FFF2-40B4-BE49-F238E27FC236}">
                  <a16:creationId xmlns:a16="http://schemas.microsoft.com/office/drawing/2014/main" id="{8A640667-76B1-4772-BB32-40425708C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7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93" name="Line 1083">
              <a:extLst>
                <a:ext uri="{FF2B5EF4-FFF2-40B4-BE49-F238E27FC236}">
                  <a16:creationId xmlns:a16="http://schemas.microsoft.com/office/drawing/2014/main" id="{69976097-1FE7-4E37-9B4B-6E569894F1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6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94" name="Line 1084">
              <a:extLst>
                <a:ext uri="{FF2B5EF4-FFF2-40B4-BE49-F238E27FC236}">
                  <a16:creationId xmlns:a16="http://schemas.microsoft.com/office/drawing/2014/main" id="{324E985E-DDB0-409E-A250-F50728F0C9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6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95" name="Line 1085">
              <a:extLst>
                <a:ext uri="{FF2B5EF4-FFF2-40B4-BE49-F238E27FC236}">
                  <a16:creationId xmlns:a16="http://schemas.microsoft.com/office/drawing/2014/main" id="{81B8C336-0C86-4FDB-B99B-CEDD35516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96" name="Line 1086">
              <a:extLst>
                <a:ext uri="{FF2B5EF4-FFF2-40B4-BE49-F238E27FC236}">
                  <a16:creationId xmlns:a16="http://schemas.microsoft.com/office/drawing/2014/main" id="{2EB53472-8A1E-488F-9D7A-3DE9153195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0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97" name="Line 1087">
              <a:extLst>
                <a:ext uri="{FF2B5EF4-FFF2-40B4-BE49-F238E27FC236}">
                  <a16:creationId xmlns:a16="http://schemas.microsoft.com/office/drawing/2014/main" id="{3DFA78E4-C05B-4986-B300-14D92ABC6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9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98" name="Line 1088">
              <a:extLst>
                <a:ext uri="{FF2B5EF4-FFF2-40B4-BE49-F238E27FC236}">
                  <a16:creationId xmlns:a16="http://schemas.microsoft.com/office/drawing/2014/main" id="{DAC3D787-AF9B-4143-BA7E-8AF76BE160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0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099" name="Line 1089">
              <a:extLst>
                <a:ext uri="{FF2B5EF4-FFF2-40B4-BE49-F238E27FC236}">
                  <a16:creationId xmlns:a16="http://schemas.microsoft.com/office/drawing/2014/main" id="{BE6B1D6B-458E-473D-AA78-FA739571E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9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00" name="Line 1090">
              <a:extLst>
                <a:ext uri="{FF2B5EF4-FFF2-40B4-BE49-F238E27FC236}">
                  <a16:creationId xmlns:a16="http://schemas.microsoft.com/office/drawing/2014/main" id="{8EA93811-45A8-4435-B92A-AEB0854A9C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9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01" name="Line 1091">
              <a:extLst>
                <a:ext uri="{FF2B5EF4-FFF2-40B4-BE49-F238E27FC236}">
                  <a16:creationId xmlns:a16="http://schemas.microsoft.com/office/drawing/2014/main" id="{6DCB7437-AFB3-4AE7-A8F6-291D90797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02" name="Line 1092">
              <a:extLst>
                <a:ext uri="{FF2B5EF4-FFF2-40B4-BE49-F238E27FC236}">
                  <a16:creationId xmlns:a16="http://schemas.microsoft.com/office/drawing/2014/main" id="{21B002BE-2A7D-46EE-93FF-F7F2A13CB8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2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03" name="Line 1093">
              <a:extLst>
                <a:ext uri="{FF2B5EF4-FFF2-40B4-BE49-F238E27FC236}">
                  <a16:creationId xmlns:a16="http://schemas.microsoft.com/office/drawing/2014/main" id="{71827C68-BF8A-4417-9339-8EEA322B7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04" name="Line 1094">
              <a:extLst>
                <a:ext uri="{FF2B5EF4-FFF2-40B4-BE49-F238E27FC236}">
                  <a16:creationId xmlns:a16="http://schemas.microsoft.com/office/drawing/2014/main" id="{7515A1D1-1122-4ADF-B016-5C957B5D9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05" name="Line 1095">
              <a:extLst>
                <a:ext uri="{FF2B5EF4-FFF2-40B4-BE49-F238E27FC236}">
                  <a16:creationId xmlns:a16="http://schemas.microsoft.com/office/drawing/2014/main" id="{5154FE21-E5C1-4B5E-9642-C183BDAE80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1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06" name="Line 1096">
              <a:extLst>
                <a:ext uri="{FF2B5EF4-FFF2-40B4-BE49-F238E27FC236}">
                  <a16:creationId xmlns:a16="http://schemas.microsoft.com/office/drawing/2014/main" id="{175D8D73-CE33-4F6A-864F-EF0FA030E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1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07" name="Line 1097">
              <a:extLst>
                <a:ext uri="{FF2B5EF4-FFF2-40B4-BE49-F238E27FC236}">
                  <a16:creationId xmlns:a16="http://schemas.microsoft.com/office/drawing/2014/main" id="{47B887E9-693A-40B5-868F-FAEB37D6A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5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08" name="Line 1098">
              <a:extLst>
                <a:ext uri="{FF2B5EF4-FFF2-40B4-BE49-F238E27FC236}">
                  <a16:creationId xmlns:a16="http://schemas.microsoft.com/office/drawing/2014/main" id="{9FE5D14A-283C-4997-95D8-A809C1DD3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95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09" name="Line 1099">
              <a:extLst>
                <a:ext uri="{FF2B5EF4-FFF2-40B4-BE49-F238E27FC236}">
                  <a16:creationId xmlns:a16="http://schemas.microsoft.com/office/drawing/2014/main" id="{DDC8F0D7-6613-4A81-98A3-6A1E5E004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4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10" name="Line 1100">
              <a:extLst>
                <a:ext uri="{FF2B5EF4-FFF2-40B4-BE49-F238E27FC236}">
                  <a16:creationId xmlns:a16="http://schemas.microsoft.com/office/drawing/2014/main" id="{2D5E9154-2073-4BDF-8ED4-6B6AA450A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5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11" name="Line 1101">
              <a:extLst>
                <a:ext uri="{FF2B5EF4-FFF2-40B4-BE49-F238E27FC236}">
                  <a16:creationId xmlns:a16="http://schemas.microsoft.com/office/drawing/2014/main" id="{DAD5E139-67E3-44E3-93D0-C9B94B8919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4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12" name="Line 1102">
              <a:extLst>
                <a:ext uri="{FF2B5EF4-FFF2-40B4-BE49-F238E27FC236}">
                  <a16:creationId xmlns:a16="http://schemas.microsoft.com/office/drawing/2014/main" id="{3D730CCE-4797-4BA4-B2FC-D8947CCE59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4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13" name="Line 1103">
              <a:extLst>
                <a:ext uri="{FF2B5EF4-FFF2-40B4-BE49-F238E27FC236}">
                  <a16:creationId xmlns:a16="http://schemas.microsoft.com/office/drawing/2014/main" id="{7D654D0A-6F5E-41E4-A7FD-6F1581851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14" name="Line 1104">
              <a:extLst>
                <a:ext uri="{FF2B5EF4-FFF2-40B4-BE49-F238E27FC236}">
                  <a16:creationId xmlns:a16="http://schemas.microsoft.com/office/drawing/2014/main" id="{799B33D5-DC23-4096-979F-4E9326407C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28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15" name="Line 1105">
              <a:extLst>
                <a:ext uri="{FF2B5EF4-FFF2-40B4-BE49-F238E27FC236}">
                  <a16:creationId xmlns:a16="http://schemas.microsoft.com/office/drawing/2014/main" id="{07F3A559-21B8-4BF4-A06A-5733B5A6C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16" name="Line 1106">
              <a:extLst>
                <a:ext uri="{FF2B5EF4-FFF2-40B4-BE49-F238E27FC236}">
                  <a16:creationId xmlns:a16="http://schemas.microsoft.com/office/drawing/2014/main" id="{D44F64E4-8D5F-454D-8FD8-F548EAD1D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17" name="Line 1107">
              <a:extLst>
                <a:ext uri="{FF2B5EF4-FFF2-40B4-BE49-F238E27FC236}">
                  <a16:creationId xmlns:a16="http://schemas.microsoft.com/office/drawing/2014/main" id="{0156D070-48A1-4D9A-8E19-57D8A57A2E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7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18" name="Line 1108">
              <a:extLst>
                <a:ext uri="{FF2B5EF4-FFF2-40B4-BE49-F238E27FC236}">
                  <a16:creationId xmlns:a16="http://schemas.microsoft.com/office/drawing/2014/main" id="{C5179BAB-6AD1-493F-B494-D12F578A44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7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19" name="Line 1109">
              <a:extLst>
                <a:ext uri="{FF2B5EF4-FFF2-40B4-BE49-F238E27FC236}">
                  <a16:creationId xmlns:a16="http://schemas.microsoft.com/office/drawing/2014/main" id="{8AA74815-5EC8-41BC-904B-FE3614C49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20" name="Line 1110">
              <a:extLst>
                <a:ext uri="{FF2B5EF4-FFF2-40B4-BE49-F238E27FC236}">
                  <a16:creationId xmlns:a16="http://schemas.microsoft.com/office/drawing/2014/main" id="{4DB57711-9963-47A9-AEFB-E02738DA66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60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21" name="Line 1111">
              <a:extLst>
                <a:ext uri="{FF2B5EF4-FFF2-40B4-BE49-F238E27FC236}">
                  <a16:creationId xmlns:a16="http://schemas.microsoft.com/office/drawing/2014/main" id="{C86106E5-A82A-43B0-AC7A-DD2D40557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9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22" name="Line 1112">
              <a:extLst>
                <a:ext uri="{FF2B5EF4-FFF2-40B4-BE49-F238E27FC236}">
                  <a16:creationId xmlns:a16="http://schemas.microsoft.com/office/drawing/2014/main" id="{E6270BBF-BDE7-4CD8-904D-AC434CB30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0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23" name="Line 1113">
              <a:extLst>
                <a:ext uri="{FF2B5EF4-FFF2-40B4-BE49-F238E27FC236}">
                  <a16:creationId xmlns:a16="http://schemas.microsoft.com/office/drawing/2014/main" id="{4F4CB1EA-B6A6-4A3B-B54D-0187C9250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24" name="Line 1114">
              <a:extLst>
                <a:ext uri="{FF2B5EF4-FFF2-40B4-BE49-F238E27FC236}">
                  <a16:creationId xmlns:a16="http://schemas.microsoft.com/office/drawing/2014/main" id="{5201ACCD-EA9E-40BF-9DB9-8126CF682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25" name="Line 1115">
              <a:extLst>
                <a:ext uri="{FF2B5EF4-FFF2-40B4-BE49-F238E27FC236}">
                  <a16:creationId xmlns:a16="http://schemas.microsoft.com/office/drawing/2014/main" id="{A440B80E-79CA-499E-A08C-983780608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3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26" name="Line 1116">
              <a:extLst>
                <a:ext uri="{FF2B5EF4-FFF2-40B4-BE49-F238E27FC236}">
                  <a16:creationId xmlns:a16="http://schemas.microsoft.com/office/drawing/2014/main" id="{40467DA7-5C75-42E9-8868-936C370A8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93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27" name="Line 1117">
              <a:extLst>
                <a:ext uri="{FF2B5EF4-FFF2-40B4-BE49-F238E27FC236}">
                  <a16:creationId xmlns:a16="http://schemas.microsoft.com/office/drawing/2014/main" id="{43C6342B-841A-42CB-9FDB-BEA46B85A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28" name="Line 1118">
              <a:extLst>
                <a:ext uri="{FF2B5EF4-FFF2-40B4-BE49-F238E27FC236}">
                  <a16:creationId xmlns:a16="http://schemas.microsoft.com/office/drawing/2014/main" id="{748C3EE6-A059-445B-AFEC-8B4D728044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3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29" name="Line 1119">
              <a:extLst>
                <a:ext uri="{FF2B5EF4-FFF2-40B4-BE49-F238E27FC236}">
                  <a16:creationId xmlns:a16="http://schemas.microsoft.com/office/drawing/2014/main" id="{3FB84550-38CC-46AD-AF17-35BC86AC2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2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30" name="Line 1120">
              <a:extLst>
                <a:ext uri="{FF2B5EF4-FFF2-40B4-BE49-F238E27FC236}">
                  <a16:creationId xmlns:a16="http://schemas.microsoft.com/office/drawing/2014/main" id="{E2838657-44B8-420C-8812-2137ABEC61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2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31" name="Line 1121">
              <a:extLst>
                <a:ext uri="{FF2B5EF4-FFF2-40B4-BE49-F238E27FC236}">
                  <a16:creationId xmlns:a16="http://schemas.microsoft.com/office/drawing/2014/main" id="{A8DE3317-F676-4CAC-8D74-7FF77E252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6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32" name="Line 1122">
              <a:extLst>
                <a:ext uri="{FF2B5EF4-FFF2-40B4-BE49-F238E27FC236}">
                  <a16:creationId xmlns:a16="http://schemas.microsoft.com/office/drawing/2014/main" id="{579AAB1E-A85F-4D2E-8489-95DDCCF69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5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33" name="Line 1123">
              <a:extLst>
                <a:ext uri="{FF2B5EF4-FFF2-40B4-BE49-F238E27FC236}">
                  <a16:creationId xmlns:a16="http://schemas.microsoft.com/office/drawing/2014/main" id="{AC84C048-AFB5-434C-8995-FE2CECEFE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5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34" name="Line 1124">
              <a:extLst>
                <a:ext uri="{FF2B5EF4-FFF2-40B4-BE49-F238E27FC236}">
                  <a16:creationId xmlns:a16="http://schemas.microsoft.com/office/drawing/2014/main" id="{B0DDC332-D880-4E9E-8B68-A5185404A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5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35" name="Line 1125">
              <a:extLst>
                <a:ext uri="{FF2B5EF4-FFF2-40B4-BE49-F238E27FC236}">
                  <a16:creationId xmlns:a16="http://schemas.microsoft.com/office/drawing/2014/main" id="{5C7B0498-E6C5-497B-9F61-E980CC121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5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36" name="Line 1126">
              <a:extLst>
                <a:ext uri="{FF2B5EF4-FFF2-40B4-BE49-F238E27FC236}">
                  <a16:creationId xmlns:a16="http://schemas.microsoft.com/office/drawing/2014/main" id="{BC6377CF-9A4A-4154-8968-444B5BBBF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5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37" name="Line 1127">
              <a:extLst>
                <a:ext uri="{FF2B5EF4-FFF2-40B4-BE49-F238E27FC236}">
                  <a16:creationId xmlns:a16="http://schemas.microsoft.com/office/drawing/2014/main" id="{6959EC19-1653-44F1-AF49-502D6710D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9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38" name="Line 1128">
              <a:extLst>
                <a:ext uri="{FF2B5EF4-FFF2-40B4-BE49-F238E27FC236}">
                  <a16:creationId xmlns:a16="http://schemas.microsoft.com/office/drawing/2014/main" id="{417CA4C7-FE24-4299-8695-583012130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7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39" name="Line 1129">
              <a:extLst>
                <a:ext uri="{FF2B5EF4-FFF2-40B4-BE49-F238E27FC236}">
                  <a16:creationId xmlns:a16="http://schemas.microsoft.com/office/drawing/2014/main" id="{3C59F0FE-1210-451A-89E5-1D8B966B6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7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40" name="Line 1130">
              <a:extLst>
                <a:ext uri="{FF2B5EF4-FFF2-40B4-BE49-F238E27FC236}">
                  <a16:creationId xmlns:a16="http://schemas.microsoft.com/office/drawing/2014/main" id="{EB0200E7-1D90-4115-8629-12053282D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41" name="Line 1131">
              <a:extLst>
                <a:ext uri="{FF2B5EF4-FFF2-40B4-BE49-F238E27FC236}">
                  <a16:creationId xmlns:a16="http://schemas.microsoft.com/office/drawing/2014/main" id="{408F323E-E946-47F4-BCA9-1F76B839EB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7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42" name="Line 1132">
              <a:extLst>
                <a:ext uri="{FF2B5EF4-FFF2-40B4-BE49-F238E27FC236}">
                  <a16:creationId xmlns:a16="http://schemas.microsoft.com/office/drawing/2014/main" id="{3174F503-818C-4E27-8E7D-3220A6221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7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43" name="Line 1133">
              <a:extLst>
                <a:ext uri="{FF2B5EF4-FFF2-40B4-BE49-F238E27FC236}">
                  <a16:creationId xmlns:a16="http://schemas.microsoft.com/office/drawing/2014/main" id="{0B856109-C670-4C47-875C-42B3C371B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44" name="Line 1134">
              <a:extLst>
                <a:ext uri="{FF2B5EF4-FFF2-40B4-BE49-F238E27FC236}">
                  <a16:creationId xmlns:a16="http://schemas.microsoft.com/office/drawing/2014/main" id="{442B7DFD-7783-460A-9841-C4127520C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7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45" name="Line 1135">
              <a:extLst>
                <a:ext uri="{FF2B5EF4-FFF2-40B4-BE49-F238E27FC236}">
                  <a16:creationId xmlns:a16="http://schemas.microsoft.com/office/drawing/2014/main" id="{797F321C-2EB5-4EC7-BCD1-EDD2C11C3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46" name="Line 1136">
              <a:extLst>
                <a:ext uri="{FF2B5EF4-FFF2-40B4-BE49-F238E27FC236}">
                  <a16:creationId xmlns:a16="http://schemas.microsoft.com/office/drawing/2014/main" id="{9730A965-4A82-47BA-A4ED-1542A371A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7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47" name="Line 1137">
              <a:extLst>
                <a:ext uri="{FF2B5EF4-FFF2-40B4-BE49-F238E27FC236}">
                  <a16:creationId xmlns:a16="http://schemas.microsoft.com/office/drawing/2014/main" id="{80503F40-40D1-4840-8921-5F39285C35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6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48" name="Line 1138">
              <a:extLst>
                <a:ext uri="{FF2B5EF4-FFF2-40B4-BE49-F238E27FC236}">
                  <a16:creationId xmlns:a16="http://schemas.microsoft.com/office/drawing/2014/main" id="{10996071-7609-44AC-BEA8-D0930F6D6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6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49" name="Line 1139">
              <a:extLst>
                <a:ext uri="{FF2B5EF4-FFF2-40B4-BE49-F238E27FC236}">
                  <a16:creationId xmlns:a16="http://schemas.microsoft.com/office/drawing/2014/main" id="{A2F8E4C5-9143-453D-822B-169DA387E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50" name="Line 1140">
              <a:extLst>
                <a:ext uri="{FF2B5EF4-FFF2-40B4-BE49-F238E27FC236}">
                  <a16:creationId xmlns:a16="http://schemas.microsoft.com/office/drawing/2014/main" id="{668120EC-402A-42A8-98FA-37A0C6E5C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29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51" name="Line 1141">
              <a:extLst>
                <a:ext uri="{FF2B5EF4-FFF2-40B4-BE49-F238E27FC236}">
                  <a16:creationId xmlns:a16="http://schemas.microsoft.com/office/drawing/2014/main" id="{6A232838-70CA-4F1A-8166-9CDA9E095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9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52" name="Line 1142">
              <a:extLst>
                <a:ext uri="{FF2B5EF4-FFF2-40B4-BE49-F238E27FC236}">
                  <a16:creationId xmlns:a16="http://schemas.microsoft.com/office/drawing/2014/main" id="{886F2A22-14A7-4C99-8694-ACD32ACAD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9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53" name="Line 1143">
              <a:extLst>
                <a:ext uri="{FF2B5EF4-FFF2-40B4-BE49-F238E27FC236}">
                  <a16:creationId xmlns:a16="http://schemas.microsoft.com/office/drawing/2014/main" id="{9986A3BB-6C0E-46D2-857B-F965A748E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9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54" name="Line 1144">
              <a:extLst>
                <a:ext uri="{FF2B5EF4-FFF2-40B4-BE49-F238E27FC236}">
                  <a16:creationId xmlns:a16="http://schemas.microsoft.com/office/drawing/2014/main" id="{BC40AB01-43E4-4733-BB40-68F683D52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9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55" name="Line 1145">
              <a:extLst>
                <a:ext uri="{FF2B5EF4-FFF2-40B4-BE49-F238E27FC236}">
                  <a16:creationId xmlns:a16="http://schemas.microsoft.com/office/drawing/2014/main" id="{4AD12E79-4D6C-4666-8462-9467756E7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56" name="Line 1146">
              <a:extLst>
                <a:ext uri="{FF2B5EF4-FFF2-40B4-BE49-F238E27FC236}">
                  <a16:creationId xmlns:a16="http://schemas.microsoft.com/office/drawing/2014/main" id="{21F4DC41-A2AD-440C-A35A-63DCB528B1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62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57" name="Line 1147">
              <a:extLst>
                <a:ext uri="{FF2B5EF4-FFF2-40B4-BE49-F238E27FC236}">
                  <a16:creationId xmlns:a16="http://schemas.microsoft.com/office/drawing/2014/main" id="{84796181-74CD-4317-A408-6FBF762CC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2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58" name="Line 1148">
              <a:extLst>
                <a:ext uri="{FF2B5EF4-FFF2-40B4-BE49-F238E27FC236}">
                  <a16:creationId xmlns:a16="http://schemas.microsoft.com/office/drawing/2014/main" id="{A96733BF-25C1-4B98-B249-CAE2D54AD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2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59" name="Line 1149">
              <a:extLst>
                <a:ext uri="{FF2B5EF4-FFF2-40B4-BE49-F238E27FC236}">
                  <a16:creationId xmlns:a16="http://schemas.microsoft.com/office/drawing/2014/main" id="{20C27D51-55F5-4FC5-B168-F12A4240A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2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60" name="Line 1150">
              <a:extLst>
                <a:ext uri="{FF2B5EF4-FFF2-40B4-BE49-F238E27FC236}">
                  <a16:creationId xmlns:a16="http://schemas.microsoft.com/office/drawing/2014/main" id="{906BE46B-6310-4D85-82C7-E22709E53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2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61" name="Line 1151">
              <a:extLst>
                <a:ext uri="{FF2B5EF4-FFF2-40B4-BE49-F238E27FC236}">
                  <a16:creationId xmlns:a16="http://schemas.microsoft.com/office/drawing/2014/main" id="{9A917B61-C455-4B17-8461-8925DE964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5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62" name="Line 1152">
              <a:extLst>
                <a:ext uri="{FF2B5EF4-FFF2-40B4-BE49-F238E27FC236}">
                  <a16:creationId xmlns:a16="http://schemas.microsoft.com/office/drawing/2014/main" id="{03ABD481-1292-4778-945F-AA3F8AD5D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4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63" name="Line 1153">
              <a:extLst>
                <a:ext uri="{FF2B5EF4-FFF2-40B4-BE49-F238E27FC236}">
                  <a16:creationId xmlns:a16="http://schemas.microsoft.com/office/drawing/2014/main" id="{25084A2F-DF55-4D96-9946-FA323E056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4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64" name="Line 1154">
              <a:extLst>
                <a:ext uri="{FF2B5EF4-FFF2-40B4-BE49-F238E27FC236}">
                  <a16:creationId xmlns:a16="http://schemas.microsoft.com/office/drawing/2014/main" id="{84754BED-B75C-48AA-BC66-2C97326A7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4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65" name="Line 1155">
              <a:extLst>
                <a:ext uri="{FF2B5EF4-FFF2-40B4-BE49-F238E27FC236}">
                  <a16:creationId xmlns:a16="http://schemas.microsoft.com/office/drawing/2014/main" id="{50AF5856-188E-44F8-A19D-006A958D2F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4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66" name="Line 1156">
              <a:extLst>
                <a:ext uri="{FF2B5EF4-FFF2-40B4-BE49-F238E27FC236}">
                  <a16:creationId xmlns:a16="http://schemas.microsoft.com/office/drawing/2014/main" id="{BE775F91-A28E-404A-A5A1-E63150F7BB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4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67" name="Line 1157">
              <a:extLst>
                <a:ext uri="{FF2B5EF4-FFF2-40B4-BE49-F238E27FC236}">
                  <a16:creationId xmlns:a16="http://schemas.microsoft.com/office/drawing/2014/main" id="{23BF0B64-D788-437C-AF00-B7DAD1642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7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68" name="Line 1158">
              <a:extLst>
                <a:ext uri="{FF2B5EF4-FFF2-40B4-BE49-F238E27FC236}">
                  <a16:creationId xmlns:a16="http://schemas.microsoft.com/office/drawing/2014/main" id="{857663F2-6FD6-4A9F-B33D-41829CEF5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27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69" name="Line 1159">
              <a:extLst>
                <a:ext uri="{FF2B5EF4-FFF2-40B4-BE49-F238E27FC236}">
                  <a16:creationId xmlns:a16="http://schemas.microsoft.com/office/drawing/2014/main" id="{7FB885BE-8371-47E5-9288-6A8DB1EAC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7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70" name="Line 1160">
              <a:extLst>
                <a:ext uri="{FF2B5EF4-FFF2-40B4-BE49-F238E27FC236}">
                  <a16:creationId xmlns:a16="http://schemas.microsoft.com/office/drawing/2014/main" id="{A73958C5-2C44-43BC-99CE-C87A5C27D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71" name="Line 1161">
              <a:extLst>
                <a:ext uri="{FF2B5EF4-FFF2-40B4-BE49-F238E27FC236}">
                  <a16:creationId xmlns:a16="http://schemas.microsoft.com/office/drawing/2014/main" id="{6D50B416-CA76-4E0A-AF23-AF764CD9A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7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72" name="Line 1162">
              <a:extLst>
                <a:ext uri="{FF2B5EF4-FFF2-40B4-BE49-F238E27FC236}">
                  <a16:creationId xmlns:a16="http://schemas.microsoft.com/office/drawing/2014/main" id="{3FDA248C-206C-448E-9DFA-5BF9C26EBB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7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73" name="Line 1163">
              <a:extLst>
                <a:ext uri="{FF2B5EF4-FFF2-40B4-BE49-F238E27FC236}">
                  <a16:creationId xmlns:a16="http://schemas.microsoft.com/office/drawing/2014/main" id="{6D050C6F-047D-4146-8151-4C1CDF057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74" name="Line 1164">
              <a:extLst>
                <a:ext uri="{FF2B5EF4-FFF2-40B4-BE49-F238E27FC236}">
                  <a16:creationId xmlns:a16="http://schemas.microsoft.com/office/drawing/2014/main" id="{716B515B-5081-466F-B906-FF434D2994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0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75" name="Line 1165">
              <a:extLst>
                <a:ext uri="{FF2B5EF4-FFF2-40B4-BE49-F238E27FC236}">
                  <a16:creationId xmlns:a16="http://schemas.microsoft.com/office/drawing/2014/main" id="{AAFF00D6-7319-4505-B338-2807ADCF8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76" name="Line 1166">
              <a:extLst>
                <a:ext uri="{FF2B5EF4-FFF2-40B4-BE49-F238E27FC236}">
                  <a16:creationId xmlns:a16="http://schemas.microsoft.com/office/drawing/2014/main" id="{FF8F51DE-5516-45BD-81A1-02E411439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0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77" name="Line 1167">
              <a:extLst>
                <a:ext uri="{FF2B5EF4-FFF2-40B4-BE49-F238E27FC236}">
                  <a16:creationId xmlns:a16="http://schemas.microsoft.com/office/drawing/2014/main" id="{0AE1E004-4E51-4807-BAF2-5B02556F6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78" name="Line 1168">
              <a:extLst>
                <a:ext uri="{FF2B5EF4-FFF2-40B4-BE49-F238E27FC236}">
                  <a16:creationId xmlns:a16="http://schemas.microsoft.com/office/drawing/2014/main" id="{7E52FF8A-E68C-4F60-9069-9A11059BC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79" name="Line 1169">
              <a:extLst>
                <a:ext uri="{FF2B5EF4-FFF2-40B4-BE49-F238E27FC236}">
                  <a16:creationId xmlns:a16="http://schemas.microsoft.com/office/drawing/2014/main" id="{55DBD9D3-B5C3-4070-B17B-31C5790B7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3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80" name="Line 1170">
              <a:extLst>
                <a:ext uri="{FF2B5EF4-FFF2-40B4-BE49-F238E27FC236}">
                  <a16:creationId xmlns:a16="http://schemas.microsoft.com/office/drawing/2014/main" id="{324C7861-9573-4FE7-B622-F8A03E811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92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81" name="Line 1171">
              <a:extLst>
                <a:ext uri="{FF2B5EF4-FFF2-40B4-BE49-F238E27FC236}">
                  <a16:creationId xmlns:a16="http://schemas.microsoft.com/office/drawing/2014/main" id="{26AB0F89-10D2-4C4D-BC7F-AB71750D1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82" name="Line 1172">
              <a:extLst>
                <a:ext uri="{FF2B5EF4-FFF2-40B4-BE49-F238E27FC236}">
                  <a16:creationId xmlns:a16="http://schemas.microsoft.com/office/drawing/2014/main" id="{4639206A-A4EF-4578-97B5-0A7DDB5C82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83" name="Line 1173">
              <a:extLst>
                <a:ext uri="{FF2B5EF4-FFF2-40B4-BE49-F238E27FC236}">
                  <a16:creationId xmlns:a16="http://schemas.microsoft.com/office/drawing/2014/main" id="{685F182E-88C0-48AD-8C41-9662CE222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2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84" name="Line 1174">
              <a:extLst>
                <a:ext uri="{FF2B5EF4-FFF2-40B4-BE49-F238E27FC236}">
                  <a16:creationId xmlns:a16="http://schemas.microsoft.com/office/drawing/2014/main" id="{30EE9DDB-35B5-4BB1-A02D-6BE6ABD35E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2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85" name="Line 1175">
              <a:extLst>
                <a:ext uri="{FF2B5EF4-FFF2-40B4-BE49-F238E27FC236}">
                  <a16:creationId xmlns:a16="http://schemas.microsoft.com/office/drawing/2014/main" id="{72CD6A84-0DF6-4FC5-96D0-7DD1E178C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5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86" name="Line 1176">
              <a:extLst>
                <a:ext uri="{FF2B5EF4-FFF2-40B4-BE49-F238E27FC236}">
                  <a16:creationId xmlns:a16="http://schemas.microsoft.com/office/drawing/2014/main" id="{BC2B2071-7EC4-43CD-99E8-D6AD979CFA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25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87" name="Line 1177">
              <a:extLst>
                <a:ext uri="{FF2B5EF4-FFF2-40B4-BE49-F238E27FC236}">
                  <a16:creationId xmlns:a16="http://schemas.microsoft.com/office/drawing/2014/main" id="{3F558EE9-DAF5-4FA1-8A2E-6E6E81A88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88" name="Line 1178">
              <a:extLst>
                <a:ext uri="{FF2B5EF4-FFF2-40B4-BE49-F238E27FC236}">
                  <a16:creationId xmlns:a16="http://schemas.microsoft.com/office/drawing/2014/main" id="{F1901369-EDF2-467F-BE2D-95FCE9DF5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5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89" name="Line 1179">
              <a:extLst>
                <a:ext uri="{FF2B5EF4-FFF2-40B4-BE49-F238E27FC236}">
                  <a16:creationId xmlns:a16="http://schemas.microsoft.com/office/drawing/2014/main" id="{96BDD3FB-EFA9-4681-8701-51EFCA6F53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5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90" name="Line 1180">
              <a:extLst>
                <a:ext uri="{FF2B5EF4-FFF2-40B4-BE49-F238E27FC236}">
                  <a16:creationId xmlns:a16="http://schemas.microsoft.com/office/drawing/2014/main" id="{6B4262B5-256B-4390-84DB-79C059055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5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91" name="Line 1181">
              <a:extLst>
                <a:ext uri="{FF2B5EF4-FFF2-40B4-BE49-F238E27FC236}">
                  <a16:creationId xmlns:a16="http://schemas.microsoft.com/office/drawing/2014/main" id="{25B7231B-EF97-4E89-A4F4-BDEEED4FF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8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92" name="Line 1182">
              <a:extLst>
                <a:ext uri="{FF2B5EF4-FFF2-40B4-BE49-F238E27FC236}">
                  <a16:creationId xmlns:a16="http://schemas.microsoft.com/office/drawing/2014/main" id="{6A85EE43-0491-4588-970D-78C2BA42A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58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93" name="Line 1183">
              <a:extLst>
                <a:ext uri="{FF2B5EF4-FFF2-40B4-BE49-F238E27FC236}">
                  <a16:creationId xmlns:a16="http://schemas.microsoft.com/office/drawing/2014/main" id="{0A83847E-E8B7-468A-BB02-B5BCAF390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94" name="Line 1184">
              <a:extLst>
                <a:ext uri="{FF2B5EF4-FFF2-40B4-BE49-F238E27FC236}">
                  <a16:creationId xmlns:a16="http://schemas.microsoft.com/office/drawing/2014/main" id="{C8C65FFD-D783-400A-938E-45C62AF1B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8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95" name="Line 1185">
              <a:extLst>
                <a:ext uri="{FF2B5EF4-FFF2-40B4-BE49-F238E27FC236}">
                  <a16:creationId xmlns:a16="http://schemas.microsoft.com/office/drawing/2014/main" id="{A362CC8E-BB54-4826-A4CC-3B5B8B52C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7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96" name="Line 1186">
              <a:extLst>
                <a:ext uri="{FF2B5EF4-FFF2-40B4-BE49-F238E27FC236}">
                  <a16:creationId xmlns:a16="http://schemas.microsoft.com/office/drawing/2014/main" id="{4FD46899-D398-4E5F-9AE9-6646D8CA4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7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97" name="Line 1187">
              <a:extLst>
                <a:ext uri="{FF2B5EF4-FFF2-40B4-BE49-F238E27FC236}">
                  <a16:creationId xmlns:a16="http://schemas.microsoft.com/office/drawing/2014/main" id="{2A00E52F-622C-44FA-AAC4-490B596B5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1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98" name="Line 1188">
              <a:extLst>
                <a:ext uri="{FF2B5EF4-FFF2-40B4-BE49-F238E27FC236}">
                  <a16:creationId xmlns:a16="http://schemas.microsoft.com/office/drawing/2014/main" id="{857D2322-C11B-4954-AD10-234707E0B9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90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199" name="Line 1189">
              <a:extLst>
                <a:ext uri="{FF2B5EF4-FFF2-40B4-BE49-F238E27FC236}">
                  <a16:creationId xmlns:a16="http://schemas.microsoft.com/office/drawing/2014/main" id="{92274444-2623-4DDD-BBCB-5AA14FFDA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9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00" name="Line 1190">
              <a:extLst>
                <a:ext uri="{FF2B5EF4-FFF2-40B4-BE49-F238E27FC236}">
                  <a16:creationId xmlns:a16="http://schemas.microsoft.com/office/drawing/2014/main" id="{18F01A8E-F816-4D04-887C-83A346FE1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0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01" name="Line 1191">
              <a:extLst>
                <a:ext uri="{FF2B5EF4-FFF2-40B4-BE49-F238E27FC236}">
                  <a16:creationId xmlns:a16="http://schemas.microsoft.com/office/drawing/2014/main" id="{CD7B5B93-A8DC-4360-98CA-6E5DF4FF7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9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02" name="Line 1192">
              <a:extLst>
                <a:ext uri="{FF2B5EF4-FFF2-40B4-BE49-F238E27FC236}">
                  <a16:creationId xmlns:a16="http://schemas.microsoft.com/office/drawing/2014/main" id="{A4FCAA1E-45F8-41F8-AB87-CF1A29823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9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03" name="Line 1193">
              <a:extLst>
                <a:ext uri="{FF2B5EF4-FFF2-40B4-BE49-F238E27FC236}">
                  <a16:creationId xmlns:a16="http://schemas.microsoft.com/office/drawing/2014/main" id="{0AE9CD6D-F4F6-4B5B-840D-D023CBBC0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3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04" name="Line 1194">
              <a:extLst>
                <a:ext uri="{FF2B5EF4-FFF2-40B4-BE49-F238E27FC236}">
                  <a16:creationId xmlns:a16="http://schemas.microsoft.com/office/drawing/2014/main" id="{6E100DDA-8B0D-4E6F-8291-56AB33982B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3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05" name="Line 1195">
              <a:extLst>
                <a:ext uri="{FF2B5EF4-FFF2-40B4-BE49-F238E27FC236}">
                  <a16:creationId xmlns:a16="http://schemas.microsoft.com/office/drawing/2014/main" id="{BB5BD4F5-3330-4857-95ED-25130204E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2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06" name="Line 1196">
              <a:extLst>
                <a:ext uri="{FF2B5EF4-FFF2-40B4-BE49-F238E27FC236}">
                  <a16:creationId xmlns:a16="http://schemas.microsoft.com/office/drawing/2014/main" id="{CA8356D5-47E8-441B-8414-19881CE5A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07" name="Line 1197">
              <a:extLst>
                <a:ext uri="{FF2B5EF4-FFF2-40B4-BE49-F238E27FC236}">
                  <a16:creationId xmlns:a16="http://schemas.microsoft.com/office/drawing/2014/main" id="{027355AF-41D7-46EE-B1CC-019B029DB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2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08" name="Line 1198">
              <a:extLst>
                <a:ext uri="{FF2B5EF4-FFF2-40B4-BE49-F238E27FC236}">
                  <a16:creationId xmlns:a16="http://schemas.microsoft.com/office/drawing/2014/main" id="{50EFEDA2-9A6D-486E-ACDA-4A12CF753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2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09" name="Line 1199">
              <a:extLst>
                <a:ext uri="{FF2B5EF4-FFF2-40B4-BE49-F238E27FC236}">
                  <a16:creationId xmlns:a16="http://schemas.microsoft.com/office/drawing/2014/main" id="{A71ADC8A-23A8-477D-9ECB-8742B0909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10" name="Line 1200">
              <a:extLst>
                <a:ext uri="{FF2B5EF4-FFF2-40B4-BE49-F238E27FC236}">
                  <a16:creationId xmlns:a16="http://schemas.microsoft.com/office/drawing/2014/main" id="{B3F06ACD-3045-45C6-A915-F4A3B27276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6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11" name="Line 1201">
              <a:extLst>
                <a:ext uri="{FF2B5EF4-FFF2-40B4-BE49-F238E27FC236}">
                  <a16:creationId xmlns:a16="http://schemas.microsoft.com/office/drawing/2014/main" id="{6CA17526-37A0-414A-AA2E-3A8432B6B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5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12" name="Line 1202">
              <a:extLst>
                <a:ext uri="{FF2B5EF4-FFF2-40B4-BE49-F238E27FC236}">
                  <a16:creationId xmlns:a16="http://schemas.microsoft.com/office/drawing/2014/main" id="{810ECD8E-FF26-4080-B0D8-8948420A9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6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13" name="Line 1203">
              <a:extLst>
                <a:ext uri="{FF2B5EF4-FFF2-40B4-BE49-F238E27FC236}">
                  <a16:creationId xmlns:a16="http://schemas.microsoft.com/office/drawing/2014/main" id="{F504FBE6-0998-459B-87BF-F33F4992D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5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14" name="Line 1204">
              <a:extLst>
                <a:ext uri="{FF2B5EF4-FFF2-40B4-BE49-F238E27FC236}">
                  <a16:creationId xmlns:a16="http://schemas.microsoft.com/office/drawing/2014/main" id="{1DDACAEC-7E03-447C-A013-07C262458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5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15" name="Line 1205">
              <a:extLst>
                <a:ext uri="{FF2B5EF4-FFF2-40B4-BE49-F238E27FC236}">
                  <a16:creationId xmlns:a16="http://schemas.microsoft.com/office/drawing/2014/main" id="{E85B3975-F41D-4568-ADE1-601BD057D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9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16" name="Line 1206">
              <a:extLst>
                <a:ext uri="{FF2B5EF4-FFF2-40B4-BE49-F238E27FC236}">
                  <a16:creationId xmlns:a16="http://schemas.microsoft.com/office/drawing/2014/main" id="{65992E78-27F4-474C-8BDA-D3A7CBC3FC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8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17" name="Line 1207">
              <a:extLst>
                <a:ext uri="{FF2B5EF4-FFF2-40B4-BE49-F238E27FC236}">
                  <a16:creationId xmlns:a16="http://schemas.microsoft.com/office/drawing/2014/main" id="{7C3BA41A-10B7-418F-A856-7D94CD7C4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7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18" name="Line 1208">
              <a:extLst>
                <a:ext uri="{FF2B5EF4-FFF2-40B4-BE49-F238E27FC236}">
                  <a16:creationId xmlns:a16="http://schemas.microsoft.com/office/drawing/2014/main" id="{1DDBB877-7E2F-4A73-A4EF-B9283B9A7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8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19" name="Line 1209">
              <a:extLst>
                <a:ext uri="{FF2B5EF4-FFF2-40B4-BE49-F238E27FC236}">
                  <a16:creationId xmlns:a16="http://schemas.microsoft.com/office/drawing/2014/main" id="{CA1CB5CB-7BB6-4A13-A529-DF5ED86B4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7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20" name="Line 1210">
              <a:extLst>
                <a:ext uri="{FF2B5EF4-FFF2-40B4-BE49-F238E27FC236}">
                  <a16:creationId xmlns:a16="http://schemas.microsoft.com/office/drawing/2014/main" id="{A0929962-9048-4765-9EC5-32E739DA7F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7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21" name="Line 1211">
              <a:extLst>
                <a:ext uri="{FF2B5EF4-FFF2-40B4-BE49-F238E27FC236}">
                  <a16:creationId xmlns:a16="http://schemas.microsoft.com/office/drawing/2014/main" id="{0B6436F7-2527-4DB1-A8C5-BBFADCAEA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1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22" name="Line 1212">
              <a:extLst>
                <a:ext uri="{FF2B5EF4-FFF2-40B4-BE49-F238E27FC236}">
                  <a16:creationId xmlns:a16="http://schemas.microsoft.com/office/drawing/2014/main" id="{A49AECF1-A258-4E3F-B5B4-2B068A95AB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21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23" name="Line 1213">
              <a:extLst>
                <a:ext uri="{FF2B5EF4-FFF2-40B4-BE49-F238E27FC236}">
                  <a16:creationId xmlns:a16="http://schemas.microsoft.com/office/drawing/2014/main" id="{9C490A85-4C24-4EF0-87CC-7C8D558BD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24" name="Line 1214">
              <a:extLst>
                <a:ext uri="{FF2B5EF4-FFF2-40B4-BE49-F238E27FC236}">
                  <a16:creationId xmlns:a16="http://schemas.microsoft.com/office/drawing/2014/main" id="{543FEAD5-193F-454F-83E3-F0ECC47DA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1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25" name="Line 1215">
              <a:extLst>
                <a:ext uri="{FF2B5EF4-FFF2-40B4-BE49-F238E27FC236}">
                  <a16:creationId xmlns:a16="http://schemas.microsoft.com/office/drawing/2014/main" id="{5E4D6B83-712F-420F-9BD4-11CC0B230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0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26" name="Line 1216">
              <a:extLst>
                <a:ext uri="{FF2B5EF4-FFF2-40B4-BE49-F238E27FC236}">
                  <a16:creationId xmlns:a16="http://schemas.microsoft.com/office/drawing/2014/main" id="{2288C1EF-FD05-4647-8DE9-39C3A56F8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0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27" name="Line 1217">
              <a:extLst>
                <a:ext uri="{FF2B5EF4-FFF2-40B4-BE49-F238E27FC236}">
                  <a16:creationId xmlns:a16="http://schemas.microsoft.com/office/drawing/2014/main" id="{B2172149-C1B7-4B0E-BE81-15EFF556D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4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28" name="Line 1218">
              <a:extLst>
                <a:ext uri="{FF2B5EF4-FFF2-40B4-BE49-F238E27FC236}">
                  <a16:creationId xmlns:a16="http://schemas.microsoft.com/office/drawing/2014/main" id="{8E6B22BF-40D8-4C54-8A22-8F2E4A983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4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29" name="Line 1219">
              <a:extLst>
                <a:ext uri="{FF2B5EF4-FFF2-40B4-BE49-F238E27FC236}">
                  <a16:creationId xmlns:a16="http://schemas.microsoft.com/office/drawing/2014/main" id="{321834DB-218C-40A3-B9A0-E82A23796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30" name="Line 1220">
              <a:extLst>
                <a:ext uri="{FF2B5EF4-FFF2-40B4-BE49-F238E27FC236}">
                  <a16:creationId xmlns:a16="http://schemas.microsoft.com/office/drawing/2014/main" id="{ABB697CF-FA48-43A1-A7D1-53A88C4F75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4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31" name="Line 1221">
              <a:extLst>
                <a:ext uri="{FF2B5EF4-FFF2-40B4-BE49-F238E27FC236}">
                  <a16:creationId xmlns:a16="http://schemas.microsoft.com/office/drawing/2014/main" id="{CCF84A16-6362-493D-B8AF-2B982791F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3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32" name="Line 1222">
              <a:extLst>
                <a:ext uri="{FF2B5EF4-FFF2-40B4-BE49-F238E27FC236}">
                  <a16:creationId xmlns:a16="http://schemas.microsoft.com/office/drawing/2014/main" id="{F2BF2850-B418-435D-8529-6A62069BB4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3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33" name="Line 1223">
              <a:extLst>
                <a:ext uri="{FF2B5EF4-FFF2-40B4-BE49-F238E27FC236}">
                  <a16:creationId xmlns:a16="http://schemas.microsoft.com/office/drawing/2014/main" id="{97EE174D-FF1E-4CBD-99E4-8028BD77C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7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34" name="Line 1224">
              <a:extLst>
                <a:ext uri="{FF2B5EF4-FFF2-40B4-BE49-F238E27FC236}">
                  <a16:creationId xmlns:a16="http://schemas.microsoft.com/office/drawing/2014/main" id="{E173ABAF-3965-4C8A-8AEA-6EB2DFBD2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6" y="1413"/>
              <a:ext cx="25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35" name="Line 1225">
              <a:extLst>
                <a:ext uri="{FF2B5EF4-FFF2-40B4-BE49-F238E27FC236}">
                  <a16:creationId xmlns:a16="http://schemas.microsoft.com/office/drawing/2014/main" id="{4360EE40-6893-4A27-AB3F-37271C9B4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36" name="Line 1226">
              <a:extLst>
                <a:ext uri="{FF2B5EF4-FFF2-40B4-BE49-F238E27FC236}">
                  <a16:creationId xmlns:a16="http://schemas.microsoft.com/office/drawing/2014/main" id="{1A4A6934-F8C8-4E55-895E-CFFA014458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6" y="1433"/>
              <a:ext cx="25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37" name="Line 1227">
              <a:extLst>
                <a:ext uri="{FF2B5EF4-FFF2-40B4-BE49-F238E27FC236}">
                  <a16:creationId xmlns:a16="http://schemas.microsoft.com/office/drawing/2014/main" id="{B1FF36AC-BE04-44A8-B3AE-FAFE1A5AA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38" name="Line 1228">
              <a:extLst>
                <a:ext uri="{FF2B5EF4-FFF2-40B4-BE49-F238E27FC236}">
                  <a16:creationId xmlns:a16="http://schemas.microsoft.com/office/drawing/2014/main" id="{2AD23588-DC5B-48B7-8103-5A6F30412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39" name="Line 1229">
              <a:extLst>
                <a:ext uri="{FF2B5EF4-FFF2-40B4-BE49-F238E27FC236}">
                  <a16:creationId xmlns:a16="http://schemas.microsoft.com/office/drawing/2014/main" id="{4B621B9D-CA04-47DF-9046-EFA5E2C36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9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40" name="Line 1230">
              <a:extLst>
                <a:ext uri="{FF2B5EF4-FFF2-40B4-BE49-F238E27FC236}">
                  <a16:creationId xmlns:a16="http://schemas.microsoft.com/office/drawing/2014/main" id="{848C47E4-9166-442F-9607-42C2DBEEA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18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41" name="Line 1231">
              <a:extLst>
                <a:ext uri="{FF2B5EF4-FFF2-40B4-BE49-F238E27FC236}">
                  <a16:creationId xmlns:a16="http://schemas.microsoft.com/office/drawing/2014/main" id="{F821AEE7-17B2-4402-9BC8-8B2368317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8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42" name="Line 1232">
              <a:extLst>
                <a:ext uri="{FF2B5EF4-FFF2-40B4-BE49-F238E27FC236}">
                  <a16:creationId xmlns:a16="http://schemas.microsoft.com/office/drawing/2014/main" id="{4CF51482-AFE7-4FD9-AF20-14EDAFEF38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8" y="1433"/>
              <a:ext cx="26" cy="25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43" name="Line 1233">
              <a:extLst>
                <a:ext uri="{FF2B5EF4-FFF2-40B4-BE49-F238E27FC236}">
                  <a16:creationId xmlns:a16="http://schemas.microsoft.com/office/drawing/2014/main" id="{D6B76AC1-340E-414D-B4EE-EEBEF9435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8" y="1413"/>
              <a:ext cx="26" cy="26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44" name="Line 1234">
              <a:extLst>
                <a:ext uri="{FF2B5EF4-FFF2-40B4-BE49-F238E27FC236}">
                  <a16:creationId xmlns:a16="http://schemas.microsoft.com/office/drawing/2014/main" id="{4FA4E48F-6DDE-47B3-A74D-25C35572FD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8" y="1417"/>
              <a:ext cx="0" cy="19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45" name="Line 1235">
              <a:extLst>
                <a:ext uri="{FF2B5EF4-FFF2-40B4-BE49-F238E27FC236}">
                  <a16:creationId xmlns:a16="http://schemas.microsoft.com/office/drawing/2014/main" id="{A3FA1627-16B7-4607-82FB-5491B898E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1433"/>
              <a:ext cx="0" cy="18"/>
            </a:xfrm>
            <a:prstGeom prst="line">
              <a:avLst/>
            </a:prstGeom>
            <a:noFill/>
            <a:ln w="127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246" name="Freeform 1236">
              <a:extLst>
                <a:ext uri="{FF2B5EF4-FFF2-40B4-BE49-F238E27FC236}">
                  <a16:creationId xmlns:a16="http://schemas.microsoft.com/office/drawing/2014/main" id="{A9F542C2-BF95-4704-8D3B-979BE90CB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47" name="Freeform 1237">
              <a:extLst>
                <a:ext uri="{FF2B5EF4-FFF2-40B4-BE49-F238E27FC236}">
                  <a16:creationId xmlns:a16="http://schemas.microsoft.com/office/drawing/2014/main" id="{E4F22B6E-1684-49D7-A651-9EB69E166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48" name="Freeform 1238">
              <a:extLst>
                <a:ext uri="{FF2B5EF4-FFF2-40B4-BE49-F238E27FC236}">
                  <a16:creationId xmlns:a16="http://schemas.microsoft.com/office/drawing/2014/main" id="{00A9771F-FF21-45BE-8E92-4FFDAD9C3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49" name="Freeform 1239">
              <a:extLst>
                <a:ext uri="{FF2B5EF4-FFF2-40B4-BE49-F238E27FC236}">
                  <a16:creationId xmlns:a16="http://schemas.microsoft.com/office/drawing/2014/main" id="{5BBAE725-B198-41FB-9184-877367E2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50" name="Freeform 1240">
              <a:extLst>
                <a:ext uri="{FF2B5EF4-FFF2-40B4-BE49-F238E27FC236}">
                  <a16:creationId xmlns:a16="http://schemas.microsoft.com/office/drawing/2014/main" id="{FFC935C5-2EB4-4018-8DA2-1196D5E46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51" name="Freeform 1241">
              <a:extLst>
                <a:ext uri="{FF2B5EF4-FFF2-40B4-BE49-F238E27FC236}">
                  <a16:creationId xmlns:a16="http://schemas.microsoft.com/office/drawing/2014/main" id="{B824CFDD-AABE-44D1-A30F-229C6932E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52" name="Freeform 1242">
              <a:extLst>
                <a:ext uri="{FF2B5EF4-FFF2-40B4-BE49-F238E27FC236}">
                  <a16:creationId xmlns:a16="http://schemas.microsoft.com/office/drawing/2014/main" id="{764A743B-23B9-46E3-93BF-29D60BCB4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53" name="Freeform 1243">
              <a:extLst>
                <a:ext uri="{FF2B5EF4-FFF2-40B4-BE49-F238E27FC236}">
                  <a16:creationId xmlns:a16="http://schemas.microsoft.com/office/drawing/2014/main" id="{A167A973-89B3-4076-BB94-6A244114B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54" name="Freeform 1244">
              <a:extLst>
                <a:ext uri="{FF2B5EF4-FFF2-40B4-BE49-F238E27FC236}">
                  <a16:creationId xmlns:a16="http://schemas.microsoft.com/office/drawing/2014/main" id="{00457BA9-7AFB-4DB0-BCA9-CFBBD2FB9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55" name="Freeform 1245">
              <a:extLst>
                <a:ext uri="{FF2B5EF4-FFF2-40B4-BE49-F238E27FC236}">
                  <a16:creationId xmlns:a16="http://schemas.microsoft.com/office/drawing/2014/main" id="{804490BD-094D-448F-ACDB-A9BDE95AE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56" name="Freeform 1246">
              <a:extLst>
                <a:ext uri="{FF2B5EF4-FFF2-40B4-BE49-F238E27FC236}">
                  <a16:creationId xmlns:a16="http://schemas.microsoft.com/office/drawing/2014/main" id="{DEFD9213-D3C5-4D4A-B482-64E89F5D1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57" name="Freeform 1247">
              <a:extLst>
                <a:ext uri="{FF2B5EF4-FFF2-40B4-BE49-F238E27FC236}">
                  <a16:creationId xmlns:a16="http://schemas.microsoft.com/office/drawing/2014/main" id="{46213D60-8A3E-4A31-B6B9-7B2C9AB43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58" name="Freeform 1248">
              <a:extLst>
                <a:ext uri="{FF2B5EF4-FFF2-40B4-BE49-F238E27FC236}">
                  <a16:creationId xmlns:a16="http://schemas.microsoft.com/office/drawing/2014/main" id="{0676C3D9-CB20-49C6-B601-1893650E5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" y="2260"/>
              <a:ext cx="41" cy="40"/>
            </a:xfrm>
            <a:custGeom>
              <a:avLst/>
              <a:gdLst>
                <a:gd name="T0" fmla="*/ 20 w 41"/>
                <a:gd name="T1" fmla="*/ 0 h 40"/>
                <a:gd name="T2" fmla="*/ 40 w 41"/>
                <a:gd name="T3" fmla="*/ 19 h 40"/>
                <a:gd name="T4" fmla="*/ 20 w 41"/>
                <a:gd name="T5" fmla="*/ 39 h 40"/>
                <a:gd name="T6" fmla="*/ 0 w 41"/>
                <a:gd name="T7" fmla="*/ 19 h 40"/>
                <a:gd name="T8" fmla="*/ 20 w 4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40"/>
                <a:gd name="T17" fmla="*/ 41 w 4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40">
                  <a:moveTo>
                    <a:pt x="20" y="0"/>
                  </a:moveTo>
                  <a:lnTo>
                    <a:pt x="40" y="19"/>
                  </a:lnTo>
                  <a:lnTo>
                    <a:pt x="20" y="39"/>
                  </a:lnTo>
                  <a:lnTo>
                    <a:pt x="0" y="19"/>
                  </a:lnTo>
                  <a:lnTo>
                    <a:pt x="20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59" name="Freeform 1249">
              <a:extLst>
                <a:ext uri="{FF2B5EF4-FFF2-40B4-BE49-F238E27FC236}">
                  <a16:creationId xmlns:a16="http://schemas.microsoft.com/office/drawing/2014/main" id="{0E688768-4228-4631-91BD-5B9B6C976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60" name="Freeform 1250">
              <a:extLst>
                <a:ext uri="{FF2B5EF4-FFF2-40B4-BE49-F238E27FC236}">
                  <a16:creationId xmlns:a16="http://schemas.microsoft.com/office/drawing/2014/main" id="{6256F576-6101-4D92-BC98-7DF50BE65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61" name="Freeform 1251">
              <a:extLst>
                <a:ext uri="{FF2B5EF4-FFF2-40B4-BE49-F238E27FC236}">
                  <a16:creationId xmlns:a16="http://schemas.microsoft.com/office/drawing/2014/main" id="{4CC2E43F-6913-414A-B472-F23AAE2C6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62" name="Freeform 1252">
              <a:extLst>
                <a:ext uri="{FF2B5EF4-FFF2-40B4-BE49-F238E27FC236}">
                  <a16:creationId xmlns:a16="http://schemas.microsoft.com/office/drawing/2014/main" id="{22D93DD1-4735-40D7-8866-295FE64EF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63" name="Freeform 1253">
              <a:extLst>
                <a:ext uri="{FF2B5EF4-FFF2-40B4-BE49-F238E27FC236}">
                  <a16:creationId xmlns:a16="http://schemas.microsoft.com/office/drawing/2014/main" id="{8D0A6446-2918-4AFC-B075-6886CA616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7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64" name="Freeform 1254">
              <a:extLst>
                <a:ext uri="{FF2B5EF4-FFF2-40B4-BE49-F238E27FC236}">
                  <a16:creationId xmlns:a16="http://schemas.microsoft.com/office/drawing/2014/main" id="{5FD11CA9-A78C-4C4E-B2FC-4A53F6F76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65" name="Freeform 1255">
              <a:extLst>
                <a:ext uri="{FF2B5EF4-FFF2-40B4-BE49-F238E27FC236}">
                  <a16:creationId xmlns:a16="http://schemas.microsoft.com/office/drawing/2014/main" id="{3658CE2E-1BED-4C53-9B0A-BBFAE0E5E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66" name="Freeform 1256">
              <a:extLst>
                <a:ext uri="{FF2B5EF4-FFF2-40B4-BE49-F238E27FC236}">
                  <a16:creationId xmlns:a16="http://schemas.microsoft.com/office/drawing/2014/main" id="{DAFF32A0-B4F8-4BB7-ADB6-0C7E60081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67" name="Freeform 1257">
              <a:extLst>
                <a:ext uri="{FF2B5EF4-FFF2-40B4-BE49-F238E27FC236}">
                  <a16:creationId xmlns:a16="http://schemas.microsoft.com/office/drawing/2014/main" id="{FA487BB9-27F2-43F1-A82C-1FA9AC671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68" name="Freeform 1258">
              <a:extLst>
                <a:ext uri="{FF2B5EF4-FFF2-40B4-BE49-F238E27FC236}">
                  <a16:creationId xmlns:a16="http://schemas.microsoft.com/office/drawing/2014/main" id="{59122B91-B49B-42AF-AB2C-36D6E3D27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69" name="Freeform 1259">
              <a:extLst>
                <a:ext uri="{FF2B5EF4-FFF2-40B4-BE49-F238E27FC236}">
                  <a16:creationId xmlns:a16="http://schemas.microsoft.com/office/drawing/2014/main" id="{01704C4E-487C-42F1-A049-FA6AAE6FA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3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70" name="Freeform 1260">
              <a:extLst>
                <a:ext uri="{FF2B5EF4-FFF2-40B4-BE49-F238E27FC236}">
                  <a16:creationId xmlns:a16="http://schemas.microsoft.com/office/drawing/2014/main" id="{9E522128-E4CB-44E1-9F8D-0A4BDFB06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5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71" name="Freeform 1261">
              <a:extLst>
                <a:ext uri="{FF2B5EF4-FFF2-40B4-BE49-F238E27FC236}">
                  <a16:creationId xmlns:a16="http://schemas.microsoft.com/office/drawing/2014/main" id="{E262A74F-7761-4A3A-849A-86BE0280B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72" name="Freeform 1262">
              <a:extLst>
                <a:ext uri="{FF2B5EF4-FFF2-40B4-BE49-F238E27FC236}">
                  <a16:creationId xmlns:a16="http://schemas.microsoft.com/office/drawing/2014/main" id="{9E576670-2D64-4386-9B63-278B4B74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73" name="Freeform 1263">
              <a:extLst>
                <a:ext uri="{FF2B5EF4-FFF2-40B4-BE49-F238E27FC236}">
                  <a16:creationId xmlns:a16="http://schemas.microsoft.com/office/drawing/2014/main" id="{09A27C03-B788-4BDE-8537-4FECDBF91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74" name="Freeform 1264">
              <a:extLst>
                <a:ext uri="{FF2B5EF4-FFF2-40B4-BE49-F238E27FC236}">
                  <a16:creationId xmlns:a16="http://schemas.microsoft.com/office/drawing/2014/main" id="{B751E005-8D9B-45A2-A15E-E7E540BB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75" name="Freeform 1265">
              <a:extLst>
                <a:ext uri="{FF2B5EF4-FFF2-40B4-BE49-F238E27FC236}">
                  <a16:creationId xmlns:a16="http://schemas.microsoft.com/office/drawing/2014/main" id="{3DCDE659-C602-4DC6-9E33-A8536B588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" y="2260"/>
              <a:ext cx="41" cy="40"/>
            </a:xfrm>
            <a:custGeom>
              <a:avLst/>
              <a:gdLst>
                <a:gd name="T0" fmla="*/ 20 w 41"/>
                <a:gd name="T1" fmla="*/ 0 h 40"/>
                <a:gd name="T2" fmla="*/ 40 w 41"/>
                <a:gd name="T3" fmla="*/ 19 h 40"/>
                <a:gd name="T4" fmla="*/ 20 w 41"/>
                <a:gd name="T5" fmla="*/ 39 h 40"/>
                <a:gd name="T6" fmla="*/ 0 w 41"/>
                <a:gd name="T7" fmla="*/ 19 h 40"/>
                <a:gd name="T8" fmla="*/ 20 w 4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40"/>
                <a:gd name="T17" fmla="*/ 41 w 4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40">
                  <a:moveTo>
                    <a:pt x="20" y="0"/>
                  </a:moveTo>
                  <a:lnTo>
                    <a:pt x="40" y="19"/>
                  </a:lnTo>
                  <a:lnTo>
                    <a:pt x="20" y="39"/>
                  </a:lnTo>
                  <a:lnTo>
                    <a:pt x="0" y="19"/>
                  </a:lnTo>
                  <a:lnTo>
                    <a:pt x="20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76" name="Freeform 1266">
              <a:extLst>
                <a:ext uri="{FF2B5EF4-FFF2-40B4-BE49-F238E27FC236}">
                  <a16:creationId xmlns:a16="http://schemas.microsoft.com/office/drawing/2014/main" id="{CA741065-441C-4EC5-867D-AEC9DE4A3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" y="2260"/>
              <a:ext cx="41" cy="40"/>
            </a:xfrm>
            <a:custGeom>
              <a:avLst/>
              <a:gdLst>
                <a:gd name="T0" fmla="*/ 20 w 41"/>
                <a:gd name="T1" fmla="*/ 0 h 40"/>
                <a:gd name="T2" fmla="*/ 40 w 41"/>
                <a:gd name="T3" fmla="*/ 19 h 40"/>
                <a:gd name="T4" fmla="*/ 20 w 41"/>
                <a:gd name="T5" fmla="*/ 39 h 40"/>
                <a:gd name="T6" fmla="*/ 0 w 41"/>
                <a:gd name="T7" fmla="*/ 19 h 40"/>
                <a:gd name="T8" fmla="*/ 20 w 4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40"/>
                <a:gd name="T17" fmla="*/ 41 w 4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40">
                  <a:moveTo>
                    <a:pt x="20" y="0"/>
                  </a:moveTo>
                  <a:lnTo>
                    <a:pt x="40" y="19"/>
                  </a:lnTo>
                  <a:lnTo>
                    <a:pt x="20" y="39"/>
                  </a:lnTo>
                  <a:lnTo>
                    <a:pt x="0" y="19"/>
                  </a:lnTo>
                  <a:lnTo>
                    <a:pt x="20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77" name="Freeform 1267">
              <a:extLst>
                <a:ext uri="{FF2B5EF4-FFF2-40B4-BE49-F238E27FC236}">
                  <a16:creationId xmlns:a16="http://schemas.microsoft.com/office/drawing/2014/main" id="{1D413387-90F9-48BE-849B-1F3CF344B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78" name="Freeform 1268">
              <a:extLst>
                <a:ext uri="{FF2B5EF4-FFF2-40B4-BE49-F238E27FC236}">
                  <a16:creationId xmlns:a16="http://schemas.microsoft.com/office/drawing/2014/main" id="{59CF6A7D-1EC2-46FF-86F9-4F1DACC17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6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79" name="Freeform 1269">
              <a:extLst>
                <a:ext uri="{FF2B5EF4-FFF2-40B4-BE49-F238E27FC236}">
                  <a16:creationId xmlns:a16="http://schemas.microsoft.com/office/drawing/2014/main" id="{01C6018E-91D9-4CEA-8D40-165F2DACC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80" name="Freeform 1270">
              <a:extLst>
                <a:ext uri="{FF2B5EF4-FFF2-40B4-BE49-F238E27FC236}">
                  <a16:creationId xmlns:a16="http://schemas.microsoft.com/office/drawing/2014/main" id="{00A1E14C-C937-4506-BC06-CA98B05C3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81" name="Freeform 1271">
              <a:extLst>
                <a:ext uri="{FF2B5EF4-FFF2-40B4-BE49-F238E27FC236}">
                  <a16:creationId xmlns:a16="http://schemas.microsoft.com/office/drawing/2014/main" id="{4B5B4241-D435-4290-B705-378BC43E9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82" name="Freeform 1272">
              <a:extLst>
                <a:ext uri="{FF2B5EF4-FFF2-40B4-BE49-F238E27FC236}">
                  <a16:creationId xmlns:a16="http://schemas.microsoft.com/office/drawing/2014/main" id="{0FD9539C-F044-4243-88F8-D9989AA3D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83" name="Freeform 1273">
              <a:extLst>
                <a:ext uri="{FF2B5EF4-FFF2-40B4-BE49-F238E27FC236}">
                  <a16:creationId xmlns:a16="http://schemas.microsoft.com/office/drawing/2014/main" id="{630C6521-AC3A-495F-BAD2-9C9558145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5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84" name="Freeform 1274">
              <a:extLst>
                <a:ext uri="{FF2B5EF4-FFF2-40B4-BE49-F238E27FC236}">
                  <a16:creationId xmlns:a16="http://schemas.microsoft.com/office/drawing/2014/main" id="{9A0D2EC6-C87F-465B-8A02-D3C85F9C6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85" name="Freeform 1275">
              <a:extLst>
                <a:ext uri="{FF2B5EF4-FFF2-40B4-BE49-F238E27FC236}">
                  <a16:creationId xmlns:a16="http://schemas.microsoft.com/office/drawing/2014/main" id="{BF00E03B-C872-4D40-A101-014252B3F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86" name="Freeform 1276">
              <a:extLst>
                <a:ext uri="{FF2B5EF4-FFF2-40B4-BE49-F238E27FC236}">
                  <a16:creationId xmlns:a16="http://schemas.microsoft.com/office/drawing/2014/main" id="{E713F4C5-91D6-4337-8B7D-C7A701311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87" name="Freeform 1277">
              <a:extLst>
                <a:ext uri="{FF2B5EF4-FFF2-40B4-BE49-F238E27FC236}">
                  <a16:creationId xmlns:a16="http://schemas.microsoft.com/office/drawing/2014/main" id="{E5D7123A-D4AB-4ED4-8953-BE4E52A79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88" name="Freeform 1278">
              <a:extLst>
                <a:ext uri="{FF2B5EF4-FFF2-40B4-BE49-F238E27FC236}">
                  <a16:creationId xmlns:a16="http://schemas.microsoft.com/office/drawing/2014/main" id="{6CBEC06B-378F-431D-A5FB-734945630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89" name="Freeform 1279">
              <a:extLst>
                <a:ext uri="{FF2B5EF4-FFF2-40B4-BE49-F238E27FC236}">
                  <a16:creationId xmlns:a16="http://schemas.microsoft.com/office/drawing/2014/main" id="{C04F9862-38FB-4E6A-8A30-D296DC96F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90" name="Freeform 1280">
              <a:extLst>
                <a:ext uri="{FF2B5EF4-FFF2-40B4-BE49-F238E27FC236}">
                  <a16:creationId xmlns:a16="http://schemas.microsoft.com/office/drawing/2014/main" id="{BD1B37A0-9043-413E-8B6B-EBD7D4D53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91" name="Freeform 1281">
              <a:extLst>
                <a:ext uri="{FF2B5EF4-FFF2-40B4-BE49-F238E27FC236}">
                  <a16:creationId xmlns:a16="http://schemas.microsoft.com/office/drawing/2014/main" id="{3DC4A16A-CC91-46BE-9E7E-5F6CE618C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7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92" name="Freeform 1282">
              <a:extLst>
                <a:ext uri="{FF2B5EF4-FFF2-40B4-BE49-F238E27FC236}">
                  <a16:creationId xmlns:a16="http://schemas.microsoft.com/office/drawing/2014/main" id="{74D25341-930C-4872-94C1-3EA67AC28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93" name="Freeform 1283">
              <a:extLst>
                <a:ext uri="{FF2B5EF4-FFF2-40B4-BE49-F238E27FC236}">
                  <a16:creationId xmlns:a16="http://schemas.microsoft.com/office/drawing/2014/main" id="{5F3206B6-AE7F-4251-9B46-7B24A5993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2260"/>
              <a:ext cx="41" cy="40"/>
            </a:xfrm>
            <a:custGeom>
              <a:avLst/>
              <a:gdLst>
                <a:gd name="T0" fmla="*/ 20 w 41"/>
                <a:gd name="T1" fmla="*/ 0 h 40"/>
                <a:gd name="T2" fmla="*/ 40 w 41"/>
                <a:gd name="T3" fmla="*/ 19 h 40"/>
                <a:gd name="T4" fmla="*/ 20 w 41"/>
                <a:gd name="T5" fmla="*/ 39 h 40"/>
                <a:gd name="T6" fmla="*/ 0 w 41"/>
                <a:gd name="T7" fmla="*/ 19 h 40"/>
                <a:gd name="T8" fmla="*/ 20 w 4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40"/>
                <a:gd name="T17" fmla="*/ 41 w 4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40">
                  <a:moveTo>
                    <a:pt x="20" y="0"/>
                  </a:moveTo>
                  <a:lnTo>
                    <a:pt x="40" y="19"/>
                  </a:lnTo>
                  <a:lnTo>
                    <a:pt x="20" y="39"/>
                  </a:lnTo>
                  <a:lnTo>
                    <a:pt x="0" y="19"/>
                  </a:lnTo>
                  <a:lnTo>
                    <a:pt x="20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94" name="Freeform 1284">
              <a:extLst>
                <a:ext uri="{FF2B5EF4-FFF2-40B4-BE49-F238E27FC236}">
                  <a16:creationId xmlns:a16="http://schemas.microsoft.com/office/drawing/2014/main" id="{3141FEC6-D16B-4F0B-B812-33E09D4C4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95" name="Freeform 1285">
              <a:extLst>
                <a:ext uri="{FF2B5EF4-FFF2-40B4-BE49-F238E27FC236}">
                  <a16:creationId xmlns:a16="http://schemas.microsoft.com/office/drawing/2014/main" id="{414CD791-F472-4591-A798-F26BF1FF2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96" name="Freeform 1286">
              <a:extLst>
                <a:ext uri="{FF2B5EF4-FFF2-40B4-BE49-F238E27FC236}">
                  <a16:creationId xmlns:a16="http://schemas.microsoft.com/office/drawing/2014/main" id="{D840506D-FCEB-4A6A-A023-088BD01FA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5" y="2260"/>
              <a:ext cx="41" cy="40"/>
            </a:xfrm>
            <a:custGeom>
              <a:avLst/>
              <a:gdLst>
                <a:gd name="T0" fmla="*/ 20 w 41"/>
                <a:gd name="T1" fmla="*/ 0 h 40"/>
                <a:gd name="T2" fmla="*/ 40 w 41"/>
                <a:gd name="T3" fmla="*/ 19 h 40"/>
                <a:gd name="T4" fmla="*/ 20 w 41"/>
                <a:gd name="T5" fmla="*/ 39 h 40"/>
                <a:gd name="T6" fmla="*/ 0 w 41"/>
                <a:gd name="T7" fmla="*/ 19 h 40"/>
                <a:gd name="T8" fmla="*/ 20 w 4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40"/>
                <a:gd name="T17" fmla="*/ 41 w 4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40">
                  <a:moveTo>
                    <a:pt x="20" y="0"/>
                  </a:moveTo>
                  <a:lnTo>
                    <a:pt x="40" y="19"/>
                  </a:lnTo>
                  <a:lnTo>
                    <a:pt x="20" y="39"/>
                  </a:lnTo>
                  <a:lnTo>
                    <a:pt x="0" y="19"/>
                  </a:lnTo>
                  <a:lnTo>
                    <a:pt x="20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97" name="Freeform 1287">
              <a:extLst>
                <a:ext uri="{FF2B5EF4-FFF2-40B4-BE49-F238E27FC236}">
                  <a16:creationId xmlns:a16="http://schemas.microsoft.com/office/drawing/2014/main" id="{017402D8-F640-4E5F-AC90-8FB768B2F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8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98" name="Freeform 1288">
              <a:extLst>
                <a:ext uri="{FF2B5EF4-FFF2-40B4-BE49-F238E27FC236}">
                  <a16:creationId xmlns:a16="http://schemas.microsoft.com/office/drawing/2014/main" id="{F8E3990A-E326-4E85-BAD1-3232DE6C0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299" name="Freeform 1289">
              <a:extLst>
                <a:ext uri="{FF2B5EF4-FFF2-40B4-BE49-F238E27FC236}">
                  <a16:creationId xmlns:a16="http://schemas.microsoft.com/office/drawing/2014/main" id="{1A09EE61-0C08-4C0E-8CDD-6FB48628A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00" name="Freeform 1290">
              <a:extLst>
                <a:ext uri="{FF2B5EF4-FFF2-40B4-BE49-F238E27FC236}">
                  <a16:creationId xmlns:a16="http://schemas.microsoft.com/office/drawing/2014/main" id="{F045CE3B-57F5-443B-ADD4-AFEC395A0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01" name="Freeform 1291">
              <a:extLst>
                <a:ext uri="{FF2B5EF4-FFF2-40B4-BE49-F238E27FC236}">
                  <a16:creationId xmlns:a16="http://schemas.microsoft.com/office/drawing/2014/main" id="{29CF00EE-C80E-4E69-B095-85D2C0E21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9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02" name="Freeform 1292">
              <a:extLst>
                <a:ext uri="{FF2B5EF4-FFF2-40B4-BE49-F238E27FC236}">
                  <a16:creationId xmlns:a16="http://schemas.microsoft.com/office/drawing/2014/main" id="{9B42B113-0507-4DF5-9920-8F403C706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1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03" name="Freeform 1293">
              <a:extLst>
                <a:ext uri="{FF2B5EF4-FFF2-40B4-BE49-F238E27FC236}">
                  <a16:creationId xmlns:a16="http://schemas.microsoft.com/office/drawing/2014/main" id="{EA555DDA-4487-4BC8-8DE9-AEAA239BB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04" name="Freeform 1294">
              <a:extLst>
                <a:ext uri="{FF2B5EF4-FFF2-40B4-BE49-F238E27FC236}">
                  <a16:creationId xmlns:a16="http://schemas.microsoft.com/office/drawing/2014/main" id="{5569A568-78BF-4674-A990-00E5FF97E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7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05" name="Freeform 1295">
              <a:extLst>
                <a:ext uri="{FF2B5EF4-FFF2-40B4-BE49-F238E27FC236}">
                  <a16:creationId xmlns:a16="http://schemas.microsoft.com/office/drawing/2014/main" id="{EB53C1B2-1929-4113-9B25-C450D8F3B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9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06" name="Freeform 1296">
              <a:extLst>
                <a:ext uri="{FF2B5EF4-FFF2-40B4-BE49-F238E27FC236}">
                  <a16:creationId xmlns:a16="http://schemas.microsoft.com/office/drawing/2014/main" id="{5CDE39F6-691F-4165-A733-61498D58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2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07" name="Freeform 1297">
              <a:extLst>
                <a:ext uri="{FF2B5EF4-FFF2-40B4-BE49-F238E27FC236}">
                  <a16:creationId xmlns:a16="http://schemas.microsoft.com/office/drawing/2014/main" id="{1DFB8F5D-2064-48B5-B560-0323F1181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08" name="Freeform 1298">
              <a:extLst>
                <a:ext uri="{FF2B5EF4-FFF2-40B4-BE49-F238E27FC236}">
                  <a16:creationId xmlns:a16="http://schemas.microsoft.com/office/drawing/2014/main" id="{3FA13B8C-71E4-4BFA-A13B-A9CD55770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09" name="Freeform 1299">
              <a:extLst>
                <a:ext uri="{FF2B5EF4-FFF2-40B4-BE49-F238E27FC236}">
                  <a16:creationId xmlns:a16="http://schemas.microsoft.com/office/drawing/2014/main" id="{9EFB1B58-3E59-44DD-8CF4-F7F27D55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10" name="Freeform 1300">
              <a:extLst>
                <a:ext uri="{FF2B5EF4-FFF2-40B4-BE49-F238E27FC236}">
                  <a16:creationId xmlns:a16="http://schemas.microsoft.com/office/drawing/2014/main" id="{638F2AB7-46F0-4FEC-8F4D-2F0381174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11" name="Freeform 1301">
              <a:extLst>
                <a:ext uri="{FF2B5EF4-FFF2-40B4-BE49-F238E27FC236}">
                  <a16:creationId xmlns:a16="http://schemas.microsoft.com/office/drawing/2014/main" id="{8500D6F7-AE33-45CA-8785-D17EB1543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" y="2260"/>
              <a:ext cx="41" cy="40"/>
            </a:xfrm>
            <a:custGeom>
              <a:avLst/>
              <a:gdLst>
                <a:gd name="T0" fmla="*/ 20 w 41"/>
                <a:gd name="T1" fmla="*/ 0 h 40"/>
                <a:gd name="T2" fmla="*/ 40 w 41"/>
                <a:gd name="T3" fmla="*/ 19 h 40"/>
                <a:gd name="T4" fmla="*/ 20 w 41"/>
                <a:gd name="T5" fmla="*/ 39 h 40"/>
                <a:gd name="T6" fmla="*/ 0 w 41"/>
                <a:gd name="T7" fmla="*/ 19 h 40"/>
                <a:gd name="T8" fmla="*/ 20 w 4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40"/>
                <a:gd name="T17" fmla="*/ 41 w 4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40">
                  <a:moveTo>
                    <a:pt x="20" y="0"/>
                  </a:moveTo>
                  <a:lnTo>
                    <a:pt x="40" y="19"/>
                  </a:lnTo>
                  <a:lnTo>
                    <a:pt x="20" y="39"/>
                  </a:lnTo>
                  <a:lnTo>
                    <a:pt x="0" y="19"/>
                  </a:lnTo>
                  <a:lnTo>
                    <a:pt x="20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12" name="Freeform 1302">
              <a:extLst>
                <a:ext uri="{FF2B5EF4-FFF2-40B4-BE49-F238E27FC236}">
                  <a16:creationId xmlns:a16="http://schemas.microsoft.com/office/drawing/2014/main" id="{1C7E5274-9736-4E82-B700-B53AF11E4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7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13" name="Freeform 1303">
              <a:extLst>
                <a:ext uri="{FF2B5EF4-FFF2-40B4-BE49-F238E27FC236}">
                  <a16:creationId xmlns:a16="http://schemas.microsoft.com/office/drawing/2014/main" id="{CA55926A-E869-4CFB-AE8F-FE6186807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" y="2260"/>
              <a:ext cx="41" cy="40"/>
            </a:xfrm>
            <a:custGeom>
              <a:avLst/>
              <a:gdLst>
                <a:gd name="T0" fmla="*/ 20 w 41"/>
                <a:gd name="T1" fmla="*/ 0 h 40"/>
                <a:gd name="T2" fmla="*/ 40 w 41"/>
                <a:gd name="T3" fmla="*/ 19 h 40"/>
                <a:gd name="T4" fmla="*/ 20 w 41"/>
                <a:gd name="T5" fmla="*/ 39 h 40"/>
                <a:gd name="T6" fmla="*/ 0 w 41"/>
                <a:gd name="T7" fmla="*/ 19 h 40"/>
                <a:gd name="T8" fmla="*/ 20 w 4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40"/>
                <a:gd name="T17" fmla="*/ 41 w 4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40">
                  <a:moveTo>
                    <a:pt x="20" y="0"/>
                  </a:moveTo>
                  <a:lnTo>
                    <a:pt x="40" y="19"/>
                  </a:lnTo>
                  <a:lnTo>
                    <a:pt x="20" y="39"/>
                  </a:lnTo>
                  <a:lnTo>
                    <a:pt x="0" y="19"/>
                  </a:lnTo>
                  <a:lnTo>
                    <a:pt x="20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14" name="Freeform 1304">
              <a:extLst>
                <a:ext uri="{FF2B5EF4-FFF2-40B4-BE49-F238E27FC236}">
                  <a16:creationId xmlns:a16="http://schemas.microsoft.com/office/drawing/2014/main" id="{1CCD024F-D218-48CC-9B8D-552C823E1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" y="2260"/>
              <a:ext cx="41" cy="40"/>
            </a:xfrm>
            <a:custGeom>
              <a:avLst/>
              <a:gdLst>
                <a:gd name="T0" fmla="*/ 20 w 41"/>
                <a:gd name="T1" fmla="*/ 0 h 40"/>
                <a:gd name="T2" fmla="*/ 40 w 41"/>
                <a:gd name="T3" fmla="*/ 19 h 40"/>
                <a:gd name="T4" fmla="*/ 20 w 41"/>
                <a:gd name="T5" fmla="*/ 39 h 40"/>
                <a:gd name="T6" fmla="*/ 0 w 41"/>
                <a:gd name="T7" fmla="*/ 19 h 40"/>
                <a:gd name="T8" fmla="*/ 20 w 4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40"/>
                <a:gd name="T17" fmla="*/ 41 w 4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40">
                  <a:moveTo>
                    <a:pt x="20" y="0"/>
                  </a:moveTo>
                  <a:lnTo>
                    <a:pt x="40" y="19"/>
                  </a:lnTo>
                  <a:lnTo>
                    <a:pt x="20" y="39"/>
                  </a:lnTo>
                  <a:lnTo>
                    <a:pt x="0" y="19"/>
                  </a:lnTo>
                  <a:lnTo>
                    <a:pt x="20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15" name="Freeform 1305">
              <a:extLst>
                <a:ext uri="{FF2B5EF4-FFF2-40B4-BE49-F238E27FC236}">
                  <a16:creationId xmlns:a16="http://schemas.microsoft.com/office/drawing/2014/main" id="{3D1036D9-A1CE-4EA8-B3F9-27FDF1142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16" name="Freeform 1306">
              <a:extLst>
                <a:ext uri="{FF2B5EF4-FFF2-40B4-BE49-F238E27FC236}">
                  <a16:creationId xmlns:a16="http://schemas.microsoft.com/office/drawing/2014/main" id="{62B987CC-2BC1-4CED-B8E8-E149F9CF0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4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17" name="Freeform 1307">
              <a:extLst>
                <a:ext uri="{FF2B5EF4-FFF2-40B4-BE49-F238E27FC236}">
                  <a16:creationId xmlns:a16="http://schemas.microsoft.com/office/drawing/2014/main" id="{17247BC9-47FE-48D7-9DF4-78ECB1AA2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6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18" name="Freeform 1308">
              <a:extLst>
                <a:ext uri="{FF2B5EF4-FFF2-40B4-BE49-F238E27FC236}">
                  <a16:creationId xmlns:a16="http://schemas.microsoft.com/office/drawing/2014/main" id="{6F2F801D-2171-409D-B017-1A5C6F080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19" name="Freeform 1309">
              <a:extLst>
                <a:ext uri="{FF2B5EF4-FFF2-40B4-BE49-F238E27FC236}">
                  <a16:creationId xmlns:a16="http://schemas.microsoft.com/office/drawing/2014/main" id="{34F95F81-734E-4DE6-B0A6-6DE0CC74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20" name="Freeform 1310">
              <a:extLst>
                <a:ext uri="{FF2B5EF4-FFF2-40B4-BE49-F238E27FC236}">
                  <a16:creationId xmlns:a16="http://schemas.microsoft.com/office/drawing/2014/main" id="{749BE8ED-9342-4F93-B4CB-E0E9D3230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21" name="Freeform 1311">
              <a:extLst>
                <a:ext uri="{FF2B5EF4-FFF2-40B4-BE49-F238E27FC236}">
                  <a16:creationId xmlns:a16="http://schemas.microsoft.com/office/drawing/2014/main" id="{09C46520-2B78-496E-AB32-0E1E241B9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22" name="Freeform 1312">
              <a:extLst>
                <a:ext uri="{FF2B5EF4-FFF2-40B4-BE49-F238E27FC236}">
                  <a16:creationId xmlns:a16="http://schemas.microsoft.com/office/drawing/2014/main" id="{214F340A-2528-4368-B327-61F833A1E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23" name="Freeform 1313">
              <a:extLst>
                <a:ext uri="{FF2B5EF4-FFF2-40B4-BE49-F238E27FC236}">
                  <a16:creationId xmlns:a16="http://schemas.microsoft.com/office/drawing/2014/main" id="{DF583735-703E-486A-9425-CCEC08974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24" name="Freeform 1314">
              <a:extLst>
                <a:ext uri="{FF2B5EF4-FFF2-40B4-BE49-F238E27FC236}">
                  <a16:creationId xmlns:a16="http://schemas.microsoft.com/office/drawing/2014/main" id="{9C95DC1C-7038-40FA-865F-0D162CA22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25" name="Freeform 1315">
              <a:extLst>
                <a:ext uri="{FF2B5EF4-FFF2-40B4-BE49-F238E27FC236}">
                  <a16:creationId xmlns:a16="http://schemas.microsoft.com/office/drawing/2014/main" id="{F93A099B-B692-40CC-825D-64D8BDF90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8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26" name="Freeform 1316">
              <a:extLst>
                <a:ext uri="{FF2B5EF4-FFF2-40B4-BE49-F238E27FC236}">
                  <a16:creationId xmlns:a16="http://schemas.microsoft.com/office/drawing/2014/main" id="{D6473F6E-4444-4E41-8E34-1A54B2A8F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27" name="Freeform 1317">
              <a:extLst>
                <a:ext uri="{FF2B5EF4-FFF2-40B4-BE49-F238E27FC236}">
                  <a16:creationId xmlns:a16="http://schemas.microsoft.com/office/drawing/2014/main" id="{92890135-F7DB-420C-9964-A5861F0C2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3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28" name="Freeform 1318">
              <a:extLst>
                <a:ext uri="{FF2B5EF4-FFF2-40B4-BE49-F238E27FC236}">
                  <a16:creationId xmlns:a16="http://schemas.microsoft.com/office/drawing/2014/main" id="{2EF92326-6744-4D60-84DB-9F437AE21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" y="2260"/>
              <a:ext cx="41" cy="40"/>
            </a:xfrm>
            <a:custGeom>
              <a:avLst/>
              <a:gdLst>
                <a:gd name="T0" fmla="*/ 20 w 41"/>
                <a:gd name="T1" fmla="*/ 0 h 40"/>
                <a:gd name="T2" fmla="*/ 40 w 41"/>
                <a:gd name="T3" fmla="*/ 19 h 40"/>
                <a:gd name="T4" fmla="*/ 20 w 41"/>
                <a:gd name="T5" fmla="*/ 39 h 40"/>
                <a:gd name="T6" fmla="*/ 0 w 41"/>
                <a:gd name="T7" fmla="*/ 19 h 40"/>
                <a:gd name="T8" fmla="*/ 20 w 4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40"/>
                <a:gd name="T17" fmla="*/ 41 w 4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40">
                  <a:moveTo>
                    <a:pt x="20" y="0"/>
                  </a:moveTo>
                  <a:lnTo>
                    <a:pt x="40" y="19"/>
                  </a:lnTo>
                  <a:lnTo>
                    <a:pt x="20" y="39"/>
                  </a:lnTo>
                  <a:lnTo>
                    <a:pt x="0" y="19"/>
                  </a:lnTo>
                  <a:lnTo>
                    <a:pt x="20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29" name="Freeform 1319">
              <a:extLst>
                <a:ext uri="{FF2B5EF4-FFF2-40B4-BE49-F238E27FC236}">
                  <a16:creationId xmlns:a16="http://schemas.microsoft.com/office/drawing/2014/main" id="{4DD6909B-EF7C-41C9-BC1F-5D76ED99A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" y="2260"/>
              <a:ext cx="41" cy="40"/>
            </a:xfrm>
            <a:custGeom>
              <a:avLst/>
              <a:gdLst>
                <a:gd name="T0" fmla="*/ 20 w 41"/>
                <a:gd name="T1" fmla="*/ 0 h 40"/>
                <a:gd name="T2" fmla="*/ 40 w 41"/>
                <a:gd name="T3" fmla="*/ 19 h 40"/>
                <a:gd name="T4" fmla="*/ 20 w 41"/>
                <a:gd name="T5" fmla="*/ 39 h 40"/>
                <a:gd name="T6" fmla="*/ 0 w 41"/>
                <a:gd name="T7" fmla="*/ 19 h 40"/>
                <a:gd name="T8" fmla="*/ 20 w 4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40"/>
                <a:gd name="T17" fmla="*/ 41 w 4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40">
                  <a:moveTo>
                    <a:pt x="20" y="0"/>
                  </a:moveTo>
                  <a:lnTo>
                    <a:pt x="40" y="19"/>
                  </a:lnTo>
                  <a:lnTo>
                    <a:pt x="20" y="39"/>
                  </a:lnTo>
                  <a:lnTo>
                    <a:pt x="0" y="19"/>
                  </a:lnTo>
                  <a:lnTo>
                    <a:pt x="20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30" name="Freeform 1320">
              <a:extLst>
                <a:ext uri="{FF2B5EF4-FFF2-40B4-BE49-F238E27FC236}">
                  <a16:creationId xmlns:a16="http://schemas.microsoft.com/office/drawing/2014/main" id="{84820FEE-15E1-4050-84A1-22B1305AB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31" name="Freeform 1321">
              <a:extLst>
                <a:ext uri="{FF2B5EF4-FFF2-40B4-BE49-F238E27FC236}">
                  <a16:creationId xmlns:a16="http://schemas.microsoft.com/office/drawing/2014/main" id="{B856ACA8-84F8-48C9-8D26-8EF8E5D66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" y="2260"/>
              <a:ext cx="41" cy="40"/>
            </a:xfrm>
            <a:custGeom>
              <a:avLst/>
              <a:gdLst>
                <a:gd name="T0" fmla="*/ 20 w 41"/>
                <a:gd name="T1" fmla="*/ 0 h 40"/>
                <a:gd name="T2" fmla="*/ 40 w 41"/>
                <a:gd name="T3" fmla="*/ 19 h 40"/>
                <a:gd name="T4" fmla="*/ 20 w 41"/>
                <a:gd name="T5" fmla="*/ 39 h 40"/>
                <a:gd name="T6" fmla="*/ 0 w 41"/>
                <a:gd name="T7" fmla="*/ 19 h 40"/>
                <a:gd name="T8" fmla="*/ 20 w 4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40"/>
                <a:gd name="T17" fmla="*/ 41 w 4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40">
                  <a:moveTo>
                    <a:pt x="20" y="0"/>
                  </a:moveTo>
                  <a:lnTo>
                    <a:pt x="40" y="19"/>
                  </a:lnTo>
                  <a:lnTo>
                    <a:pt x="20" y="39"/>
                  </a:lnTo>
                  <a:lnTo>
                    <a:pt x="0" y="19"/>
                  </a:lnTo>
                  <a:lnTo>
                    <a:pt x="20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32" name="Freeform 1322">
              <a:extLst>
                <a:ext uri="{FF2B5EF4-FFF2-40B4-BE49-F238E27FC236}">
                  <a16:creationId xmlns:a16="http://schemas.microsoft.com/office/drawing/2014/main" id="{63C75A95-DC0D-4ED5-9F4E-0081175D8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33" name="Freeform 1323">
              <a:extLst>
                <a:ext uri="{FF2B5EF4-FFF2-40B4-BE49-F238E27FC236}">
                  <a16:creationId xmlns:a16="http://schemas.microsoft.com/office/drawing/2014/main" id="{CED7FC72-9500-4BD0-AE0A-CF0BAC600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34" name="Freeform 1324">
              <a:extLst>
                <a:ext uri="{FF2B5EF4-FFF2-40B4-BE49-F238E27FC236}">
                  <a16:creationId xmlns:a16="http://schemas.microsoft.com/office/drawing/2014/main" id="{0974539A-3E1B-430D-8F5B-C24EF320D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35" name="Freeform 1325">
              <a:extLst>
                <a:ext uri="{FF2B5EF4-FFF2-40B4-BE49-F238E27FC236}">
                  <a16:creationId xmlns:a16="http://schemas.microsoft.com/office/drawing/2014/main" id="{ECE995D9-B597-4002-9EEA-AB60312EE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36" name="Freeform 1326">
              <a:extLst>
                <a:ext uri="{FF2B5EF4-FFF2-40B4-BE49-F238E27FC236}">
                  <a16:creationId xmlns:a16="http://schemas.microsoft.com/office/drawing/2014/main" id="{90FA8E25-5294-404D-9B58-C80F6B4FA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37" name="Freeform 1327">
              <a:extLst>
                <a:ext uri="{FF2B5EF4-FFF2-40B4-BE49-F238E27FC236}">
                  <a16:creationId xmlns:a16="http://schemas.microsoft.com/office/drawing/2014/main" id="{20BF060E-3D2E-4FD8-9A2C-76EBAFB9C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38" name="Freeform 1328">
              <a:extLst>
                <a:ext uri="{FF2B5EF4-FFF2-40B4-BE49-F238E27FC236}">
                  <a16:creationId xmlns:a16="http://schemas.microsoft.com/office/drawing/2014/main" id="{6EA4C1B5-5E39-483C-8D44-A97E16443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39" name="Freeform 1329">
              <a:extLst>
                <a:ext uri="{FF2B5EF4-FFF2-40B4-BE49-F238E27FC236}">
                  <a16:creationId xmlns:a16="http://schemas.microsoft.com/office/drawing/2014/main" id="{70E0BD12-E2CD-4C11-A210-45F47FD8D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40" name="Freeform 1330">
              <a:extLst>
                <a:ext uri="{FF2B5EF4-FFF2-40B4-BE49-F238E27FC236}">
                  <a16:creationId xmlns:a16="http://schemas.microsoft.com/office/drawing/2014/main" id="{C40468F1-6953-4831-8BC0-8622CC063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3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41" name="Freeform 1331">
              <a:extLst>
                <a:ext uri="{FF2B5EF4-FFF2-40B4-BE49-F238E27FC236}">
                  <a16:creationId xmlns:a16="http://schemas.microsoft.com/office/drawing/2014/main" id="{DDF75209-CA63-4908-8C04-1DA7691A4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42" name="Freeform 1332">
              <a:extLst>
                <a:ext uri="{FF2B5EF4-FFF2-40B4-BE49-F238E27FC236}">
                  <a16:creationId xmlns:a16="http://schemas.microsoft.com/office/drawing/2014/main" id="{28CFD1E2-7DFF-4943-BDA8-251439360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43" name="Freeform 1333">
              <a:extLst>
                <a:ext uri="{FF2B5EF4-FFF2-40B4-BE49-F238E27FC236}">
                  <a16:creationId xmlns:a16="http://schemas.microsoft.com/office/drawing/2014/main" id="{2A36A4B9-A270-44AA-AB4C-B530D026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44" name="Freeform 1334">
              <a:extLst>
                <a:ext uri="{FF2B5EF4-FFF2-40B4-BE49-F238E27FC236}">
                  <a16:creationId xmlns:a16="http://schemas.microsoft.com/office/drawing/2014/main" id="{3E3D2175-0D98-4BEF-8C88-EEED9197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45" name="Freeform 1335">
              <a:extLst>
                <a:ext uri="{FF2B5EF4-FFF2-40B4-BE49-F238E27FC236}">
                  <a16:creationId xmlns:a16="http://schemas.microsoft.com/office/drawing/2014/main" id="{9D9629DB-6F92-4B21-A6BF-FF6B7F916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" y="2260"/>
              <a:ext cx="40" cy="40"/>
            </a:xfrm>
            <a:custGeom>
              <a:avLst/>
              <a:gdLst>
                <a:gd name="T0" fmla="*/ 19 w 40"/>
                <a:gd name="T1" fmla="*/ 0 h 40"/>
                <a:gd name="T2" fmla="*/ 39 w 40"/>
                <a:gd name="T3" fmla="*/ 19 h 40"/>
                <a:gd name="T4" fmla="*/ 19 w 40"/>
                <a:gd name="T5" fmla="*/ 39 h 40"/>
                <a:gd name="T6" fmla="*/ 0 w 40"/>
                <a:gd name="T7" fmla="*/ 19 h 40"/>
                <a:gd name="T8" fmla="*/ 19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19" y="0"/>
                  </a:moveTo>
                  <a:lnTo>
                    <a:pt x="39" y="19"/>
                  </a:lnTo>
                  <a:lnTo>
                    <a:pt x="19" y="39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46" name="Freeform 1336">
              <a:extLst>
                <a:ext uri="{FF2B5EF4-FFF2-40B4-BE49-F238E27FC236}">
                  <a16:creationId xmlns:a16="http://schemas.microsoft.com/office/drawing/2014/main" id="{52D89C34-47B2-4AAE-9B3F-0594F072F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8" y="2260"/>
              <a:ext cx="41" cy="40"/>
            </a:xfrm>
            <a:custGeom>
              <a:avLst/>
              <a:gdLst>
                <a:gd name="T0" fmla="*/ 20 w 41"/>
                <a:gd name="T1" fmla="*/ 0 h 40"/>
                <a:gd name="T2" fmla="*/ 40 w 41"/>
                <a:gd name="T3" fmla="*/ 19 h 40"/>
                <a:gd name="T4" fmla="*/ 20 w 41"/>
                <a:gd name="T5" fmla="*/ 39 h 40"/>
                <a:gd name="T6" fmla="*/ 0 w 41"/>
                <a:gd name="T7" fmla="*/ 19 h 40"/>
                <a:gd name="T8" fmla="*/ 20 w 4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40"/>
                <a:gd name="T17" fmla="*/ 41 w 4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40">
                  <a:moveTo>
                    <a:pt x="20" y="0"/>
                  </a:moveTo>
                  <a:lnTo>
                    <a:pt x="40" y="19"/>
                  </a:lnTo>
                  <a:lnTo>
                    <a:pt x="20" y="39"/>
                  </a:lnTo>
                  <a:lnTo>
                    <a:pt x="0" y="19"/>
                  </a:lnTo>
                  <a:lnTo>
                    <a:pt x="20" y="0"/>
                  </a:lnTo>
                </a:path>
              </a:pathLst>
            </a:custGeom>
            <a:solidFill>
              <a:srgbClr val="000080"/>
            </a:solidFill>
            <a:ln w="1270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4347" name="Line 1337">
              <a:extLst>
                <a:ext uri="{FF2B5EF4-FFF2-40B4-BE49-F238E27FC236}">
                  <a16:creationId xmlns:a16="http://schemas.microsoft.com/office/drawing/2014/main" id="{D93C65F0-FA99-4988-90FC-3325B7209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1152"/>
              <a:ext cx="0" cy="19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348" name="Line 1338">
              <a:extLst>
                <a:ext uri="{FF2B5EF4-FFF2-40B4-BE49-F238E27FC236}">
                  <a16:creationId xmlns:a16="http://schemas.microsoft.com/office/drawing/2014/main" id="{E95EB2C5-4243-4B58-B61C-6A944E4DD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8" y="3122"/>
              <a:ext cx="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349" name="Line 1339">
              <a:extLst>
                <a:ext uri="{FF2B5EF4-FFF2-40B4-BE49-F238E27FC236}">
                  <a16:creationId xmlns:a16="http://schemas.microsoft.com/office/drawing/2014/main" id="{BD1AC18F-E360-4B91-B395-4E5AC6521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8" y="2927"/>
              <a:ext cx="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350" name="Line 1340">
              <a:extLst>
                <a:ext uri="{FF2B5EF4-FFF2-40B4-BE49-F238E27FC236}">
                  <a16:creationId xmlns:a16="http://schemas.microsoft.com/office/drawing/2014/main" id="{CBECAEAB-1A9A-4FE2-9CE1-9302F9C80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8" y="2732"/>
              <a:ext cx="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351" name="Line 1341">
              <a:extLst>
                <a:ext uri="{FF2B5EF4-FFF2-40B4-BE49-F238E27FC236}">
                  <a16:creationId xmlns:a16="http://schemas.microsoft.com/office/drawing/2014/main" id="{0E9D9BF6-271A-4315-8C8D-A629055F7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8" y="2530"/>
              <a:ext cx="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352" name="Line 1342">
              <a:extLst>
                <a:ext uri="{FF2B5EF4-FFF2-40B4-BE49-F238E27FC236}">
                  <a16:creationId xmlns:a16="http://schemas.microsoft.com/office/drawing/2014/main" id="{F023DD38-9308-44E7-AD6B-143F29893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8" y="2334"/>
              <a:ext cx="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353" name="Line 1343">
              <a:extLst>
                <a:ext uri="{FF2B5EF4-FFF2-40B4-BE49-F238E27FC236}">
                  <a16:creationId xmlns:a16="http://schemas.microsoft.com/office/drawing/2014/main" id="{5DFA320A-AED0-44DF-82FE-070566C98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8" y="2140"/>
              <a:ext cx="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354" name="Line 1344">
              <a:extLst>
                <a:ext uri="{FF2B5EF4-FFF2-40B4-BE49-F238E27FC236}">
                  <a16:creationId xmlns:a16="http://schemas.microsoft.com/office/drawing/2014/main" id="{A7180B2F-9D49-4BB0-BA3D-8D0523069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8" y="1944"/>
              <a:ext cx="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355" name="Line 1345">
              <a:extLst>
                <a:ext uri="{FF2B5EF4-FFF2-40B4-BE49-F238E27FC236}">
                  <a16:creationId xmlns:a16="http://schemas.microsoft.com/office/drawing/2014/main" id="{D31921C1-C4C2-4616-8861-E97B8655A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8" y="1748"/>
              <a:ext cx="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356" name="Line 1346">
              <a:extLst>
                <a:ext uri="{FF2B5EF4-FFF2-40B4-BE49-F238E27FC236}">
                  <a16:creationId xmlns:a16="http://schemas.microsoft.com/office/drawing/2014/main" id="{08F19607-82A1-4ADC-A80F-B2EC2260F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8" y="1547"/>
              <a:ext cx="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357" name="Line 1347">
              <a:extLst>
                <a:ext uri="{FF2B5EF4-FFF2-40B4-BE49-F238E27FC236}">
                  <a16:creationId xmlns:a16="http://schemas.microsoft.com/office/drawing/2014/main" id="{3B8F8A56-A800-4F58-A3B2-5439A5435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8" y="1352"/>
              <a:ext cx="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358" name="Line 1348">
              <a:extLst>
                <a:ext uri="{FF2B5EF4-FFF2-40B4-BE49-F238E27FC236}">
                  <a16:creationId xmlns:a16="http://schemas.microsoft.com/office/drawing/2014/main" id="{C6F5EEBC-EBE3-482E-BD96-300D93537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8" y="1156"/>
              <a:ext cx="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359" name="Freeform 1349">
              <a:extLst>
                <a:ext uri="{FF2B5EF4-FFF2-40B4-BE49-F238E27FC236}">
                  <a16:creationId xmlns:a16="http://schemas.microsoft.com/office/drawing/2014/main" id="{8A87EF47-B655-4A12-8FF9-A9FDCB979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" y="3021"/>
              <a:ext cx="3293" cy="99"/>
            </a:xfrm>
            <a:custGeom>
              <a:avLst/>
              <a:gdLst>
                <a:gd name="T0" fmla="*/ 32 w 3293"/>
                <a:gd name="T1" fmla="*/ 98 h 99"/>
                <a:gd name="T2" fmla="*/ 97 w 3293"/>
                <a:gd name="T3" fmla="*/ 98 h 99"/>
                <a:gd name="T4" fmla="*/ 162 w 3293"/>
                <a:gd name="T5" fmla="*/ 98 h 99"/>
                <a:gd name="T6" fmla="*/ 228 w 3293"/>
                <a:gd name="T7" fmla="*/ 98 h 99"/>
                <a:gd name="T8" fmla="*/ 293 w 3293"/>
                <a:gd name="T9" fmla="*/ 98 h 99"/>
                <a:gd name="T10" fmla="*/ 358 w 3293"/>
                <a:gd name="T11" fmla="*/ 98 h 99"/>
                <a:gd name="T12" fmla="*/ 424 w 3293"/>
                <a:gd name="T13" fmla="*/ 98 h 99"/>
                <a:gd name="T14" fmla="*/ 488 w 3293"/>
                <a:gd name="T15" fmla="*/ 98 h 99"/>
                <a:gd name="T16" fmla="*/ 560 w 3293"/>
                <a:gd name="T17" fmla="*/ 98 h 99"/>
                <a:gd name="T18" fmla="*/ 625 w 3293"/>
                <a:gd name="T19" fmla="*/ 98 h 99"/>
                <a:gd name="T20" fmla="*/ 690 w 3293"/>
                <a:gd name="T21" fmla="*/ 98 h 99"/>
                <a:gd name="T22" fmla="*/ 756 w 3293"/>
                <a:gd name="T23" fmla="*/ 0 h 99"/>
                <a:gd name="T24" fmla="*/ 821 w 3293"/>
                <a:gd name="T25" fmla="*/ 0 h 99"/>
                <a:gd name="T26" fmla="*/ 886 w 3293"/>
                <a:gd name="T27" fmla="*/ 0 h 99"/>
                <a:gd name="T28" fmla="*/ 952 w 3293"/>
                <a:gd name="T29" fmla="*/ 0 h 99"/>
                <a:gd name="T30" fmla="*/ 1017 w 3293"/>
                <a:gd name="T31" fmla="*/ 0 h 99"/>
                <a:gd name="T32" fmla="*/ 1081 w 3293"/>
                <a:gd name="T33" fmla="*/ 0 h 99"/>
                <a:gd name="T34" fmla="*/ 1153 w 3293"/>
                <a:gd name="T35" fmla="*/ 0 h 99"/>
                <a:gd name="T36" fmla="*/ 1218 w 3293"/>
                <a:gd name="T37" fmla="*/ 0 h 99"/>
                <a:gd name="T38" fmla="*/ 1284 w 3293"/>
                <a:gd name="T39" fmla="*/ 0 h 99"/>
                <a:gd name="T40" fmla="*/ 1349 w 3293"/>
                <a:gd name="T41" fmla="*/ 0 h 99"/>
                <a:gd name="T42" fmla="*/ 1414 w 3293"/>
                <a:gd name="T43" fmla="*/ 0 h 99"/>
                <a:gd name="T44" fmla="*/ 1480 w 3293"/>
                <a:gd name="T45" fmla="*/ 0 h 99"/>
                <a:gd name="T46" fmla="*/ 1545 w 3293"/>
                <a:gd name="T47" fmla="*/ 0 h 99"/>
                <a:gd name="T48" fmla="*/ 1609 w 3293"/>
                <a:gd name="T49" fmla="*/ 0 h 99"/>
                <a:gd name="T50" fmla="*/ 1682 w 3293"/>
                <a:gd name="T51" fmla="*/ 0 h 99"/>
                <a:gd name="T52" fmla="*/ 1746 w 3293"/>
                <a:gd name="T53" fmla="*/ 0 h 99"/>
                <a:gd name="T54" fmla="*/ 1812 w 3293"/>
                <a:gd name="T55" fmla="*/ 0 h 99"/>
                <a:gd name="T56" fmla="*/ 1877 w 3293"/>
                <a:gd name="T57" fmla="*/ 0 h 99"/>
                <a:gd name="T58" fmla="*/ 1942 w 3293"/>
                <a:gd name="T59" fmla="*/ 0 h 99"/>
                <a:gd name="T60" fmla="*/ 2007 w 3293"/>
                <a:gd name="T61" fmla="*/ 0 h 99"/>
                <a:gd name="T62" fmla="*/ 2073 w 3293"/>
                <a:gd name="T63" fmla="*/ 0 h 99"/>
                <a:gd name="T64" fmla="*/ 2138 w 3293"/>
                <a:gd name="T65" fmla="*/ 0 h 99"/>
                <a:gd name="T66" fmla="*/ 2210 w 3293"/>
                <a:gd name="T67" fmla="*/ 0 h 99"/>
                <a:gd name="T68" fmla="*/ 2274 w 3293"/>
                <a:gd name="T69" fmla="*/ 0 h 99"/>
                <a:gd name="T70" fmla="*/ 2339 w 3293"/>
                <a:gd name="T71" fmla="*/ 0 h 99"/>
                <a:gd name="T72" fmla="*/ 2405 w 3293"/>
                <a:gd name="T73" fmla="*/ 0 h 99"/>
                <a:gd name="T74" fmla="*/ 2470 w 3293"/>
                <a:gd name="T75" fmla="*/ 0 h 99"/>
                <a:gd name="T76" fmla="*/ 2535 w 3293"/>
                <a:gd name="T77" fmla="*/ 0 h 99"/>
                <a:gd name="T78" fmla="*/ 2601 w 3293"/>
                <a:gd name="T79" fmla="*/ 0 h 99"/>
                <a:gd name="T80" fmla="*/ 2666 w 3293"/>
                <a:gd name="T81" fmla="*/ 0 h 99"/>
                <a:gd name="T82" fmla="*/ 2731 w 3293"/>
                <a:gd name="T83" fmla="*/ 0 h 99"/>
                <a:gd name="T84" fmla="*/ 2803 w 3293"/>
                <a:gd name="T85" fmla="*/ 0 h 99"/>
                <a:gd name="T86" fmla="*/ 2867 w 3293"/>
                <a:gd name="T87" fmla="*/ 0 h 99"/>
                <a:gd name="T88" fmla="*/ 2933 w 3293"/>
                <a:gd name="T89" fmla="*/ 0 h 99"/>
                <a:gd name="T90" fmla="*/ 2998 w 3293"/>
                <a:gd name="T91" fmla="*/ 0 h 99"/>
                <a:gd name="T92" fmla="*/ 3063 w 3293"/>
                <a:gd name="T93" fmla="*/ 0 h 99"/>
                <a:gd name="T94" fmla="*/ 3129 w 3293"/>
                <a:gd name="T95" fmla="*/ 0 h 99"/>
                <a:gd name="T96" fmla="*/ 3194 w 3293"/>
                <a:gd name="T97" fmla="*/ 0 h 99"/>
                <a:gd name="T98" fmla="*/ 3259 w 3293"/>
                <a:gd name="T99" fmla="*/ 0 h 9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293"/>
                <a:gd name="T151" fmla="*/ 0 h 99"/>
                <a:gd name="T152" fmla="*/ 3293 w 3293"/>
                <a:gd name="T153" fmla="*/ 99 h 9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293" h="99">
                  <a:moveTo>
                    <a:pt x="0" y="98"/>
                  </a:moveTo>
                  <a:lnTo>
                    <a:pt x="32" y="98"/>
                  </a:lnTo>
                  <a:lnTo>
                    <a:pt x="64" y="98"/>
                  </a:lnTo>
                  <a:lnTo>
                    <a:pt x="97" y="98"/>
                  </a:lnTo>
                  <a:lnTo>
                    <a:pt x="130" y="98"/>
                  </a:lnTo>
                  <a:lnTo>
                    <a:pt x="162" y="98"/>
                  </a:lnTo>
                  <a:lnTo>
                    <a:pt x="195" y="98"/>
                  </a:lnTo>
                  <a:lnTo>
                    <a:pt x="228" y="98"/>
                  </a:lnTo>
                  <a:lnTo>
                    <a:pt x="260" y="98"/>
                  </a:lnTo>
                  <a:lnTo>
                    <a:pt x="293" y="98"/>
                  </a:lnTo>
                  <a:lnTo>
                    <a:pt x="326" y="98"/>
                  </a:lnTo>
                  <a:lnTo>
                    <a:pt x="358" y="98"/>
                  </a:lnTo>
                  <a:lnTo>
                    <a:pt x="391" y="98"/>
                  </a:lnTo>
                  <a:lnTo>
                    <a:pt x="424" y="98"/>
                  </a:lnTo>
                  <a:lnTo>
                    <a:pt x="456" y="98"/>
                  </a:lnTo>
                  <a:lnTo>
                    <a:pt x="488" y="98"/>
                  </a:lnTo>
                  <a:lnTo>
                    <a:pt x="521" y="98"/>
                  </a:lnTo>
                  <a:lnTo>
                    <a:pt x="560" y="98"/>
                  </a:lnTo>
                  <a:lnTo>
                    <a:pt x="592" y="98"/>
                  </a:lnTo>
                  <a:lnTo>
                    <a:pt x="625" y="98"/>
                  </a:lnTo>
                  <a:lnTo>
                    <a:pt x="658" y="98"/>
                  </a:lnTo>
                  <a:lnTo>
                    <a:pt x="690" y="98"/>
                  </a:lnTo>
                  <a:lnTo>
                    <a:pt x="723" y="0"/>
                  </a:lnTo>
                  <a:lnTo>
                    <a:pt x="756" y="0"/>
                  </a:lnTo>
                  <a:lnTo>
                    <a:pt x="788" y="0"/>
                  </a:lnTo>
                  <a:lnTo>
                    <a:pt x="821" y="0"/>
                  </a:lnTo>
                  <a:lnTo>
                    <a:pt x="854" y="0"/>
                  </a:lnTo>
                  <a:lnTo>
                    <a:pt x="886" y="0"/>
                  </a:lnTo>
                  <a:lnTo>
                    <a:pt x="919" y="0"/>
                  </a:lnTo>
                  <a:lnTo>
                    <a:pt x="952" y="0"/>
                  </a:lnTo>
                  <a:lnTo>
                    <a:pt x="984" y="0"/>
                  </a:lnTo>
                  <a:lnTo>
                    <a:pt x="1017" y="0"/>
                  </a:lnTo>
                  <a:lnTo>
                    <a:pt x="1049" y="0"/>
                  </a:lnTo>
                  <a:lnTo>
                    <a:pt x="1081" y="0"/>
                  </a:lnTo>
                  <a:lnTo>
                    <a:pt x="1121" y="0"/>
                  </a:lnTo>
                  <a:lnTo>
                    <a:pt x="1153" y="0"/>
                  </a:lnTo>
                  <a:lnTo>
                    <a:pt x="1186" y="0"/>
                  </a:lnTo>
                  <a:lnTo>
                    <a:pt x="1218" y="0"/>
                  </a:lnTo>
                  <a:lnTo>
                    <a:pt x="1251" y="0"/>
                  </a:lnTo>
                  <a:lnTo>
                    <a:pt x="1284" y="0"/>
                  </a:lnTo>
                  <a:lnTo>
                    <a:pt x="1316" y="0"/>
                  </a:lnTo>
                  <a:lnTo>
                    <a:pt x="1349" y="0"/>
                  </a:lnTo>
                  <a:lnTo>
                    <a:pt x="1382" y="0"/>
                  </a:lnTo>
                  <a:lnTo>
                    <a:pt x="1414" y="0"/>
                  </a:lnTo>
                  <a:lnTo>
                    <a:pt x="1447" y="0"/>
                  </a:lnTo>
                  <a:lnTo>
                    <a:pt x="1480" y="0"/>
                  </a:lnTo>
                  <a:lnTo>
                    <a:pt x="1512" y="0"/>
                  </a:lnTo>
                  <a:lnTo>
                    <a:pt x="1545" y="0"/>
                  </a:lnTo>
                  <a:lnTo>
                    <a:pt x="1577" y="0"/>
                  </a:lnTo>
                  <a:lnTo>
                    <a:pt x="1609" y="0"/>
                  </a:lnTo>
                  <a:lnTo>
                    <a:pt x="1649" y="0"/>
                  </a:lnTo>
                  <a:lnTo>
                    <a:pt x="1682" y="0"/>
                  </a:lnTo>
                  <a:lnTo>
                    <a:pt x="1714" y="0"/>
                  </a:lnTo>
                  <a:lnTo>
                    <a:pt x="1746" y="0"/>
                  </a:lnTo>
                  <a:lnTo>
                    <a:pt x="1779" y="0"/>
                  </a:lnTo>
                  <a:lnTo>
                    <a:pt x="1812" y="0"/>
                  </a:lnTo>
                  <a:lnTo>
                    <a:pt x="1844" y="0"/>
                  </a:lnTo>
                  <a:lnTo>
                    <a:pt x="1877" y="0"/>
                  </a:lnTo>
                  <a:lnTo>
                    <a:pt x="1910" y="0"/>
                  </a:lnTo>
                  <a:lnTo>
                    <a:pt x="1942" y="0"/>
                  </a:lnTo>
                  <a:lnTo>
                    <a:pt x="1975" y="0"/>
                  </a:lnTo>
                  <a:lnTo>
                    <a:pt x="2007" y="0"/>
                  </a:lnTo>
                  <a:lnTo>
                    <a:pt x="2040" y="0"/>
                  </a:lnTo>
                  <a:lnTo>
                    <a:pt x="2073" y="0"/>
                  </a:lnTo>
                  <a:lnTo>
                    <a:pt x="2105" y="0"/>
                  </a:lnTo>
                  <a:lnTo>
                    <a:pt x="2138" y="0"/>
                  </a:lnTo>
                  <a:lnTo>
                    <a:pt x="2170" y="0"/>
                  </a:lnTo>
                  <a:lnTo>
                    <a:pt x="2210" y="0"/>
                  </a:lnTo>
                  <a:lnTo>
                    <a:pt x="2242" y="0"/>
                  </a:lnTo>
                  <a:lnTo>
                    <a:pt x="2274" y="0"/>
                  </a:lnTo>
                  <a:lnTo>
                    <a:pt x="2307" y="0"/>
                  </a:lnTo>
                  <a:lnTo>
                    <a:pt x="2339" y="0"/>
                  </a:lnTo>
                  <a:lnTo>
                    <a:pt x="2372" y="0"/>
                  </a:lnTo>
                  <a:lnTo>
                    <a:pt x="2405" y="0"/>
                  </a:lnTo>
                  <a:lnTo>
                    <a:pt x="2437" y="0"/>
                  </a:lnTo>
                  <a:lnTo>
                    <a:pt x="2470" y="0"/>
                  </a:lnTo>
                  <a:lnTo>
                    <a:pt x="2503" y="0"/>
                  </a:lnTo>
                  <a:lnTo>
                    <a:pt x="2535" y="0"/>
                  </a:lnTo>
                  <a:lnTo>
                    <a:pt x="2568" y="0"/>
                  </a:lnTo>
                  <a:lnTo>
                    <a:pt x="2601" y="0"/>
                  </a:lnTo>
                  <a:lnTo>
                    <a:pt x="2633" y="0"/>
                  </a:lnTo>
                  <a:lnTo>
                    <a:pt x="2666" y="0"/>
                  </a:lnTo>
                  <a:lnTo>
                    <a:pt x="2699" y="0"/>
                  </a:lnTo>
                  <a:lnTo>
                    <a:pt x="2731" y="0"/>
                  </a:lnTo>
                  <a:lnTo>
                    <a:pt x="2770" y="0"/>
                  </a:lnTo>
                  <a:lnTo>
                    <a:pt x="2803" y="0"/>
                  </a:lnTo>
                  <a:lnTo>
                    <a:pt x="2835" y="0"/>
                  </a:lnTo>
                  <a:lnTo>
                    <a:pt x="2867" y="0"/>
                  </a:lnTo>
                  <a:lnTo>
                    <a:pt x="2900" y="0"/>
                  </a:lnTo>
                  <a:lnTo>
                    <a:pt x="2933" y="0"/>
                  </a:lnTo>
                  <a:lnTo>
                    <a:pt x="2965" y="0"/>
                  </a:lnTo>
                  <a:lnTo>
                    <a:pt x="2998" y="0"/>
                  </a:lnTo>
                  <a:lnTo>
                    <a:pt x="3031" y="0"/>
                  </a:lnTo>
                  <a:lnTo>
                    <a:pt x="3063" y="0"/>
                  </a:lnTo>
                  <a:lnTo>
                    <a:pt x="3096" y="0"/>
                  </a:lnTo>
                  <a:lnTo>
                    <a:pt x="3129" y="0"/>
                  </a:lnTo>
                  <a:lnTo>
                    <a:pt x="3161" y="0"/>
                  </a:lnTo>
                  <a:lnTo>
                    <a:pt x="3194" y="0"/>
                  </a:lnTo>
                  <a:lnTo>
                    <a:pt x="3227" y="0"/>
                  </a:lnTo>
                  <a:lnTo>
                    <a:pt x="3259" y="0"/>
                  </a:lnTo>
                  <a:lnTo>
                    <a:pt x="3292" y="0"/>
                  </a:lnTo>
                </a:path>
              </a:pathLst>
            </a:custGeom>
            <a:noFill/>
            <a:ln w="12700" cap="rnd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4360" name="Rectangle 1350">
              <a:extLst>
                <a:ext uri="{FF2B5EF4-FFF2-40B4-BE49-F238E27FC236}">
                  <a16:creationId xmlns:a16="http://schemas.microsoft.com/office/drawing/2014/main" id="{AA19DB33-BBD1-4187-A120-989796CCF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" y="3103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61" name="Rectangle 1351">
              <a:extLst>
                <a:ext uri="{FF2B5EF4-FFF2-40B4-BE49-F238E27FC236}">
                  <a16:creationId xmlns:a16="http://schemas.microsoft.com/office/drawing/2014/main" id="{4A8719ED-3899-4257-BF8A-9624B2C8C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" y="3103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62" name="Rectangle 1352">
              <a:extLst>
                <a:ext uri="{FF2B5EF4-FFF2-40B4-BE49-F238E27FC236}">
                  <a16:creationId xmlns:a16="http://schemas.microsoft.com/office/drawing/2014/main" id="{F15F55FD-794F-41A3-B0AB-40928D854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3103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63" name="Rectangle 1353">
              <a:extLst>
                <a:ext uri="{FF2B5EF4-FFF2-40B4-BE49-F238E27FC236}">
                  <a16:creationId xmlns:a16="http://schemas.microsoft.com/office/drawing/2014/main" id="{F10E96EC-AC10-4684-80D7-A8C9DFC51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3103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64" name="Rectangle 1354">
              <a:extLst>
                <a:ext uri="{FF2B5EF4-FFF2-40B4-BE49-F238E27FC236}">
                  <a16:creationId xmlns:a16="http://schemas.microsoft.com/office/drawing/2014/main" id="{D6BB77E4-C37E-43D5-9D15-8AEE4A64D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3103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65" name="Rectangle 1355">
              <a:extLst>
                <a:ext uri="{FF2B5EF4-FFF2-40B4-BE49-F238E27FC236}">
                  <a16:creationId xmlns:a16="http://schemas.microsoft.com/office/drawing/2014/main" id="{5DC0F202-AD79-47A1-AD5E-BA9D58C8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3103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66" name="Rectangle 1356">
              <a:extLst>
                <a:ext uri="{FF2B5EF4-FFF2-40B4-BE49-F238E27FC236}">
                  <a16:creationId xmlns:a16="http://schemas.microsoft.com/office/drawing/2014/main" id="{4C25AFA8-55AC-420A-AF73-BDAD25241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3103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67" name="Rectangle 1357">
              <a:extLst>
                <a:ext uri="{FF2B5EF4-FFF2-40B4-BE49-F238E27FC236}">
                  <a16:creationId xmlns:a16="http://schemas.microsoft.com/office/drawing/2014/main" id="{43D1B853-0DFB-4FBA-A8BF-835428D80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" y="3103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68" name="Rectangle 1358">
              <a:extLst>
                <a:ext uri="{FF2B5EF4-FFF2-40B4-BE49-F238E27FC236}">
                  <a16:creationId xmlns:a16="http://schemas.microsoft.com/office/drawing/2014/main" id="{CFB1E76A-AC0A-4292-80AC-144DAC841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3103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69" name="Rectangle 1359">
              <a:extLst>
                <a:ext uri="{FF2B5EF4-FFF2-40B4-BE49-F238E27FC236}">
                  <a16:creationId xmlns:a16="http://schemas.microsoft.com/office/drawing/2014/main" id="{B369177E-E3FB-49B6-89A9-525B80FC9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" y="3103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70" name="Rectangle 1360">
              <a:extLst>
                <a:ext uri="{FF2B5EF4-FFF2-40B4-BE49-F238E27FC236}">
                  <a16:creationId xmlns:a16="http://schemas.microsoft.com/office/drawing/2014/main" id="{45501414-ABC5-4455-80B1-D9A1F9BEC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3103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71" name="Rectangle 1361">
              <a:extLst>
                <a:ext uri="{FF2B5EF4-FFF2-40B4-BE49-F238E27FC236}">
                  <a16:creationId xmlns:a16="http://schemas.microsoft.com/office/drawing/2014/main" id="{57CEC4E1-6597-4F44-909D-B7995CD4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3103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72" name="Rectangle 1362">
              <a:extLst>
                <a:ext uri="{FF2B5EF4-FFF2-40B4-BE49-F238E27FC236}">
                  <a16:creationId xmlns:a16="http://schemas.microsoft.com/office/drawing/2014/main" id="{17C0850D-7607-4D36-A5FA-C313650C3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3103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73" name="Rectangle 1363">
              <a:extLst>
                <a:ext uri="{FF2B5EF4-FFF2-40B4-BE49-F238E27FC236}">
                  <a16:creationId xmlns:a16="http://schemas.microsoft.com/office/drawing/2014/main" id="{D23FC6D9-43BB-4FB4-B86A-3572F4E7A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" y="3103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74" name="Rectangle 1364">
              <a:extLst>
                <a:ext uri="{FF2B5EF4-FFF2-40B4-BE49-F238E27FC236}">
                  <a16:creationId xmlns:a16="http://schemas.microsoft.com/office/drawing/2014/main" id="{84659A28-44B2-4A57-9BCC-0F877BDD5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3103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75" name="Rectangle 1365">
              <a:extLst>
                <a:ext uri="{FF2B5EF4-FFF2-40B4-BE49-F238E27FC236}">
                  <a16:creationId xmlns:a16="http://schemas.microsoft.com/office/drawing/2014/main" id="{98250201-833D-4D44-BFB3-D36CDE24E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3103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76" name="Rectangle 1366">
              <a:extLst>
                <a:ext uri="{FF2B5EF4-FFF2-40B4-BE49-F238E27FC236}">
                  <a16:creationId xmlns:a16="http://schemas.microsoft.com/office/drawing/2014/main" id="{16D7582F-8306-4662-835F-518EDC500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3103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77" name="Rectangle 1367">
              <a:extLst>
                <a:ext uri="{FF2B5EF4-FFF2-40B4-BE49-F238E27FC236}">
                  <a16:creationId xmlns:a16="http://schemas.microsoft.com/office/drawing/2014/main" id="{8C8133F4-821E-4C85-A5AE-E4783D011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" y="3103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78" name="Rectangle 1368">
              <a:extLst>
                <a:ext uri="{FF2B5EF4-FFF2-40B4-BE49-F238E27FC236}">
                  <a16:creationId xmlns:a16="http://schemas.microsoft.com/office/drawing/2014/main" id="{B79FCD7C-6D97-4091-923A-B588BBF33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3103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79" name="Rectangle 1369">
              <a:extLst>
                <a:ext uri="{FF2B5EF4-FFF2-40B4-BE49-F238E27FC236}">
                  <a16:creationId xmlns:a16="http://schemas.microsoft.com/office/drawing/2014/main" id="{64685DB2-2F40-4BD4-A2BD-2B944213F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3103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80" name="Rectangle 1370">
              <a:extLst>
                <a:ext uri="{FF2B5EF4-FFF2-40B4-BE49-F238E27FC236}">
                  <a16:creationId xmlns:a16="http://schemas.microsoft.com/office/drawing/2014/main" id="{F695672D-119F-42DE-8F8F-0B49B4702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3103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81" name="Rectangle 1371">
              <a:extLst>
                <a:ext uri="{FF2B5EF4-FFF2-40B4-BE49-F238E27FC236}">
                  <a16:creationId xmlns:a16="http://schemas.microsoft.com/office/drawing/2014/main" id="{7DB4F937-FD89-4BF4-BBA1-73853813C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3103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82" name="Rectangle 1372">
              <a:extLst>
                <a:ext uri="{FF2B5EF4-FFF2-40B4-BE49-F238E27FC236}">
                  <a16:creationId xmlns:a16="http://schemas.microsoft.com/office/drawing/2014/main" id="{BE8C28FB-1C26-40C2-92C4-F52F0787E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83" name="Rectangle 1373">
              <a:extLst>
                <a:ext uri="{FF2B5EF4-FFF2-40B4-BE49-F238E27FC236}">
                  <a16:creationId xmlns:a16="http://schemas.microsoft.com/office/drawing/2014/main" id="{5EDC8397-EA1F-4789-BD51-379A5E5BD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84" name="Rectangle 1374">
              <a:extLst>
                <a:ext uri="{FF2B5EF4-FFF2-40B4-BE49-F238E27FC236}">
                  <a16:creationId xmlns:a16="http://schemas.microsoft.com/office/drawing/2014/main" id="{79AF4CFA-D003-4A4C-B806-4604F4D57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85" name="Rectangle 1375">
              <a:extLst>
                <a:ext uri="{FF2B5EF4-FFF2-40B4-BE49-F238E27FC236}">
                  <a16:creationId xmlns:a16="http://schemas.microsoft.com/office/drawing/2014/main" id="{849CDA87-DE09-49A3-8EE5-D54232BD8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86" name="Rectangle 1376">
              <a:extLst>
                <a:ext uri="{FF2B5EF4-FFF2-40B4-BE49-F238E27FC236}">
                  <a16:creationId xmlns:a16="http://schemas.microsoft.com/office/drawing/2014/main" id="{AB326A08-FBB2-4C8E-9475-2DAA85A44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87" name="Rectangle 1377">
              <a:extLst>
                <a:ext uri="{FF2B5EF4-FFF2-40B4-BE49-F238E27FC236}">
                  <a16:creationId xmlns:a16="http://schemas.microsoft.com/office/drawing/2014/main" id="{F0D1A74D-9FFF-4139-B8FA-0557D6B3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88" name="Rectangle 1378">
              <a:extLst>
                <a:ext uri="{FF2B5EF4-FFF2-40B4-BE49-F238E27FC236}">
                  <a16:creationId xmlns:a16="http://schemas.microsoft.com/office/drawing/2014/main" id="{3635B560-C22D-4455-B403-1888484A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89" name="Rectangle 1379">
              <a:extLst>
                <a:ext uri="{FF2B5EF4-FFF2-40B4-BE49-F238E27FC236}">
                  <a16:creationId xmlns:a16="http://schemas.microsoft.com/office/drawing/2014/main" id="{0BEBA500-AA30-4808-904B-850995EA0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90" name="Rectangle 1380">
              <a:extLst>
                <a:ext uri="{FF2B5EF4-FFF2-40B4-BE49-F238E27FC236}">
                  <a16:creationId xmlns:a16="http://schemas.microsoft.com/office/drawing/2014/main" id="{60917F5E-1B49-4577-AED3-6D48D1E40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91" name="Rectangle 1381">
              <a:extLst>
                <a:ext uri="{FF2B5EF4-FFF2-40B4-BE49-F238E27FC236}">
                  <a16:creationId xmlns:a16="http://schemas.microsoft.com/office/drawing/2014/main" id="{893F078B-B731-469A-BF5A-DFEE88966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92" name="Rectangle 1382">
              <a:extLst>
                <a:ext uri="{FF2B5EF4-FFF2-40B4-BE49-F238E27FC236}">
                  <a16:creationId xmlns:a16="http://schemas.microsoft.com/office/drawing/2014/main" id="{E7556B8C-F121-4647-8DEB-7F6E3125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93" name="Rectangle 1383">
              <a:extLst>
                <a:ext uri="{FF2B5EF4-FFF2-40B4-BE49-F238E27FC236}">
                  <a16:creationId xmlns:a16="http://schemas.microsoft.com/office/drawing/2014/main" id="{25AEF6D8-C379-4DCF-8F5B-66947282D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94" name="Rectangle 1384">
              <a:extLst>
                <a:ext uri="{FF2B5EF4-FFF2-40B4-BE49-F238E27FC236}">
                  <a16:creationId xmlns:a16="http://schemas.microsoft.com/office/drawing/2014/main" id="{59457E97-958D-427A-98DA-1506CEE00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95" name="Rectangle 1385">
              <a:extLst>
                <a:ext uri="{FF2B5EF4-FFF2-40B4-BE49-F238E27FC236}">
                  <a16:creationId xmlns:a16="http://schemas.microsoft.com/office/drawing/2014/main" id="{28D867D8-E337-484A-B8A2-38D188862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96" name="Rectangle 1386">
              <a:extLst>
                <a:ext uri="{FF2B5EF4-FFF2-40B4-BE49-F238E27FC236}">
                  <a16:creationId xmlns:a16="http://schemas.microsoft.com/office/drawing/2014/main" id="{65784D9D-1EA1-4912-BFFC-05D98A8ED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97" name="Rectangle 1387">
              <a:extLst>
                <a:ext uri="{FF2B5EF4-FFF2-40B4-BE49-F238E27FC236}">
                  <a16:creationId xmlns:a16="http://schemas.microsoft.com/office/drawing/2014/main" id="{589969B7-C861-4850-AA49-6191F0AE3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98" name="Rectangle 1388">
              <a:extLst>
                <a:ext uri="{FF2B5EF4-FFF2-40B4-BE49-F238E27FC236}">
                  <a16:creationId xmlns:a16="http://schemas.microsoft.com/office/drawing/2014/main" id="{464B3E53-1D5C-4B62-95CD-BA3AD57FA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399" name="Rectangle 1389">
              <a:extLst>
                <a:ext uri="{FF2B5EF4-FFF2-40B4-BE49-F238E27FC236}">
                  <a16:creationId xmlns:a16="http://schemas.microsoft.com/office/drawing/2014/main" id="{3861709B-77B1-4809-BE24-0689BEB32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00" name="Rectangle 1390">
              <a:extLst>
                <a:ext uri="{FF2B5EF4-FFF2-40B4-BE49-F238E27FC236}">
                  <a16:creationId xmlns:a16="http://schemas.microsoft.com/office/drawing/2014/main" id="{DDA74B25-C29E-42D7-97E4-967C991B8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01" name="Rectangle 1391">
              <a:extLst>
                <a:ext uri="{FF2B5EF4-FFF2-40B4-BE49-F238E27FC236}">
                  <a16:creationId xmlns:a16="http://schemas.microsoft.com/office/drawing/2014/main" id="{14BC652D-070F-4EDF-8582-14CD3DFAB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02" name="Rectangle 1392">
              <a:extLst>
                <a:ext uri="{FF2B5EF4-FFF2-40B4-BE49-F238E27FC236}">
                  <a16:creationId xmlns:a16="http://schemas.microsoft.com/office/drawing/2014/main" id="{C76C19FB-C738-4F67-8954-A417A7677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03" name="Rectangle 1393">
              <a:extLst>
                <a:ext uri="{FF2B5EF4-FFF2-40B4-BE49-F238E27FC236}">
                  <a16:creationId xmlns:a16="http://schemas.microsoft.com/office/drawing/2014/main" id="{06EFD109-A531-4CE2-B950-7A114AF99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04" name="Rectangle 1394">
              <a:extLst>
                <a:ext uri="{FF2B5EF4-FFF2-40B4-BE49-F238E27FC236}">
                  <a16:creationId xmlns:a16="http://schemas.microsoft.com/office/drawing/2014/main" id="{D7DC499C-39EA-477D-801E-D7E28ECAD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05" name="Rectangle 1395">
              <a:extLst>
                <a:ext uri="{FF2B5EF4-FFF2-40B4-BE49-F238E27FC236}">
                  <a16:creationId xmlns:a16="http://schemas.microsoft.com/office/drawing/2014/main" id="{7F8052FA-A5B0-42B5-84E4-9A1899200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06" name="Rectangle 1396">
              <a:extLst>
                <a:ext uri="{FF2B5EF4-FFF2-40B4-BE49-F238E27FC236}">
                  <a16:creationId xmlns:a16="http://schemas.microsoft.com/office/drawing/2014/main" id="{B74463A3-0164-4171-9ED2-CF0FE8F06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07" name="Rectangle 1397">
              <a:extLst>
                <a:ext uri="{FF2B5EF4-FFF2-40B4-BE49-F238E27FC236}">
                  <a16:creationId xmlns:a16="http://schemas.microsoft.com/office/drawing/2014/main" id="{B0249BCD-8358-4F40-B7F6-7BAA5CA26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08" name="Rectangle 1398">
              <a:extLst>
                <a:ext uri="{FF2B5EF4-FFF2-40B4-BE49-F238E27FC236}">
                  <a16:creationId xmlns:a16="http://schemas.microsoft.com/office/drawing/2014/main" id="{4C0DA995-0D02-42C6-B48A-00B90ACEF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09" name="Rectangle 1399">
              <a:extLst>
                <a:ext uri="{FF2B5EF4-FFF2-40B4-BE49-F238E27FC236}">
                  <a16:creationId xmlns:a16="http://schemas.microsoft.com/office/drawing/2014/main" id="{EE93D7BA-36E7-4ED2-985E-69779F891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10" name="Rectangle 1400">
              <a:extLst>
                <a:ext uri="{FF2B5EF4-FFF2-40B4-BE49-F238E27FC236}">
                  <a16:creationId xmlns:a16="http://schemas.microsoft.com/office/drawing/2014/main" id="{6F56F0A8-BA82-4622-8269-7A5B7610A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9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11" name="Rectangle 1401">
              <a:extLst>
                <a:ext uri="{FF2B5EF4-FFF2-40B4-BE49-F238E27FC236}">
                  <a16:creationId xmlns:a16="http://schemas.microsoft.com/office/drawing/2014/main" id="{AD9CE3D0-8960-446E-A601-11E0D3810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12" name="Rectangle 1402">
              <a:extLst>
                <a:ext uri="{FF2B5EF4-FFF2-40B4-BE49-F238E27FC236}">
                  <a16:creationId xmlns:a16="http://schemas.microsoft.com/office/drawing/2014/main" id="{F902C2C0-8550-4A9F-9CCF-295034CF8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13" name="Rectangle 1403">
              <a:extLst>
                <a:ext uri="{FF2B5EF4-FFF2-40B4-BE49-F238E27FC236}">
                  <a16:creationId xmlns:a16="http://schemas.microsoft.com/office/drawing/2014/main" id="{BFFD276F-3FC8-4D1D-A52D-C8822E790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14" name="Rectangle 1404">
              <a:extLst>
                <a:ext uri="{FF2B5EF4-FFF2-40B4-BE49-F238E27FC236}">
                  <a16:creationId xmlns:a16="http://schemas.microsoft.com/office/drawing/2014/main" id="{D159B238-EDBF-4105-AB94-F5E2F695F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15" name="Rectangle 1405">
              <a:extLst>
                <a:ext uri="{FF2B5EF4-FFF2-40B4-BE49-F238E27FC236}">
                  <a16:creationId xmlns:a16="http://schemas.microsoft.com/office/drawing/2014/main" id="{E4B0E6E7-C031-488B-8BD6-D9A5E7E14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3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16" name="Rectangle 1406">
              <a:extLst>
                <a:ext uri="{FF2B5EF4-FFF2-40B4-BE49-F238E27FC236}">
                  <a16:creationId xmlns:a16="http://schemas.microsoft.com/office/drawing/2014/main" id="{0248AE1E-6EFB-45C2-B904-EA29B7EA1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17" name="Rectangle 1407">
              <a:extLst>
                <a:ext uri="{FF2B5EF4-FFF2-40B4-BE49-F238E27FC236}">
                  <a16:creationId xmlns:a16="http://schemas.microsoft.com/office/drawing/2014/main" id="{A7A891F1-712B-43BF-AAAE-0A9D47EB0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18" name="Rectangle 1408">
              <a:extLst>
                <a:ext uri="{FF2B5EF4-FFF2-40B4-BE49-F238E27FC236}">
                  <a16:creationId xmlns:a16="http://schemas.microsoft.com/office/drawing/2014/main" id="{401A3935-63C2-414D-BED8-6D395D03C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19" name="Rectangle 1409">
              <a:extLst>
                <a:ext uri="{FF2B5EF4-FFF2-40B4-BE49-F238E27FC236}">
                  <a16:creationId xmlns:a16="http://schemas.microsoft.com/office/drawing/2014/main" id="{B2C298BB-AC8D-4998-A6D7-EB305B089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20" name="Rectangle 1410">
              <a:extLst>
                <a:ext uri="{FF2B5EF4-FFF2-40B4-BE49-F238E27FC236}">
                  <a16:creationId xmlns:a16="http://schemas.microsoft.com/office/drawing/2014/main" id="{7D05FA1E-7978-40C1-AF9A-8AB8DCBB0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21" name="Rectangle 1411">
              <a:extLst>
                <a:ext uri="{FF2B5EF4-FFF2-40B4-BE49-F238E27FC236}">
                  <a16:creationId xmlns:a16="http://schemas.microsoft.com/office/drawing/2014/main" id="{9B87D7B4-4914-4059-9FDD-E86F34C32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22" name="Rectangle 1412">
              <a:extLst>
                <a:ext uri="{FF2B5EF4-FFF2-40B4-BE49-F238E27FC236}">
                  <a16:creationId xmlns:a16="http://schemas.microsoft.com/office/drawing/2014/main" id="{F66CD47C-271F-4064-8CBE-6E89767E9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23" name="Rectangle 1413">
              <a:extLst>
                <a:ext uri="{FF2B5EF4-FFF2-40B4-BE49-F238E27FC236}">
                  <a16:creationId xmlns:a16="http://schemas.microsoft.com/office/drawing/2014/main" id="{DCC8B1CA-AF0F-4963-8ACB-C8DC0F45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24" name="Rectangle 1414">
              <a:extLst>
                <a:ext uri="{FF2B5EF4-FFF2-40B4-BE49-F238E27FC236}">
                  <a16:creationId xmlns:a16="http://schemas.microsoft.com/office/drawing/2014/main" id="{F3B4EFA7-1691-4486-8F63-88E41FB4E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25" name="Rectangle 1415">
              <a:extLst>
                <a:ext uri="{FF2B5EF4-FFF2-40B4-BE49-F238E27FC236}">
                  <a16:creationId xmlns:a16="http://schemas.microsoft.com/office/drawing/2014/main" id="{C0366CF3-B7FB-42A6-A405-B3649FFC5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26" name="Rectangle 1416">
              <a:extLst>
                <a:ext uri="{FF2B5EF4-FFF2-40B4-BE49-F238E27FC236}">
                  <a16:creationId xmlns:a16="http://schemas.microsoft.com/office/drawing/2014/main" id="{145FFB30-C75E-453F-A6C7-4666CB244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27" name="Rectangle 1417">
              <a:extLst>
                <a:ext uri="{FF2B5EF4-FFF2-40B4-BE49-F238E27FC236}">
                  <a16:creationId xmlns:a16="http://schemas.microsoft.com/office/drawing/2014/main" id="{69EAF132-60A7-467A-989D-0F36F44CC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28" name="Rectangle 1418">
              <a:extLst>
                <a:ext uri="{FF2B5EF4-FFF2-40B4-BE49-F238E27FC236}">
                  <a16:creationId xmlns:a16="http://schemas.microsoft.com/office/drawing/2014/main" id="{87F92C76-1BBC-4B51-B3D8-002688224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29" name="Rectangle 1419">
              <a:extLst>
                <a:ext uri="{FF2B5EF4-FFF2-40B4-BE49-F238E27FC236}">
                  <a16:creationId xmlns:a16="http://schemas.microsoft.com/office/drawing/2014/main" id="{3E7B15C2-7567-45F3-B07C-E70D60C51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30" name="Rectangle 1420">
              <a:extLst>
                <a:ext uri="{FF2B5EF4-FFF2-40B4-BE49-F238E27FC236}">
                  <a16:creationId xmlns:a16="http://schemas.microsoft.com/office/drawing/2014/main" id="{DF1A663D-26DF-47E0-85E0-BF97D5E4F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31" name="Rectangle 1421">
              <a:extLst>
                <a:ext uri="{FF2B5EF4-FFF2-40B4-BE49-F238E27FC236}">
                  <a16:creationId xmlns:a16="http://schemas.microsoft.com/office/drawing/2014/main" id="{0CDA086B-81AE-4F6C-9C55-EAB6D0478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32" name="Rectangle 1422">
              <a:extLst>
                <a:ext uri="{FF2B5EF4-FFF2-40B4-BE49-F238E27FC236}">
                  <a16:creationId xmlns:a16="http://schemas.microsoft.com/office/drawing/2014/main" id="{7DA41229-12EC-4D8E-88C0-261A18584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33" name="Rectangle 1423">
              <a:extLst>
                <a:ext uri="{FF2B5EF4-FFF2-40B4-BE49-F238E27FC236}">
                  <a16:creationId xmlns:a16="http://schemas.microsoft.com/office/drawing/2014/main" id="{524FE513-317E-4A53-8AE9-FCA0DF87D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34" name="Rectangle 1424">
              <a:extLst>
                <a:ext uri="{FF2B5EF4-FFF2-40B4-BE49-F238E27FC236}">
                  <a16:creationId xmlns:a16="http://schemas.microsoft.com/office/drawing/2014/main" id="{EB2D222D-611E-43B7-984C-9105B6955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35" name="Rectangle 1425">
              <a:extLst>
                <a:ext uri="{FF2B5EF4-FFF2-40B4-BE49-F238E27FC236}">
                  <a16:creationId xmlns:a16="http://schemas.microsoft.com/office/drawing/2014/main" id="{58C0AD44-4F5B-4A05-9F22-47B5F327F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36" name="Rectangle 1426">
              <a:extLst>
                <a:ext uri="{FF2B5EF4-FFF2-40B4-BE49-F238E27FC236}">
                  <a16:creationId xmlns:a16="http://schemas.microsoft.com/office/drawing/2014/main" id="{EFBEA1E8-D235-48E8-977D-F0EFF8A8A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37" name="Rectangle 1427">
              <a:extLst>
                <a:ext uri="{FF2B5EF4-FFF2-40B4-BE49-F238E27FC236}">
                  <a16:creationId xmlns:a16="http://schemas.microsoft.com/office/drawing/2014/main" id="{75CE167F-E0C6-4A83-A645-0C9F5B28F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38" name="Rectangle 1428">
              <a:extLst>
                <a:ext uri="{FF2B5EF4-FFF2-40B4-BE49-F238E27FC236}">
                  <a16:creationId xmlns:a16="http://schemas.microsoft.com/office/drawing/2014/main" id="{CBAB6E74-336A-431C-851A-43FAD6138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39" name="Rectangle 1429">
              <a:extLst>
                <a:ext uri="{FF2B5EF4-FFF2-40B4-BE49-F238E27FC236}">
                  <a16:creationId xmlns:a16="http://schemas.microsoft.com/office/drawing/2014/main" id="{E3838910-1368-4891-A0E0-DDDF1CCF8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40" name="Rectangle 1430">
              <a:extLst>
                <a:ext uri="{FF2B5EF4-FFF2-40B4-BE49-F238E27FC236}">
                  <a16:creationId xmlns:a16="http://schemas.microsoft.com/office/drawing/2014/main" id="{70EFA5D4-9594-4190-9A70-C303D5191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41" name="Rectangle 1431">
              <a:extLst>
                <a:ext uri="{FF2B5EF4-FFF2-40B4-BE49-F238E27FC236}">
                  <a16:creationId xmlns:a16="http://schemas.microsoft.com/office/drawing/2014/main" id="{0FDB4D0A-CD82-44A9-A187-3E04B57E7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42" name="Rectangle 1432">
              <a:extLst>
                <a:ext uri="{FF2B5EF4-FFF2-40B4-BE49-F238E27FC236}">
                  <a16:creationId xmlns:a16="http://schemas.microsoft.com/office/drawing/2014/main" id="{0730C512-5353-42BE-B1D7-A8E479F8B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43" name="Rectangle 1433">
              <a:extLst>
                <a:ext uri="{FF2B5EF4-FFF2-40B4-BE49-F238E27FC236}">
                  <a16:creationId xmlns:a16="http://schemas.microsoft.com/office/drawing/2014/main" id="{5F99406C-CC92-47C4-BB98-1952776E4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44" name="Rectangle 1434">
              <a:extLst>
                <a:ext uri="{FF2B5EF4-FFF2-40B4-BE49-F238E27FC236}">
                  <a16:creationId xmlns:a16="http://schemas.microsoft.com/office/drawing/2014/main" id="{9A71C309-FA1D-4483-BAE5-4778E1606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45" name="Rectangle 1435">
              <a:extLst>
                <a:ext uri="{FF2B5EF4-FFF2-40B4-BE49-F238E27FC236}">
                  <a16:creationId xmlns:a16="http://schemas.microsoft.com/office/drawing/2014/main" id="{F8FA31F9-6716-4AAA-9976-B63D5AB43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46" name="Rectangle 1436">
              <a:extLst>
                <a:ext uri="{FF2B5EF4-FFF2-40B4-BE49-F238E27FC236}">
                  <a16:creationId xmlns:a16="http://schemas.microsoft.com/office/drawing/2014/main" id="{26270CD2-340F-4E6D-AC55-E6EED7EF2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47" name="Rectangle 1437">
              <a:extLst>
                <a:ext uri="{FF2B5EF4-FFF2-40B4-BE49-F238E27FC236}">
                  <a16:creationId xmlns:a16="http://schemas.microsoft.com/office/drawing/2014/main" id="{8417CBB4-848A-4DFE-89BF-C746CEC25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48" name="Rectangle 1438">
              <a:extLst>
                <a:ext uri="{FF2B5EF4-FFF2-40B4-BE49-F238E27FC236}">
                  <a16:creationId xmlns:a16="http://schemas.microsoft.com/office/drawing/2014/main" id="{0AC91B63-1B46-4513-902D-9A3472909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49" name="Rectangle 1439">
              <a:extLst>
                <a:ext uri="{FF2B5EF4-FFF2-40B4-BE49-F238E27FC236}">
                  <a16:creationId xmlns:a16="http://schemas.microsoft.com/office/drawing/2014/main" id="{ACAA61BE-2DA4-4CA2-A679-174A3CC94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50" name="Rectangle 1440">
              <a:extLst>
                <a:ext uri="{FF2B5EF4-FFF2-40B4-BE49-F238E27FC236}">
                  <a16:creationId xmlns:a16="http://schemas.microsoft.com/office/drawing/2014/main" id="{41FAEF40-4B80-4D65-BD49-156F6B61F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51" name="Rectangle 1441">
              <a:extLst>
                <a:ext uri="{FF2B5EF4-FFF2-40B4-BE49-F238E27FC236}">
                  <a16:creationId xmlns:a16="http://schemas.microsoft.com/office/drawing/2014/main" id="{975D14E1-F331-484A-B96C-965AF31BE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52" name="Rectangle 1442">
              <a:extLst>
                <a:ext uri="{FF2B5EF4-FFF2-40B4-BE49-F238E27FC236}">
                  <a16:creationId xmlns:a16="http://schemas.microsoft.com/office/drawing/2014/main" id="{89A259CE-6519-4FB0-BE7B-8F03F26C2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53" name="Rectangle 1443">
              <a:extLst>
                <a:ext uri="{FF2B5EF4-FFF2-40B4-BE49-F238E27FC236}">
                  <a16:creationId xmlns:a16="http://schemas.microsoft.com/office/drawing/2014/main" id="{F6C29D1C-0442-46E3-91E2-3A3832013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54" name="Rectangle 1444">
              <a:extLst>
                <a:ext uri="{FF2B5EF4-FFF2-40B4-BE49-F238E27FC236}">
                  <a16:creationId xmlns:a16="http://schemas.microsoft.com/office/drawing/2014/main" id="{87A4F618-A8E6-4FE2-924E-9C983DA4E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55" name="Rectangle 1445">
              <a:extLst>
                <a:ext uri="{FF2B5EF4-FFF2-40B4-BE49-F238E27FC236}">
                  <a16:creationId xmlns:a16="http://schemas.microsoft.com/office/drawing/2014/main" id="{353CC774-E2AB-4949-B989-4488526AF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56" name="Rectangle 1446">
              <a:extLst>
                <a:ext uri="{FF2B5EF4-FFF2-40B4-BE49-F238E27FC236}">
                  <a16:creationId xmlns:a16="http://schemas.microsoft.com/office/drawing/2014/main" id="{6B966D80-82FD-4303-BBC5-6F774A542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57" name="Rectangle 1447">
              <a:extLst>
                <a:ext uri="{FF2B5EF4-FFF2-40B4-BE49-F238E27FC236}">
                  <a16:creationId xmlns:a16="http://schemas.microsoft.com/office/drawing/2014/main" id="{E993FCD6-FD42-490E-BDFD-526FF5B6F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58" name="Rectangle 1448">
              <a:extLst>
                <a:ext uri="{FF2B5EF4-FFF2-40B4-BE49-F238E27FC236}">
                  <a16:creationId xmlns:a16="http://schemas.microsoft.com/office/drawing/2014/main" id="{18237BD8-4976-451A-B103-BEA1F72F3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59" name="Rectangle 1449">
              <a:extLst>
                <a:ext uri="{FF2B5EF4-FFF2-40B4-BE49-F238E27FC236}">
                  <a16:creationId xmlns:a16="http://schemas.microsoft.com/office/drawing/2014/main" id="{2D8D9FBA-4245-4059-A03C-202AFBCCE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60" name="Rectangle 1450">
              <a:extLst>
                <a:ext uri="{FF2B5EF4-FFF2-40B4-BE49-F238E27FC236}">
                  <a16:creationId xmlns:a16="http://schemas.microsoft.com/office/drawing/2014/main" id="{123045C8-F597-49B2-8383-8F67B497D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3005"/>
              <a:ext cx="24" cy="24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4461" name="Rectangle 1451">
              <a:extLst>
                <a:ext uri="{FF2B5EF4-FFF2-40B4-BE49-F238E27FC236}">
                  <a16:creationId xmlns:a16="http://schemas.microsoft.com/office/drawing/2014/main" id="{C9B76630-704B-4931-93B6-0A3D8B42F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" y="859"/>
              <a:ext cx="152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1100" b="1">
                  <a:solidFill>
                    <a:srgbClr val="000000"/>
                  </a:solidFill>
                </a:rPr>
                <a:t>Weighted RED Behavior with TCP</a:t>
              </a:r>
            </a:p>
          </p:txBody>
        </p:sp>
        <p:sp>
          <p:nvSpPr>
            <p:cNvPr id="44462" name="Rectangle 1452">
              <a:extLst>
                <a:ext uri="{FF2B5EF4-FFF2-40B4-BE49-F238E27FC236}">
                  <a16:creationId xmlns:a16="http://schemas.microsoft.com/office/drawing/2014/main" id="{92D94666-D62F-46F8-9981-56E0A4D6C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" y="3071"/>
              <a:ext cx="15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4463" name="Rectangle 1453">
              <a:extLst>
                <a:ext uri="{FF2B5EF4-FFF2-40B4-BE49-F238E27FC236}">
                  <a16:creationId xmlns:a16="http://schemas.microsoft.com/office/drawing/2014/main" id="{8AC1A2DB-3D79-411B-8A4F-99D23E6B8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" y="2791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50</a:t>
              </a:r>
            </a:p>
          </p:txBody>
        </p:sp>
        <p:sp>
          <p:nvSpPr>
            <p:cNvPr id="44464" name="Rectangle 1454">
              <a:extLst>
                <a:ext uri="{FF2B5EF4-FFF2-40B4-BE49-F238E27FC236}">
                  <a16:creationId xmlns:a16="http://schemas.microsoft.com/office/drawing/2014/main" id="{126428EA-D0BD-4A53-9F67-3283ADD32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2512"/>
              <a:ext cx="22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100</a:t>
              </a:r>
            </a:p>
          </p:txBody>
        </p:sp>
        <p:sp>
          <p:nvSpPr>
            <p:cNvPr id="44465" name="Rectangle 1455">
              <a:extLst>
                <a:ext uri="{FF2B5EF4-FFF2-40B4-BE49-F238E27FC236}">
                  <a16:creationId xmlns:a16="http://schemas.microsoft.com/office/drawing/2014/main" id="{4347DD0B-139C-4043-BADA-2CD69572A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2231"/>
              <a:ext cx="22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150</a:t>
              </a:r>
            </a:p>
          </p:txBody>
        </p:sp>
        <p:sp>
          <p:nvSpPr>
            <p:cNvPr id="44466" name="Rectangle 1456">
              <a:extLst>
                <a:ext uri="{FF2B5EF4-FFF2-40B4-BE49-F238E27FC236}">
                  <a16:creationId xmlns:a16="http://schemas.microsoft.com/office/drawing/2014/main" id="{BCC367DB-8DE9-483E-A4B3-2BACF74D7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1945"/>
              <a:ext cx="22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200</a:t>
              </a:r>
            </a:p>
          </p:txBody>
        </p:sp>
        <p:sp>
          <p:nvSpPr>
            <p:cNvPr id="44467" name="Rectangle 1457">
              <a:extLst>
                <a:ext uri="{FF2B5EF4-FFF2-40B4-BE49-F238E27FC236}">
                  <a16:creationId xmlns:a16="http://schemas.microsoft.com/office/drawing/2014/main" id="{AA665A75-3F04-4475-80BB-0B462E3E5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1666"/>
              <a:ext cx="22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250</a:t>
              </a:r>
            </a:p>
          </p:txBody>
        </p:sp>
        <p:sp>
          <p:nvSpPr>
            <p:cNvPr id="44468" name="Rectangle 1458">
              <a:extLst>
                <a:ext uri="{FF2B5EF4-FFF2-40B4-BE49-F238E27FC236}">
                  <a16:creationId xmlns:a16="http://schemas.microsoft.com/office/drawing/2014/main" id="{90EE5B45-0B60-4C11-9302-547B12A61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1387"/>
              <a:ext cx="22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300</a:t>
              </a:r>
            </a:p>
          </p:txBody>
        </p:sp>
        <p:sp>
          <p:nvSpPr>
            <p:cNvPr id="44469" name="Rectangle 1459">
              <a:extLst>
                <a:ext uri="{FF2B5EF4-FFF2-40B4-BE49-F238E27FC236}">
                  <a16:creationId xmlns:a16="http://schemas.microsoft.com/office/drawing/2014/main" id="{AC6A7C9C-3D93-4499-913B-337163F2C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1106"/>
              <a:ext cx="22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350</a:t>
              </a:r>
            </a:p>
          </p:txBody>
        </p:sp>
        <p:sp>
          <p:nvSpPr>
            <p:cNvPr id="44470" name="Rectangle 1460">
              <a:extLst>
                <a:ext uri="{FF2B5EF4-FFF2-40B4-BE49-F238E27FC236}">
                  <a16:creationId xmlns:a16="http://schemas.microsoft.com/office/drawing/2014/main" id="{F59F7E6B-A405-4366-9DAD-A2EA8783F9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83" y="3117"/>
              <a:ext cx="15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4471" name="Rectangle 1461">
              <a:extLst>
                <a:ext uri="{FF2B5EF4-FFF2-40B4-BE49-F238E27FC236}">
                  <a16:creationId xmlns:a16="http://schemas.microsoft.com/office/drawing/2014/main" id="{95BC84E2-288B-4CB9-A6C8-76143C1552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14" y="3117"/>
              <a:ext cx="15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4472" name="Rectangle 1462">
              <a:extLst>
                <a:ext uri="{FF2B5EF4-FFF2-40B4-BE49-F238E27FC236}">
                  <a16:creationId xmlns:a16="http://schemas.microsoft.com/office/drawing/2014/main" id="{12ABF5F0-C068-4630-A309-1D0A22D082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044" y="3116"/>
              <a:ext cx="15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44473" name="Rectangle 1463">
              <a:extLst>
                <a:ext uri="{FF2B5EF4-FFF2-40B4-BE49-F238E27FC236}">
                  <a16:creationId xmlns:a16="http://schemas.microsoft.com/office/drawing/2014/main" id="{CDC0F950-2EBE-4482-BC2A-3900235A43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152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44474" name="Rectangle 1464">
              <a:extLst>
                <a:ext uri="{FF2B5EF4-FFF2-40B4-BE49-F238E27FC236}">
                  <a16:creationId xmlns:a16="http://schemas.microsoft.com/office/drawing/2014/main" id="{4E6B6A2E-ADED-4F04-AE3D-5DDF515BCA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283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44475" name="Rectangle 1465">
              <a:extLst>
                <a:ext uri="{FF2B5EF4-FFF2-40B4-BE49-F238E27FC236}">
                  <a16:creationId xmlns:a16="http://schemas.microsoft.com/office/drawing/2014/main" id="{290E7ACB-A128-4925-98B8-B53EDE025F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19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44476" name="Rectangle 1466">
              <a:extLst>
                <a:ext uri="{FF2B5EF4-FFF2-40B4-BE49-F238E27FC236}">
                  <a16:creationId xmlns:a16="http://schemas.microsoft.com/office/drawing/2014/main" id="{A68C3258-891B-4672-BB78-325DB811BD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550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44477" name="Rectangle 1467">
              <a:extLst>
                <a:ext uri="{FF2B5EF4-FFF2-40B4-BE49-F238E27FC236}">
                  <a16:creationId xmlns:a16="http://schemas.microsoft.com/office/drawing/2014/main" id="{6A9C8ACC-8E11-43C7-ABD6-413E8AA19B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680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28</a:t>
              </a:r>
            </a:p>
          </p:txBody>
        </p:sp>
        <p:sp>
          <p:nvSpPr>
            <p:cNvPr id="44478" name="Rectangle 1468">
              <a:extLst>
                <a:ext uri="{FF2B5EF4-FFF2-40B4-BE49-F238E27FC236}">
                  <a16:creationId xmlns:a16="http://schemas.microsoft.com/office/drawing/2014/main" id="{92558E9D-3052-4D16-8D3F-6F2D48B19A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811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32</a:t>
              </a:r>
            </a:p>
          </p:txBody>
        </p:sp>
        <p:sp>
          <p:nvSpPr>
            <p:cNvPr id="44479" name="Rectangle 1469">
              <a:extLst>
                <a:ext uri="{FF2B5EF4-FFF2-40B4-BE49-F238E27FC236}">
                  <a16:creationId xmlns:a16="http://schemas.microsoft.com/office/drawing/2014/main" id="{1587C3DC-20B1-48AE-AFA5-4744922531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948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36</a:t>
              </a:r>
            </a:p>
          </p:txBody>
        </p:sp>
        <p:sp>
          <p:nvSpPr>
            <p:cNvPr id="44480" name="Rectangle 1470">
              <a:extLst>
                <a:ext uri="{FF2B5EF4-FFF2-40B4-BE49-F238E27FC236}">
                  <a16:creationId xmlns:a16="http://schemas.microsoft.com/office/drawing/2014/main" id="{F36A61D0-84AD-4A27-B5B7-899994CC9F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078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40</a:t>
              </a:r>
            </a:p>
          </p:txBody>
        </p:sp>
        <p:sp>
          <p:nvSpPr>
            <p:cNvPr id="44481" name="Rectangle 1471">
              <a:extLst>
                <a:ext uri="{FF2B5EF4-FFF2-40B4-BE49-F238E27FC236}">
                  <a16:creationId xmlns:a16="http://schemas.microsoft.com/office/drawing/2014/main" id="{4ACAB6BE-7B86-47B5-B22B-EF1E895CF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08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44</a:t>
              </a:r>
            </a:p>
          </p:txBody>
        </p:sp>
        <p:sp>
          <p:nvSpPr>
            <p:cNvPr id="44482" name="Rectangle 1472">
              <a:extLst>
                <a:ext uri="{FF2B5EF4-FFF2-40B4-BE49-F238E27FC236}">
                  <a16:creationId xmlns:a16="http://schemas.microsoft.com/office/drawing/2014/main" id="{C16D7A08-1845-445B-AB69-6875049A81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39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48</a:t>
              </a:r>
            </a:p>
          </p:txBody>
        </p:sp>
        <p:sp>
          <p:nvSpPr>
            <p:cNvPr id="44483" name="Rectangle 1473">
              <a:extLst>
                <a:ext uri="{FF2B5EF4-FFF2-40B4-BE49-F238E27FC236}">
                  <a16:creationId xmlns:a16="http://schemas.microsoft.com/office/drawing/2014/main" id="{0D4E3443-3BCB-465C-B470-C641AC94B3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476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52</a:t>
              </a:r>
            </a:p>
          </p:txBody>
        </p:sp>
        <p:sp>
          <p:nvSpPr>
            <p:cNvPr id="44484" name="Rectangle 1474">
              <a:extLst>
                <a:ext uri="{FF2B5EF4-FFF2-40B4-BE49-F238E27FC236}">
                  <a16:creationId xmlns:a16="http://schemas.microsoft.com/office/drawing/2014/main" id="{88BBEE1F-AFE8-4C39-B614-C6F9A621BC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606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56</a:t>
              </a:r>
            </a:p>
          </p:txBody>
        </p:sp>
        <p:sp>
          <p:nvSpPr>
            <p:cNvPr id="44485" name="Rectangle 1475">
              <a:extLst>
                <a:ext uri="{FF2B5EF4-FFF2-40B4-BE49-F238E27FC236}">
                  <a16:creationId xmlns:a16="http://schemas.microsoft.com/office/drawing/2014/main" id="{7FF9CE14-CC49-40C1-9AD1-ED7B945743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736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60</a:t>
              </a:r>
            </a:p>
          </p:txBody>
        </p:sp>
        <p:sp>
          <p:nvSpPr>
            <p:cNvPr id="44486" name="Rectangle 1476">
              <a:extLst>
                <a:ext uri="{FF2B5EF4-FFF2-40B4-BE49-F238E27FC236}">
                  <a16:creationId xmlns:a16="http://schemas.microsoft.com/office/drawing/2014/main" id="{6B5AF3F0-D2A0-4E3B-8D9A-6EA1CE3D3A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867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64</a:t>
              </a:r>
            </a:p>
          </p:txBody>
        </p:sp>
        <p:sp>
          <p:nvSpPr>
            <p:cNvPr id="44487" name="Rectangle 1477">
              <a:extLst>
                <a:ext uri="{FF2B5EF4-FFF2-40B4-BE49-F238E27FC236}">
                  <a16:creationId xmlns:a16="http://schemas.microsoft.com/office/drawing/2014/main" id="{D881D0BE-7F7E-4611-8969-D1F1A9707B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004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68</a:t>
              </a:r>
            </a:p>
          </p:txBody>
        </p:sp>
        <p:sp>
          <p:nvSpPr>
            <p:cNvPr id="44488" name="Rectangle 1478">
              <a:extLst>
                <a:ext uri="{FF2B5EF4-FFF2-40B4-BE49-F238E27FC236}">
                  <a16:creationId xmlns:a16="http://schemas.microsoft.com/office/drawing/2014/main" id="{07EB406A-4A15-4923-8B84-403C7A42C2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34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44489" name="Rectangle 1479">
              <a:extLst>
                <a:ext uri="{FF2B5EF4-FFF2-40B4-BE49-F238E27FC236}">
                  <a16:creationId xmlns:a16="http://schemas.microsoft.com/office/drawing/2014/main" id="{367F5C4F-7803-4873-AC50-BFB36E14B6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264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44490" name="Rectangle 1480">
              <a:extLst>
                <a:ext uri="{FF2B5EF4-FFF2-40B4-BE49-F238E27FC236}">
                  <a16:creationId xmlns:a16="http://schemas.microsoft.com/office/drawing/2014/main" id="{0C2398AB-8D5C-4AD3-B2FD-F2C5594983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395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80</a:t>
              </a:r>
            </a:p>
          </p:txBody>
        </p:sp>
        <p:sp>
          <p:nvSpPr>
            <p:cNvPr id="44491" name="Rectangle 1481">
              <a:extLst>
                <a:ext uri="{FF2B5EF4-FFF2-40B4-BE49-F238E27FC236}">
                  <a16:creationId xmlns:a16="http://schemas.microsoft.com/office/drawing/2014/main" id="{BC5229DE-C235-46A1-922C-CFB404D9E6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532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84</a:t>
              </a:r>
            </a:p>
          </p:txBody>
        </p:sp>
        <p:sp>
          <p:nvSpPr>
            <p:cNvPr id="44492" name="Rectangle 1482">
              <a:extLst>
                <a:ext uri="{FF2B5EF4-FFF2-40B4-BE49-F238E27FC236}">
                  <a16:creationId xmlns:a16="http://schemas.microsoft.com/office/drawing/2014/main" id="{3079595F-F7F4-413B-9B14-E3D5F9E7E5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63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88</a:t>
              </a:r>
            </a:p>
          </p:txBody>
        </p:sp>
        <p:sp>
          <p:nvSpPr>
            <p:cNvPr id="44493" name="Rectangle 1483">
              <a:extLst>
                <a:ext uri="{FF2B5EF4-FFF2-40B4-BE49-F238E27FC236}">
                  <a16:creationId xmlns:a16="http://schemas.microsoft.com/office/drawing/2014/main" id="{52B3B06A-6429-4697-8508-F0B7760B18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792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92</a:t>
              </a:r>
            </a:p>
          </p:txBody>
        </p:sp>
        <p:sp>
          <p:nvSpPr>
            <p:cNvPr id="44494" name="Rectangle 1484">
              <a:extLst>
                <a:ext uri="{FF2B5EF4-FFF2-40B4-BE49-F238E27FC236}">
                  <a16:creationId xmlns:a16="http://schemas.microsoft.com/office/drawing/2014/main" id="{C66F6343-C922-43CA-819A-95FD639DBB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923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96</a:t>
              </a:r>
            </a:p>
          </p:txBody>
        </p:sp>
        <p:sp>
          <p:nvSpPr>
            <p:cNvPr id="44495" name="Rectangle 1485">
              <a:extLst>
                <a:ext uri="{FF2B5EF4-FFF2-40B4-BE49-F238E27FC236}">
                  <a16:creationId xmlns:a16="http://schemas.microsoft.com/office/drawing/2014/main" id="{8735D60D-72BF-44A9-A999-31B404CBC9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008" y="3134"/>
              <a:ext cx="1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44496" name="Rectangle 1486">
              <a:extLst>
                <a:ext uri="{FF2B5EF4-FFF2-40B4-BE49-F238E27FC236}">
                  <a16:creationId xmlns:a16="http://schemas.microsoft.com/office/drawing/2014/main" id="{483C7DA9-3176-4139-90D4-59F9E12CC5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115" y="3136"/>
              <a:ext cx="15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4497" name="Rectangle 1487">
              <a:extLst>
                <a:ext uri="{FF2B5EF4-FFF2-40B4-BE49-F238E27FC236}">
                  <a16:creationId xmlns:a16="http://schemas.microsoft.com/office/drawing/2014/main" id="{D75BEAEC-F1D4-4AE1-829D-E3C1AEC8A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3267"/>
              <a:ext cx="5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Time Sequence</a:t>
              </a:r>
            </a:p>
          </p:txBody>
        </p:sp>
        <p:sp>
          <p:nvSpPr>
            <p:cNvPr id="44498" name="Rectangle 1488">
              <a:extLst>
                <a:ext uri="{FF2B5EF4-FFF2-40B4-BE49-F238E27FC236}">
                  <a16:creationId xmlns:a16="http://schemas.microsoft.com/office/drawing/2014/main" id="{95BE3148-1E95-4693-AACF-D2EF222E93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29" y="2058"/>
              <a:ext cx="51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Queue Depth</a:t>
              </a:r>
            </a:p>
          </p:txBody>
        </p:sp>
        <p:sp>
          <p:nvSpPr>
            <p:cNvPr id="44499" name="Rectangle 1489">
              <a:extLst>
                <a:ext uri="{FF2B5EF4-FFF2-40B4-BE49-F238E27FC236}">
                  <a16:creationId xmlns:a16="http://schemas.microsoft.com/office/drawing/2014/main" id="{2D18C831-2196-4A66-A71B-F367DD222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3071"/>
              <a:ext cx="29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0.00%</a:t>
              </a:r>
            </a:p>
          </p:txBody>
        </p:sp>
        <p:sp>
          <p:nvSpPr>
            <p:cNvPr id="44500" name="Rectangle 1490">
              <a:extLst>
                <a:ext uri="{FF2B5EF4-FFF2-40B4-BE49-F238E27FC236}">
                  <a16:creationId xmlns:a16="http://schemas.microsoft.com/office/drawing/2014/main" id="{7594014A-7CB5-4244-8C01-931FD3943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2876"/>
              <a:ext cx="29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0.01%</a:t>
              </a:r>
            </a:p>
          </p:txBody>
        </p:sp>
        <p:sp>
          <p:nvSpPr>
            <p:cNvPr id="44501" name="Rectangle 1491">
              <a:extLst>
                <a:ext uri="{FF2B5EF4-FFF2-40B4-BE49-F238E27FC236}">
                  <a16:creationId xmlns:a16="http://schemas.microsoft.com/office/drawing/2014/main" id="{8575177E-F792-42E3-92C1-45C5FA3D0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2681"/>
              <a:ext cx="29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0.02%</a:t>
              </a:r>
            </a:p>
          </p:txBody>
        </p:sp>
        <p:sp>
          <p:nvSpPr>
            <p:cNvPr id="44502" name="Rectangle 1492">
              <a:extLst>
                <a:ext uri="{FF2B5EF4-FFF2-40B4-BE49-F238E27FC236}">
                  <a16:creationId xmlns:a16="http://schemas.microsoft.com/office/drawing/2014/main" id="{28FF7DAB-C460-4D4E-832E-E0C88ECAA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2479"/>
              <a:ext cx="29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0.03%</a:t>
              </a:r>
            </a:p>
          </p:txBody>
        </p:sp>
        <p:sp>
          <p:nvSpPr>
            <p:cNvPr id="44503" name="Rectangle 1493">
              <a:extLst>
                <a:ext uri="{FF2B5EF4-FFF2-40B4-BE49-F238E27FC236}">
                  <a16:creationId xmlns:a16="http://schemas.microsoft.com/office/drawing/2014/main" id="{29896EFD-52D8-44F6-8916-D30B72171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2284"/>
              <a:ext cx="29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0.04%</a:t>
              </a:r>
            </a:p>
          </p:txBody>
        </p:sp>
        <p:sp>
          <p:nvSpPr>
            <p:cNvPr id="44504" name="Rectangle 1494">
              <a:extLst>
                <a:ext uri="{FF2B5EF4-FFF2-40B4-BE49-F238E27FC236}">
                  <a16:creationId xmlns:a16="http://schemas.microsoft.com/office/drawing/2014/main" id="{A7F9D7E9-4FC8-49A3-98D5-E227FEC67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2088"/>
              <a:ext cx="29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0.05%</a:t>
              </a:r>
            </a:p>
          </p:txBody>
        </p:sp>
        <p:sp>
          <p:nvSpPr>
            <p:cNvPr id="44505" name="Rectangle 1495">
              <a:extLst>
                <a:ext uri="{FF2B5EF4-FFF2-40B4-BE49-F238E27FC236}">
                  <a16:creationId xmlns:a16="http://schemas.microsoft.com/office/drawing/2014/main" id="{8E7FA02E-A3BD-41F8-950E-4209493C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893"/>
              <a:ext cx="29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0.06%</a:t>
              </a:r>
            </a:p>
          </p:txBody>
        </p:sp>
        <p:sp>
          <p:nvSpPr>
            <p:cNvPr id="44506" name="Rectangle 1496">
              <a:extLst>
                <a:ext uri="{FF2B5EF4-FFF2-40B4-BE49-F238E27FC236}">
                  <a16:creationId xmlns:a16="http://schemas.microsoft.com/office/drawing/2014/main" id="{4884E105-9F44-4B7C-B2C4-BF164BEF5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699"/>
              <a:ext cx="29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0.07%</a:t>
              </a:r>
            </a:p>
          </p:txBody>
        </p:sp>
        <p:sp>
          <p:nvSpPr>
            <p:cNvPr id="44507" name="Rectangle 1497">
              <a:extLst>
                <a:ext uri="{FF2B5EF4-FFF2-40B4-BE49-F238E27FC236}">
                  <a16:creationId xmlns:a16="http://schemas.microsoft.com/office/drawing/2014/main" id="{A149CCF2-397A-46F5-BDD5-EDE63FFC7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497"/>
              <a:ext cx="29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0.08%</a:t>
              </a:r>
            </a:p>
          </p:txBody>
        </p:sp>
        <p:sp>
          <p:nvSpPr>
            <p:cNvPr id="44508" name="Rectangle 1498">
              <a:extLst>
                <a:ext uri="{FF2B5EF4-FFF2-40B4-BE49-F238E27FC236}">
                  <a16:creationId xmlns:a16="http://schemas.microsoft.com/office/drawing/2014/main" id="{321979D3-8A3E-46DE-ABEA-83C0A4D97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301"/>
              <a:ext cx="29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0.09%</a:t>
              </a:r>
            </a:p>
          </p:txBody>
        </p:sp>
        <p:sp>
          <p:nvSpPr>
            <p:cNvPr id="44509" name="Rectangle 1499">
              <a:extLst>
                <a:ext uri="{FF2B5EF4-FFF2-40B4-BE49-F238E27FC236}">
                  <a16:creationId xmlns:a16="http://schemas.microsoft.com/office/drawing/2014/main" id="{633766E6-C464-4041-B878-04BD93790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106"/>
              <a:ext cx="29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sz="800" b="1">
                  <a:solidFill>
                    <a:srgbClr val="000000"/>
                  </a:solidFill>
                </a:rPr>
                <a:t>0.10%</a:t>
              </a:r>
            </a:p>
          </p:txBody>
        </p:sp>
        <p:sp>
          <p:nvSpPr>
            <p:cNvPr id="44510" name="Rectangle 1500">
              <a:extLst>
                <a:ext uri="{FF2B5EF4-FFF2-40B4-BE49-F238E27FC236}">
                  <a16:creationId xmlns:a16="http://schemas.microsoft.com/office/drawing/2014/main" id="{DC2C0334-DBBF-4AF9-982B-ABC62FC16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" y="1205"/>
              <a:ext cx="151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/>
                <a:t>Maximum Threshold</a:t>
              </a:r>
            </a:p>
          </p:txBody>
        </p:sp>
        <p:sp>
          <p:nvSpPr>
            <p:cNvPr id="44511" name="Rectangle 1501">
              <a:extLst>
                <a:ext uri="{FF2B5EF4-FFF2-40B4-BE49-F238E27FC236}">
                  <a16:creationId xmlns:a16="http://schemas.microsoft.com/office/drawing/2014/main" id="{6EC80C4B-C91F-4D8D-875A-BA7B2D9FE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" y="2101"/>
              <a:ext cx="148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/>
                <a:t>Minimum Threshold</a:t>
              </a:r>
            </a:p>
          </p:txBody>
        </p:sp>
        <p:sp>
          <p:nvSpPr>
            <p:cNvPr id="44512" name="Rectangle 1502">
              <a:extLst>
                <a:ext uri="{FF2B5EF4-FFF2-40B4-BE49-F238E27FC236}">
                  <a16:creationId xmlns:a16="http://schemas.microsoft.com/office/drawing/2014/main" id="{FDE4BCD4-2329-4F2B-9A4F-A7A1BED70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3" y="2784"/>
              <a:ext cx="80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/>
                <a:t>Drop Rate</a:t>
              </a:r>
            </a:p>
          </p:txBody>
        </p:sp>
        <p:sp>
          <p:nvSpPr>
            <p:cNvPr id="44513" name="Rectangle 1503">
              <a:extLst>
                <a:ext uri="{FF2B5EF4-FFF2-40B4-BE49-F238E27FC236}">
                  <a16:creationId xmlns:a16="http://schemas.microsoft.com/office/drawing/2014/main" id="{FDA81EDA-D03F-4F2A-903B-A502B8379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" y="1533"/>
              <a:ext cx="970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/>
                <a:t>Mean Queue</a:t>
              </a:r>
            </a:p>
            <a:p>
              <a:r>
                <a:rPr lang="en-GB" altLang="id-ID" b="1"/>
                <a:t>Depth</a:t>
              </a:r>
            </a:p>
          </p:txBody>
        </p:sp>
        <p:sp>
          <p:nvSpPr>
            <p:cNvPr id="44514" name="Rectangle 1504">
              <a:extLst>
                <a:ext uri="{FF2B5EF4-FFF2-40B4-BE49-F238E27FC236}">
                  <a16:creationId xmlns:a16="http://schemas.microsoft.com/office/drawing/2014/main" id="{C951915D-3ECA-4AAD-9CD7-300BECF44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" y="1589"/>
              <a:ext cx="56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id-ID" b="1"/>
                <a:t>Actual</a:t>
              </a:r>
            </a:p>
            <a:p>
              <a:r>
                <a:rPr lang="en-GB" altLang="id-ID" b="1"/>
                <a:t>Queue</a:t>
              </a:r>
            </a:p>
            <a:p>
              <a:r>
                <a:rPr lang="en-GB" altLang="id-ID" b="1"/>
                <a:t>Depth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41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>
            <a:extLst>
              <a:ext uri="{FF2B5EF4-FFF2-40B4-BE49-F238E27FC236}">
                <a16:creationId xmlns:a16="http://schemas.microsoft.com/office/drawing/2014/main" id="{428C0AE9-65C5-478C-AB3F-BBDF25D20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Pitfalls of RED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47C1A2AF-1D91-4BD9-948C-FA94657069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This is again FIFO queuing</a:t>
            </a:r>
          </a:p>
          <a:p>
            <a:pPr lvl="1" eaLnBrk="1" hangingPunct="1"/>
            <a:r>
              <a:rPr lang="en-GB" altLang="id-ID"/>
              <a:t>Not predictable</a:t>
            </a:r>
          </a:p>
          <a:p>
            <a:pPr eaLnBrk="1" hangingPunct="1"/>
            <a:r>
              <a:rPr lang="en-GB" altLang="id-ID"/>
              <a:t>Depends on host behaviour </a:t>
            </a:r>
            <a:br>
              <a:rPr lang="en-GB" altLang="id-ID"/>
            </a:br>
            <a:r>
              <a:rPr lang="en-GB" altLang="id-ID"/>
              <a:t>for effectiveness</a:t>
            </a:r>
          </a:p>
          <a:p>
            <a:pPr lvl="1" eaLnBrk="1" hangingPunct="1"/>
            <a:r>
              <a:rPr lang="en-GB" altLang="id-ID"/>
              <a:t>Not deterministic</a:t>
            </a:r>
          </a:p>
          <a:p>
            <a:pPr eaLnBrk="1" hangingPunct="1"/>
            <a:r>
              <a:rPr lang="en-GB" altLang="id-ID"/>
              <a:t>Specifically dependent on bulk </a:t>
            </a:r>
            <a:br>
              <a:rPr lang="en-GB" altLang="id-ID"/>
            </a:br>
            <a:r>
              <a:rPr lang="en-GB" altLang="id-ID"/>
              <a:t>of traffic being TCP</a:t>
            </a:r>
          </a:p>
          <a:p>
            <a:pPr lvl="1" eaLnBrk="1" hangingPunct="1"/>
            <a:r>
              <a:rPr lang="en-GB" altLang="id-ID"/>
              <a:t>Not all TCPs created equal</a:t>
            </a:r>
          </a:p>
        </p:txBody>
      </p:sp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E5A25FB5-B8DD-425A-9481-7E03E282C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99B7D1-E245-4575-80CE-B1D1783AFE6E}" type="slidenum">
              <a:rPr lang="en-US" altLang="id-ID">
                <a:latin typeface="Arial Black" panose="020B0A04020102020204" pitchFamily="34" charset="0"/>
              </a:rPr>
              <a:pPr/>
              <a:t>12</a:t>
            </a:fld>
            <a:endParaRPr lang="en-US" altLang="id-ID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7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>
            <a:extLst>
              <a:ext uri="{FF2B5EF4-FFF2-40B4-BE49-F238E27FC236}">
                <a16:creationId xmlns:a16="http://schemas.microsoft.com/office/drawing/2014/main" id="{E1AA973B-22E7-47E6-B305-C24083084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Traffic Shaping</a:t>
            </a:r>
            <a:endParaRPr lang="en-GB" altLang="id-ID"/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7CF3F0FB-FA04-406A-A202-D50F9B2B7D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Use token bucket model which output packet stream are </a:t>
            </a:r>
            <a:r>
              <a:rPr lang="en-US" altLang="id-ID" i="1"/>
              <a:t>governed</a:t>
            </a:r>
            <a:r>
              <a:rPr lang="en-US" altLang="id-ID"/>
              <a:t> by token stream</a:t>
            </a:r>
          </a:p>
          <a:p>
            <a:pPr eaLnBrk="1" hangingPunct="1"/>
            <a:r>
              <a:rPr lang="en-US" altLang="id-ID"/>
              <a:t>Traffic Shaping Functions :</a:t>
            </a:r>
          </a:p>
          <a:p>
            <a:pPr lvl="1" eaLnBrk="1" hangingPunct="1"/>
            <a:r>
              <a:rPr lang="en-US" altLang="id-ID"/>
              <a:t>Smoothing traffic burst, all the traffic is bounded by a configured flow rate</a:t>
            </a:r>
          </a:p>
          <a:p>
            <a:pPr lvl="1" eaLnBrk="1" hangingPunct="1"/>
            <a:r>
              <a:rPr lang="en-US" altLang="id-ID"/>
              <a:t>Enforce a long-term average traffic rate and to permit bursts of a higher rate.</a:t>
            </a:r>
            <a:endParaRPr lang="en-GB" altLang="id-ID"/>
          </a:p>
        </p:txBody>
      </p:sp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id="{0C44AE66-A139-459E-971A-7040CF9E4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981363-17D7-4661-87EA-A0E9008DC60D}" type="slidenum">
              <a:rPr lang="en-US" altLang="id-ID">
                <a:latin typeface="Arial Black" panose="020B0A04020102020204" pitchFamily="34" charset="0"/>
              </a:rPr>
              <a:pPr/>
              <a:t>13</a:t>
            </a:fld>
            <a:endParaRPr lang="en-US" altLang="id-ID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5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>
            <a:extLst>
              <a:ext uri="{FF2B5EF4-FFF2-40B4-BE49-F238E27FC236}">
                <a16:creationId xmlns:a16="http://schemas.microsoft.com/office/drawing/2014/main" id="{848CF71C-AB76-49B1-BF64-D5D4EDE9A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Token Bucket</a:t>
            </a:r>
            <a:endParaRPr lang="en-GB" altLang="id-ID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1C2D50-95DA-4068-8068-ED5B2C91B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A03BD2A8-5155-42AF-A76B-9CEB0EA51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255599-20D5-4360-B4D5-54E9E1B36A5C}" type="slidenum">
              <a:rPr lang="en-US" altLang="id-ID">
                <a:latin typeface="Arial Black" panose="020B0A04020102020204" pitchFamily="34" charset="0"/>
              </a:rPr>
              <a:pPr/>
              <a:t>14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85C7B8D3-47F9-455C-8904-A496A45C7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590800"/>
            <a:ext cx="12049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Output Line</a:t>
            </a:r>
          </a:p>
        </p:txBody>
      </p:sp>
      <p:grpSp>
        <p:nvGrpSpPr>
          <p:cNvPr id="47110" name="Group 4">
            <a:extLst>
              <a:ext uri="{FF2B5EF4-FFF2-40B4-BE49-F238E27FC236}">
                <a16:creationId xmlns:a16="http://schemas.microsoft.com/office/drawing/2014/main" id="{7C1DD3D3-DF14-41A9-BF26-1FF354117CF0}"/>
              </a:ext>
            </a:extLst>
          </p:cNvPr>
          <p:cNvGrpSpPr>
            <a:grpSpLocks/>
          </p:cNvGrpSpPr>
          <p:nvPr/>
        </p:nvGrpSpPr>
        <p:grpSpPr bwMode="auto">
          <a:xfrm>
            <a:off x="7654925" y="3581400"/>
            <a:ext cx="269875" cy="266700"/>
            <a:chOff x="4603" y="1447"/>
            <a:chExt cx="151" cy="149"/>
          </a:xfrm>
        </p:grpSpPr>
        <p:sp>
          <p:nvSpPr>
            <p:cNvPr id="47195" name="Rectangle 5">
              <a:extLst>
                <a:ext uri="{FF2B5EF4-FFF2-40B4-BE49-F238E27FC236}">
                  <a16:creationId xmlns:a16="http://schemas.microsoft.com/office/drawing/2014/main" id="{1B309F4A-106D-4484-9062-211D12FF0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1475"/>
              <a:ext cx="121" cy="1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7196" name="Freeform 6">
              <a:extLst>
                <a:ext uri="{FF2B5EF4-FFF2-40B4-BE49-F238E27FC236}">
                  <a16:creationId xmlns:a16="http://schemas.microsoft.com/office/drawing/2014/main" id="{59C24C13-B9E2-42B3-95FA-9626E84C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" y="1447"/>
              <a:ext cx="150" cy="25"/>
            </a:xfrm>
            <a:custGeom>
              <a:avLst/>
              <a:gdLst>
                <a:gd name="T0" fmla="*/ 0 w 150"/>
                <a:gd name="T1" fmla="*/ 24 h 25"/>
                <a:gd name="T2" fmla="*/ 26 w 150"/>
                <a:gd name="T3" fmla="*/ 0 h 25"/>
                <a:gd name="T4" fmla="*/ 149 w 150"/>
                <a:gd name="T5" fmla="*/ 0 h 25"/>
                <a:gd name="T6" fmla="*/ 124 w 150"/>
                <a:gd name="T7" fmla="*/ 24 h 25"/>
                <a:gd name="T8" fmla="*/ 0 w 150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5"/>
                <a:gd name="T17" fmla="*/ 150 w 150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5">
                  <a:moveTo>
                    <a:pt x="0" y="24"/>
                  </a:moveTo>
                  <a:lnTo>
                    <a:pt x="26" y="0"/>
                  </a:lnTo>
                  <a:lnTo>
                    <a:pt x="149" y="0"/>
                  </a:lnTo>
                  <a:lnTo>
                    <a:pt x="124" y="24"/>
                  </a:lnTo>
                  <a:lnTo>
                    <a:pt x="0" y="2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7197" name="Freeform 7">
              <a:extLst>
                <a:ext uri="{FF2B5EF4-FFF2-40B4-BE49-F238E27FC236}">
                  <a16:creationId xmlns:a16="http://schemas.microsoft.com/office/drawing/2014/main" id="{F5F1A15B-828C-438F-82AE-E2145CCE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" y="1447"/>
              <a:ext cx="26" cy="149"/>
            </a:xfrm>
            <a:custGeom>
              <a:avLst/>
              <a:gdLst>
                <a:gd name="T0" fmla="*/ 0 w 26"/>
                <a:gd name="T1" fmla="*/ 148 h 149"/>
                <a:gd name="T2" fmla="*/ 25 w 26"/>
                <a:gd name="T3" fmla="*/ 123 h 149"/>
                <a:gd name="T4" fmla="*/ 25 w 26"/>
                <a:gd name="T5" fmla="*/ 0 h 149"/>
                <a:gd name="T6" fmla="*/ 0 w 26"/>
                <a:gd name="T7" fmla="*/ 24 h 149"/>
                <a:gd name="T8" fmla="*/ 0 w 26"/>
                <a:gd name="T9" fmla="*/ 14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9"/>
                <a:gd name="T17" fmla="*/ 26 w 26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9">
                  <a:moveTo>
                    <a:pt x="0" y="148"/>
                  </a:moveTo>
                  <a:lnTo>
                    <a:pt x="25" y="123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8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7111" name="Group 8">
            <a:extLst>
              <a:ext uri="{FF2B5EF4-FFF2-40B4-BE49-F238E27FC236}">
                <a16:creationId xmlns:a16="http://schemas.microsoft.com/office/drawing/2014/main" id="{5F9779DC-3B42-43FF-B9CB-0F7C0D578DD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3581400"/>
            <a:ext cx="314325" cy="266700"/>
            <a:chOff x="4788" y="1447"/>
            <a:chExt cx="176" cy="149"/>
          </a:xfrm>
        </p:grpSpPr>
        <p:sp>
          <p:nvSpPr>
            <p:cNvPr id="47192" name="Rectangle 9">
              <a:extLst>
                <a:ext uri="{FF2B5EF4-FFF2-40B4-BE49-F238E27FC236}">
                  <a16:creationId xmlns:a16="http://schemas.microsoft.com/office/drawing/2014/main" id="{3EC19122-C628-4D23-A282-1A38E59CA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1475"/>
              <a:ext cx="144" cy="116"/>
            </a:xfrm>
            <a:prstGeom prst="rect">
              <a:avLst/>
            </a:prstGeom>
            <a:gradFill rotWithShape="0">
              <a:gsLst>
                <a:gs pos="0">
                  <a:srgbClr val="381000"/>
                </a:gs>
                <a:gs pos="50000">
                  <a:srgbClr val="BC3700"/>
                </a:gs>
                <a:gs pos="100000">
                  <a:srgbClr val="381000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7193" name="Freeform 10">
              <a:extLst>
                <a:ext uri="{FF2B5EF4-FFF2-40B4-BE49-F238E27FC236}">
                  <a16:creationId xmlns:a16="http://schemas.microsoft.com/office/drawing/2014/main" id="{F5F7E36B-66A5-4DC7-91FA-6E94ECCB5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447"/>
              <a:ext cx="176" cy="25"/>
            </a:xfrm>
            <a:custGeom>
              <a:avLst/>
              <a:gdLst>
                <a:gd name="T0" fmla="*/ 0 w 176"/>
                <a:gd name="T1" fmla="*/ 24 h 25"/>
                <a:gd name="T2" fmla="*/ 25 w 176"/>
                <a:gd name="T3" fmla="*/ 0 h 25"/>
                <a:gd name="T4" fmla="*/ 175 w 176"/>
                <a:gd name="T5" fmla="*/ 0 h 25"/>
                <a:gd name="T6" fmla="*/ 150 w 176"/>
                <a:gd name="T7" fmla="*/ 24 h 25"/>
                <a:gd name="T8" fmla="*/ 0 w 176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25"/>
                <a:gd name="T17" fmla="*/ 176 w 176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25">
                  <a:moveTo>
                    <a:pt x="0" y="24"/>
                  </a:moveTo>
                  <a:lnTo>
                    <a:pt x="25" y="0"/>
                  </a:lnTo>
                  <a:lnTo>
                    <a:pt x="175" y="0"/>
                  </a:lnTo>
                  <a:lnTo>
                    <a:pt x="150" y="24"/>
                  </a:lnTo>
                  <a:lnTo>
                    <a:pt x="0" y="24"/>
                  </a:lnTo>
                </a:path>
              </a:pathLst>
            </a:custGeom>
            <a:solidFill>
              <a:srgbClr val="F35B1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7194" name="Freeform 11">
              <a:extLst>
                <a:ext uri="{FF2B5EF4-FFF2-40B4-BE49-F238E27FC236}">
                  <a16:creationId xmlns:a16="http://schemas.microsoft.com/office/drawing/2014/main" id="{11273C91-2018-4144-8070-828F349CE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" y="1447"/>
              <a:ext cx="26" cy="149"/>
            </a:xfrm>
            <a:custGeom>
              <a:avLst/>
              <a:gdLst>
                <a:gd name="T0" fmla="*/ 0 w 26"/>
                <a:gd name="T1" fmla="*/ 148 h 149"/>
                <a:gd name="T2" fmla="*/ 25 w 26"/>
                <a:gd name="T3" fmla="*/ 123 h 149"/>
                <a:gd name="T4" fmla="*/ 25 w 26"/>
                <a:gd name="T5" fmla="*/ 0 h 149"/>
                <a:gd name="T6" fmla="*/ 0 w 26"/>
                <a:gd name="T7" fmla="*/ 24 h 149"/>
                <a:gd name="T8" fmla="*/ 0 w 26"/>
                <a:gd name="T9" fmla="*/ 14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9"/>
                <a:gd name="T17" fmla="*/ 26 w 26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9">
                  <a:moveTo>
                    <a:pt x="0" y="148"/>
                  </a:moveTo>
                  <a:lnTo>
                    <a:pt x="25" y="123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8"/>
                  </a:lnTo>
                </a:path>
              </a:pathLst>
            </a:custGeom>
            <a:solidFill>
              <a:srgbClr val="7120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7112" name="Rectangle 12">
            <a:extLst>
              <a:ext uri="{FF2B5EF4-FFF2-40B4-BE49-F238E27FC236}">
                <a16:creationId xmlns:a16="http://schemas.microsoft.com/office/drawing/2014/main" id="{814A5E9C-9C69-41E3-8854-2276486EA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514600"/>
            <a:ext cx="2841625" cy="3290888"/>
          </a:xfrm>
          <a:prstGeom prst="rect">
            <a:avLst/>
          </a:prstGeom>
          <a:gradFill rotWithShape="0">
            <a:gsLst>
              <a:gs pos="0">
                <a:srgbClr val="FFF3CE"/>
              </a:gs>
              <a:gs pos="50000">
                <a:srgbClr val="FFF9E6"/>
              </a:gs>
              <a:gs pos="100000">
                <a:srgbClr val="FFF3CE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grpSp>
        <p:nvGrpSpPr>
          <p:cNvPr id="47113" name="Group 13">
            <a:extLst>
              <a:ext uri="{FF2B5EF4-FFF2-40B4-BE49-F238E27FC236}">
                <a16:creationId xmlns:a16="http://schemas.microsoft.com/office/drawing/2014/main" id="{5217C2C2-D9E4-44F0-A063-77150F3FB679}"/>
              </a:ext>
            </a:extLst>
          </p:cNvPr>
          <p:cNvGrpSpPr>
            <a:grpSpLocks/>
          </p:cNvGrpSpPr>
          <p:nvPr/>
        </p:nvGrpSpPr>
        <p:grpSpPr bwMode="auto">
          <a:xfrm>
            <a:off x="796925" y="3402013"/>
            <a:ext cx="279400" cy="236537"/>
            <a:chOff x="404" y="1607"/>
            <a:chExt cx="156" cy="133"/>
          </a:xfrm>
        </p:grpSpPr>
        <p:sp>
          <p:nvSpPr>
            <p:cNvPr id="47189" name="Rectangle 14">
              <a:extLst>
                <a:ext uri="{FF2B5EF4-FFF2-40B4-BE49-F238E27FC236}">
                  <a16:creationId xmlns:a16="http://schemas.microsoft.com/office/drawing/2014/main" id="{7D1D1AA7-D8F7-42AD-A752-C753C6684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" y="1633"/>
              <a:ext cx="128" cy="103"/>
            </a:xfrm>
            <a:prstGeom prst="rect">
              <a:avLst/>
            </a:prstGeom>
            <a:gradFill rotWithShape="0">
              <a:gsLst>
                <a:gs pos="0">
                  <a:srgbClr val="381000"/>
                </a:gs>
                <a:gs pos="50000">
                  <a:srgbClr val="BC3700"/>
                </a:gs>
                <a:gs pos="100000">
                  <a:srgbClr val="381000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7190" name="Freeform 15">
              <a:extLst>
                <a:ext uri="{FF2B5EF4-FFF2-40B4-BE49-F238E27FC236}">
                  <a16:creationId xmlns:a16="http://schemas.microsoft.com/office/drawing/2014/main" id="{35F7B07F-579E-4E30-8A1D-826E0CCF0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" y="1607"/>
              <a:ext cx="156" cy="23"/>
            </a:xfrm>
            <a:custGeom>
              <a:avLst/>
              <a:gdLst>
                <a:gd name="T0" fmla="*/ 0 w 156"/>
                <a:gd name="T1" fmla="*/ 22 h 23"/>
                <a:gd name="T2" fmla="*/ 22 w 156"/>
                <a:gd name="T3" fmla="*/ 0 h 23"/>
                <a:gd name="T4" fmla="*/ 155 w 156"/>
                <a:gd name="T5" fmla="*/ 0 h 23"/>
                <a:gd name="T6" fmla="*/ 132 w 156"/>
                <a:gd name="T7" fmla="*/ 22 h 23"/>
                <a:gd name="T8" fmla="*/ 0 w 156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23"/>
                <a:gd name="T17" fmla="*/ 156 w 15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23">
                  <a:moveTo>
                    <a:pt x="0" y="22"/>
                  </a:moveTo>
                  <a:lnTo>
                    <a:pt x="22" y="0"/>
                  </a:lnTo>
                  <a:lnTo>
                    <a:pt x="155" y="0"/>
                  </a:lnTo>
                  <a:lnTo>
                    <a:pt x="132" y="22"/>
                  </a:lnTo>
                  <a:lnTo>
                    <a:pt x="0" y="22"/>
                  </a:lnTo>
                </a:path>
              </a:pathLst>
            </a:custGeom>
            <a:solidFill>
              <a:srgbClr val="F35B1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7191" name="Freeform 16">
              <a:extLst>
                <a:ext uri="{FF2B5EF4-FFF2-40B4-BE49-F238E27FC236}">
                  <a16:creationId xmlns:a16="http://schemas.microsoft.com/office/drawing/2014/main" id="{E78A4508-DDB2-48CE-96A8-B0E3D39F0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" y="1607"/>
              <a:ext cx="23" cy="133"/>
            </a:xfrm>
            <a:custGeom>
              <a:avLst/>
              <a:gdLst>
                <a:gd name="T0" fmla="*/ 0 w 23"/>
                <a:gd name="T1" fmla="*/ 132 h 133"/>
                <a:gd name="T2" fmla="*/ 22 w 23"/>
                <a:gd name="T3" fmla="*/ 110 h 133"/>
                <a:gd name="T4" fmla="*/ 22 w 23"/>
                <a:gd name="T5" fmla="*/ 0 h 133"/>
                <a:gd name="T6" fmla="*/ 0 w 23"/>
                <a:gd name="T7" fmla="*/ 22 h 133"/>
                <a:gd name="T8" fmla="*/ 0 w 23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33"/>
                <a:gd name="T17" fmla="*/ 23 w 23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33">
                  <a:moveTo>
                    <a:pt x="0" y="132"/>
                  </a:moveTo>
                  <a:lnTo>
                    <a:pt x="22" y="11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7120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7114" name="Group 17">
            <a:extLst>
              <a:ext uri="{FF2B5EF4-FFF2-40B4-BE49-F238E27FC236}">
                <a16:creationId xmlns:a16="http://schemas.microsoft.com/office/drawing/2014/main" id="{9D25E8D6-8DB8-419B-BD73-67D8DC19D58A}"/>
              </a:ext>
            </a:extLst>
          </p:cNvPr>
          <p:cNvGrpSpPr>
            <a:grpSpLocks/>
          </p:cNvGrpSpPr>
          <p:nvPr/>
        </p:nvGrpSpPr>
        <p:grpSpPr bwMode="auto">
          <a:xfrm>
            <a:off x="1155700" y="3402013"/>
            <a:ext cx="238125" cy="236537"/>
            <a:chOff x="605" y="1607"/>
            <a:chExt cx="133" cy="133"/>
          </a:xfrm>
        </p:grpSpPr>
        <p:sp>
          <p:nvSpPr>
            <p:cNvPr id="47186" name="Rectangle 18">
              <a:extLst>
                <a:ext uri="{FF2B5EF4-FFF2-40B4-BE49-F238E27FC236}">
                  <a16:creationId xmlns:a16="http://schemas.microsoft.com/office/drawing/2014/main" id="{D3B28AC0-C9CE-4C7B-A58C-72BA252EB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" y="1633"/>
              <a:ext cx="105" cy="103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7187" name="Freeform 19">
              <a:extLst>
                <a:ext uri="{FF2B5EF4-FFF2-40B4-BE49-F238E27FC236}">
                  <a16:creationId xmlns:a16="http://schemas.microsoft.com/office/drawing/2014/main" id="{FAE35510-2F0F-4CC5-8239-0D17A18D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" y="1607"/>
              <a:ext cx="133" cy="23"/>
            </a:xfrm>
            <a:custGeom>
              <a:avLst/>
              <a:gdLst>
                <a:gd name="T0" fmla="*/ 0 w 133"/>
                <a:gd name="T1" fmla="*/ 22 h 23"/>
                <a:gd name="T2" fmla="*/ 23 w 133"/>
                <a:gd name="T3" fmla="*/ 0 h 23"/>
                <a:gd name="T4" fmla="*/ 132 w 133"/>
                <a:gd name="T5" fmla="*/ 0 h 23"/>
                <a:gd name="T6" fmla="*/ 110 w 133"/>
                <a:gd name="T7" fmla="*/ 22 h 23"/>
                <a:gd name="T8" fmla="*/ 0 w 133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23"/>
                <a:gd name="T17" fmla="*/ 133 w 133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23">
                  <a:moveTo>
                    <a:pt x="0" y="22"/>
                  </a:moveTo>
                  <a:lnTo>
                    <a:pt x="23" y="0"/>
                  </a:lnTo>
                  <a:lnTo>
                    <a:pt x="132" y="0"/>
                  </a:lnTo>
                  <a:lnTo>
                    <a:pt x="110" y="22"/>
                  </a:lnTo>
                  <a:lnTo>
                    <a:pt x="0" y="22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7188" name="Freeform 20">
              <a:extLst>
                <a:ext uri="{FF2B5EF4-FFF2-40B4-BE49-F238E27FC236}">
                  <a16:creationId xmlns:a16="http://schemas.microsoft.com/office/drawing/2014/main" id="{278DCB3B-873F-40F6-84F8-8A070CA8D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" y="1607"/>
              <a:ext cx="23" cy="133"/>
            </a:xfrm>
            <a:custGeom>
              <a:avLst/>
              <a:gdLst>
                <a:gd name="T0" fmla="*/ 0 w 23"/>
                <a:gd name="T1" fmla="*/ 132 h 133"/>
                <a:gd name="T2" fmla="*/ 22 w 23"/>
                <a:gd name="T3" fmla="*/ 110 h 133"/>
                <a:gd name="T4" fmla="*/ 22 w 23"/>
                <a:gd name="T5" fmla="*/ 0 h 133"/>
                <a:gd name="T6" fmla="*/ 0 w 23"/>
                <a:gd name="T7" fmla="*/ 22 h 133"/>
                <a:gd name="T8" fmla="*/ 0 w 23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33"/>
                <a:gd name="T17" fmla="*/ 23 w 23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33">
                  <a:moveTo>
                    <a:pt x="0" y="132"/>
                  </a:moveTo>
                  <a:lnTo>
                    <a:pt x="22" y="11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7115" name="Group 21">
            <a:extLst>
              <a:ext uri="{FF2B5EF4-FFF2-40B4-BE49-F238E27FC236}">
                <a16:creationId xmlns:a16="http://schemas.microsoft.com/office/drawing/2014/main" id="{F7BC8CD9-1045-4DC9-9E0D-DCC42335E357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3402013"/>
            <a:ext cx="355600" cy="236537"/>
            <a:chOff x="153" y="1607"/>
            <a:chExt cx="199" cy="133"/>
          </a:xfrm>
        </p:grpSpPr>
        <p:sp>
          <p:nvSpPr>
            <p:cNvPr id="47183" name="Rectangle 22">
              <a:extLst>
                <a:ext uri="{FF2B5EF4-FFF2-40B4-BE49-F238E27FC236}">
                  <a16:creationId xmlns:a16="http://schemas.microsoft.com/office/drawing/2014/main" id="{BCCADF35-B7B0-4F5B-B824-7EB8C50CB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" y="1633"/>
              <a:ext cx="173" cy="103"/>
            </a:xfrm>
            <a:prstGeom prst="rect">
              <a:avLst/>
            </a:prstGeom>
            <a:gradFill rotWithShape="0">
              <a:gsLst>
                <a:gs pos="0">
                  <a:srgbClr val="062915"/>
                </a:gs>
                <a:gs pos="50000">
                  <a:srgbClr val="158A47"/>
                </a:gs>
                <a:gs pos="100000">
                  <a:srgbClr val="06291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7184" name="Freeform 23">
              <a:extLst>
                <a:ext uri="{FF2B5EF4-FFF2-40B4-BE49-F238E27FC236}">
                  <a16:creationId xmlns:a16="http://schemas.microsoft.com/office/drawing/2014/main" id="{9A5FDA3D-4B00-48AA-8E21-3B039AC00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" y="1607"/>
              <a:ext cx="199" cy="23"/>
            </a:xfrm>
            <a:custGeom>
              <a:avLst/>
              <a:gdLst>
                <a:gd name="T0" fmla="*/ 0 w 199"/>
                <a:gd name="T1" fmla="*/ 22 h 23"/>
                <a:gd name="T2" fmla="*/ 22 w 199"/>
                <a:gd name="T3" fmla="*/ 0 h 23"/>
                <a:gd name="T4" fmla="*/ 198 w 199"/>
                <a:gd name="T5" fmla="*/ 0 h 23"/>
                <a:gd name="T6" fmla="*/ 176 w 199"/>
                <a:gd name="T7" fmla="*/ 22 h 23"/>
                <a:gd name="T8" fmla="*/ 0 w 199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23"/>
                <a:gd name="T17" fmla="*/ 199 w 199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23">
                  <a:moveTo>
                    <a:pt x="0" y="22"/>
                  </a:moveTo>
                  <a:lnTo>
                    <a:pt x="22" y="0"/>
                  </a:lnTo>
                  <a:lnTo>
                    <a:pt x="198" y="0"/>
                  </a:lnTo>
                  <a:lnTo>
                    <a:pt x="176" y="22"/>
                  </a:lnTo>
                  <a:lnTo>
                    <a:pt x="0" y="22"/>
                  </a:lnTo>
                </a:path>
              </a:pathLst>
            </a:custGeom>
            <a:solidFill>
              <a:srgbClr val="1BB15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7185" name="Freeform 24">
              <a:extLst>
                <a:ext uri="{FF2B5EF4-FFF2-40B4-BE49-F238E27FC236}">
                  <a16:creationId xmlns:a16="http://schemas.microsoft.com/office/drawing/2014/main" id="{82CCCD62-C015-4D9C-86A5-F86C48802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" y="1607"/>
              <a:ext cx="22" cy="133"/>
            </a:xfrm>
            <a:custGeom>
              <a:avLst/>
              <a:gdLst>
                <a:gd name="T0" fmla="*/ 0 w 22"/>
                <a:gd name="T1" fmla="*/ 132 h 133"/>
                <a:gd name="T2" fmla="*/ 21 w 22"/>
                <a:gd name="T3" fmla="*/ 110 h 133"/>
                <a:gd name="T4" fmla="*/ 21 w 22"/>
                <a:gd name="T5" fmla="*/ 0 h 133"/>
                <a:gd name="T6" fmla="*/ 0 w 22"/>
                <a:gd name="T7" fmla="*/ 22 h 133"/>
                <a:gd name="T8" fmla="*/ 0 w 22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33"/>
                <a:gd name="T17" fmla="*/ 22 w 22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33">
                  <a:moveTo>
                    <a:pt x="0" y="132"/>
                  </a:moveTo>
                  <a:lnTo>
                    <a:pt x="21" y="110"/>
                  </a:lnTo>
                  <a:lnTo>
                    <a:pt x="21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0F6333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7116" name="Rectangle 25">
            <a:extLst>
              <a:ext uri="{FF2B5EF4-FFF2-40B4-BE49-F238E27FC236}">
                <a16:creationId xmlns:a16="http://schemas.microsoft.com/office/drawing/2014/main" id="{41AFB0EA-D9F2-443D-8E95-86DC09B1B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2574925"/>
            <a:ext cx="1528762" cy="30384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7117" name="Rectangle 26">
            <a:extLst>
              <a:ext uri="{FF2B5EF4-FFF2-40B4-BE49-F238E27FC236}">
                <a16:creationId xmlns:a16="http://schemas.microsoft.com/office/drawing/2014/main" id="{4F66C85D-A75D-45B9-B34C-4D413C87E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4687888"/>
            <a:ext cx="170815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Configured Queuing (e.g. WFQ, CQ, etc.) </a:t>
            </a:r>
          </a:p>
        </p:txBody>
      </p:sp>
      <p:grpSp>
        <p:nvGrpSpPr>
          <p:cNvPr id="47118" name="Group 27">
            <a:extLst>
              <a:ext uri="{FF2B5EF4-FFF2-40B4-BE49-F238E27FC236}">
                <a16:creationId xmlns:a16="http://schemas.microsoft.com/office/drawing/2014/main" id="{2F887C1F-3759-4F2A-AE78-AD10654BA5C5}"/>
              </a:ext>
            </a:extLst>
          </p:cNvPr>
          <p:cNvGrpSpPr>
            <a:grpSpLocks/>
          </p:cNvGrpSpPr>
          <p:nvPr/>
        </p:nvGrpSpPr>
        <p:grpSpPr bwMode="auto">
          <a:xfrm>
            <a:off x="3668713" y="3267075"/>
            <a:ext cx="447675" cy="266700"/>
            <a:chOff x="3110" y="1305"/>
            <a:chExt cx="251" cy="149"/>
          </a:xfrm>
        </p:grpSpPr>
        <p:sp>
          <p:nvSpPr>
            <p:cNvPr id="47180" name="Rectangle 28">
              <a:extLst>
                <a:ext uri="{FF2B5EF4-FFF2-40B4-BE49-F238E27FC236}">
                  <a16:creationId xmlns:a16="http://schemas.microsoft.com/office/drawing/2014/main" id="{398AFA31-5C22-45CB-A025-9F6013051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1333"/>
              <a:ext cx="217" cy="117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7181" name="Freeform 29">
              <a:extLst>
                <a:ext uri="{FF2B5EF4-FFF2-40B4-BE49-F238E27FC236}">
                  <a16:creationId xmlns:a16="http://schemas.microsoft.com/office/drawing/2014/main" id="{88C34C1B-392C-4D60-AF1E-873C517C4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305"/>
              <a:ext cx="251" cy="25"/>
            </a:xfrm>
            <a:custGeom>
              <a:avLst/>
              <a:gdLst>
                <a:gd name="T0" fmla="*/ 0 w 251"/>
                <a:gd name="T1" fmla="*/ 24 h 25"/>
                <a:gd name="T2" fmla="*/ 25 w 251"/>
                <a:gd name="T3" fmla="*/ 0 h 25"/>
                <a:gd name="T4" fmla="*/ 250 w 251"/>
                <a:gd name="T5" fmla="*/ 0 h 25"/>
                <a:gd name="T6" fmla="*/ 225 w 251"/>
                <a:gd name="T7" fmla="*/ 24 h 25"/>
                <a:gd name="T8" fmla="*/ 0 w 251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25"/>
                <a:gd name="T17" fmla="*/ 251 w 251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25">
                  <a:moveTo>
                    <a:pt x="0" y="24"/>
                  </a:moveTo>
                  <a:lnTo>
                    <a:pt x="25" y="0"/>
                  </a:lnTo>
                  <a:lnTo>
                    <a:pt x="250" y="0"/>
                  </a:lnTo>
                  <a:lnTo>
                    <a:pt x="225" y="24"/>
                  </a:lnTo>
                  <a:lnTo>
                    <a:pt x="0" y="24"/>
                  </a:lnTo>
                </a:path>
              </a:pathLst>
            </a:custGeom>
            <a:solidFill>
              <a:srgbClr val="E5405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7182" name="Freeform 30">
              <a:extLst>
                <a:ext uri="{FF2B5EF4-FFF2-40B4-BE49-F238E27FC236}">
                  <a16:creationId xmlns:a16="http://schemas.microsoft.com/office/drawing/2014/main" id="{DE8F1717-F111-4219-8CCA-F366780FE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" y="1305"/>
              <a:ext cx="26" cy="149"/>
            </a:xfrm>
            <a:custGeom>
              <a:avLst/>
              <a:gdLst>
                <a:gd name="T0" fmla="*/ 0 w 26"/>
                <a:gd name="T1" fmla="*/ 148 h 149"/>
                <a:gd name="T2" fmla="*/ 25 w 26"/>
                <a:gd name="T3" fmla="*/ 123 h 149"/>
                <a:gd name="T4" fmla="*/ 25 w 26"/>
                <a:gd name="T5" fmla="*/ 0 h 149"/>
                <a:gd name="T6" fmla="*/ 0 w 26"/>
                <a:gd name="T7" fmla="*/ 24 h 149"/>
                <a:gd name="T8" fmla="*/ 0 w 26"/>
                <a:gd name="T9" fmla="*/ 14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9"/>
                <a:gd name="T17" fmla="*/ 26 w 26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9">
                  <a:moveTo>
                    <a:pt x="0" y="148"/>
                  </a:moveTo>
                  <a:lnTo>
                    <a:pt x="25" y="123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8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7119" name="Group 31">
            <a:extLst>
              <a:ext uri="{FF2B5EF4-FFF2-40B4-BE49-F238E27FC236}">
                <a16:creationId xmlns:a16="http://schemas.microsoft.com/office/drawing/2014/main" id="{81FA5C70-7E67-4F64-8128-01903BCB3DD5}"/>
              </a:ext>
            </a:extLst>
          </p:cNvPr>
          <p:cNvGrpSpPr>
            <a:grpSpLocks/>
          </p:cNvGrpSpPr>
          <p:nvPr/>
        </p:nvGrpSpPr>
        <p:grpSpPr bwMode="auto">
          <a:xfrm>
            <a:off x="3821113" y="3779838"/>
            <a:ext cx="314325" cy="268287"/>
            <a:chOff x="3195" y="1592"/>
            <a:chExt cx="176" cy="150"/>
          </a:xfrm>
        </p:grpSpPr>
        <p:sp>
          <p:nvSpPr>
            <p:cNvPr id="47177" name="Rectangle 32">
              <a:extLst>
                <a:ext uri="{FF2B5EF4-FFF2-40B4-BE49-F238E27FC236}">
                  <a16:creationId xmlns:a16="http://schemas.microsoft.com/office/drawing/2014/main" id="{A22A7465-6FE3-4A6C-8E38-0F8CC000B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1621"/>
              <a:ext cx="145" cy="118"/>
            </a:xfrm>
            <a:prstGeom prst="rect">
              <a:avLst/>
            </a:prstGeom>
            <a:gradFill rotWithShape="0">
              <a:gsLst>
                <a:gs pos="0">
                  <a:srgbClr val="381000"/>
                </a:gs>
                <a:gs pos="50000">
                  <a:srgbClr val="BC3700"/>
                </a:gs>
                <a:gs pos="100000">
                  <a:srgbClr val="381000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7178" name="Freeform 33">
              <a:extLst>
                <a:ext uri="{FF2B5EF4-FFF2-40B4-BE49-F238E27FC236}">
                  <a16:creationId xmlns:a16="http://schemas.microsoft.com/office/drawing/2014/main" id="{119E6D94-53D3-4854-9FBA-9845201FF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592"/>
              <a:ext cx="176" cy="26"/>
            </a:xfrm>
            <a:custGeom>
              <a:avLst/>
              <a:gdLst>
                <a:gd name="T0" fmla="*/ 0 w 176"/>
                <a:gd name="T1" fmla="*/ 25 h 26"/>
                <a:gd name="T2" fmla="*/ 25 w 176"/>
                <a:gd name="T3" fmla="*/ 0 h 26"/>
                <a:gd name="T4" fmla="*/ 175 w 176"/>
                <a:gd name="T5" fmla="*/ 0 h 26"/>
                <a:gd name="T6" fmla="*/ 150 w 176"/>
                <a:gd name="T7" fmla="*/ 25 h 26"/>
                <a:gd name="T8" fmla="*/ 0 w 176"/>
                <a:gd name="T9" fmla="*/ 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26"/>
                <a:gd name="T17" fmla="*/ 176 w 176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26">
                  <a:moveTo>
                    <a:pt x="0" y="25"/>
                  </a:moveTo>
                  <a:lnTo>
                    <a:pt x="25" y="0"/>
                  </a:lnTo>
                  <a:lnTo>
                    <a:pt x="175" y="0"/>
                  </a:lnTo>
                  <a:lnTo>
                    <a:pt x="150" y="25"/>
                  </a:lnTo>
                  <a:lnTo>
                    <a:pt x="0" y="25"/>
                  </a:lnTo>
                </a:path>
              </a:pathLst>
            </a:custGeom>
            <a:solidFill>
              <a:srgbClr val="F35B1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7179" name="Freeform 34">
              <a:extLst>
                <a:ext uri="{FF2B5EF4-FFF2-40B4-BE49-F238E27FC236}">
                  <a16:creationId xmlns:a16="http://schemas.microsoft.com/office/drawing/2014/main" id="{FAD78491-06EC-46A6-9C03-2533B0B76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" y="1592"/>
              <a:ext cx="26" cy="150"/>
            </a:xfrm>
            <a:custGeom>
              <a:avLst/>
              <a:gdLst>
                <a:gd name="T0" fmla="*/ 0 w 26"/>
                <a:gd name="T1" fmla="*/ 149 h 150"/>
                <a:gd name="T2" fmla="*/ 25 w 26"/>
                <a:gd name="T3" fmla="*/ 124 h 150"/>
                <a:gd name="T4" fmla="*/ 25 w 26"/>
                <a:gd name="T5" fmla="*/ 0 h 150"/>
                <a:gd name="T6" fmla="*/ 0 w 26"/>
                <a:gd name="T7" fmla="*/ 24 h 150"/>
                <a:gd name="T8" fmla="*/ 0 w 26"/>
                <a:gd name="T9" fmla="*/ 149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0"/>
                <a:gd name="T17" fmla="*/ 26 w 26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0">
                  <a:moveTo>
                    <a:pt x="0" y="149"/>
                  </a:moveTo>
                  <a:lnTo>
                    <a:pt x="25" y="124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9"/>
                  </a:lnTo>
                </a:path>
              </a:pathLst>
            </a:custGeom>
            <a:solidFill>
              <a:srgbClr val="7120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7120" name="Group 35">
            <a:extLst>
              <a:ext uri="{FF2B5EF4-FFF2-40B4-BE49-F238E27FC236}">
                <a16:creationId xmlns:a16="http://schemas.microsoft.com/office/drawing/2014/main" id="{502CF76D-0F75-4D13-B577-E5E4E357D836}"/>
              </a:ext>
            </a:extLst>
          </p:cNvPr>
          <p:cNvGrpSpPr>
            <a:grpSpLocks/>
          </p:cNvGrpSpPr>
          <p:nvPr/>
        </p:nvGrpSpPr>
        <p:grpSpPr bwMode="auto">
          <a:xfrm>
            <a:off x="2906713" y="2654300"/>
            <a:ext cx="1322387" cy="446088"/>
            <a:chOff x="2683" y="961"/>
            <a:chExt cx="741" cy="250"/>
          </a:xfrm>
        </p:grpSpPr>
        <p:sp>
          <p:nvSpPr>
            <p:cNvPr id="47175" name="Line 36">
              <a:extLst>
                <a:ext uri="{FF2B5EF4-FFF2-40B4-BE49-F238E27FC236}">
                  <a16:creationId xmlns:a16="http://schemas.microsoft.com/office/drawing/2014/main" id="{B406A3F9-82CA-4A14-B61D-AA9FB08434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3" y="961"/>
              <a:ext cx="7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76" name="Line 37">
              <a:extLst>
                <a:ext uri="{FF2B5EF4-FFF2-40B4-BE49-F238E27FC236}">
                  <a16:creationId xmlns:a16="http://schemas.microsoft.com/office/drawing/2014/main" id="{B5D520DF-13C7-4D9E-93AA-E55F41FE6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3" y="1211"/>
              <a:ext cx="7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7121" name="Group 38">
            <a:extLst>
              <a:ext uri="{FF2B5EF4-FFF2-40B4-BE49-F238E27FC236}">
                <a16:creationId xmlns:a16="http://schemas.microsoft.com/office/drawing/2014/main" id="{7828902F-5D49-42BB-BEEB-75D5594DEC9D}"/>
              </a:ext>
            </a:extLst>
          </p:cNvPr>
          <p:cNvGrpSpPr>
            <a:grpSpLocks/>
          </p:cNvGrpSpPr>
          <p:nvPr/>
        </p:nvGrpSpPr>
        <p:grpSpPr bwMode="auto">
          <a:xfrm>
            <a:off x="2906713" y="3181350"/>
            <a:ext cx="1322387" cy="446088"/>
            <a:chOff x="2683" y="1257"/>
            <a:chExt cx="741" cy="250"/>
          </a:xfrm>
        </p:grpSpPr>
        <p:sp>
          <p:nvSpPr>
            <p:cNvPr id="47173" name="Line 39">
              <a:extLst>
                <a:ext uri="{FF2B5EF4-FFF2-40B4-BE49-F238E27FC236}">
                  <a16:creationId xmlns:a16="http://schemas.microsoft.com/office/drawing/2014/main" id="{E940E61A-3A81-433F-8730-9DF73EC8AB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3" y="1257"/>
              <a:ext cx="7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74" name="Line 40">
              <a:extLst>
                <a:ext uri="{FF2B5EF4-FFF2-40B4-BE49-F238E27FC236}">
                  <a16:creationId xmlns:a16="http://schemas.microsoft.com/office/drawing/2014/main" id="{5B75F788-9422-4BFD-88B7-4F2AEEC479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3" y="1507"/>
              <a:ext cx="7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7122" name="Group 41">
            <a:extLst>
              <a:ext uri="{FF2B5EF4-FFF2-40B4-BE49-F238E27FC236}">
                <a16:creationId xmlns:a16="http://schemas.microsoft.com/office/drawing/2014/main" id="{E4839800-4E6B-45D0-8203-45C40F25CD83}"/>
              </a:ext>
            </a:extLst>
          </p:cNvPr>
          <p:cNvGrpSpPr>
            <a:grpSpLocks/>
          </p:cNvGrpSpPr>
          <p:nvPr/>
        </p:nvGrpSpPr>
        <p:grpSpPr bwMode="auto">
          <a:xfrm>
            <a:off x="2906713" y="3705225"/>
            <a:ext cx="1322387" cy="446088"/>
            <a:chOff x="2683" y="1550"/>
            <a:chExt cx="741" cy="250"/>
          </a:xfrm>
        </p:grpSpPr>
        <p:sp>
          <p:nvSpPr>
            <p:cNvPr id="47171" name="Line 42">
              <a:extLst>
                <a:ext uri="{FF2B5EF4-FFF2-40B4-BE49-F238E27FC236}">
                  <a16:creationId xmlns:a16="http://schemas.microsoft.com/office/drawing/2014/main" id="{079203D0-CE8A-490D-9F15-E9378041C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3" y="1550"/>
              <a:ext cx="7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7172" name="Line 43">
              <a:extLst>
                <a:ext uri="{FF2B5EF4-FFF2-40B4-BE49-F238E27FC236}">
                  <a16:creationId xmlns:a16="http://schemas.microsoft.com/office/drawing/2014/main" id="{09ABB7F6-154A-4AB3-A313-3F9DD1BB03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3" y="1800"/>
              <a:ext cx="7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7123" name="Oval 44">
            <a:extLst>
              <a:ext uri="{FF2B5EF4-FFF2-40B4-BE49-F238E27FC236}">
                <a16:creationId xmlns:a16="http://schemas.microsoft.com/office/drawing/2014/main" id="{DCB255BD-A497-40A7-8C29-D070FD73B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3432175"/>
            <a:ext cx="558800" cy="582613"/>
          </a:xfrm>
          <a:prstGeom prst="ellipse">
            <a:avLst/>
          </a:prstGeom>
          <a:gradFill rotWithShape="0">
            <a:gsLst>
              <a:gs pos="0">
                <a:srgbClr val="2F9801"/>
              </a:gs>
              <a:gs pos="50000">
                <a:srgbClr val="43DA01"/>
              </a:gs>
              <a:gs pos="100000">
                <a:srgbClr val="2F9801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7124" name="Freeform 45">
            <a:extLst>
              <a:ext uri="{FF2B5EF4-FFF2-40B4-BE49-F238E27FC236}">
                <a16:creationId xmlns:a16="http://schemas.microsoft.com/office/drawing/2014/main" id="{7FD92689-1D1B-4926-8E4E-F94ED247F4FC}"/>
              </a:ext>
            </a:extLst>
          </p:cNvPr>
          <p:cNvSpPr>
            <a:spLocks/>
          </p:cNvSpPr>
          <p:nvPr/>
        </p:nvSpPr>
        <p:spPr bwMode="auto">
          <a:xfrm>
            <a:off x="4130675" y="2889250"/>
            <a:ext cx="461963" cy="579438"/>
          </a:xfrm>
          <a:custGeom>
            <a:avLst/>
            <a:gdLst>
              <a:gd name="T0" fmla="*/ 29 w 258"/>
              <a:gd name="T1" fmla="*/ 30 h 325"/>
              <a:gd name="T2" fmla="*/ 228 w 258"/>
              <a:gd name="T3" fmla="*/ 230 h 325"/>
              <a:gd name="T4" fmla="*/ 257 w 258"/>
              <a:gd name="T5" fmla="*/ 201 h 325"/>
              <a:gd name="T6" fmla="*/ 257 w 258"/>
              <a:gd name="T7" fmla="*/ 324 h 325"/>
              <a:gd name="T8" fmla="*/ 134 w 258"/>
              <a:gd name="T9" fmla="*/ 324 h 325"/>
              <a:gd name="T10" fmla="*/ 166 w 258"/>
              <a:gd name="T11" fmla="*/ 292 h 325"/>
              <a:gd name="T12" fmla="*/ 165 w 258"/>
              <a:gd name="T13" fmla="*/ 290 h 325"/>
              <a:gd name="T14" fmla="*/ 157 w 258"/>
              <a:gd name="T15" fmla="*/ 283 h 325"/>
              <a:gd name="T16" fmla="*/ 151 w 258"/>
              <a:gd name="T17" fmla="*/ 276 h 325"/>
              <a:gd name="T18" fmla="*/ 143 w 258"/>
              <a:gd name="T19" fmla="*/ 266 h 325"/>
              <a:gd name="T20" fmla="*/ 0 w 258"/>
              <a:gd name="T21" fmla="*/ 122 h 325"/>
              <a:gd name="T22" fmla="*/ 2 w 258"/>
              <a:gd name="T23" fmla="*/ 122 h 325"/>
              <a:gd name="T24" fmla="*/ 2 w 258"/>
              <a:gd name="T25" fmla="*/ 0 h 325"/>
              <a:gd name="T26" fmla="*/ 29 w 258"/>
              <a:gd name="T27" fmla="*/ 30 h 32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58" h="325">
                <a:moveTo>
                  <a:pt x="29" y="30"/>
                </a:moveTo>
                <a:lnTo>
                  <a:pt x="228" y="230"/>
                </a:lnTo>
                <a:lnTo>
                  <a:pt x="257" y="201"/>
                </a:lnTo>
                <a:lnTo>
                  <a:pt x="257" y="324"/>
                </a:lnTo>
                <a:lnTo>
                  <a:pt x="134" y="324"/>
                </a:lnTo>
                <a:lnTo>
                  <a:pt x="166" y="292"/>
                </a:lnTo>
                <a:lnTo>
                  <a:pt x="165" y="290"/>
                </a:lnTo>
                <a:lnTo>
                  <a:pt x="157" y="283"/>
                </a:lnTo>
                <a:lnTo>
                  <a:pt x="151" y="276"/>
                </a:lnTo>
                <a:lnTo>
                  <a:pt x="143" y="266"/>
                </a:lnTo>
                <a:lnTo>
                  <a:pt x="0" y="122"/>
                </a:lnTo>
                <a:lnTo>
                  <a:pt x="2" y="122"/>
                </a:lnTo>
                <a:lnTo>
                  <a:pt x="2" y="0"/>
                </a:lnTo>
                <a:lnTo>
                  <a:pt x="29" y="30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47125" name="Freeform 46">
            <a:extLst>
              <a:ext uri="{FF2B5EF4-FFF2-40B4-BE49-F238E27FC236}">
                <a16:creationId xmlns:a16="http://schemas.microsoft.com/office/drawing/2014/main" id="{5E9E8D4F-1A03-4129-92FD-76F90BADC09F}"/>
              </a:ext>
            </a:extLst>
          </p:cNvPr>
          <p:cNvSpPr>
            <a:spLocks/>
          </p:cNvSpPr>
          <p:nvPr/>
        </p:nvSpPr>
        <p:spPr bwMode="auto">
          <a:xfrm>
            <a:off x="1301750" y="3378200"/>
            <a:ext cx="473075" cy="312738"/>
          </a:xfrm>
          <a:custGeom>
            <a:avLst/>
            <a:gdLst>
              <a:gd name="T0" fmla="*/ 0 w 265"/>
              <a:gd name="T1" fmla="*/ 41 h 175"/>
              <a:gd name="T2" fmla="*/ 177 w 265"/>
              <a:gd name="T3" fmla="*/ 41 h 175"/>
              <a:gd name="T4" fmla="*/ 177 w 265"/>
              <a:gd name="T5" fmla="*/ 0 h 175"/>
              <a:gd name="T6" fmla="*/ 264 w 265"/>
              <a:gd name="T7" fmla="*/ 87 h 175"/>
              <a:gd name="T8" fmla="*/ 177 w 265"/>
              <a:gd name="T9" fmla="*/ 174 h 175"/>
              <a:gd name="T10" fmla="*/ 177 w 265"/>
              <a:gd name="T11" fmla="*/ 128 h 175"/>
              <a:gd name="T12" fmla="*/ 171 w 265"/>
              <a:gd name="T13" fmla="*/ 128 h 175"/>
              <a:gd name="T14" fmla="*/ 157 w 265"/>
              <a:gd name="T15" fmla="*/ 128 h 175"/>
              <a:gd name="T16" fmla="*/ 144 w 265"/>
              <a:gd name="T17" fmla="*/ 128 h 175"/>
              <a:gd name="T18" fmla="*/ 129 w 265"/>
              <a:gd name="T19" fmla="*/ 128 h 175"/>
              <a:gd name="T20" fmla="*/ 0 w 265"/>
              <a:gd name="T21" fmla="*/ 129 h 175"/>
              <a:gd name="T22" fmla="*/ 0 w 265"/>
              <a:gd name="T23" fmla="*/ 41 h 1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5" h="175">
                <a:moveTo>
                  <a:pt x="0" y="41"/>
                </a:moveTo>
                <a:lnTo>
                  <a:pt x="177" y="41"/>
                </a:lnTo>
                <a:lnTo>
                  <a:pt x="177" y="0"/>
                </a:lnTo>
                <a:lnTo>
                  <a:pt x="264" y="87"/>
                </a:lnTo>
                <a:lnTo>
                  <a:pt x="177" y="174"/>
                </a:lnTo>
                <a:lnTo>
                  <a:pt x="177" y="128"/>
                </a:lnTo>
                <a:lnTo>
                  <a:pt x="171" y="128"/>
                </a:lnTo>
                <a:lnTo>
                  <a:pt x="157" y="128"/>
                </a:lnTo>
                <a:lnTo>
                  <a:pt x="144" y="128"/>
                </a:lnTo>
                <a:lnTo>
                  <a:pt x="129" y="128"/>
                </a:lnTo>
                <a:lnTo>
                  <a:pt x="0" y="129"/>
                </a:lnTo>
                <a:lnTo>
                  <a:pt x="0" y="41"/>
                </a:lnTo>
              </a:path>
            </a:pathLst>
          </a:custGeom>
          <a:gradFill rotWithShape="0">
            <a:gsLst>
              <a:gs pos="0">
                <a:srgbClr val="FFC506"/>
              </a:gs>
              <a:gs pos="100000">
                <a:srgbClr val="FFD650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47126" name="Oval 47">
            <a:extLst>
              <a:ext uri="{FF2B5EF4-FFF2-40B4-BE49-F238E27FC236}">
                <a16:creationId xmlns:a16="http://schemas.microsoft.com/office/drawing/2014/main" id="{81F1A0F6-8941-477E-9C2B-E73720CFE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513" y="4213225"/>
            <a:ext cx="71437" cy="714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7127" name="Oval 48">
            <a:extLst>
              <a:ext uri="{FF2B5EF4-FFF2-40B4-BE49-F238E27FC236}">
                <a16:creationId xmlns:a16="http://schemas.microsoft.com/office/drawing/2014/main" id="{25C9F677-BF36-4DBC-9D2A-2E975206D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513" y="4384675"/>
            <a:ext cx="71437" cy="714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7128" name="Oval 49">
            <a:extLst>
              <a:ext uri="{FF2B5EF4-FFF2-40B4-BE49-F238E27FC236}">
                <a16:creationId xmlns:a16="http://schemas.microsoft.com/office/drawing/2014/main" id="{F69B6A12-5459-44C4-8A3A-8B992773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513" y="4556125"/>
            <a:ext cx="71437" cy="714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grpSp>
        <p:nvGrpSpPr>
          <p:cNvPr id="47129" name="Group 50">
            <a:extLst>
              <a:ext uri="{FF2B5EF4-FFF2-40B4-BE49-F238E27FC236}">
                <a16:creationId xmlns:a16="http://schemas.microsoft.com/office/drawing/2014/main" id="{6FFE7F4B-FCFB-4C69-9B7C-D6FCF2563947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19400"/>
            <a:ext cx="277813" cy="238125"/>
            <a:chOff x="1448" y="1007"/>
            <a:chExt cx="156" cy="133"/>
          </a:xfrm>
        </p:grpSpPr>
        <p:sp>
          <p:nvSpPr>
            <p:cNvPr id="47168" name="Rectangle 51">
              <a:extLst>
                <a:ext uri="{FF2B5EF4-FFF2-40B4-BE49-F238E27FC236}">
                  <a16:creationId xmlns:a16="http://schemas.microsoft.com/office/drawing/2014/main" id="{187B3652-D3AF-47D9-8E17-D83B78E5E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033"/>
              <a:ext cx="128" cy="103"/>
            </a:xfrm>
            <a:prstGeom prst="rect">
              <a:avLst/>
            </a:prstGeom>
            <a:gradFill rotWithShape="0">
              <a:gsLst>
                <a:gs pos="0">
                  <a:srgbClr val="381000"/>
                </a:gs>
                <a:gs pos="50000">
                  <a:srgbClr val="BC3700"/>
                </a:gs>
                <a:gs pos="100000">
                  <a:srgbClr val="381000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7169" name="Freeform 52">
              <a:extLst>
                <a:ext uri="{FF2B5EF4-FFF2-40B4-BE49-F238E27FC236}">
                  <a16:creationId xmlns:a16="http://schemas.microsoft.com/office/drawing/2014/main" id="{12253582-0155-47A3-AB02-2247DEC1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" y="1007"/>
              <a:ext cx="156" cy="23"/>
            </a:xfrm>
            <a:custGeom>
              <a:avLst/>
              <a:gdLst>
                <a:gd name="T0" fmla="*/ 0 w 156"/>
                <a:gd name="T1" fmla="*/ 22 h 23"/>
                <a:gd name="T2" fmla="*/ 22 w 156"/>
                <a:gd name="T3" fmla="*/ 0 h 23"/>
                <a:gd name="T4" fmla="*/ 155 w 156"/>
                <a:gd name="T5" fmla="*/ 0 h 23"/>
                <a:gd name="T6" fmla="*/ 132 w 156"/>
                <a:gd name="T7" fmla="*/ 22 h 23"/>
                <a:gd name="T8" fmla="*/ 0 w 156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23"/>
                <a:gd name="T17" fmla="*/ 156 w 15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23">
                  <a:moveTo>
                    <a:pt x="0" y="22"/>
                  </a:moveTo>
                  <a:lnTo>
                    <a:pt x="22" y="0"/>
                  </a:lnTo>
                  <a:lnTo>
                    <a:pt x="155" y="0"/>
                  </a:lnTo>
                  <a:lnTo>
                    <a:pt x="132" y="22"/>
                  </a:lnTo>
                  <a:lnTo>
                    <a:pt x="0" y="22"/>
                  </a:lnTo>
                </a:path>
              </a:pathLst>
            </a:custGeom>
            <a:solidFill>
              <a:srgbClr val="F35B1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7170" name="Freeform 53">
              <a:extLst>
                <a:ext uri="{FF2B5EF4-FFF2-40B4-BE49-F238E27FC236}">
                  <a16:creationId xmlns:a16="http://schemas.microsoft.com/office/drawing/2014/main" id="{83DD66A9-5785-45A1-B0C4-59495362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" y="1007"/>
              <a:ext cx="23" cy="133"/>
            </a:xfrm>
            <a:custGeom>
              <a:avLst/>
              <a:gdLst>
                <a:gd name="T0" fmla="*/ 0 w 23"/>
                <a:gd name="T1" fmla="*/ 132 h 133"/>
                <a:gd name="T2" fmla="*/ 22 w 23"/>
                <a:gd name="T3" fmla="*/ 110 h 133"/>
                <a:gd name="T4" fmla="*/ 22 w 23"/>
                <a:gd name="T5" fmla="*/ 0 h 133"/>
                <a:gd name="T6" fmla="*/ 0 w 23"/>
                <a:gd name="T7" fmla="*/ 22 h 133"/>
                <a:gd name="T8" fmla="*/ 0 w 23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33"/>
                <a:gd name="T17" fmla="*/ 23 w 23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33">
                  <a:moveTo>
                    <a:pt x="0" y="132"/>
                  </a:moveTo>
                  <a:lnTo>
                    <a:pt x="22" y="11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7120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7130" name="Group 54">
            <a:extLst>
              <a:ext uri="{FF2B5EF4-FFF2-40B4-BE49-F238E27FC236}">
                <a16:creationId xmlns:a16="http://schemas.microsoft.com/office/drawing/2014/main" id="{EA7102ED-52E4-4501-B3F6-918A9F28DCF6}"/>
              </a:ext>
            </a:extLst>
          </p:cNvPr>
          <p:cNvGrpSpPr>
            <a:grpSpLocks/>
          </p:cNvGrpSpPr>
          <p:nvPr/>
        </p:nvGrpSpPr>
        <p:grpSpPr bwMode="auto">
          <a:xfrm>
            <a:off x="6848475" y="3581400"/>
            <a:ext cx="238125" cy="236538"/>
            <a:chOff x="1806" y="1003"/>
            <a:chExt cx="133" cy="133"/>
          </a:xfrm>
        </p:grpSpPr>
        <p:sp>
          <p:nvSpPr>
            <p:cNvPr id="47165" name="Rectangle 55">
              <a:extLst>
                <a:ext uri="{FF2B5EF4-FFF2-40B4-BE49-F238E27FC236}">
                  <a16:creationId xmlns:a16="http://schemas.microsoft.com/office/drawing/2014/main" id="{EC76DC5E-0426-4A33-8F0F-6AFF59B5D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1029"/>
              <a:ext cx="105" cy="103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7166" name="Freeform 56">
              <a:extLst>
                <a:ext uri="{FF2B5EF4-FFF2-40B4-BE49-F238E27FC236}">
                  <a16:creationId xmlns:a16="http://schemas.microsoft.com/office/drawing/2014/main" id="{82A0462B-7715-4FA6-93F4-B23450E96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" y="1003"/>
              <a:ext cx="133" cy="23"/>
            </a:xfrm>
            <a:custGeom>
              <a:avLst/>
              <a:gdLst>
                <a:gd name="T0" fmla="*/ 0 w 133"/>
                <a:gd name="T1" fmla="*/ 22 h 23"/>
                <a:gd name="T2" fmla="*/ 23 w 133"/>
                <a:gd name="T3" fmla="*/ 0 h 23"/>
                <a:gd name="T4" fmla="*/ 132 w 133"/>
                <a:gd name="T5" fmla="*/ 0 h 23"/>
                <a:gd name="T6" fmla="*/ 110 w 133"/>
                <a:gd name="T7" fmla="*/ 22 h 23"/>
                <a:gd name="T8" fmla="*/ 0 w 133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23"/>
                <a:gd name="T17" fmla="*/ 133 w 133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23">
                  <a:moveTo>
                    <a:pt x="0" y="22"/>
                  </a:moveTo>
                  <a:lnTo>
                    <a:pt x="23" y="0"/>
                  </a:lnTo>
                  <a:lnTo>
                    <a:pt x="132" y="0"/>
                  </a:lnTo>
                  <a:lnTo>
                    <a:pt x="110" y="22"/>
                  </a:lnTo>
                  <a:lnTo>
                    <a:pt x="0" y="22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7167" name="Freeform 57">
              <a:extLst>
                <a:ext uri="{FF2B5EF4-FFF2-40B4-BE49-F238E27FC236}">
                  <a16:creationId xmlns:a16="http://schemas.microsoft.com/office/drawing/2014/main" id="{1AEC9769-91EE-4128-AF8B-FC340B511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" y="1003"/>
              <a:ext cx="23" cy="133"/>
            </a:xfrm>
            <a:custGeom>
              <a:avLst/>
              <a:gdLst>
                <a:gd name="T0" fmla="*/ 0 w 23"/>
                <a:gd name="T1" fmla="*/ 132 h 133"/>
                <a:gd name="T2" fmla="*/ 22 w 23"/>
                <a:gd name="T3" fmla="*/ 110 h 133"/>
                <a:gd name="T4" fmla="*/ 22 w 23"/>
                <a:gd name="T5" fmla="*/ 0 h 133"/>
                <a:gd name="T6" fmla="*/ 0 w 23"/>
                <a:gd name="T7" fmla="*/ 22 h 133"/>
                <a:gd name="T8" fmla="*/ 0 w 23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33"/>
                <a:gd name="T17" fmla="*/ 23 w 23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33">
                  <a:moveTo>
                    <a:pt x="0" y="132"/>
                  </a:moveTo>
                  <a:lnTo>
                    <a:pt x="22" y="11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7131" name="Group 58">
            <a:extLst>
              <a:ext uri="{FF2B5EF4-FFF2-40B4-BE49-F238E27FC236}">
                <a16:creationId xmlns:a16="http://schemas.microsoft.com/office/drawing/2014/main" id="{E1002CC0-9270-4C4C-9715-FBA9A044C6B5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362200"/>
            <a:ext cx="236538" cy="236538"/>
            <a:chOff x="1639" y="1002"/>
            <a:chExt cx="133" cy="133"/>
          </a:xfrm>
        </p:grpSpPr>
        <p:sp>
          <p:nvSpPr>
            <p:cNvPr id="47162" name="Rectangle 59">
              <a:extLst>
                <a:ext uri="{FF2B5EF4-FFF2-40B4-BE49-F238E27FC236}">
                  <a16:creationId xmlns:a16="http://schemas.microsoft.com/office/drawing/2014/main" id="{3747CD0A-7EB1-4D6B-91D4-5BEE737B0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1028"/>
              <a:ext cx="105" cy="103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7163" name="Freeform 60">
              <a:extLst>
                <a:ext uri="{FF2B5EF4-FFF2-40B4-BE49-F238E27FC236}">
                  <a16:creationId xmlns:a16="http://schemas.microsoft.com/office/drawing/2014/main" id="{FF737CC6-0C0C-464E-89E0-C9FB65025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" y="1002"/>
              <a:ext cx="133" cy="23"/>
            </a:xfrm>
            <a:custGeom>
              <a:avLst/>
              <a:gdLst>
                <a:gd name="T0" fmla="*/ 0 w 133"/>
                <a:gd name="T1" fmla="*/ 22 h 23"/>
                <a:gd name="T2" fmla="*/ 23 w 133"/>
                <a:gd name="T3" fmla="*/ 0 h 23"/>
                <a:gd name="T4" fmla="*/ 132 w 133"/>
                <a:gd name="T5" fmla="*/ 0 h 23"/>
                <a:gd name="T6" fmla="*/ 110 w 133"/>
                <a:gd name="T7" fmla="*/ 22 h 23"/>
                <a:gd name="T8" fmla="*/ 0 w 133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23"/>
                <a:gd name="T17" fmla="*/ 133 w 133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23">
                  <a:moveTo>
                    <a:pt x="0" y="22"/>
                  </a:moveTo>
                  <a:lnTo>
                    <a:pt x="23" y="0"/>
                  </a:lnTo>
                  <a:lnTo>
                    <a:pt x="132" y="0"/>
                  </a:lnTo>
                  <a:lnTo>
                    <a:pt x="110" y="22"/>
                  </a:lnTo>
                  <a:lnTo>
                    <a:pt x="0" y="22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7164" name="Freeform 61">
              <a:extLst>
                <a:ext uri="{FF2B5EF4-FFF2-40B4-BE49-F238E27FC236}">
                  <a16:creationId xmlns:a16="http://schemas.microsoft.com/office/drawing/2014/main" id="{68CB3433-A0A2-4767-A561-4163A7B3F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" y="1002"/>
              <a:ext cx="23" cy="133"/>
            </a:xfrm>
            <a:custGeom>
              <a:avLst/>
              <a:gdLst>
                <a:gd name="T0" fmla="*/ 0 w 23"/>
                <a:gd name="T1" fmla="*/ 132 h 133"/>
                <a:gd name="T2" fmla="*/ 22 w 23"/>
                <a:gd name="T3" fmla="*/ 110 h 133"/>
                <a:gd name="T4" fmla="*/ 22 w 23"/>
                <a:gd name="T5" fmla="*/ 0 h 133"/>
                <a:gd name="T6" fmla="*/ 0 w 23"/>
                <a:gd name="T7" fmla="*/ 22 h 133"/>
                <a:gd name="T8" fmla="*/ 0 w 23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33"/>
                <a:gd name="T17" fmla="*/ 23 w 23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33">
                  <a:moveTo>
                    <a:pt x="0" y="132"/>
                  </a:moveTo>
                  <a:lnTo>
                    <a:pt x="22" y="11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7132" name="Group 62">
            <a:extLst>
              <a:ext uri="{FF2B5EF4-FFF2-40B4-BE49-F238E27FC236}">
                <a16:creationId xmlns:a16="http://schemas.microsoft.com/office/drawing/2014/main" id="{0B76A301-42E7-4646-907B-F6BA47ACA6C9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819400"/>
            <a:ext cx="355600" cy="238125"/>
            <a:chOff x="1626" y="1223"/>
            <a:chExt cx="199" cy="133"/>
          </a:xfrm>
        </p:grpSpPr>
        <p:sp>
          <p:nvSpPr>
            <p:cNvPr id="47159" name="Rectangle 63">
              <a:extLst>
                <a:ext uri="{FF2B5EF4-FFF2-40B4-BE49-F238E27FC236}">
                  <a16:creationId xmlns:a16="http://schemas.microsoft.com/office/drawing/2014/main" id="{55F900C6-1F34-4FC1-94C2-5248E43B1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1249"/>
              <a:ext cx="173" cy="103"/>
            </a:xfrm>
            <a:prstGeom prst="rect">
              <a:avLst/>
            </a:prstGeom>
            <a:gradFill rotWithShape="0">
              <a:gsLst>
                <a:gs pos="0">
                  <a:srgbClr val="062915"/>
                </a:gs>
                <a:gs pos="50000">
                  <a:srgbClr val="158A47"/>
                </a:gs>
                <a:gs pos="100000">
                  <a:srgbClr val="06291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7160" name="Freeform 64">
              <a:extLst>
                <a:ext uri="{FF2B5EF4-FFF2-40B4-BE49-F238E27FC236}">
                  <a16:creationId xmlns:a16="http://schemas.microsoft.com/office/drawing/2014/main" id="{C55E2087-CBCF-4296-BE5A-8992C70DA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" y="1223"/>
              <a:ext cx="199" cy="23"/>
            </a:xfrm>
            <a:custGeom>
              <a:avLst/>
              <a:gdLst>
                <a:gd name="T0" fmla="*/ 0 w 199"/>
                <a:gd name="T1" fmla="*/ 22 h 23"/>
                <a:gd name="T2" fmla="*/ 22 w 199"/>
                <a:gd name="T3" fmla="*/ 0 h 23"/>
                <a:gd name="T4" fmla="*/ 198 w 199"/>
                <a:gd name="T5" fmla="*/ 0 h 23"/>
                <a:gd name="T6" fmla="*/ 176 w 199"/>
                <a:gd name="T7" fmla="*/ 22 h 23"/>
                <a:gd name="T8" fmla="*/ 0 w 199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23"/>
                <a:gd name="T17" fmla="*/ 199 w 199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23">
                  <a:moveTo>
                    <a:pt x="0" y="22"/>
                  </a:moveTo>
                  <a:lnTo>
                    <a:pt x="22" y="0"/>
                  </a:lnTo>
                  <a:lnTo>
                    <a:pt x="198" y="0"/>
                  </a:lnTo>
                  <a:lnTo>
                    <a:pt x="176" y="22"/>
                  </a:lnTo>
                  <a:lnTo>
                    <a:pt x="0" y="22"/>
                  </a:lnTo>
                </a:path>
              </a:pathLst>
            </a:custGeom>
            <a:solidFill>
              <a:srgbClr val="1BB15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7161" name="Freeform 65">
              <a:extLst>
                <a:ext uri="{FF2B5EF4-FFF2-40B4-BE49-F238E27FC236}">
                  <a16:creationId xmlns:a16="http://schemas.microsoft.com/office/drawing/2014/main" id="{02F667B1-48F4-47A1-B808-E0AF976D1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" y="1223"/>
              <a:ext cx="22" cy="133"/>
            </a:xfrm>
            <a:custGeom>
              <a:avLst/>
              <a:gdLst>
                <a:gd name="T0" fmla="*/ 0 w 22"/>
                <a:gd name="T1" fmla="*/ 132 h 133"/>
                <a:gd name="T2" fmla="*/ 21 w 22"/>
                <a:gd name="T3" fmla="*/ 110 h 133"/>
                <a:gd name="T4" fmla="*/ 21 w 22"/>
                <a:gd name="T5" fmla="*/ 0 h 133"/>
                <a:gd name="T6" fmla="*/ 0 w 22"/>
                <a:gd name="T7" fmla="*/ 22 h 133"/>
                <a:gd name="T8" fmla="*/ 0 w 22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33"/>
                <a:gd name="T17" fmla="*/ 22 w 22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33">
                  <a:moveTo>
                    <a:pt x="0" y="132"/>
                  </a:moveTo>
                  <a:lnTo>
                    <a:pt x="21" y="110"/>
                  </a:lnTo>
                  <a:lnTo>
                    <a:pt x="21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0F6333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7133" name="Group 66">
            <a:extLst>
              <a:ext uri="{FF2B5EF4-FFF2-40B4-BE49-F238E27FC236}">
                <a16:creationId xmlns:a16="http://schemas.microsoft.com/office/drawing/2014/main" id="{6B029149-0B05-42D0-BA9F-73F3C9DA5834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810000"/>
            <a:ext cx="358775" cy="266700"/>
            <a:chOff x="1731" y="833"/>
            <a:chExt cx="201" cy="150"/>
          </a:xfrm>
        </p:grpSpPr>
        <p:sp>
          <p:nvSpPr>
            <p:cNvPr id="47156" name="Rectangle 67">
              <a:extLst>
                <a:ext uri="{FF2B5EF4-FFF2-40B4-BE49-F238E27FC236}">
                  <a16:creationId xmlns:a16="http://schemas.microsoft.com/office/drawing/2014/main" id="{5519D8A8-76BA-48C8-BFF2-86E1B1BB2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" y="862"/>
              <a:ext cx="171" cy="119"/>
            </a:xfrm>
            <a:prstGeom prst="rect">
              <a:avLst/>
            </a:prstGeom>
            <a:gradFill rotWithShape="0">
              <a:gsLst>
                <a:gs pos="0">
                  <a:srgbClr val="002029"/>
                </a:gs>
                <a:gs pos="50000">
                  <a:srgbClr val="006C88"/>
                </a:gs>
                <a:gs pos="100000">
                  <a:srgbClr val="002029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7157" name="Freeform 68">
              <a:extLst>
                <a:ext uri="{FF2B5EF4-FFF2-40B4-BE49-F238E27FC236}">
                  <a16:creationId xmlns:a16="http://schemas.microsoft.com/office/drawing/2014/main" id="{CC5C428B-50EE-4C8B-86AD-A0B0795B2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833"/>
              <a:ext cx="200" cy="26"/>
            </a:xfrm>
            <a:custGeom>
              <a:avLst/>
              <a:gdLst>
                <a:gd name="T0" fmla="*/ 0 w 200"/>
                <a:gd name="T1" fmla="*/ 25 h 26"/>
                <a:gd name="T2" fmla="*/ 24 w 200"/>
                <a:gd name="T3" fmla="*/ 0 h 26"/>
                <a:gd name="T4" fmla="*/ 199 w 200"/>
                <a:gd name="T5" fmla="*/ 0 h 26"/>
                <a:gd name="T6" fmla="*/ 174 w 200"/>
                <a:gd name="T7" fmla="*/ 25 h 26"/>
                <a:gd name="T8" fmla="*/ 0 w 200"/>
                <a:gd name="T9" fmla="*/ 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"/>
                <a:gd name="T16" fmla="*/ 0 h 26"/>
                <a:gd name="T17" fmla="*/ 200 w 200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" h="26">
                  <a:moveTo>
                    <a:pt x="0" y="25"/>
                  </a:moveTo>
                  <a:lnTo>
                    <a:pt x="24" y="0"/>
                  </a:lnTo>
                  <a:lnTo>
                    <a:pt x="199" y="0"/>
                  </a:lnTo>
                  <a:lnTo>
                    <a:pt x="174" y="25"/>
                  </a:lnTo>
                  <a:lnTo>
                    <a:pt x="0" y="25"/>
                  </a:lnTo>
                </a:path>
              </a:pathLst>
            </a:custGeom>
            <a:solidFill>
              <a:srgbClr val="0091B7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7158" name="Freeform 69">
              <a:extLst>
                <a:ext uri="{FF2B5EF4-FFF2-40B4-BE49-F238E27FC236}">
                  <a16:creationId xmlns:a16="http://schemas.microsoft.com/office/drawing/2014/main" id="{C4170A87-D125-49C8-922C-A2B86F0DF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" y="833"/>
              <a:ext cx="26" cy="150"/>
            </a:xfrm>
            <a:custGeom>
              <a:avLst/>
              <a:gdLst>
                <a:gd name="T0" fmla="*/ 0 w 26"/>
                <a:gd name="T1" fmla="*/ 149 h 150"/>
                <a:gd name="T2" fmla="*/ 25 w 26"/>
                <a:gd name="T3" fmla="*/ 124 h 150"/>
                <a:gd name="T4" fmla="*/ 25 w 26"/>
                <a:gd name="T5" fmla="*/ 0 h 150"/>
                <a:gd name="T6" fmla="*/ 0 w 26"/>
                <a:gd name="T7" fmla="*/ 24 h 150"/>
                <a:gd name="T8" fmla="*/ 0 w 26"/>
                <a:gd name="T9" fmla="*/ 149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0"/>
                <a:gd name="T17" fmla="*/ 26 w 26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0">
                  <a:moveTo>
                    <a:pt x="0" y="149"/>
                  </a:moveTo>
                  <a:lnTo>
                    <a:pt x="25" y="124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9"/>
                  </a:lnTo>
                </a:path>
              </a:pathLst>
            </a:custGeom>
            <a:solidFill>
              <a:srgbClr val="003F5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7134" name="Freeform 70">
            <a:extLst>
              <a:ext uri="{FF2B5EF4-FFF2-40B4-BE49-F238E27FC236}">
                <a16:creationId xmlns:a16="http://schemas.microsoft.com/office/drawing/2014/main" id="{F552DB01-BE72-4CAA-944A-87E5005818CF}"/>
              </a:ext>
            </a:extLst>
          </p:cNvPr>
          <p:cNvSpPr>
            <a:spLocks/>
          </p:cNvSpPr>
          <p:nvPr/>
        </p:nvSpPr>
        <p:spPr bwMode="auto">
          <a:xfrm>
            <a:off x="5715000" y="2057400"/>
            <a:ext cx="1311275" cy="952500"/>
          </a:xfrm>
          <a:custGeom>
            <a:avLst/>
            <a:gdLst>
              <a:gd name="T0" fmla="*/ 0 w 734"/>
              <a:gd name="T1" fmla="*/ 2147483647 h 534"/>
              <a:gd name="T2" fmla="*/ 2147483647 w 734"/>
              <a:gd name="T3" fmla="*/ 2147483647 h 534"/>
              <a:gd name="T4" fmla="*/ 2147483647 w 734"/>
              <a:gd name="T5" fmla="*/ 2147483647 h 534"/>
              <a:gd name="T6" fmla="*/ 2147483647 w 734"/>
              <a:gd name="T7" fmla="*/ 0 h 534"/>
              <a:gd name="T8" fmla="*/ 0 60000 65536"/>
              <a:gd name="T9" fmla="*/ 0 60000 65536"/>
              <a:gd name="T10" fmla="*/ 0 60000 65536"/>
              <a:gd name="T11" fmla="*/ 0 60000 65536"/>
              <a:gd name="T12" fmla="*/ 0 w 734"/>
              <a:gd name="T13" fmla="*/ 0 h 534"/>
              <a:gd name="T14" fmla="*/ 734 w 734"/>
              <a:gd name="T15" fmla="*/ 534 h 5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4" h="534">
                <a:moveTo>
                  <a:pt x="0" y="20"/>
                </a:moveTo>
                <a:lnTo>
                  <a:pt x="189" y="533"/>
                </a:lnTo>
                <a:lnTo>
                  <a:pt x="529" y="528"/>
                </a:lnTo>
                <a:lnTo>
                  <a:pt x="733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47135" name="Group 71">
            <a:extLst>
              <a:ext uri="{FF2B5EF4-FFF2-40B4-BE49-F238E27FC236}">
                <a16:creationId xmlns:a16="http://schemas.microsoft.com/office/drawing/2014/main" id="{3CEF4C67-0CC0-4711-9080-E93C13792E2C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057400"/>
            <a:ext cx="238125" cy="236538"/>
            <a:chOff x="1806" y="1003"/>
            <a:chExt cx="133" cy="133"/>
          </a:xfrm>
        </p:grpSpPr>
        <p:sp>
          <p:nvSpPr>
            <p:cNvPr id="47153" name="Rectangle 72">
              <a:extLst>
                <a:ext uri="{FF2B5EF4-FFF2-40B4-BE49-F238E27FC236}">
                  <a16:creationId xmlns:a16="http://schemas.microsoft.com/office/drawing/2014/main" id="{EF5EBE98-55A6-4031-87C9-59B5FCBC0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1029"/>
              <a:ext cx="105" cy="103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7154" name="Freeform 73">
              <a:extLst>
                <a:ext uri="{FF2B5EF4-FFF2-40B4-BE49-F238E27FC236}">
                  <a16:creationId xmlns:a16="http://schemas.microsoft.com/office/drawing/2014/main" id="{10E78057-D623-45E5-8B99-C7338C8D1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" y="1003"/>
              <a:ext cx="133" cy="23"/>
            </a:xfrm>
            <a:custGeom>
              <a:avLst/>
              <a:gdLst>
                <a:gd name="T0" fmla="*/ 0 w 133"/>
                <a:gd name="T1" fmla="*/ 22 h 23"/>
                <a:gd name="T2" fmla="*/ 23 w 133"/>
                <a:gd name="T3" fmla="*/ 0 h 23"/>
                <a:gd name="T4" fmla="*/ 132 w 133"/>
                <a:gd name="T5" fmla="*/ 0 h 23"/>
                <a:gd name="T6" fmla="*/ 110 w 133"/>
                <a:gd name="T7" fmla="*/ 22 h 23"/>
                <a:gd name="T8" fmla="*/ 0 w 133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23"/>
                <a:gd name="T17" fmla="*/ 133 w 133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23">
                  <a:moveTo>
                    <a:pt x="0" y="22"/>
                  </a:moveTo>
                  <a:lnTo>
                    <a:pt x="23" y="0"/>
                  </a:lnTo>
                  <a:lnTo>
                    <a:pt x="132" y="0"/>
                  </a:lnTo>
                  <a:lnTo>
                    <a:pt x="110" y="22"/>
                  </a:lnTo>
                  <a:lnTo>
                    <a:pt x="0" y="22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7155" name="Freeform 74">
              <a:extLst>
                <a:ext uri="{FF2B5EF4-FFF2-40B4-BE49-F238E27FC236}">
                  <a16:creationId xmlns:a16="http://schemas.microsoft.com/office/drawing/2014/main" id="{CC4547D0-3E90-4A5D-AD2D-5D98F88A9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" y="1003"/>
              <a:ext cx="23" cy="133"/>
            </a:xfrm>
            <a:custGeom>
              <a:avLst/>
              <a:gdLst>
                <a:gd name="T0" fmla="*/ 0 w 23"/>
                <a:gd name="T1" fmla="*/ 132 h 133"/>
                <a:gd name="T2" fmla="*/ 22 w 23"/>
                <a:gd name="T3" fmla="*/ 110 h 133"/>
                <a:gd name="T4" fmla="*/ 22 w 23"/>
                <a:gd name="T5" fmla="*/ 0 h 133"/>
                <a:gd name="T6" fmla="*/ 0 w 23"/>
                <a:gd name="T7" fmla="*/ 22 h 133"/>
                <a:gd name="T8" fmla="*/ 0 w 23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33"/>
                <a:gd name="T17" fmla="*/ 23 w 23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33">
                  <a:moveTo>
                    <a:pt x="0" y="132"/>
                  </a:moveTo>
                  <a:lnTo>
                    <a:pt x="22" y="11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7136" name="Group 75">
            <a:extLst>
              <a:ext uri="{FF2B5EF4-FFF2-40B4-BE49-F238E27FC236}">
                <a16:creationId xmlns:a16="http://schemas.microsoft.com/office/drawing/2014/main" id="{EE75C89B-17C3-49D4-BB12-27BEEAD5F012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752600"/>
            <a:ext cx="236538" cy="236538"/>
            <a:chOff x="1639" y="1002"/>
            <a:chExt cx="133" cy="133"/>
          </a:xfrm>
        </p:grpSpPr>
        <p:sp>
          <p:nvSpPr>
            <p:cNvPr id="47150" name="Rectangle 76">
              <a:extLst>
                <a:ext uri="{FF2B5EF4-FFF2-40B4-BE49-F238E27FC236}">
                  <a16:creationId xmlns:a16="http://schemas.microsoft.com/office/drawing/2014/main" id="{C524A33E-A184-4CAB-ACE6-E72E2E4A5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1028"/>
              <a:ext cx="105" cy="103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7151" name="Freeform 77">
              <a:extLst>
                <a:ext uri="{FF2B5EF4-FFF2-40B4-BE49-F238E27FC236}">
                  <a16:creationId xmlns:a16="http://schemas.microsoft.com/office/drawing/2014/main" id="{5A0F289E-0092-495A-BE65-7A82CD39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" y="1002"/>
              <a:ext cx="133" cy="23"/>
            </a:xfrm>
            <a:custGeom>
              <a:avLst/>
              <a:gdLst>
                <a:gd name="T0" fmla="*/ 0 w 133"/>
                <a:gd name="T1" fmla="*/ 22 h 23"/>
                <a:gd name="T2" fmla="*/ 23 w 133"/>
                <a:gd name="T3" fmla="*/ 0 h 23"/>
                <a:gd name="T4" fmla="*/ 132 w 133"/>
                <a:gd name="T5" fmla="*/ 0 h 23"/>
                <a:gd name="T6" fmla="*/ 110 w 133"/>
                <a:gd name="T7" fmla="*/ 22 h 23"/>
                <a:gd name="T8" fmla="*/ 0 w 133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23"/>
                <a:gd name="T17" fmla="*/ 133 w 133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23">
                  <a:moveTo>
                    <a:pt x="0" y="22"/>
                  </a:moveTo>
                  <a:lnTo>
                    <a:pt x="23" y="0"/>
                  </a:lnTo>
                  <a:lnTo>
                    <a:pt x="132" y="0"/>
                  </a:lnTo>
                  <a:lnTo>
                    <a:pt x="110" y="22"/>
                  </a:lnTo>
                  <a:lnTo>
                    <a:pt x="0" y="22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7152" name="Freeform 78">
              <a:extLst>
                <a:ext uri="{FF2B5EF4-FFF2-40B4-BE49-F238E27FC236}">
                  <a16:creationId xmlns:a16="http://schemas.microsoft.com/office/drawing/2014/main" id="{E2C756B2-6CC6-49C2-92D0-87036F741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" y="1002"/>
              <a:ext cx="23" cy="133"/>
            </a:xfrm>
            <a:custGeom>
              <a:avLst/>
              <a:gdLst>
                <a:gd name="T0" fmla="*/ 0 w 23"/>
                <a:gd name="T1" fmla="*/ 132 h 133"/>
                <a:gd name="T2" fmla="*/ 22 w 23"/>
                <a:gd name="T3" fmla="*/ 110 h 133"/>
                <a:gd name="T4" fmla="*/ 22 w 23"/>
                <a:gd name="T5" fmla="*/ 0 h 133"/>
                <a:gd name="T6" fmla="*/ 0 w 23"/>
                <a:gd name="T7" fmla="*/ 22 h 133"/>
                <a:gd name="T8" fmla="*/ 0 w 23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33"/>
                <a:gd name="T17" fmla="*/ 23 w 23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33">
                  <a:moveTo>
                    <a:pt x="0" y="132"/>
                  </a:moveTo>
                  <a:lnTo>
                    <a:pt x="22" y="11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7137" name="Group 79">
            <a:extLst>
              <a:ext uri="{FF2B5EF4-FFF2-40B4-BE49-F238E27FC236}">
                <a16:creationId xmlns:a16="http://schemas.microsoft.com/office/drawing/2014/main" id="{FB3FD2C1-0FAB-4E2C-A100-35F5AD49DF2F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3581400"/>
            <a:ext cx="355600" cy="238125"/>
            <a:chOff x="1626" y="1223"/>
            <a:chExt cx="199" cy="133"/>
          </a:xfrm>
        </p:grpSpPr>
        <p:sp>
          <p:nvSpPr>
            <p:cNvPr id="47147" name="Rectangle 80">
              <a:extLst>
                <a:ext uri="{FF2B5EF4-FFF2-40B4-BE49-F238E27FC236}">
                  <a16:creationId xmlns:a16="http://schemas.microsoft.com/office/drawing/2014/main" id="{004DEB42-AC1A-4E9E-9C99-D8FE57709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1249"/>
              <a:ext cx="173" cy="103"/>
            </a:xfrm>
            <a:prstGeom prst="rect">
              <a:avLst/>
            </a:prstGeom>
            <a:gradFill rotWithShape="0">
              <a:gsLst>
                <a:gs pos="0">
                  <a:srgbClr val="062915"/>
                </a:gs>
                <a:gs pos="50000">
                  <a:srgbClr val="158A47"/>
                </a:gs>
                <a:gs pos="100000">
                  <a:srgbClr val="06291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7148" name="Freeform 81">
              <a:extLst>
                <a:ext uri="{FF2B5EF4-FFF2-40B4-BE49-F238E27FC236}">
                  <a16:creationId xmlns:a16="http://schemas.microsoft.com/office/drawing/2014/main" id="{A1AF39EA-86F2-460A-98E0-BD0571F1B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" y="1223"/>
              <a:ext cx="199" cy="23"/>
            </a:xfrm>
            <a:custGeom>
              <a:avLst/>
              <a:gdLst>
                <a:gd name="T0" fmla="*/ 0 w 199"/>
                <a:gd name="T1" fmla="*/ 22 h 23"/>
                <a:gd name="T2" fmla="*/ 22 w 199"/>
                <a:gd name="T3" fmla="*/ 0 h 23"/>
                <a:gd name="T4" fmla="*/ 198 w 199"/>
                <a:gd name="T5" fmla="*/ 0 h 23"/>
                <a:gd name="T6" fmla="*/ 176 w 199"/>
                <a:gd name="T7" fmla="*/ 22 h 23"/>
                <a:gd name="T8" fmla="*/ 0 w 199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23"/>
                <a:gd name="T17" fmla="*/ 199 w 199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23">
                  <a:moveTo>
                    <a:pt x="0" y="22"/>
                  </a:moveTo>
                  <a:lnTo>
                    <a:pt x="22" y="0"/>
                  </a:lnTo>
                  <a:lnTo>
                    <a:pt x="198" y="0"/>
                  </a:lnTo>
                  <a:lnTo>
                    <a:pt x="176" y="22"/>
                  </a:lnTo>
                  <a:lnTo>
                    <a:pt x="0" y="22"/>
                  </a:lnTo>
                </a:path>
              </a:pathLst>
            </a:custGeom>
            <a:solidFill>
              <a:srgbClr val="1BB15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7149" name="Freeform 82">
              <a:extLst>
                <a:ext uri="{FF2B5EF4-FFF2-40B4-BE49-F238E27FC236}">
                  <a16:creationId xmlns:a16="http://schemas.microsoft.com/office/drawing/2014/main" id="{604903C0-7999-4F8F-BFA7-928EE447B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" y="1223"/>
              <a:ext cx="22" cy="133"/>
            </a:xfrm>
            <a:custGeom>
              <a:avLst/>
              <a:gdLst>
                <a:gd name="T0" fmla="*/ 0 w 22"/>
                <a:gd name="T1" fmla="*/ 132 h 133"/>
                <a:gd name="T2" fmla="*/ 21 w 22"/>
                <a:gd name="T3" fmla="*/ 110 h 133"/>
                <a:gd name="T4" fmla="*/ 21 w 22"/>
                <a:gd name="T5" fmla="*/ 0 h 133"/>
                <a:gd name="T6" fmla="*/ 0 w 22"/>
                <a:gd name="T7" fmla="*/ 22 h 133"/>
                <a:gd name="T8" fmla="*/ 0 w 22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33"/>
                <a:gd name="T17" fmla="*/ 22 w 22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33">
                  <a:moveTo>
                    <a:pt x="0" y="132"/>
                  </a:moveTo>
                  <a:lnTo>
                    <a:pt x="21" y="110"/>
                  </a:lnTo>
                  <a:lnTo>
                    <a:pt x="21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0F6333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7138" name="Group 83">
            <a:extLst>
              <a:ext uri="{FF2B5EF4-FFF2-40B4-BE49-F238E27FC236}">
                <a16:creationId xmlns:a16="http://schemas.microsoft.com/office/drawing/2014/main" id="{48847ACF-1343-4421-9A48-EB221A04210F}"/>
              </a:ext>
            </a:extLst>
          </p:cNvPr>
          <p:cNvGrpSpPr>
            <a:grpSpLocks/>
          </p:cNvGrpSpPr>
          <p:nvPr/>
        </p:nvGrpSpPr>
        <p:grpSpPr bwMode="auto">
          <a:xfrm>
            <a:off x="6181725" y="3581400"/>
            <a:ext cx="447675" cy="266700"/>
            <a:chOff x="3110" y="1305"/>
            <a:chExt cx="251" cy="149"/>
          </a:xfrm>
        </p:grpSpPr>
        <p:sp>
          <p:nvSpPr>
            <p:cNvPr id="47144" name="Rectangle 84">
              <a:extLst>
                <a:ext uri="{FF2B5EF4-FFF2-40B4-BE49-F238E27FC236}">
                  <a16:creationId xmlns:a16="http://schemas.microsoft.com/office/drawing/2014/main" id="{BA6897EC-3955-4426-A02F-CD31A5CF9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1333"/>
              <a:ext cx="217" cy="117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7145" name="Freeform 85">
              <a:extLst>
                <a:ext uri="{FF2B5EF4-FFF2-40B4-BE49-F238E27FC236}">
                  <a16:creationId xmlns:a16="http://schemas.microsoft.com/office/drawing/2014/main" id="{10AF846B-201E-4037-9020-9E45A0616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305"/>
              <a:ext cx="251" cy="25"/>
            </a:xfrm>
            <a:custGeom>
              <a:avLst/>
              <a:gdLst>
                <a:gd name="T0" fmla="*/ 0 w 251"/>
                <a:gd name="T1" fmla="*/ 24 h 25"/>
                <a:gd name="T2" fmla="*/ 25 w 251"/>
                <a:gd name="T3" fmla="*/ 0 h 25"/>
                <a:gd name="T4" fmla="*/ 250 w 251"/>
                <a:gd name="T5" fmla="*/ 0 h 25"/>
                <a:gd name="T6" fmla="*/ 225 w 251"/>
                <a:gd name="T7" fmla="*/ 24 h 25"/>
                <a:gd name="T8" fmla="*/ 0 w 251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25"/>
                <a:gd name="T17" fmla="*/ 251 w 251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25">
                  <a:moveTo>
                    <a:pt x="0" y="24"/>
                  </a:moveTo>
                  <a:lnTo>
                    <a:pt x="25" y="0"/>
                  </a:lnTo>
                  <a:lnTo>
                    <a:pt x="250" y="0"/>
                  </a:lnTo>
                  <a:lnTo>
                    <a:pt x="225" y="24"/>
                  </a:lnTo>
                  <a:lnTo>
                    <a:pt x="0" y="24"/>
                  </a:lnTo>
                </a:path>
              </a:pathLst>
            </a:custGeom>
            <a:solidFill>
              <a:srgbClr val="E5405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7146" name="Freeform 86">
              <a:extLst>
                <a:ext uri="{FF2B5EF4-FFF2-40B4-BE49-F238E27FC236}">
                  <a16:creationId xmlns:a16="http://schemas.microsoft.com/office/drawing/2014/main" id="{A37F38D2-A75F-47C2-AD42-739F0EBB3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" y="1305"/>
              <a:ext cx="26" cy="149"/>
            </a:xfrm>
            <a:custGeom>
              <a:avLst/>
              <a:gdLst>
                <a:gd name="T0" fmla="*/ 0 w 26"/>
                <a:gd name="T1" fmla="*/ 148 h 149"/>
                <a:gd name="T2" fmla="*/ 25 w 26"/>
                <a:gd name="T3" fmla="*/ 123 h 149"/>
                <a:gd name="T4" fmla="*/ 25 w 26"/>
                <a:gd name="T5" fmla="*/ 0 h 149"/>
                <a:gd name="T6" fmla="*/ 0 w 26"/>
                <a:gd name="T7" fmla="*/ 24 h 149"/>
                <a:gd name="T8" fmla="*/ 0 w 26"/>
                <a:gd name="T9" fmla="*/ 14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9"/>
                <a:gd name="T17" fmla="*/ 26 w 26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9">
                  <a:moveTo>
                    <a:pt x="0" y="148"/>
                  </a:moveTo>
                  <a:lnTo>
                    <a:pt x="25" y="123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8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7139" name="Group 87">
            <a:extLst>
              <a:ext uri="{FF2B5EF4-FFF2-40B4-BE49-F238E27FC236}">
                <a16:creationId xmlns:a16="http://schemas.microsoft.com/office/drawing/2014/main" id="{D9DAB4F7-536E-4E54-A2F4-014F18A54D95}"/>
              </a:ext>
            </a:extLst>
          </p:cNvPr>
          <p:cNvGrpSpPr>
            <a:grpSpLocks/>
          </p:cNvGrpSpPr>
          <p:nvPr/>
        </p:nvGrpSpPr>
        <p:grpSpPr bwMode="auto">
          <a:xfrm>
            <a:off x="5934075" y="3581400"/>
            <a:ext cx="238125" cy="236538"/>
            <a:chOff x="1806" y="1003"/>
            <a:chExt cx="133" cy="133"/>
          </a:xfrm>
        </p:grpSpPr>
        <p:sp>
          <p:nvSpPr>
            <p:cNvPr id="47141" name="Rectangle 88">
              <a:extLst>
                <a:ext uri="{FF2B5EF4-FFF2-40B4-BE49-F238E27FC236}">
                  <a16:creationId xmlns:a16="http://schemas.microsoft.com/office/drawing/2014/main" id="{FB467936-B2B9-4CE2-B945-DC5B47BE9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1029"/>
              <a:ext cx="105" cy="103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7142" name="Freeform 89">
              <a:extLst>
                <a:ext uri="{FF2B5EF4-FFF2-40B4-BE49-F238E27FC236}">
                  <a16:creationId xmlns:a16="http://schemas.microsoft.com/office/drawing/2014/main" id="{DE617D54-A77D-4ECE-8EFC-410321443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" y="1003"/>
              <a:ext cx="133" cy="23"/>
            </a:xfrm>
            <a:custGeom>
              <a:avLst/>
              <a:gdLst>
                <a:gd name="T0" fmla="*/ 0 w 133"/>
                <a:gd name="T1" fmla="*/ 22 h 23"/>
                <a:gd name="T2" fmla="*/ 23 w 133"/>
                <a:gd name="T3" fmla="*/ 0 h 23"/>
                <a:gd name="T4" fmla="*/ 132 w 133"/>
                <a:gd name="T5" fmla="*/ 0 h 23"/>
                <a:gd name="T6" fmla="*/ 110 w 133"/>
                <a:gd name="T7" fmla="*/ 22 h 23"/>
                <a:gd name="T8" fmla="*/ 0 w 133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23"/>
                <a:gd name="T17" fmla="*/ 133 w 133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23">
                  <a:moveTo>
                    <a:pt x="0" y="22"/>
                  </a:moveTo>
                  <a:lnTo>
                    <a:pt x="23" y="0"/>
                  </a:lnTo>
                  <a:lnTo>
                    <a:pt x="132" y="0"/>
                  </a:lnTo>
                  <a:lnTo>
                    <a:pt x="110" y="22"/>
                  </a:lnTo>
                  <a:lnTo>
                    <a:pt x="0" y="22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7143" name="Freeform 90">
              <a:extLst>
                <a:ext uri="{FF2B5EF4-FFF2-40B4-BE49-F238E27FC236}">
                  <a16:creationId xmlns:a16="http://schemas.microsoft.com/office/drawing/2014/main" id="{2B438E1F-49E0-48E0-A594-5CE824DF0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" y="1003"/>
              <a:ext cx="23" cy="133"/>
            </a:xfrm>
            <a:custGeom>
              <a:avLst/>
              <a:gdLst>
                <a:gd name="T0" fmla="*/ 0 w 23"/>
                <a:gd name="T1" fmla="*/ 132 h 133"/>
                <a:gd name="T2" fmla="*/ 22 w 23"/>
                <a:gd name="T3" fmla="*/ 110 h 133"/>
                <a:gd name="T4" fmla="*/ 22 w 23"/>
                <a:gd name="T5" fmla="*/ 0 h 133"/>
                <a:gd name="T6" fmla="*/ 0 w 23"/>
                <a:gd name="T7" fmla="*/ 22 h 133"/>
                <a:gd name="T8" fmla="*/ 0 w 23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33"/>
                <a:gd name="T17" fmla="*/ 23 w 23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33">
                  <a:moveTo>
                    <a:pt x="0" y="132"/>
                  </a:moveTo>
                  <a:lnTo>
                    <a:pt x="22" y="11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7140" name="Freeform 91">
            <a:extLst>
              <a:ext uri="{FF2B5EF4-FFF2-40B4-BE49-F238E27FC236}">
                <a16:creationId xmlns:a16="http://schemas.microsoft.com/office/drawing/2014/main" id="{214279B8-E474-44C9-9F04-B16FC05DDBBA}"/>
              </a:ext>
            </a:extLst>
          </p:cNvPr>
          <p:cNvSpPr>
            <a:spLocks/>
          </p:cNvSpPr>
          <p:nvPr/>
        </p:nvSpPr>
        <p:spPr bwMode="auto">
          <a:xfrm rot="5471610">
            <a:off x="6096000" y="2743200"/>
            <a:ext cx="457200" cy="609600"/>
          </a:xfrm>
          <a:custGeom>
            <a:avLst/>
            <a:gdLst>
              <a:gd name="T0" fmla="*/ 0 w 265"/>
              <a:gd name="T1" fmla="*/ 41 h 175"/>
              <a:gd name="T2" fmla="*/ 177 w 265"/>
              <a:gd name="T3" fmla="*/ 41 h 175"/>
              <a:gd name="T4" fmla="*/ 177 w 265"/>
              <a:gd name="T5" fmla="*/ 0 h 175"/>
              <a:gd name="T6" fmla="*/ 264 w 265"/>
              <a:gd name="T7" fmla="*/ 87 h 175"/>
              <a:gd name="T8" fmla="*/ 177 w 265"/>
              <a:gd name="T9" fmla="*/ 174 h 175"/>
              <a:gd name="T10" fmla="*/ 177 w 265"/>
              <a:gd name="T11" fmla="*/ 128 h 175"/>
              <a:gd name="T12" fmla="*/ 171 w 265"/>
              <a:gd name="T13" fmla="*/ 128 h 175"/>
              <a:gd name="T14" fmla="*/ 157 w 265"/>
              <a:gd name="T15" fmla="*/ 128 h 175"/>
              <a:gd name="T16" fmla="*/ 144 w 265"/>
              <a:gd name="T17" fmla="*/ 128 h 175"/>
              <a:gd name="T18" fmla="*/ 129 w 265"/>
              <a:gd name="T19" fmla="*/ 128 h 175"/>
              <a:gd name="T20" fmla="*/ 0 w 265"/>
              <a:gd name="T21" fmla="*/ 129 h 175"/>
              <a:gd name="T22" fmla="*/ 0 w 265"/>
              <a:gd name="T23" fmla="*/ 41 h 1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5" h="175">
                <a:moveTo>
                  <a:pt x="0" y="41"/>
                </a:moveTo>
                <a:lnTo>
                  <a:pt x="177" y="41"/>
                </a:lnTo>
                <a:lnTo>
                  <a:pt x="177" y="0"/>
                </a:lnTo>
                <a:lnTo>
                  <a:pt x="264" y="87"/>
                </a:lnTo>
                <a:lnTo>
                  <a:pt x="177" y="174"/>
                </a:lnTo>
                <a:lnTo>
                  <a:pt x="177" y="128"/>
                </a:lnTo>
                <a:lnTo>
                  <a:pt x="171" y="128"/>
                </a:lnTo>
                <a:lnTo>
                  <a:pt x="157" y="128"/>
                </a:lnTo>
                <a:lnTo>
                  <a:pt x="144" y="128"/>
                </a:lnTo>
                <a:lnTo>
                  <a:pt x="129" y="128"/>
                </a:lnTo>
                <a:lnTo>
                  <a:pt x="0" y="129"/>
                </a:lnTo>
                <a:lnTo>
                  <a:pt x="0" y="41"/>
                </a:lnTo>
              </a:path>
            </a:pathLst>
          </a:custGeom>
          <a:gradFill rotWithShape="0">
            <a:gsLst>
              <a:gs pos="0">
                <a:srgbClr val="FFC506"/>
              </a:gs>
              <a:gs pos="100000">
                <a:srgbClr val="FFD650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660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>
            <a:extLst>
              <a:ext uri="{FF2B5EF4-FFF2-40B4-BE49-F238E27FC236}">
                <a16:creationId xmlns:a16="http://schemas.microsoft.com/office/drawing/2014/main" id="{02196A90-73ED-4C2E-8A10-FB4E244C7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d-ID">
                <a:latin typeface="Times New Roman" panose="02020603050405020304" pitchFamily="18" charset="0"/>
              </a:rPr>
              <a:t>Traffic Shaping Queue Structure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774180C8-247E-4E3C-83AE-60D34F1166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2908300" cy="470912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en-GB" altLang="id-ID" sz="3000" dirty="0">
                <a:latin typeface="Times New Roman" panose="02020603050405020304" pitchFamily="18" charset="0"/>
              </a:rPr>
              <a:t>One queue per </a:t>
            </a:r>
          </a:p>
          <a:p>
            <a:pPr lvl="1" eaLnBrk="1" hangingPunct="1">
              <a:buSzPct val="55000"/>
            </a:pPr>
            <a:r>
              <a:rPr lang="en-GB" altLang="id-ID" sz="2400" dirty="0">
                <a:latin typeface="Times New Roman" panose="02020603050405020304" pitchFamily="18" charset="0"/>
              </a:rPr>
              <a:t>Sub-interface </a:t>
            </a:r>
          </a:p>
          <a:p>
            <a:pPr lvl="1" eaLnBrk="1" hangingPunct="1">
              <a:buSzPct val="55000"/>
            </a:pPr>
            <a:r>
              <a:rPr lang="en-GB" altLang="id-ID" sz="2400" dirty="0">
                <a:latin typeface="Times New Roman" panose="02020603050405020304" pitchFamily="18" charset="0"/>
              </a:rPr>
              <a:t>Access List</a:t>
            </a:r>
          </a:p>
          <a:p>
            <a:pPr lvl="1" eaLnBrk="1" hangingPunct="1">
              <a:buSzPct val="55000"/>
            </a:pPr>
            <a:r>
              <a:rPr lang="en-GB" altLang="id-ID" sz="2400" dirty="0">
                <a:latin typeface="Times New Roman" panose="02020603050405020304" pitchFamily="18" charset="0"/>
              </a:rPr>
              <a:t>DLC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en-GB" altLang="id-ID" sz="3000" dirty="0">
                <a:latin typeface="Times New Roman" panose="02020603050405020304" pitchFamily="18" charset="0"/>
              </a:rPr>
              <a:t>Feeds into queues at hardware layer</a:t>
            </a:r>
            <a:endParaRPr lang="en-GB" altLang="id-ID" sz="2800" dirty="0"/>
          </a:p>
        </p:txBody>
      </p:sp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0309BFC9-232F-47C1-BC17-AD11BD07B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ABC060-74B3-4C75-A64C-3F31067D4F7F}" type="slidenum">
              <a:rPr lang="en-US" altLang="id-ID">
                <a:latin typeface="Arial Black" panose="020B0A04020102020204" pitchFamily="34" charset="0"/>
              </a:rPr>
              <a:pPr/>
              <a:t>15</a:t>
            </a:fld>
            <a:endParaRPr lang="en-US" altLang="id-ID">
              <a:latin typeface="Arial Black" panose="020B0A040201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20258" y="1600200"/>
            <a:ext cx="3656012" cy="4738688"/>
            <a:chOff x="4151313" y="1565275"/>
            <a:chExt cx="3656012" cy="4738688"/>
          </a:xfrm>
        </p:grpSpPr>
        <p:sp>
          <p:nvSpPr>
            <p:cNvPr id="48134" name="Line 4">
              <a:extLst>
                <a:ext uri="{FF2B5EF4-FFF2-40B4-BE49-F238E27FC236}">
                  <a16:creationId xmlns:a16="http://schemas.microsoft.com/office/drawing/2014/main" id="{957B390B-A50C-444D-9440-D82728DC7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1888" y="1676400"/>
              <a:ext cx="0" cy="60960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hlink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35" name="Line 5">
              <a:extLst>
                <a:ext uri="{FF2B5EF4-FFF2-40B4-BE49-F238E27FC236}">
                  <a16:creationId xmlns:a16="http://schemas.microsoft.com/office/drawing/2014/main" id="{F6D9558E-E573-4D74-884C-10ACE98C5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1888" y="3222625"/>
              <a:ext cx="0" cy="60960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hlink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36" name="Line 6">
              <a:extLst>
                <a:ext uri="{FF2B5EF4-FFF2-40B4-BE49-F238E27FC236}">
                  <a16:creationId xmlns:a16="http://schemas.microsoft.com/office/drawing/2014/main" id="{8D3BEC62-2F25-4410-8D86-3F5251959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1888" y="4522788"/>
              <a:ext cx="0" cy="1127125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hlink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37" name="Freeform 7">
              <a:extLst>
                <a:ext uri="{FF2B5EF4-FFF2-40B4-BE49-F238E27FC236}">
                  <a16:creationId xmlns:a16="http://schemas.microsoft.com/office/drawing/2014/main" id="{327DA559-C156-4008-8F0C-3E122A98B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2776538"/>
              <a:ext cx="1373188" cy="153987"/>
            </a:xfrm>
            <a:custGeom>
              <a:avLst/>
              <a:gdLst>
                <a:gd name="T0" fmla="*/ 0 w 865"/>
                <a:gd name="T1" fmla="*/ 0 h 97"/>
                <a:gd name="T2" fmla="*/ 864 w 865"/>
                <a:gd name="T3" fmla="*/ 0 h 97"/>
                <a:gd name="T4" fmla="*/ 864 w 865"/>
                <a:gd name="T5" fmla="*/ 96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5" h="97">
                  <a:moveTo>
                    <a:pt x="0" y="0"/>
                  </a:moveTo>
                  <a:lnTo>
                    <a:pt x="864" y="0"/>
                  </a:lnTo>
                  <a:lnTo>
                    <a:pt x="864" y="96"/>
                  </a:lnTo>
                </a:path>
              </a:pathLst>
            </a:custGeom>
            <a:noFill/>
            <a:ln w="25400" cap="rnd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17961" dir="2700000" algn="ctr" rotWithShape="0">
                <a:schemeClr val="hlink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38" name="Freeform 8">
              <a:extLst>
                <a:ext uri="{FF2B5EF4-FFF2-40B4-BE49-F238E27FC236}">
                  <a16:creationId xmlns:a16="http://schemas.microsoft.com/office/drawing/2014/main" id="{C4160CFA-BF9C-4DFF-9218-14D909B36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4354513"/>
              <a:ext cx="1373188" cy="153987"/>
            </a:xfrm>
            <a:custGeom>
              <a:avLst/>
              <a:gdLst>
                <a:gd name="T0" fmla="*/ 0 w 865"/>
                <a:gd name="T1" fmla="*/ 0 h 97"/>
                <a:gd name="T2" fmla="*/ 864 w 865"/>
                <a:gd name="T3" fmla="*/ 0 h 97"/>
                <a:gd name="T4" fmla="*/ 864 w 865"/>
                <a:gd name="T5" fmla="*/ 96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5" h="97">
                  <a:moveTo>
                    <a:pt x="0" y="0"/>
                  </a:moveTo>
                  <a:lnTo>
                    <a:pt x="864" y="0"/>
                  </a:lnTo>
                  <a:lnTo>
                    <a:pt x="864" y="96"/>
                  </a:lnTo>
                </a:path>
              </a:pathLst>
            </a:custGeom>
            <a:noFill/>
            <a:ln w="25400" cap="rnd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17961" dir="2700000" algn="ctr" rotWithShape="0">
                <a:schemeClr val="hlink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39" name="Freeform 9">
              <a:extLst>
                <a:ext uri="{FF2B5EF4-FFF2-40B4-BE49-F238E27FC236}">
                  <a16:creationId xmlns:a16="http://schemas.microsoft.com/office/drawing/2014/main" id="{CEFD1EEC-CDE3-468C-9FC4-985B0C14F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5700" y="3524250"/>
              <a:ext cx="1960563" cy="127000"/>
            </a:xfrm>
            <a:custGeom>
              <a:avLst/>
              <a:gdLst>
                <a:gd name="T0" fmla="*/ 0 w 1235"/>
                <a:gd name="T1" fmla="*/ 79 h 80"/>
                <a:gd name="T2" fmla="*/ 1234 w 1235"/>
                <a:gd name="T3" fmla="*/ 79 h 80"/>
                <a:gd name="T4" fmla="*/ 1234 w 1235"/>
                <a:gd name="T5" fmla="*/ 0 h 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35" h="80">
                  <a:moveTo>
                    <a:pt x="0" y="79"/>
                  </a:moveTo>
                  <a:lnTo>
                    <a:pt x="1234" y="79"/>
                  </a:lnTo>
                  <a:lnTo>
                    <a:pt x="1234" y="0"/>
                  </a:lnTo>
                </a:path>
              </a:pathLst>
            </a:custGeom>
            <a:noFill/>
            <a:ln w="254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hlink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40" name="Freeform 10">
              <a:extLst>
                <a:ext uri="{FF2B5EF4-FFF2-40B4-BE49-F238E27FC236}">
                  <a16:creationId xmlns:a16="http://schemas.microsoft.com/office/drawing/2014/main" id="{79677529-1A0E-4C10-88DC-1D97C92F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5700" y="5286375"/>
              <a:ext cx="1960563" cy="127000"/>
            </a:xfrm>
            <a:custGeom>
              <a:avLst/>
              <a:gdLst>
                <a:gd name="T0" fmla="*/ 0 w 1235"/>
                <a:gd name="T1" fmla="*/ 79 h 80"/>
                <a:gd name="T2" fmla="*/ 1234 w 1235"/>
                <a:gd name="T3" fmla="*/ 79 h 80"/>
                <a:gd name="T4" fmla="*/ 1234 w 1235"/>
                <a:gd name="T5" fmla="*/ 0 h 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35" h="80">
                  <a:moveTo>
                    <a:pt x="0" y="79"/>
                  </a:moveTo>
                  <a:lnTo>
                    <a:pt x="1234" y="79"/>
                  </a:lnTo>
                  <a:lnTo>
                    <a:pt x="1234" y="0"/>
                  </a:lnTo>
                </a:path>
              </a:pathLst>
            </a:custGeom>
            <a:noFill/>
            <a:ln w="254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hlink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41" name="Freeform 11">
              <a:extLst>
                <a:ext uri="{FF2B5EF4-FFF2-40B4-BE49-F238E27FC236}">
                  <a16:creationId xmlns:a16="http://schemas.microsoft.com/office/drawing/2014/main" id="{A7D6151A-D27A-4541-99CA-429327795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313" y="1565275"/>
              <a:ext cx="1617662" cy="498475"/>
            </a:xfrm>
            <a:custGeom>
              <a:avLst/>
              <a:gdLst>
                <a:gd name="T0" fmla="*/ 2147483647 w 1019"/>
                <a:gd name="T1" fmla="*/ 0 h 314"/>
                <a:gd name="T2" fmla="*/ 0 w 1019"/>
                <a:gd name="T3" fmla="*/ 2147483647 h 314"/>
                <a:gd name="T4" fmla="*/ 2147483647 w 1019"/>
                <a:gd name="T5" fmla="*/ 2147483647 h 314"/>
                <a:gd name="T6" fmla="*/ 2147483647 w 1019"/>
                <a:gd name="T7" fmla="*/ 2147483647 h 314"/>
                <a:gd name="T8" fmla="*/ 2147483647 w 1019"/>
                <a:gd name="T9" fmla="*/ 2147483647 h 314"/>
                <a:gd name="T10" fmla="*/ 2147483647 w 1019"/>
                <a:gd name="T11" fmla="*/ 0 h 314"/>
                <a:gd name="T12" fmla="*/ 2147483647 w 1019"/>
                <a:gd name="T13" fmla="*/ 0 h 3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19"/>
                <a:gd name="T22" fmla="*/ 0 h 314"/>
                <a:gd name="T23" fmla="*/ 1019 w 1019"/>
                <a:gd name="T24" fmla="*/ 314 h 3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19" h="314">
                  <a:moveTo>
                    <a:pt x="70" y="0"/>
                  </a:moveTo>
                  <a:lnTo>
                    <a:pt x="0" y="152"/>
                  </a:lnTo>
                  <a:lnTo>
                    <a:pt x="70" y="313"/>
                  </a:lnTo>
                  <a:lnTo>
                    <a:pt x="947" y="313"/>
                  </a:lnTo>
                  <a:lnTo>
                    <a:pt x="1018" y="152"/>
                  </a:lnTo>
                  <a:lnTo>
                    <a:pt x="947" y="0"/>
                  </a:lnTo>
                  <a:lnTo>
                    <a:pt x="70" y="0"/>
                  </a:lnTo>
                </a:path>
              </a:pathLst>
            </a:custGeom>
            <a:gradFill rotWithShape="0">
              <a:gsLst>
                <a:gs pos="0">
                  <a:srgbClr val="007C40"/>
                </a:gs>
                <a:gs pos="50000">
                  <a:srgbClr val="00B15B"/>
                </a:gs>
                <a:gs pos="100000">
                  <a:srgbClr val="007C40"/>
                </a:gs>
              </a:gsLst>
              <a:lin ang="2700000" scaled="1"/>
            </a:gradFill>
            <a:ln w="25400" cap="rnd">
              <a:solidFill>
                <a:srgbClr val="00B15B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41388" name="Rectangle 12">
              <a:extLst>
                <a:ext uri="{FF2B5EF4-FFF2-40B4-BE49-F238E27FC236}">
                  <a16:creationId xmlns:a16="http://schemas.microsoft.com/office/drawing/2014/main" id="{6835A45F-414B-4303-AC0E-D6BE3AAC9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975" y="1666875"/>
              <a:ext cx="1174750" cy="3095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GB" sz="16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Forwarder</a:t>
              </a:r>
            </a:p>
          </p:txBody>
        </p:sp>
        <p:sp>
          <p:nvSpPr>
            <p:cNvPr id="48143" name="Freeform 13">
              <a:extLst>
                <a:ext uri="{FF2B5EF4-FFF2-40B4-BE49-F238E27FC236}">
                  <a16:creationId xmlns:a16="http://schemas.microsoft.com/office/drawing/2014/main" id="{B6C08A8E-EABE-49C6-AE2B-F53FD7999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313" y="2303463"/>
              <a:ext cx="1617662" cy="973137"/>
            </a:xfrm>
            <a:custGeom>
              <a:avLst/>
              <a:gdLst>
                <a:gd name="T0" fmla="*/ 2147483647 w 1019"/>
                <a:gd name="T1" fmla="*/ 0 h 613"/>
                <a:gd name="T2" fmla="*/ 0 w 1019"/>
                <a:gd name="T3" fmla="*/ 2147483647 h 613"/>
                <a:gd name="T4" fmla="*/ 2147483647 w 1019"/>
                <a:gd name="T5" fmla="*/ 2147483647 h 613"/>
                <a:gd name="T6" fmla="*/ 2147483647 w 1019"/>
                <a:gd name="T7" fmla="*/ 2147483647 h 613"/>
                <a:gd name="T8" fmla="*/ 2147483647 w 1019"/>
                <a:gd name="T9" fmla="*/ 0 h 6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9"/>
                <a:gd name="T16" fmla="*/ 0 h 613"/>
                <a:gd name="T17" fmla="*/ 1019 w 1019"/>
                <a:gd name="T18" fmla="*/ 613 h 6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9" h="613">
                  <a:moveTo>
                    <a:pt x="509" y="0"/>
                  </a:moveTo>
                  <a:lnTo>
                    <a:pt x="0" y="302"/>
                  </a:lnTo>
                  <a:lnTo>
                    <a:pt x="509" y="612"/>
                  </a:lnTo>
                  <a:lnTo>
                    <a:pt x="1018" y="302"/>
                  </a:lnTo>
                  <a:lnTo>
                    <a:pt x="509" y="0"/>
                  </a:lnTo>
                </a:path>
              </a:pathLst>
            </a:custGeom>
            <a:gradFill rotWithShape="0">
              <a:gsLst>
                <a:gs pos="0">
                  <a:srgbClr val="007C40"/>
                </a:gs>
                <a:gs pos="50000">
                  <a:srgbClr val="00B15B"/>
                </a:gs>
                <a:gs pos="100000">
                  <a:srgbClr val="007C40"/>
                </a:gs>
              </a:gsLst>
              <a:lin ang="2700000" scaled="1"/>
            </a:gradFill>
            <a:ln w="25400" cap="rnd">
              <a:solidFill>
                <a:srgbClr val="00B15B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41390" name="Rectangle 14">
              <a:extLst>
                <a:ext uri="{FF2B5EF4-FFF2-40B4-BE49-F238E27FC236}">
                  <a16:creationId xmlns:a16="http://schemas.microsoft.com/office/drawing/2014/main" id="{2FBC4D87-A734-4194-AFFF-79514447B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225" y="2395538"/>
              <a:ext cx="981075" cy="75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GB" sz="16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Within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GB" sz="16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Token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GB" sz="16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Bucket?</a:t>
              </a:r>
            </a:p>
          </p:txBody>
        </p:sp>
        <p:sp>
          <p:nvSpPr>
            <p:cNvPr id="48145" name="Freeform 15">
              <a:extLst>
                <a:ext uri="{FF2B5EF4-FFF2-40B4-BE49-F238E27FC236}">
                  <a16:creationId xmlns:a16="http://schemas.microsoft.com/office/drawing/2014/main" id="{96B5733C-F9B3-434D-A0F9-DC042349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313" y="3868738"/>
              <a:ext cx="1617662" cy="962025"/>
            </a:xfrm>
            <a:custGeom>
              <a:avLst/>
              <a:gdLst>
                <a:gd name="T0" fmla="*/ 2147483647 w 1019"/>
                <a:gd name="T1" fmla="*/ 0 h 606"/>
                <a:gd name="T2" fmla="*/ 0 w 1019"/>
                <a:gd name="T3" fmla="*/ 2147483647 h 606"/>
                <a:gd name="T4" fmla="*/ 2147483647 w 1019"/>
                <a:gd name="T5" fmla="*/ 2147483647 h 606"/>
                <a:gd name="T6" fmla="*/ 2147483647 w 1019"/>
                <a:gd name="T7" fmla="*/ 2147483647 h 606"/>
                <a:gd name="T8" fmla="*/ 2147483647 w 1019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9"/>
                <a:gd name="T16" fmla="*/ 0 h 606"/>
                <a:gd name="T17" fmla="*/ 1019 w 1019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9" h="606">
                  <a:moveTo>
                    <a:pt x="509" y="0"/>
                  </a:moveTo>
                  <a:lnTo>
                    <a:pt x="0" y="302"/>
                  </a:lnTo>
                  <a:lnTo>
                    <a:pt x="509" y="605"/>
                  </a:lnTo>
                  <a:lnTo>
                    <a:pt x="1018" y="302"/>
                  </a:lnTo>
                  <a:lnTo>
                    <a:pt x="509" y="0"/>
                  </a:lnTo>
                </a:path>
              </a:pathLst>
            </a:custGeom>
            <a:gradFill rotWithShape="0">
              <a:gsLst>
                <a:gs pos="0">
                  <a:srgbClr val="007C40"/>
                </a:gs>
                <a:gs pos="50000">
                  <a:srgbClr val="00B15B"/>
                </a:gs>
                <a:gs pos="100000">
                  <a:srgbClr val="007C40"/>
                </a:gs>
              </a:gsLst>
              <a:lin ang="2700000" scaled="1"/>
            </a:gradFill>
            <a:ln w="25400" cap="rnd">
              <a:solidFill>
                <a:srgbClr val="00B15B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41392" name="Rectangle 16">
              <a:extLst>
                <a:ext uri="{FF2B5EF4-FFF2-40B4-BE49-F238E27FC236}">
                  <a16:creationId xmlns:a16="http://schemas.microsoft.com/office/drawing/2014/main" id="{74AB3180-3EAB-4D09-8231-7C9519106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4076700"/>
              <a:ext cx="1466850" cy="530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GB" sz="16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Interface</a:t>
              </a:r>
              <a:br>
                <a:rPr lang="en-GB" sz="16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</a:br>
              <a:r>
                <a:rPr lang="en-GB" sz="16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Congested? </a:t>
              </a:r>
            </a:p>
          </p:txBody>
        </p:sp>
        <p:sp>
          <p:nvSpPr>
            <p:cNvPr id="48147" name="Rectangle 17">
              <a:extLst>
                <a:ext uri="{FF2B5EF4-FFF2-40B4-BE49-F238E27FC236}">
                  <a16:creationId xmlns:a16="http://schemas.microsoft.com/office/drawing/2014/main" id="{B1E02F32-7D2E-4159-86CB-2D6A7915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2975" y="2992438"/>
              <a:ext cx="1704975" cy="533400"/>
            </a:xfrm>
            <a:prstGeom prst="rect">
              <a:avLst/>
            </a:prstGeom>
            <a:gradFill rotWithShape="0">
              <a:gsLst>
                <a:gs pos="0">
                  <a:srgbClr val="007C40"/>
                </a:gs>
                <a:gs pos="50000">
                  <a:srgbClr val="00B15B"/>
                </a:gs>
                <a:gs pos="100000">
                  <a:srgbClr val="007C40"/>
                </a:gs>
              </a:gsLst>
              <a:lin ang="2700000" scaled="1"/>
            </a:gradFill>
            <a:ln w="25400">
              <a:solidFill>
                <a:srgbClr val="00B15B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741394" name="Rectangle 18">
              <a:extLst>
                <a:ext uri="{FF2B5EF4-FFF2-40B4-BE49-F238E27FC236}">
                  <a16:creationId xmlns:a16="http://schemas.microsoft.com/office/drawing/2014/main" id="{D8E4A9B5-04C3-4526-B871-CA5D8545E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9813" y="3021013"/>
              <a:ext cx="1625600" cy="530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GB" sz="16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Sub-Interface</a:t>
              </a:r>
              <a:br>
                <a:rPr lang="en-GB" sz="16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</a:br>
              <a:r>
                <a:rPr lang="en-GB" sz="16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Fancy Queues </a:t>
              </a:r>
            </a:p>
          </p:txBody>
        </p:sp>
        <p:sp>
          <p:nvSpPr>
            <p:cNvPr id="48149" name="Rectangle 19">
              <a:extLst>
                <a:ext uri="{FF2B5EF4-FFF2-40B4-BE49-F238E27FC236}">
                  <a16:creationId xmlns:a16="http://schemas.microsoft.com/office/drawing/2014/main" id="{8EF1A36F-3BE3-4157-B8F4-3A22C189D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9488" y="4549775"/>
              <a:ext cx="1747837" cy="741363"/>
            </a:xfrm>
            <a:prstGeom prst="rect">
              <a:avLst/>
            </a:prstGeom>
            <a:gradFill rotWithShape="0">
              <a:gsLst>
                <a:gs pos="0">
                  <a:srgbClr val="007C40"/>
                </a:gs>
                <a:gs pos="50000">
                  <a:srgbClr val="00B15B"/>
                </a:gs>
                <a:gs pos="100000">
                  <a:srgbClr val="007C40"/>
                </a:gs>
              </a:gsLst>
              <a:lin ang="2700000" scaled="1"/>
            </a:gradFill>
            <a:ln w="25400">
              <a:solidFill>
                <a:srgbClr val="00B15B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741396" name="Rectangle 20">
              <a:extLst>
                <a:ext uri="{FF2B5EF4-FFF2-40B4-BE49-F238E27FC236}">
                  <a16:creationId xmlns:a16="http://schemas.microsoft.com/office/drawing/2014/main" id="{A08CA62B-455D-4619-BA5E-45CFB372B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8575" y="4545013"/>
              <a:ext cx="1106488" cy="75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GB" sz="16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Hardware</a:t>
              </a:r>
              <a:br>
                <a:rPr lang="en-GB" sz="16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</a:br>
              <a:r>
                <a:rPr lang="en-GB" sz="16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Interface</a:t>
              </a:r>
              <a:br>
                <a:rPr lang="en-GB" sz="16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</a:br>
              <a:r>
                <a:rPr lang="en-GB" sz="16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Queues</a:t>
              </a:r>
            </a:p>
          </p:txBody>
        </p:sp>
        <p:sp>
          <p:nvSpPr>
            <p:cNvPr id="48151" name="Rectangle 21">
              <a:extLst>
                <a:ext uri="{FF2B5EF4-FFF2-40B4-BE49-F238E27FC236}">
                  <a16:creationId xmlns:a16="http://schemas.microsoft.com/office/drawing/2014/main" id="{9C53C937-0026-4C12-BA80-298C62F6C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013" y="5695950"/>
              <a:ext cx="1590675" cy="608013"/>
            </a:xfrm>
            <a:prstGeom prst="rect">
              <a:avLst/>
            </a:prstGeom>
            <a:gradFill rotWithShape="0">
              <a:gsLst>
                <a:gs pos="0">
                  <a:srgbClr val="007C40"/>
                </a:gs>
                <a:gs pos="50000">
                  <a:srgbClr val="00B15B"/>
                </a:gs>
                <a:gs pos="100000">
                  <a:srgbClr val="007C40"/>
                </a:gs>
              </a:gsLst>
              <a:lin ang="2700000" scaled="1"/>
            </a:gradFill>
            <a:ln w="25400">
              <a:solidFill>
                <a:srgbClr val="00B15B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741398" name="Rectangle 22">
              <a:extLst>
                <a:ext uri="{FF2B5EF4-FFF2-40B4-BE49-F238E27FC236}">
                  <a16:creationId xmlns:a16="http://schemas.microsoft.com/office/drawing/2014/main" id="{85E303C6-FF39-4D25-83D4-C89F97B50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702300"/>
              <a:ext cx="1501775" cy="5778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GB" sz="16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Transmission</a:t>
              </a:r>
              <a:br>
                <a:rPr lang="en-GB" sz="16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</a:br>
              <a:r>
                <a:rPr lang="en-GB" sz="16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Queue </a:t>
              </a:r>
            </a:p>
          </p:txBody>
        </p:sp>
        <p:sp>
          <p:nvSpPr>
            <p:cNvPr id="48153" name="Rectangle 23">
              <a:extLst>
                <a:ext uri="{FF2B5EF4-FFF2-40B4-BE49-F238E27FC236}">
                  <a16:creationId xmlns:a16="http://schemas.microsoft.com/office/drawing/2014/main" id="{9D6B2A2C-C8D2-4E01-A700-C9ED69FE9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900" y="2524125"/>
              <a:ext cx="450850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GB" altLang="id-ID" sz="1600" b="1">
                  <a:solidFill>
                    <a:srgbClr val="FFFF00"/>
                  </a:solidFill>
                </a:rPr>
                <a:t>No</a:t>
              </a:r>
            </a:p>
          </p:txBody>
        </p:sp>
        <p:sp>
          <p:nvSpPr>
            <p:cNvPr id="48154" name="Rectangle 24">
              <a:extLst>
                <a:ext uri="{FF2B5EF4-FFF2-40B4-BE49-F238E27FC236}">
                  <a16:creationId xmlns:a16="http://schemas.microsoft.com/office/drawing/2014/main" id="{26D97ADC-99F8-487D-8A4B-93E6519A8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813" y="3359150"/>
              <a:ext cx="541337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lnSpc>
                  <a:spcPct val="90000"/>
                </a:lnSpc>
              </a:pPr>
              <a:r>
                <a:rPr lang="en-GB" altLang="id-ID" sz="1600" b="1">
                  <a:solidFill>
                    <a:srgbClr val="FFFF00"/>
                  </a:solidFill>
                </a:rPr>
                <a:t>Yes</a:t>
              </a:r>
            </a:p>
          </p:txBody>
        </p:sp>
        <p:sp>
          <p:nvSpPr>
            <p:cNvPr id="48155" name="Rectangle 25">
              <a:extLst>
                <a:ext uri="{FF2B5EF4-FFF2-40B4-BE49-F238E27FC236}">
                  <a16:creationId xmlns:a16="http://schemas.microsoft.com/office/drawing/2014/main" id="{53BF241B-C237-417F-A607-40C7C2676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900" y="4098925"/>
              <a:ext cx="541338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GB" altLang="id-ID" sz="1600" b="1">
                  <a:solidFill>
                    <a:srgbClr val="FFFF00"/>
                  </a:solidFill>
                </a:rPr>
                <a:t>Yes</a:t>
              </a:r>
            </a:p>
          </p:txBody>
        </p:sp>
        <p:sp>
          <p:nvSpPr>
            <p:cNvPr id="48156" name="Rectangle 26">
              <a:extLst>
                <a:ext uri="{FF2B5EF4-FFF2-40B4-BE49-F238E27FC236}">
                  <a16:creationId xmlns:a16="http://schemas.microsoft.com/office/drawing/2014/main" id="{55E68C66-A7F9-4B94-987F-A0DEDDF3D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300" y="4868863"/>
              <a:ext cx="450850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lnSpc>
                  <a:spcPct val="90000"/>
                </a:lnSpc>
              </a:pPr>
              <a:r>
                <a:rPr lang="en-GB" altLang="id-ID" sz="1600" b="1">
                  <a:solidFill>
                    <a:srgbClr val="FFFF00"/>
                  </a:solidFill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5003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>
            <a:extLst>
              <a:ext uri="{FF2B5EF4-FFF2-40B4-BE49-F238E27FC236}">
                <a16:creationId xmlns:a16="http://schemas.microsoft.com/office/drawing/2014/main" id="{928F71B3-B143-4505-82EF-6AD90012B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Generic Traffic Shaping (GTS)</a:t>
            </a:r>
          </a:p>
        </p:txBody>
      </p:sp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33C81052-F16D-44D2-87BD-76C12D299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C3BD5D-DF74-46E8-8636-45359E390E1A}" type="slidenum">
              <a:rPr lang="en-US" altLang="id-ID">
                <a:latin typeface="Arial Black" panose="020B0A04020102020204" pitchFamily="34" charset="0"/>
              </a:rPr>
              <a:pPr/>
              <a:t>16</a:t>
            </a:fld>
            <a:endParaRPr lang="en-US" altLang="id-ID">
              <a:latin typeface="Arial Black" panose="020B0A04020102020204" pitchFamily="34" charset="0"/>
            </a:endParaRPr>
          </a:p>
        </p:txBody>
      </p:sp>
      <p:grpSp>
        <p:nvGrpSpPr>
          <p:cNvPr id="49157" name="Group 3">
            <a:extLst>
              <a:ext uri="{FF2B5EF4-FFF2-40B4-BE49-F238E27FC236}">
                <a16:creationId xmlns:a16="http://schemas.microsoft.com/office/drawing/2014/main" id="{CB8DB4C0-1EB3-47F0-B417-BCE60511A895}"/>
              </a:ext>
            </a:extLst>
          </p:cNvPr>
          <p:cNvGrpSpPr>
            <a:grpSpLocks/>
          </p:cNvGrpSpPr>
          <p:nvPr/>
        </p:nvGrpSpPr>
        <p:grpSpPr bwMode="auto">
          <a:xfrm>
            <a:off x="6862763" y="2179638"/>
            <a:ext cx="2281237" cy="1187450"/>
            <a:chOff x="3800" y="1094"/>
            <a:chExt cx="1277" cy="665"/>
          </a:xfrm>
        </p:grpSpPr>
        <p:sp>
          <p:nvSpPr>
            <p:cNvPr id="49260" name="Freeform 4">
              <a:extLst>
                <a:ext uri="{FF2B5EF4-FFF2-40B4-BE49-F238E27FC236}">
                  <a16:creationId xmlns:a16="http://schemas.microsoft.com/office/drawing/2014/main" id="{621D6C0E-4637-4625-85C7-D0478C1AC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300"/>
              <a:ext cx="602" cy="459"/>
            </a:xfrm>
            <a:custGeom>
              <a:avLst/>
              <a:gdLst>
                <a:gd name="T0" fmla="*/ 0 w 602"/>
                <a:gd name="T1" fmla="*/ 107 h 459"/>
                <a:gd name="T2" fmla="*/ 41 w 602"/>
                <a:gd name="T3" fmla="*/ 107 h 459"/>
                <a:gd name="T4" fmla="*/ 463 w 602"/>
                <a:gd name="T5" fmla="*/ 107 h 459"/>
                <a:gd name="T6" fmla="*/ 463 w 602"/>
                <a:gd name="T7" fmla="*/ 0 h 459"/>
                <a:gd name="T8" fmla="*/ 601 w 602"/>
                <a:gd name="T9" fmla="*/ 229 h 459"/>
                <a:gd name="T10" fmla="*/ 463 w 602"/>
                <a:gd name="T11" fmla="*/ 458 h 459"/>
                <a:gd name="T12" fmla="*/ 463 w 602"/>
                <a:gd name="T13" fmla="*/ 336 h 459"/>
                <a:gd name="T14" fmla="*/ 453 w 602"/>
                <a:gd name="T15" fmla="*/ 336 h 459"/>
                <a:gd name="T16" fmla="*/ 431 w 602"/>
                <a:gd name="T17" fmla="*/ 336 h 459"/>
                <a:gd name="T18" fmla="*/ 410 w 602"/>
                <a:gd name="T19" fmla="*/ 336 h 459"/>
                <a:gd name="T20" fmla="*/ 386 w 602"/>
                <a:gd name="T21" fmla="*/ 336 h 459"/>
                <a:gd name="T22" fmla="*/ 0 w 602"/>
                <a:gd name="T23" fmla="*/ 336 h 459"/>
                <a:gd name="T24" fmla="*/ 0 w 602"/>
                <a:gd name="T25" fmla="*/ 107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02" h="459">
                  <a:moveTo>
                    <a:pt x="0" y="107"/>
                  </a:moveTo>
                  <a:lnTo>
                    <a:pt x="41" y="107"/>
                  </a:lnTo>
                  <a:lnTo>
                    <a:pt x="463" y="107"/>
                  </a:lnTo>
                  <a:lnTo>
                    <a:pt x="463" y="0"/>
                  </a:lnTo>
                  <a:lnTo>
                    <a:pt x="601" y="229"/>
                  </a:lnTo>
                  <a:lnTo>
                    <a:pt x="463" y="458"/>
                  </a:lnTo>
                  <a:lnTo>
                    <a:pt x="463" y="336"/>
                  </a:lnTo>
                  <a:lnTo>
                    <a:pt x="453" y="336"/>
                  </a:lnTo>
                  <a:lnTo>
                    <a:pt x="431" y="336"/>
                  </a:lnTo>
                  <a:lnTo>
                    <a:pt x="410" y="336"/>
                  </a:lnTo>
                  <a:lnTo>
                    <a:pt x="386" y="336"/>
                  </a:lnTo>
                  <a:lnTo>
                    <a:pt x="0" y="336"/>
                  </a:lnTo>
                  <a:lnTo>
                    <a:pt x="0" y="107"/>
                  </a:lnTo>
                </a:path>
              </a:pathLst>
            </a:custGeom>
            <a:gradFill rotWithShape="0">
              <a:gsLst>
                <a:gs pos="0">
                  <a:srgbClr val="FE9B03"/>
                </a:gs>
                <a:gs pos="100000">
                  <a:srgbClr val="FEB94E"/>
                </a:gs>
              </a:gsLst>
              <a:lin ang="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endParaRPr lang="id-ID"/>
            </a:p>
          </p:txBody>
        </p:sp>
        <p:sp>
          <p:nvSpPr>
            <p:cNvPr id="49261" name="Rectangle 5">
              <a:extLst>
                <a:ext uri="{FF2B5EF4-FFF2-40B4-BE49-F238E27FC236}">
                  <a16:creationId xmlns:a16="http://schemas.microsoft.com/office/drawing/2014/main" id="{A7615D70-0550-48B5-87F0-CE19025E9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1094"/>
              <a:ext cx="665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763" tIns="49988" rIns="101763" bIns="49988">
              <a:spAutoFit/>
            </a:bodyPr>
            <a:lstStyle>
              <a:lvl1pPr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GB" altLang="id-ID" sz="1600" b="1"/>
                <a:t>Transmit Queue</a:t>
              </a:r>
            </a:p>
          </p:txBody>
        </p:sp>
        <p:sp>
          <p:nvSpPr>
            <p:cNvPr id="49262" name="Rectangle 6">
              <a:extLst>
                <a:ext uri="{FF2B5EF4-FFF2-40B4-BE49-F238E27FC236}">
                  <a16:creationId xmlns:a16="http://schemas.microsoft.com/office/drawing/2014/main" id="{FE26501A-9265-496D-9172-7BF71CE56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1094"/>
              <a:ext cx="674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763" tIns="49988" rIns="101763" bIns="49988">
              <a:spAutoFit/>
            </a:bodyPr>
            <a:lstStyle>
              <a:lvl1pPr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GB" altLang="id-ID" sz="1600" b="1"/>
                <a:t>Output Line</a:t>
              </a:r>
            </a:p>
          </p:txBody>
        </p:sp>
        <p:sp>
          <p:nvSpPr>
            <p:cNvPr id="49263" name="Rectangle 7">
              <a:extLst>
                <a:ext uri="{FF2B5EF4-FFF2-40B4-BE49-F238E27FC236}">
                  <a16:creationId xmlns:a16="http://schemas.microsoft.com/office/drawing/2014/main" id="{2249F2C1-6CAC-4309-BB58-DFB6E5130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5" y="1365"/>
              <a:ext cx="374" cy="31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grpSp>
          <p:nvGrpSpPr>
            <p:cNvPr id="49264" name="Group 8">
              <a:extLst>
                <a:ext uri="{FF2B5EF4-FFF2-40B4-BE49-F238E27FC236}">
                  <a16:creationId xmlns:a16="http://schemas.microsoft.com/office/drawing/2014/main" id="{C2173582-57B5-4D72-95AC-26684009BA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9" y="1461"/>
              <a:ext cx="250" cy="149"/>
              <a:chOff x="4009" y="1461"/>
              <a:chExt cx="250" cy="149"/>
            </a:xfrm>
          </p:grpSpPr>
          <p:sp>
            <p:nvSpPr>
              <p:cNvPr id="49273" name="Rectangle 9">
                <a:extLst>
                  <a:ext uri="{FF2B5EF4-FFF2-40B4-BE49-F238E27FC236}">
                    <a16:creationId xmlns:a16="http://schemas.microsoft.com/office/drawing/2014/main" id="{48C20674-8019-4D1A-A5CF-C0DD12C88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1489"/>
                <a:ext cx="218" cy="117"/>
              </a:xfrm>
              <a:prstGeom prst="rect">
                <a:avLst/>
              </a:prstGeom>
              <a:gradFill rotWithShape="0">
                <a:gsLst>
                  <a:gs pos="0">
                    <a:srgbClr val="3E040E"/>
                  </a:gs>
                  <a:gs pos="50000">
                    <a:srgbClr val="CF0E30"/>
                  </a:gs>
                  <a:gs pos="100000">
                    <a:srgbClr val="3E040E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id-ID" altLang="id-ID"/>
              </a:p>
            </p:txBody>
          </p:sp>
          <p:sp>
            <p:nvSpPr>
              <p:cNvPr id="49274" name="Freeform 10">
                <a:extLst>
                  <a:ext uri="{FF2B5EF4-FFF2-40B4-BE49-F238E27FC236}">
                    <a16:creationId xmlns:a16="http://schemas.microsoft.com/office/drawing/2014/main" id="{F1A7EC9F-B700-4A08-BF5C-580E0857D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9" y="1461"/>
                <a:ext cx="250" cy="25"/>
              </a:xfrm>
              <a:custGeom>
                <a:avLst/>
                <a:gdLst>
                  <a:gd name="T0" fmla="*/ 0 w 250"/>
                  <a:gd name="T1" fmla="*/ 24 h 25"/>
                  <a:gd name="T2" fmla="*/ 24 w 250"/>
                  <a:gd name="T3" fmla="*/ 0 h 25"/>
                  <a:gd name="T4" fmla="*/ 249 w 250"/>
                  <a:gd name="T5" fmla="*/ 0 h 25"/>
                  <a:gd name="T6" fmla="*/ 224 w 250"/>
                  <a:gd name="T7" fmla="*/ 24 h 25"/>
                  <a:gd name="T8" fmla="*/ 0 w 250"/>
                  <a:gd name="T9" fmla="*/ 24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0"/>
                  <a:gd name="T16" fmla="*/ 0 h 25"/>
                  <a:gd name="T17" fmla="*/ 250 w 250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0" h="25">
                    <a:moveTo>
                      <a:pt x="0" y="24"/>
                    </a:moveTo>
                    <a:lnTo>
                      <a:pt x="24" y="0"/>
                    </a:lnTo>
                    <a:lnTo>
                      <a:pt x="249" y="0"/>
                    </a:lnTo>
                    <a:lnTo>
                      <a:pt x="224" y="24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E5405D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9275" name="Freeform 11">
                <a:extLst>
                  <a:ext uri="{FF2B5EF4-FFF2-40B4-BE49-F238E27FC236}">
                    <a16:creationId xmlns:a16="http://schemas.microsoft.com/office/drawing/2014/main" id="{DEB621E0-F246-43BF-BEB9-E0596342A2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3" y="1461"/>
                <a:ext cx="26" cy="149"/>
              </a:xfrm>
              <a:custGeom>
                <a:avLst/>
                <a:gdLst>
                  <a:gd name="T0" fmla="*/ 0 w 26"/>
                  <a:gd name="T1" fmla="*/ 148 h 149"/>
                  <a:gd name="T2" fmla="*/ 25 w 26"/>
                  <a:gd name="T3" fmla="*/ 123 h 149"/>
                  <a:gd name="T4" fmla="*/ 25 w 26"/>
                  <a:gd name="T5" fmla="*/ 0 h 149"/>
                  <a:gd name="T6" fmla="*/ 0 w 26"/>
                  <a:gd name="T7" fmla="*/ 24 h 149"/>
                  <a:gd name="T8" fmla="*/ 0 w 26"/>
                  <a:gd name="T9" fmla="*/ 148 h 1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9"/>
                  <a:gd name="T17" fmla="*/ 26 w 26"/>
                  <a:gd name="T18" fmla="*/ 149 h 1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9">
                    <a:moveTo>
                      <a:pt x="0" y="148"/>
                    </a:moveTo>
                    <a:lnTo>
                      <a:pt x="25" y="123"/>
                    </a:lnTo>
                    <a:lnTo>
                      <a:pt x="25" y="0"/>
                    </a:lnTo>
                    <a:lnTo>
                      <a:pt x="0" y="24"/>
                    </a:lnTo>
                    <a:lnTo>
                      <a:pt x="0" y="148"/>
                    </a:lnTo>
                  </a:path>
                </a:pathLst>
              </a:custGeom>
              <a:solidFill>
                <a:srgbClr val="790015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49265" name="Group 12">
              <a:extLst>
                <a:ext uri="{FF2B5EF4-FFF2-40B4-BE49-F238E27FC236}">
                  <a16:creationId xmlns:a16="http://schemas.microsoft.com/office/drawing/2014/main" id="{59B36296-EF0E-4679-97B3-37728C1454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3" y="1447"/>
              <a:ext cx="151" cy="149"/>
              <a:chOff x="4603" y="1447"/>
              <a:chExt cx="151" cy="149"/>
            </a:xfrm>
          </p:grpSpPr>
          <p:sp>
            <p:nvSpPr>
              <p:cNvPr id="49270" name="Rectangle 13">
                <a:extLst>
                  <a:ext uri="{FF2B5EF4-FFF2-40B4-BE49-F238E27FC236}">
                    <a16:creationId xmlns:a16="http://schemas.microsoft.com/office/drawing/2014/main" id="{65EEE015-6840-4B07-81E4-F07902B64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" y="1475"/>
                <a:ext cx="121" cy="116"/>
              </a:xfrm>
              <a:prstGeom prst="rect">
                <a:avLst/>
              </a:prstGeom>
              <a:gradFill rotWithShape="0">
                <a:gsLst>
                  <a:gs pos="0">
                    <a:srgbClr val="021245"/>
                  </a:gs>
                  <a:gs pos="50000">
                    <a:srgbClr val="063DE8"/>
                  </a:gs>
                  <a:gs pos="100000">
                    <a:srgbClr val="021245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id-ID" altLang="id-ID"/>
              </a:p>
            </p:txBody>
          </p:sp>
          <p:sp>
            <p:nvSpPr>
              <p:cNvPr id="49271" name="Freeform 14">
                <a:extLst>
                  <a:ext uri="{FF2B5EF4-FFF2-40B4-BE49-F238E27FC236}">
                    <a16:creationId xmlns:a16="http://schemas.microsoft.com/office/drawing/2014/main" id="{DE0263FC-6587-4108-8D3B-791B73EDF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4" y="1447"/>
                <a:ext cx="150" cy="25"/>
              </a:xfrm>
              <a:custGeom>
                <a:avLst/>
                <a:gdLst>
                  <a:gd name="T0" fmla="*/ 0 w 150"/>
                  <a:gd name="T1" fmla="*/ 24 h 25"/>
                  <a:gd name="T2" fmla="*/ 26 w 150"/>
                  <a:gd name="T3" fmla="*/ 0 h 25"/>
                  <a:gd name="T4" fmla="*/ 149 w 150"/>
                  <a:gd name="T5" fmla="*/ 0 h 25"/>
                  <a:gd name="T6" fmla="*/ 124 w 150"/>
                  <a:gd name="T7" fmla="*/ 24 h 25"/>
                  <a:gd name="T8" fmla="*/ 0 w 150"/>
                  <a:gd name="T9" fmla="*/ 24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0"/>
                  <a:gd name="T16" fmla="*/ 0 h 25"/>
                  <a:gd name="T17" fmla="*/ 150 w 150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0" h="25">
                    <a:moveTo>
                      <a:pt x="0" y="24"/>
                    </a:moveTo>
                    <a:lnTo>
                      <a:pt x="26" y="0"/>
                    </a:lnTo>
                    <a:lnTo>
                      <a:pt x="149" y="0"/>
                    </a:lnTo>
                    <a:lnTo>
                      <a:pt x="124" y="24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618FFD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9272" name="Freeform 15">
                <a:extLst>
                  <a:ext uri="{FF2B5EF4-FFF2-40B4-BE49-F238E27FC236}">
                    <a16:creationId xmlns:a16="http://schemas.microsoft.com/office/drawing/2014/main" id="{81BCD762-2517-41AB-B24C-878339507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8" y="1447"/>
                <a:ext cx="26" cy="149"/>
              </a:xfrm>
              <a:custGeom>
                <a:avLst/>
                <a:gdLst>
                  <a:gd name="T0" fmla="*/ 0 w 26"/>
                  <a:gd name="T1" fmla="*/ 148 h 149"/>
                  <a:gd name="T2" fmla="*/ 25 w 26"/>
                  <a:gd name="T3" fmla="*/ 123 h 149"/>
                  <a:gd name="T4" fmla="*/ 25 w 26"/>
                  <a:gd name="T5" fmla="*/ 0 h 149"/>
                  <a:gd name="T6" fmla="*/ 0 w 26"/>
                  <a:gd name="T7" fmla="*/ 24 h 149"/>
                  <a:gd name="T8" fmla="*/ 0 w 26"/>
                  <a:gd name="T9" fmla="*/ 148 h 1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9"/>
                  <a:gd name="T17" fmla="*/ 26 w 26"/>
                  <a:gd name="T18" fmla="*/ 149 h 1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9">
                    <a:moveTo>
                      <a:pt x="0" y="148"/>
                    </a:moveTo>
                    <a:lnTo>
                      <a:pt x="25" y="123"/>
                    </a:lnTo>
                    <a:lnTo>
                      <a:pt x="25" y="0"/>
                    </a:lnTo>
                    <a:lnTo>
                      <a:pt x="0" y="24"/>
                    </a:lnTo>
                    <a:lnTo>
                      <a:pt x="0" y="148"/>
                    </a:lnTo>
                  </a:path>
                </a:pathLst>
              </a:custGeom>
              <a:solidFill>
                <a:srgbClr val="00279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49266" name="Group 16">
              <a:extLst>
                <a:ext uri="{FF2B5EF4-FFF2-40B4-BE49-F238E27FC236}">
                  <a16:creationId xmlns:a16="http://schemas.microsoft.com/office/drawing/2014/main" id="{1FBEE0BF-FC6F-44C9-A935-735DEA38DF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8" y="1447"/>
              <a:ext cx="176" cy="149"/>
              <a:chOff x="4788" y="1447"/>
              <a:chExt cx="176" cy="149"/>
            </a:xfrm>
          </p:grpSpPr>
          <p:sp>
            <p:nvSpPr>
              <p:cNvPr id="49267" name="Rectangle 17">
                <a:extLst>
                  <a:ext uri="{FF2B5EF4-FFF2-40B4-BE49-F238E27FC236}">
                    <a16:creationId xmlns:a16="http://schemas.microsoft.com/office/drawing/2014/main" id="{415CAD6F-683D-45FA-BF4B-6652FCE52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" y="1475"/>
                <a:ext cx="144" cy="116"/>
              </a:xfrm>
              <a:prstGeom prst="rect">
                <a:avLst/>
              </a:prstGeom>
              <a:gradFill rotWithShape="0">
                <a:gsLst>
                  <a:gs pos="0">
                    <a:srgbClr val="381000"/>
                  </a:gs>
                  <a:gs pos="50000">
                    <a:srgbClr val="BC3700"/>
                  </a:gs>
                  <a:gs pos="100000">
                    <a:srgbClr val="381000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id-ID" altLang="id-ID"/>
              </a:p>
            </p:txBody>
          </p:sp>
          <p:sp>
            <p:nvSpPr>
              <p:cNvPr id="49268" name="Freeform 18">
                <a:extLst>
                  <a:ext uri="{FF2B5EF4-FFF2-40B4-BE49-F238E27FC236}">
                    <a16:creationId xmlns:a16="http://schemas.microsoft.com/office/drawing/2014/main" id="{88DE7267-A374-4ACC-8BF5-3020DE510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8" y="1447"/>
                <a:ext cx="176" cy="25"/>
              </a:xfrm>
              <a:custGeom>
                <a:avLst/>
                <a:gdLst>
                  <a:gd name="T0" fmla="*/ 0 w 176"/>
                  <a:gd name="T1" fmla="*/ 24 h 25"/>
                  <a:gd name="T2" fmla="*/ 25 w 176"/>
                  <a:gd name="T3" fmla="*/ 0 h 25"/>
                  <a:gd name="T4" fmla="*/ 175 w 176"/>
                  <a:gd name="T5" fmla="*/ 0 h 25"/>
                  <a:gd name="T6" fmla="*/ 150 w 176"/>
                  <a:gd name="T7" fmla="*/ 24 h 25"/>
                  <a:gd name="T8" fmla="*/ 0 w 176"/>
                  <a:gd name="T9" fmla="*/ 24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6"/>
                  <a:gd name="T16" fmla="*/ 0 h 25"/>
                  <a:gd name="T17" fmla="*/ 176 w 176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6" h="25">
                    <a:moveTo>
                      <a:pt x="0" y="24"/>
                    </a:moveTo>
                    <a:lnTo>
                      <a:pt x="25" y="0"/>
                    </a:lnTo>
                    <a:lnTo>
                      <a:pt x="175" y="0"/>
                    </a:lnTo>
                    <a:lnTo>
                      <a:pt x="150" y="24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F35B1B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9269" name="Freeform 19">
                <a:extLst>
                  <a:ext uri="{FF2B5EF4-FFF2-40B4-BE49-F238E27FC236}">
                    <a16:creationId xmlns:a16="http://schemas.microsoft.com/office/drawing/2014/main" id="{6E4B25E0-8802-4066-96AB-01EB3EF5E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" y="1447"/>
                <a:ext cx="26" cy="149"/>
              </a:xfrm>
              <a:custGeom>
                <a:avLst/>
                <a:gdLst>
                  <a:gd name="T0" fmla="*/ 0 w 26"/>
                  <a:gd name="T1" fmla="*/ 148 h 149"/>
                  <a:gd name="T2" fmla="*/ 25 w 26"/>
                  <a:gd name="T3" fmla="*/ 123 h 149"/>
                  <a:gd name="T4" fmla="*/ 25 w 26"/>
                  <a:gd name="T5" fmla="*/ 0 h 149"/>
                  <a:gd name="T6" fmla="*/ 0 w 26"/>
                  <a:gd name="T7" fmla="*/ 24 h 149"/>
                  <a:gd name="T8" fmla="*/ 0 w 26"/>
                  <a:gd name="T9" fmla="*/ 148 h 1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9"/>
                  <a:gd name="T17" fmla="*/ 26 w 26"/>
                  <a:gd name="T18" fmla="*/ 149 h 1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9">
                    <a:moveTo>
                      <a:pt x="0" y="148"/>
                    </a:moveTo>
                    <a:lnTo>
                      <a:pt x="25" y="123"/>
                    </a:lnTo>
                    <a:lnTo>
                      <a:pt x="25" y="0"/>
                    </a:lnTo>
                    <a:lnTo>
                      <a:pt x="0" y="24"/>
                    </a:lnTo>
                    <a:lnTo>
                      <a:pt x="0" y="148"/>
                    </a:lnTo>
                  </a:path>
                </a:pathLst>
              </a:custGeom>
              <a:solidFill>
                <a:srgbClr val="712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49158" name="Rectangle 20">
            <a:extLst>
              <a:ext uri="{FF2B5EF4-FFF2-40B4-BE49-F238E27FC236}">
                <a16:creationId xmlns:a16="http://schemas.microsoft.com/office/drawing/2014/main" id="{5F392696-70EB-4004-8213-8119DF33E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50" y="1447800"/>
            <a:ext cx="2473325" cy="3636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9159" name="Rectangle 21">
            <a:extLst>
              <a:ext uri="{FF2B5EF4-FFF2-40B4-BE49-F238E27FC236}">
                <a16:creationId xmlns:a16="http://schemas.microsoft.com/office/drawing/2014/main" id="{D454478E-8B72-4B9C-A525-DD05D1E28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1557338"/>
            <a:ext cx="1931988" cy="16922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9160" name="Rectangle 22">
            <a:extLst>
              <a:ext uri="{FF2B5EF4-FFF2-40B4-BE49-F238E27FC236}">
                <a16:creationId xmlns:a16="http://schemas.microsoft.com/office/drawing/2014/main" id="{C6AF3EC2-5DB4-4FCC-899A-FD76B1801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1803400"/>
            <a:ext cx="2841625" cy="3290888"/>
          </a:xfrm>
          <a:prstGeom prst="rect">
            <a:avLst/>
          </a:prstGeom>
          <a:gradFill rotWithShape="0">
            <a:gsLst>
              <a:gs pos="0">
                <a:srgbClr val="FFF3CE"/>
              </a:gs>
              <a:gs pos="50000">
                <a:srgbClr val="FFF9E6"/>
              </a:gs>
              <a:gs pos="100000">
                <a:srgbClr val="FFF3CE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9161" name="Rectangle 23">
            <a:extLst>
              <a:ext uri="{FF2B5EF4-FFF2-40B4-BE49-F238E27FC236}">
                <a16:creationId xmlns:a16="http://schemas.microsoft.com/office/drawing/2014/main" id="{9717741B-4150-445B-9045-4AD9CB955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2255838"/>
            <a:ext cx="1389063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GB" altLang="id-ID" sz="1600" b="1"/>
              <a:t>Traffic Destined </a:t>
            </a:r>
            <a:br>
              <a:rPr lang="en-GB" altLang="id-ID" sz="1600" b="1"/>
            </a:br>
            <a:r>
              <a:rPr lang="en-GB" altLang="id-ID" sz="1600" b="1"/>
              <a:t>for Interface</a:t>
            </a:r>
          </a:p>
        </p:txBody>
      </p:sp>
      <p:grpSp>
        <p:nvGrpSpPr>
          <p:cNvPr id="49162" name="Group 24">
            <a:extLst>
              <a:ext uri="{FF2B5EF4-FFF2-40B4-BE49-F238E27FC236}">
                <a16:creationId xmlns:a16="http://schemas.microsoft.com/office/drawing/2014/main" id="{51E12B8B-431A-4F26-9569-4894F430B60C}"/>
              </a:ext>
            </a:extLst>
          </p:cNvPr>
          <p:cNvGrpSpPr>
            <a:grpSpLocks/>
          </p:cNvGrpSpPr>
          <p:nvPr/>
        </p:nvGrpSpPr>
        <p:grpSpPr bwMode="auto">
          <a:xfrm>
            <a:off x="798513" y="3095625"/>
            <a:ext cx="279400" cy="236538"/>
            <a:chOff x="404" y="1607"/>
            <a:chExt cx="156" cy="133"/>
          </a:xfrm>
        </p:grpSpPr>
        <p:sp>
          <p:nvSpPr>
            <p:cNvPr id="49257" name="Rectangle 25">
              <a:extLst>
                <a:ext uri="{FF2B5EF4-FFF2-40B4-BE49-F238E27FC236}">
                  <a16:creationId xmlns:a16="http://schemas.microsoft.com/office/drawing/2014/main" id="{D26289F9-07E9-4B15-BC54-B0344E2D4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" y="1633"/>
              <a:ext cx="128" cy="103"/>
            </a:xfrm>
            <a:prstGeom prst="rect">
              <a:avLst/>
            </a:prstGeom>
            <a:gradFill rotWithShape="0">
              <a:gsLst>
                <a:gs pos="0">
                  <a:srgbClr val="381000"/>
                </a:gs>
                <a:gs pos="50000">
                  <a:srgbClr val="BC3700"/>
                </a:gs>
                <a:gs pos="100000">
                  <a:srgbClr val="381000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9258" name="Freeform 26">
              <a:extLst>
                <a:ext uri="{FF2B5EF4-FFF2-40B4-BE49-F238E27FC236}">
                  <a16:creationId xmlns:a16="http://schemas.microsoft.com/office/drawing/2014/main" id="{C7AA3F3A-31D9-407C-A4A5-1FBA5DF95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" y="1607"/>
              <a:ext cx="156" cy="23"/>
            </a:xfrm>
            <a:custGeom>
              <a:avLst/>
              <a:gdLst>
                <a:gd name="T0" fmla="*/ 0 w 156"/>
                <a:gd name="T1" fmla="*/ 22 h 23"/>
                <a:gd name="T2" fmla="*/ 22 w 156"/>
                <a:gd name="T3" fmla="*/ 0 h 23"/>
                <a:gd name="T4" fmla="*/ 155 w 156"/>
                <a:gd name="T5" fmla="*/ 0 h 23"/>
                <a:gd name="T6" fmla="*/ 132 w 156"/>
                <a:gd name="T7" fmla="*/ 22 h 23"/>
                <a:gd name="T8" fmla="*/ 0 w 156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23"/>
                <a:gd name="T17" fmla="*/ 156 w 15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23">
                  <a:moveTo>
                    <a:pt x="0" y="22"/>
                  </a:moveTo>
                  <a:lnTo>
                    <a:pt x="22" y="0"/>
                  </a:lnTo>
                  <a:lnTo>
                    <a:pt x="155" y="0"/>
                  </a:lnTo>
                  <a:lnTo>
                    <a:pt x="132" y="22"/>
                  </a:lnTo>
                  <a:lnTo>
                    <a:pt x="0" y="22"/>
                  </a:lnTo>
                </a:path>
              </a:pathLst>
            </a:custGeom>
            <a:solidFill>
              <a:srgbClr val="F35B1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9259" name="Freeform 27">
              <a:extLst>
                <a:ext uri="{FF2B5EF4-FFF2-40B4-BE49-F238E27FC236}">
                  <a16:creationId xmlns:a16="http://schemas.microsoft.com/office/drawing/2014/main" id="{5B085861-2ECC-4159-BAF9-A32E21D35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" y="1607"/>
              <a:ext cx="23" cy="133"/>
            </a:xfrm>
            <a:custGeom>
              <a:avLst/>
              <a:gdLst>
                <a:gd name="T0" fmla="*/ 0 w 23"/>
                <a:gd name="T1" fmla="*/ 132 h 133"/>
                <a:gd name="T2" fmla="*/ 22 w 23"/>
                <a:gd name="T3" fmla="*/ 110 h 133"/>
                <a:gd name="T4" fmla="*/ 22 w 23"/>
                <a:gd name="T5" fmla="*/ 0 h 133"/>
                <a:gd name="T6" fmla="*/ 0 w 23"/>
                <a:gd name="T7" fmla="*/ 22 h 133"/>
                <a:gd name="T8" fmla="*/ 0 w 23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33"/>
                <a:gd name="T17" fmla="*/ 23 w 23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33">
                  <a:moveTo>
                    <a:pt x="0" y="132"/>
                  </a:moveTo>
                  <a:lnTo>
                    <a:pt x="22" y="11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7120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9163" name="Group 28">
            <a:extLst>
              <a:ext uri="{FF2B5EF4-FFF2-40B4-BE49-F238E27FC236}">
                <a16:creationId xmlns:a16="http://schemas.microsoft.com/office/drawing/2014/main" id="{CC60234F-A74E-4DD4-8D2E-B54A2EB3F761}"/>
              </a:ext>
            </a:extLst>
          </p:cNvPr>
          <p:cNvGrpSpPr>
            <a:grpSpLocks/>
          </p:cNvGrpSpPr>
          <p:nvPr/>
        </p:nvGrpSpPr>
        <p:grpSpPr bwMode="auto">
          <a:xfrm>
            <a:off x="1157288" y="3095625"/>
            <a:ext cx="238125" cy="236538"/>
            <a:chOff x="605" y="1607"/>
            <a:chExt cx="133" cy="133"/>
          </a:xfrm>
        </p:grpSpPr>
        <p:sp>
          <p:nvSpPr>
            <p:cNvPr id="49254" name="Rectangle 29">
              <a:extLst>
                <a:ext uri="{FF2B5EF4-FFF2-40B4-BE49-F238E27FC236}">
                  <a16:creationId xmlns:a16="http://schemas.microsoft.com/office/drawing/2014/main" id="{1355F734-E4CA-461F-8CD6-B85A19E89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" y="1633"/>
              <a:ext cx="105" cy="103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9255" name="Freeform 30">
              <a:extLst>
                <a:ext uri="{FF2B5EF4-FFF2-40B4-BE49-F238E27FC236}">
                  <a16:creationId xmlns:a16="http://schemas.microsoft.com/office/drawing/2014/main" id="{DB603058-33A8-4BF6-95A0-95452DCD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" y="1607"/>
              <a:ext cx="133" cy="23"/>
            </a:xfrm>
            <a:custGeom>
              <a:avLst/>
              <a:gdLst>
                <a:gd name="T0" fmla="*/ 0 w 133"/>
                <a:gd name="T1" fmla="*/ 22 h 23"/>
                <a:gd name="T2" fmla="*/ 23 w 133"/>
                <a:gd name="T3" fmla="*/ 0 h 23"/>
                <a:gd name="T4" fmla="*/ 132 w 133"/>
                <a:gd name="T5" fmla="*/ 0 h 23"/>
                <a:gd name="T6" fmla="*/ 110 w 133"/>
                <a:gd name="T7" fmla="*/ 22 h 23"/>
                <a:gd name="T8" fmla="*/ 0 w 133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23"/>
                <a:gd name="T17" fmla="*/ 133 w 133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23">
                  <a:moveTo>
                    <a:pt x="0" y="22"/>
                  </a:moveTo>
                  <a:lnTo>
                    <a:pt x="23" y="0"/>
                  </a:lnTo>
                  <a:lnTo>
                    <a:pt x="132" y="0"/>
                  </a:lnTo>
                  <a:lnTo>
                    <a:pt x="110" y="22"/>
                  </a:lnTo>
                  <a:lnTo>
                    <a:pt x="0" y="22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9256" name="Freeform 31">
              <a:extLst>
                <a:ext uri="{FF2B5EF4-FFF2-40B4-BE49-F238E27FC236}">
                  <a16:creationId xmlns:a16="http://schemas.microsoft.com/office/drawing/2014/main" id="{FF07CD02-2AF8-4C59-952B-B9A1BDC6B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" y="1607"/>
              <a:ext cx="23" cy="133"/>
            </a:xfrm>
            <a:custGeom>
              <a:avLst/>
              <a:gdLst>
                <a:gd name="T0" fmla="*/ 0 w 23"/>
                <a:gd name="T1" fmla="*/ 132 h 133"/>
                <a:gd name="T2" fmla="*/ 22 w 23"/>
                <a:gd name="T3" fmla="*/ 110 h 133"/>
                <a:gd name="T4" fmla="*/ 22 w 23"/>
                <a:gd name="T5" fmla="*/ 0 h 133"/>
                <a:gd name="T6" fmla="*/ 0 w 23"/>
                <a:gd name="T7" fmla="*/ 22 h 133"/>
                <a:gd name="T8" fmla="*/ 0 w 23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33"/>
                <a:gd name="T17" fmla="*/ 23 w 23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33">
                  <a:moveTo>
                    <a:pt x="0" y="132"/>
                  </a:moveTo>
                  <a:lnTo>
                    <a:pt x="22" y="11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9164" name="Group 32">
            <a:extLst>
              <a:ext uri="{FF2B5EF4-FFF2-40B4-BE49-F238E27FC236}">
                <a16:creationId xmlns:a16="http://schemas.microsoft.com/office/drawing/2014/main" id="{CE0D7BB8-3B44-4FA1-A5A8-D784F9832114}"/>
              </a:ext>
            </a:extLst>
          </p:cNvPr>
          <p:cNvGrpSpPr>
            <a:grpSpLocks/>
          </p:cNvGrpSpPr>
          <p:nvPr/>
        </p:nvGrpSpPr>
        <p:grpSpPr bwMode="auto">
          <a:xfrm>
            <a:off x="350838" y="3095625"/>
            <a:ext cx="355600" cy="236538"/>
            <a:chOff x="153" y="1607"/>
            <a:chExt cx="199" cy="133"/>
          </a:xfrm>
        </p:grpSpPr>
        <p:sp>
          <p:nvSpPr>
            <p:cNvPr id="49251" name="Rectangle 33">
              <a:extLst>
                <a:ext uri="{FF2B5EF4-FFF2-40B4-BE49-F238E27FC236}">
                  <a16:creationId xmlns:a16="http://schemas.microsoft.com/office/drawing/2014/main" id="{C1234700-44A1-4B6E-B5C5-CDC0B4353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" y="1633"/>
              <a:ext cx="173" cy="103"/>
            </a:xfrm>
            <a:prstGeom prst="rect">
              <a:avLst/>
            </a:prstGeom>
            <a:gradFill rotWithShape="0">
              <a:gsLst>
                <a:gs pos="0">
                  <a:srgbClr val="062915"/>
                </a:gs>
                <a:gs pos="50000">
                  <a:srgbClr val="158A47"/>
                </a:gs>
                <a:gs pos="100000">
                  <a:srgbClr val="06291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9252" name="Freeform 34">
              <a:extLst>
                <a:ext uri="{FF2B5EF4-FFF2-40B4-BE49-F238E27FC236}">
                  <a16:creationId xmlns:a16="http://schemas.microsoft.com/office/drawing/2014/main" id="{B90C12D5-D335-46A2-A0B6-6B66D954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" y="1607"/>
              <a:ext cx="199" cy="23"/>
            </a:xfrm>
            <a:custGeom>
              <a:avLst/>
              <a:gdLst>
                <a:gd name="T0" fmla="*/ 0 w 199"/>
                <a:gd name="T1" fmla="*/ 22 h 23"/>
                <a:gd name="T2" fmla="*/ 22 w 199"/>
                <a:gd name="T3" fmla="*/ 0 h 23"/>
                <a:gd name="T4" fmla="*/ 198 w 199"/>
                <a:gd name="T5" fmla="*/ 0 h 23"/>
                <a:gd name="T6" fmla="*/ 176 w 199"/>
                <a:gd name="T7" fmla="*/ 22 h 23"/>
                <a:gd name="T8" fmla="*/ 0 w 199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23"/>
                <a:gd name="T17" fmla="*/ 199 w 199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23">
                  <a:moveTo>
                    <a:pt x="0" y="22"/>
                  </a:moveTo>
                  <a:lnTo>
                    <a:pt x="22" y="0"/>
                  </a:lnTo>
                  <a:lnTo>
                    <a:pt x="198" y="0"/>
                  </a:lnTo>
                  <a:lnTo>
                    <a:pt x="176" y="22"/>
                  </a:lnTo>
                  <a:lnTo>
                    <a:pt x="0" y="22"/>
                  </a:lnTo>
                </a:path>
              </a:pathLst>
            </a:custGeom>
            <a:solidFill>
              <a:srgbClr val="1BB15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9253" name="Freeform 35">
              <a:extLst>
                <a:ext uri="{FF2B5EF4-FFF2-40B4-BE49-F238E27FC236}">
                  <a16:creationId xmlns:a16="http://schemas.microsoft.com/office/drawing/2014/main" id="{5A64F3C7-6EE8-4461-9CD7-44C4039A4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" y="1607"/>
              <a:ext cx="22" cy="133"/>
            </a:xfrm>
            <a:custGeom>
              <a:avLst/>
              <a:gdLst>
                <a:gd name="T0" fmla="*/ 0 w 22"/>
                <a:gd name="T1" fmla="*/ 132 h 133"/>
                <a:gd name="T2" fmla="*/ 21 w 22"/>
                <a:gd name="T3" fmla="*/ 110 h 133"/>
                <a:gd name="T4" fmla="*/ 21 w 22"/>
                <a:gd name="T5" fmla="*/ 0 h 133"/>
                <a:gd name="T6" fmla="*/ 0 w 22"/>
                <a:gd name="T7" fmla="*/ 22 h 133"/>
                <a:gd name="T8" fmla="*/ 0 w 22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33"/>
                <a:gd name="T17" fmla="*/ 22 w 22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33">
                  <a:moveTo>
                    <a:pt x="0" y="132"/>
                  </a:moveTo>
                  <a:lnTo>
                    <a:pt x="21" y="110"/>
                  </a:lnTo>
                  <a:lnTo>
                    <a:pt x="21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0F6333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9165" name="Rectangle 36">
            <a:extLst>
              <a:ext uri="{FF2B5EF4-FFF2-40B4-BE49-F238E27FC236}">
                <a16:creationId xmlns:a16="http://schemas.microsoft.com/office/drawing/2014/main" id="{7C8541D9-0907-4694-9E9C-122BF65F5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3" y="1863725"/>
            <a:ext cx="1528762" cy="30384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9166" name="Rectangle 37">
            <a:extLst>
              <a:ext uri="{FF2B5EF4-FFF2-40B4-BE49-F238E27FC236}">
                <a16:creationId xmlns:a16="http://schemas.microsoft.com/office/drawing/2014/main" id="{051EBCCA-4E92-438F-B9DE-8C6B02F91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5387975"/>
            <a:ext cx="2046288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260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60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60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60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60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60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60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60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60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5000"/>
              </a:spcBef>
            </a:pPr>
            <a:r>
              <a:rPr lang="en-GB" altLang="id-ID" sz="1600" b="1"/>
              <a:t>Classification by:</a:t>
            </a:r>
          </a:p>
          <a:p>
            <a:pPr algn="ctr">
              <a:lnSpc>
                <a:spcPct val="90000"/>
              </a:lnSpc>
              <a:spcBef>
                <a:spcPct val="35000"/>
              </a:spcBef>
            </a:pPr>
            <a:r>
              <a:rPr lang="en-GB" altLang="id-ID" sz="1600" b="1"/>
              <a:t>Extended Access List Functionality</a:t>
            </a:r>
          </a:p>
        </p:txBody>
      </p:sp>
      <p:sp>
        <p:nvSpPr>
          <p:cNvPr id="49167" name="Rectangle 38">
            <a:extLst>
              <a:ext uri="{FF2B5EF4-FFF2-40B4-BE49-F238E27FC236}">
                <a16:creationId xmlns:a16="http://schemas.microsoft.com/office/drawing/2014/main" id="{03109BFF-8D5B-42BD-8755-52798859E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5387975"/>
            <a:ext cx="134461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“Leaky Bucket” Shaping</a:t>
            </a:r>
          </a:p>
        </p:txBody>
      </p:sp>
      <p:grpSp>
        <p:nvGrpSpPr>
          <p:cNvPr id="49168" name="Group 39">
            <a:extLst>
              <a:ext uri="{FF2B5EF4-FFF2-40B4-BE49-F238E27FC236}">
                <a16:creationId xmlns:a16="http://schemas.microsoft.com/office/drawing/2014/main" id="{AEF098A8-C51D-4B5A-A99D-D4DF6A149924}"/>
              </a:ext>
            </a:extLst>
          </p:cNvPr>
          <p:cNvGrpSpPr>
            <a:grpSpLocks/>
          </p:cNvGrpSpPr>
          <p:nvPr/>
        </p:nvGrpSpPr>
        <p:grpSpPr bwMode="auto">
          <a:xfrm>
            <a:off x="4819650" y="1943100"/>
            <a:ext cx="1373188" cy="1541463"/>
            <a:chOff x="2656" y="961"/>
            <a:chExt cx="769" cy="864"/>
          </a:xfrm>
        </p:grpSpPr>
        <p:sp>
          <p:nvSpPr>
            <p:cNvPr id="49248" name="Rectangle 40">
              <a:extLst>
                <a:ext uri="{FF2B5EF4-FFF2-40B4-BE49-F238E27FC236}">
                  <a16:creationId xmlns:a16="http://schemas.microsoft.com/office/drawing/2014/main" id="{6B837B94-7B5D-4851-A1A5-961FF0E3B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961"/>
              <a:ext cx="769" cy="240"/>
            </a:xfrm>
            <a:prstGeom prst="rect">
              <a:avLst/>
            </a:prstGeom>
            <a:gradFill rotWithShape="0">
              <a:gsLst>
                <a:gs pos="0">
                  <a:srgbClr val="FFE59B"/>
                </a:gs>
                <a:gs pos="100000">
                  <a:srgbClr val="FFEA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9249" name="Rectangle 41">
              <a:extLst>
                <a:ext uri="{FF2B5EF4-FFF2-40B4-BE49-F238E27FC236}">
                  <a16:creationId xmlns:a16="http://schemas.microsoft.com/office/drawing/2014/main" id="{F9CCC483-E3B1-4BBE-A31F-7D0D1D37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1267"/>
              <a:ext cx="769" cy="240"/>
            </a:xfrm>
            <a:prstGeom prst="rect">
              <a:avLst/>
            </a:prstGeom>
            <a:gradFill rotWithShape="0">
              <a:gsLst>
                <a:gs pos="0">
                  <a:srgbClr val="FFE59B"/>
                </a:gs>
                <a:gs pos="100000">
                  <a:srgbClr val="FFEA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9250" name="Rectangle 42">
              <a:extLst>
                <a:ext uri="{FF2B5EF4-FFF2-40B4-BE49-F238E27FC236}">
                  <a16:creationId xmlns:a16="http://schemas.microsoft.com/office/drawing/2014/main" id="{12582B94-A075-42E5-ACE0-B876041C6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1585"/>
              <a:ext cx="769" cy="240"/>
            </a:xfrm>
            <a:prstGeom prst="rect">
              <a:avLst/>
            </a:prstGeom>
            <a:gradFill rotWithShape="0">
              <a:gsLst>
                <a:gs pos="0">
                  <a:srgbClr val="FFE59B"/>
                </a:gs>
                <a:gs pos="100000">
                  <a:srgbClr val="FFEAA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</p:grpSp>
      <p:sp>
        <p:nvSpPr>
          <p:cNvPr id="49169" name="Rectangle 43">
            <a:extLst>
              <a:ext uri="{FF2B5EF4-FFF2-40B4-BE49-F238E27FC236}">
                <a16:creationId xmlns:a16="http://schemas.microsoft.com/office/drawing/2014/main" id="{2CBC617A-8EAA-419F-B52E-E55BBAF59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976688"/>
            <a:ext cx="170815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Configured Queuing (e.g. WFQ, CQ, etc.) </a:t>
            </a:r>
          </a:p>
        </p:txBody>
      </p:sp>
      <p:grpSp>
        <p:nvGrpSpPr>
          <p:cNvPr id="49170" name="Group 44">
            <a:extLst>
              <a:ext uri="{FF2B5EF4-FFF2-40B4-BE49-F238E27FC236}">
                <a16:creationId xmlns:a16="http://schemas.microsoft.com/office/drawing/2014/main" id="{28AD7B71-8C69-436E-BE96-387F4F3C4E72}"/>
              </a:ext>
            </a:extLst>
          </p:cNvPr>
          <p:cNvGrpSpPr>
            <a:grpSpLocks/>
          </p:cNvGrpSpPr>
          <p:nvPr/>
        </p:nvGrpSpPr>
        <p:grpSpPr bwMode="auto">
          <a:xfrm>
            <a:off x="5630863" y="2555875"/>
            <a:ext cx="447675" cy="266700"/>
            <a:chOff x="3110" y="1305"/>
            <a:chExt cx="251" cy="149"/>
          </a:xfrm>
        </p:grpSpPr>
        <p:sp>
          <p:nvSpPr>
            <p:cNvPr id="49245" name="Rectangle 45">
              <a:extLst>
                <a:ext uri="{FF2B5EF4-FFF2-40B4-BE49-F238E27FC236}">
                  <a16:creationId xmlns:a16="http://schemas.microsoft.com/office/drawing/2014/main" id="{77C3C703-59E3-4A26-8857-FBC7EC80D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1333"/>
              <a:ext cx="217" cy="117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9246" name="Freeform 46">
              <a:extLst>
                <a:ext uri="{FF2B5EF4-FFF2-40B4-BE49-F238E27FC236}">
                  <a16:creationId xmlns:a16="http://schemas.microsoft.com/office/drawing/2014/main" id="{A8D8E783-8D35-4BC5-A903-A8EBDBBA9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305"/>
              <a:ext cx="251" cy="25"/>
            </a:xfrm>
            <a:custGeom>
              <a:avLst/>
              <a:gdLst>
                <a:gd name="T0" fmla="*/ 0 w 251"/>
                <a:gd name="T1" fmla="*/ 24 h 25"/>
                <a:gd name="T2" fmla="*/ 25 w 251"/>
                <a:gd name="T3" fmla="*/ 0 h 25"/>
                <a:gd name="T4" fmla="*/ 250 w 251"/>
                <a:gd name="T5" fmla="*/ 0 h 25"/>
                <a:gd name="T6" fmla="*/ 225 w 251"/>
                <a:gd name="T7" fmla="*/ 24 h 25"/>
                <a:gd name="T8" fmla="*/ 0 w 251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25"/>
                <a:gd name="T17" fmla="*/ 251 w 251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25">
                  <a:moveTo>
                    <a:pt x="0" y="24"/>
                  </a:moveTo>
                  <a:lnTo>
                    <a:pt x="25" y="0"/>
                  </a:lnTo>
                  <a:lnTo>
                    <a:pt x="250" y="0"/>
                  </a:lnTo>
                  <a:lnTo>
                    <a:pt x="225" y="24"/>
                  </a:lnTo>
                  <a:lnTo>
                    <a:pt x="0" y="24"/>
                  </a:lnTo>
                </a:path>
              </a:pathLst>
            </a:custGeom>
            <a:solidFill>
              <a:srgbClr val="E5405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9247" name="Freeform 47">
              <a:extLst>
                <a:ext uri="{FF2B5EF4-FFF2-40B4-BE49-F238E27FC236}">
                  <a16:creationId xmlns:a16="http://schemas.microsoft.com/office/drawing/2014/main" id="{CDBAEFAC-ECBB-4AEF-94FB-9C57E950A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" y="1305"/>
              <a:ext cx="26" cy="149"/>
            </a:xfrm>
            <a:custGeom>
              <a:avLst/>
              <a:gdLst>
                <a:gd name="T0" fmla="*/ 0 w 26"/>
                <a:gd name="T1" fmla="*/ 148 h 149"/>
                <a:gd name="T2" fmla="*/ 25 w 26"/>
                <a:gd name="T3" fmla="*/ 123 h 149"/>
                <a:gd name="T4" fmla="*/ 25 w 26"/>
                <a:gd name="T5" fmla="*/ 0 h 149"/>
                <a:gd name="T6" fmla="*/ 0 w 26"/>
                <a:gd name="T7" fmla="*/ 24 h 149"/>
                <a:gd name="T8" fmla="*/ 0 w 26"/>
                <a:gd name="T9" fmla="*/ 14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9"/>
                <a:gd name="T17" fmla="*/ 26 w 26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9">
                  <a:moveTo>
                    <a:pt x="0" y="148"/>
                  </a:moveTo>
                  <a:lnTo>
                    <a:pt x="25" y="123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8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9171" name="Group 48">
            <a:extLst>
              <a:ext uri="{FF2B5EF4-FFF2-40B4-BE49-F238E27FC236}">
                <a16:creationId xmlns:a16="http://schemas.microsoft.com/office/drawing/2014/main" id="{476935E2-B4F3-42F1-8F48-9E8DBA1530CF}"/>
              </a:ext>
            </a:extLst>
          </p:cNvPr>
          <p:cNvGrpSpPr>
            <a:grpSpLocks/>
          </p:cNvGrpSpPr>
          <p:nvPr/>
        </p:nvGrpSpPr>
        <p:grpSpPr bwMode="auto">
          <a:xfrm>
            <a:off x="5834063" y="2046288"/>
            <a:ext cx="268287" cy="266700"/>
            <a:chOff x="3224" y="1019"/>
            <a:chExt cx="150" cy="150"/>
          </a:xfrm>
        </p:grpSpPr>
        <p:sp>
          <p:nvSpPr>
            <p:cNvPr id="49242" name="Rectangle 49">
              <a:extLst>
                <a:ext uri="{FF2B5EF4-FFF2-40B4-BE49-F238E27FC236}">
                  <a16:creationId xmlns:a16="http://schemas.microsoft.com/office/drawing/2014/main" id="{A2120B39-9DD4-4487-9BDD-A61B2E0F6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1048"/>
              <a:ext cx="119" cy="117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9243" name="Freeform 50">
              <a:extLst>
                <a:ext uri="{FF2B5EF4-FFF2-40B4-BE49-F238E27FC236}">
                  <a16:creationId xmlns:a16="http://schemas.microsoft.com/office/drawing/2014/main" id="{72A3C636-7782-4F81-9AE5-A9BFD2E89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" y="1019"/>
              <a:ext cx="150" cy="26"/>
            </a:xfrm>
            <a:custGeom>
              <a:avLst/>
              <a:gdLst>
                <a:gd name="T0" fmla="*/ 0 w 150"/>
                <a:gd name="T1" fmla="*/ 25 h 26"/>
                <a:gd name="T2" fmla="*/ 26 w 150"/>
                <a:gd name="T3" fmla="*/ 0 h 26"/>
                <a:gd name="T4" fmla="*/ 149 w 150"/>
                <a:gd name="T5" fmla="*/ 0 h 26"/>
                <a:gd name="T6" fmla="*/ 124 w 150"/>
                <a:gd name="T7" fmla="*/ 25 h 26"/>
                <a:gd name="T8" fmla="*/ 0 w 150"/>
                <a:gd name="T9" fmla="*/ 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"/>
                <a:gd name="T16" fmla="*/ 0 h 26"/>
                <a:gd name="T17" fmla="*/ 150 w 150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" h="26">
                  <a:moveTo>
                    <a:pt x="0" y="25"/>
                  </a:moveTo>
                  <a:lnTo>
                    <a:pt x="26" y="0"/>
                  </a:lnTo>
                  <a:lnTo>
                    <a:pt x="149" y="0"/>
                  </a:lnTo>
                  <a:lnTo>
                    <a:pt x="124" y="25"/>
                  </a:lnTo>
                  <a:lnTo>
                    <a:pt x="0" y="25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9244" name="Freeform 51">
              <a:extLst>
                <a:ext uri="{FF2B5EF4-FFF2-40B4-BE49-F238E27FC236}">
                  <a16:creationId xmlns:a16="http://schemas.microsoft.com/office/drawing/2014/main" id="{8125E911-8DB3-4C91-8143-8A146722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" y="1019"/>
              <a:ext cx="26" cy="150"/>
            </a:xfrm>
            <a:custGeom>
              <a:avLst/>
              <a:gdLst>
                <a:gd name="T0" fmla="*/ 0 w 26"/>
                <a:gd name="T1" fmla="*/ 149 h 150"/>
                <a:gd name="T2" fmla="*/ 25 w 26"/>
                <a:gd name="T3" fmla="*/ 124 h 150"/>
                <a:gd name="T4" fmla="*/ 25 w 26"/>
                <a:gd name="T5" fmla="*/ 0 h 150"/>
                <a:gd name="T6" fmla="*/ 0 w 26"/>
                <a:gd name="T7" fmla="*/ 24 h 150"/>
                <a:gd name="T8" fmla="*/ 0 w 26"/>
                <a:gd name="T9" fmla="*/ 149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0"/>
                <a:gd name="T17" fmla="*/ 26 w 26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0">
                  <a:moveTo>
                    <a:pt x="0" y="149"/>
                  </a:moveTo>
                  <a:lnTo>
                    <a:pt x="25" y="124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9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9172" name="Group 52">
            <a:extLst>
              <a:ext uri="{FF2B5EF4-FFF2-40B4-BE49-F238E27FC236}">
                <a16:creationId xmlns:a16="http://schemas.microsoft.com/office/drawing/2014/main" id="{AABC7DBE-F121-47BF-A426-E1D71FCD83F3}"/>
              </a:ext>
            </a:extLst>
          </p:cNvPr>
          <p:cNvGrpSpPr>
            <a:grpSpLocks/>
          </p:cNvGrpSpPr>
          <p:nvPr/>
        </p:nvGrpSpPr>
        <p:grpSpPr bwMode="auto">
          <a:xfrm>
            <a:off x="5443538" y="2046288"/>
            <a:ext cx="269875" cy="266700"/>
            <a:chOff x="3005" y="1019"/>
            <a:chExt cx="151" cy="150"/>
          </a:xfrm>
        </p:grpSpPr>
        <p:sp>
          <p:nvSpPr>
            <p:cNvPr id="49239" name="Rectangle 53">
              <a:extLst>
                <a:ext uri="{FF2B5EF4-FFF2-40B4-BE49-F238E27FC236}">
                  <a16:creationId xmlns:a16="http://schemas.microsoft.com/office/drawing/2014/main" id="{98D12E83-79A4-4081-B6BB-A0987B00A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1048"/>
              <a:ext cx="118" cy="117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9240" name="Freeform 54">
              <a:extLst>
                <a:ext uri="{FF2B5EF4-FFF2-40B4-BE49-F238E27FC236}">
                  <a16:creationId xmlns:a16="http://schemas.microsoft.com/office/drawing/2014/main" id="{E97E0D58-BCAF-432C-A0F2-1957754EB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" y="1019"/>
              <a:ext cx="151" cy="26"/>
            </a:xfrm>
            <a:custGeom>
              <a:avLst/>
              <a:gdLst>
                <a:gd name="T0" fmla="*/ 0 w 151"/>
                <a:gd name="T1" fmla="*/ 25 h 26"/>
                <a:gd name="T2" fmla="*/ 26 w 151"/>
                <a:gd name="T3" fmla="*/ 0 h 26"/>
                <a:gd name="T4" fmla="*/ 150 w 151"/>
                <a:gd name="T5" fmla="*/ 0 h 26"/>
                <a:gd name="T6" fmla="*/ 125 w 151"/>
                <a:gd name="T7" fmla="*/ 25 h 26"/>
                <a:gd name="T8" fmla="*/ 0 w 151"/>
                <a:gd name="T9" fmla="*/ 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"/>
                <a:gd name="T16" fmla="*/ 0 h 26"/>
                <a:gd name="T17" fmla="*/ 151 w 151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" h="26">
                  <a:moveTo>
                    <a:pt x="0" y="25"/>
                  </a:moveTo>
                  <a:lnTo>
                    <a:pt x="26" y="0"/>
                  </a:lnTo>
                  <a:lnTo>
                    <a:pt x="150" y="0"/>
                  </a:lnTo>
                  <a:lnTo>
                    <a:pt x="125" y="25"/>
                  </a:lnTo>
                  <a:lnTo>
                    <a:pt x="0" y="25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9241" name="Freeform 55">
              <a:extLst>
                <a:ext uri="{FF2B5EF4-FFF2-40B4-BE49-F238E27FC236}">
                  <a16:creationId xmlns:a16="http://schemas.microsoft.com/office/drawing/2014/main" id="{18967029-5AEB-45B1-BE4F-661C87479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" y="1019"/>
              <a:ext cx="26" cy="150"/>
            </a:xfrm>
            <a:custGeom>
              <a:avLst/>
              <a:gdLst>
                <a:gd name="T0" fmla="*/ 0 w 26"/>
                <a:gd name="T1" fmla="*/ 149 h 150"/>
                <a:gd name="T2" fmla="*/ 25 w 26"/>
                <a:gd name="T3" fmla="*/ 124 h 150"/>
                <a:gd name="T4" fmla="*/ 25 w 26"/>
                <a:gd name="T5" fmla="*/ 0 h 150"/>
                <a:gd name="T6" fmla="*/ 0 w 26"/>
                <a:gd name="T7" fmla="*/ 24 h 150"/>
                <a:gd name="T8" fmla="*/ 0 w 26"/>
                <a:gd name="T9" fmla="*/ 149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0"/>
                <a:gd name="T17" fmla="*/ 26 w 26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0">
                  <a:moveTo>
                    <a:pt x="0" y="149"/>
                  </a:moveTo>
                  <a:lnTo>
                    <a:pt x="25" y="124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9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9173" name="Group 56">
            <a:extLst>
              <a:ext uri="{FF2B5EF4-FFF2-40B4-BE49-F238E27FC236}">
                <a16:creationId xmlns:a16="http://schemas.microsoft.com/office/drawing/2014/main" id="{304C0F8F-BF4C-41AD-B852-AA1039DEC263}"/>
              </a:ext>
            </a:extLst>
          </p:cNvPr>
          <p:cNvGrpSpPr>
            <a:grpSpLocks/>
          </p:cNvGrpSpPr>
          <p:nvPr/>
        </p:nvGrpSpPr>
        <p:grpSpPr bwMode="auto">
          <a:xfrm>
            <a:off x="5783263" y="3068638"/>
            <a:ext cx="314325" cy="268287"/>
            <a:chOff x="3195" y="1592"/>
            <a:chExt cx="176" cy="150"/>
          </a:xfrm>
        </p:grpSpPr>
        <p:sp>
          <p:nvSpPr>
            <p:cNvPr id="49236" name="Rectangle 57">
              <a:extLst>
                <a:ext uri="{FF2B5EF4-FFF2-40B4-BE49-F238E27FC236}">
                  <a16:creationId xmlns:a16="http://schemas.microsoft.com/office/drawing/2014/main" id="{BDA29A4F-12FB-4570-BC74-005CACEE7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1621"/>
              <a:ext cx="145" cy="118"/>
            </a:xfrm>
            <a:prstGeom prst="rect">
              <a:avLst/>
            </a:prstGeom>
            <a:gradFill rotWithShape="0">
              <a:gsLst>
                <a:gs pos="0">
                  <a:srgbClr val="381000"/>
                </a:gs>
                <a:gs pos="50000">
                  <a:srgbClr val="BC3700"/>
                </a:gs>
                <a:gs pos="100000">
                  <a:srgbClr val="381000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9237" name="Freeform 58">
              <a:extLst>
                <a:ext uri="{FF2B5EF4-FFF2-40B4-BE49-F238E27FC236}">
                  <a16:creationId xmlns:a16="http://schemas.microsoft.com/office/drawing/2014/main" id="{493D586E-BC51-4182-B509-31EAACF2A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592"/>
              <a:ext cx="176" cy="26"/>
            </a:xfrm>
            <a:custGeom>
              <a:avLst/>
              <a:gdLst>
                <a:gd name="T0" fmla="*/ 0 w 176"/>
                <a:gd name="T1" fmla="*/ 25 h 26"/>
                <a:gd name="T2" fmla="*/ 25 w 176"/>
                <a:gd name="T3" fmla="*/ 0 h 26"/>
                <a:gd name="T4" fmla="*/ 175 w 176"/>
                <a:gd name="T5" fmla="*/ 0 h 26"/>
                <a:gd name="T6" fmla="*/ 150 w 176"/>
                <a:gd name="T7" fmla="*/ 25 h 26"/>
                <a:gd name="T8" fmla="*/ 0 w 176"/>
                <a:gd name="T9" fmla="*/ 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26"/>
                <a:gd name="T17" fmla="*/ 176 w 176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26">
                  <a:moveTo>
                    <a:pt x="0" y="25"/>
                  </a:moveTo>
                  <a:lnTo>
                    <a:pt x="25" y="0"/>
                  </a:lnTo>
                  <a:lnTo>
                    <a:pt x="175" y="0"/>
                  </a:lnTo>
                  <a:lnTo>
                    <a:pt x="150" y="25"/>
                  </a:lnTo>
                  <a:lnTo>
                    <a:pt x="0" y="25"/>
                  </a:lnTo>
                </a:path>
              </a:pathLst>
            </a:custGeom>
            <a:solidFill>
              <a:srgbClr val="F35B1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9238" name="Freeform 59">
              <a:extLst>
                <a:ext uri="{FF2B5EF4-FFF2-40B4-BE49-F238E27FC236}">
                  <a16:creationId xmlns:a16="http://schemas.microsoft.com/office/drawing/2014/main" id="{4CFFF2E2-8835-4D97-B10F-37343B7CF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" y="1592"/>
              <a:ext cx="26" cy="150"/>
            </a:xfrm>
            <a:custGeom>
              <a:avLst/>
              <a:gdLst>
                <a:gd name="T0" fmla="*/ 0 w 26"/>
                <a:gd name="T1" fmla="*/ 149 h 150"/>
                <a:gd name="T2" fmla="*/ 25 w 26"/>
                <a:gd name="T3" fmla="*/ 124 h 150"/>
                <a:gd name="T4" fmla="*/ 25 w 26"/>
                <a:gd name="T5" fmla="*/ 0 h 150"/>
                <a:gd name="T6" fmla="*/ 0 w 26"/>
                <a:gd name="T7" fmla="*/ 24 h 150"/>
                <a:gd name="T8" fmla="*/ 0 w 26"/>
                <a:gd name="T9" fmla="*/ 149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0"/>
                <a:gd name="T17" fmla="*/ 26 w 26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0">
                  <a:moveTo>
                    <a:pt x="0" y="149"/>
                  </a:moveTo>
                  <a:lnTo>
                    <a:pt x="25" y="124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9"/>
                  </a:lnTo>
                </a:path>
              </a:pathLst>
            </a:custGeom>
            <a:solidFill>
              <a:srgbClr val="7120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9174" name="Group 60">
            <a:extLst>
              <a:ext uri="{FF2B5EF4-FFF2-40B4-BE49-F238E27FC236}">
                <a16:creationId xmlns:a16="http://schemas.microsoft.com/office/drawing/2014/main" id="{F1C640EA-7EA9-401B-BF2C-290E7F7B7CDB}"/>
              </a:ext>
            </a:extLst>
          </p:cNvPr>
          <p:cNvGrpSpPr>
            <a:grpSpLocks/>
          </p:cNvGrpSpPr>
          <p:nvPr/>
        </p:nvGrpSpPr>
        <p:grpSpPr bwMode="auto">
          <a:xfrm>
            <a:off x="4868863" y="1943100"/>
            <a:ext cx="1322387" cy="446088"/>
            <a:chOff x="2683" y="961"/>
            <a:chExt cx="741" cy="250"/>
          </a:xfrm>
        </p:grpSpPr>
        <p:sp>
          <p:nvSpPr>
            <p:cNvPr id="49234" name="Line 61">
              <a:extLst>
                <a:ext uri="{FF2B5EF4-FFF2-40B4-BE49-F238E27FC236}">
                  <a16:creationId xmlns:a16="http://schemas.microsoft.com/office/drawing/2014/main" id="{3403755A-FD76-48B2-BE58-3D75C591C7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3" y="961"/>
              <a:ext cx="7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9235" name="Line 62">
              <a:extLst>
                <a:ext uri="{FF2B5EF4-FFF2-40B4-BE49-F238E27FC236}">
                  <a16:creationId xmlns:a16="http://schemas.microsoft.com/office/drawing/2014/main" id="{74B87569-E20F-464E-81A6-EC62DB1E8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3" y="1211"/>
              <a:ext cx="7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9175" name="Group 63">
            <a:extLst>
              <a:ext uri="{FF2B5EF4-FFF2-40B4-BE49-F238E27FC236}">
                <a16:creationId xmlns:a16="http://schemas.microsoft.com/office/drawing/2014/main" id="{36271044-F456-44EB-9603-B7FB0637E767}"/>
              </a:ext>
            </a:extLst>
          </p:cNvPr>
          <p:cNvGrpSpPr>
            <a:grpSpLocks/>
          </p:cNvGrpSpPr>
          <p:nvPr/>
        </p:nvGrpSpPr>
        <p:grpSpPr bwMode="auto">
          <a:xfrm>
            <a:off x="4868863" y="2470150"/>
            <a:ext cx="1322387" cy="446088"/>
            <a:chOff x="2683" y="1257"/>
            <a:chExt cx="741" cy="250"/>
          </a:xfrm>
        </p:grpSpPr>
        <p:sp>
          <p:nvSpPr>
            <p:cNvPr id="49232" name="Line 64">
              <a:extLst>
                <a:ext uri="{FF2B5EF4-FFF2-40B4-BE49-F238E27FC236}">
                  <a16:creationId xmlns:a16="http://schemas.microsoft.com/office/drawing/2014/main" id="{00FE5E85-CE76-462D-94D6-A7CDC206A5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3" y="1257"/>
              <a:ext cx="7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9233" name="Line 65">
              <a:extLst>
                <a:ext uri="{FF2B5EF4-FFF2-40B4-BE49-F238E27FC236}">
                  <a16:creationId xmlns:a16="http://schemas.microsoft.com/office/drawing/2014/main" id="{E5086252-F506-4BC8-B3F7-B5C86E8DF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3" y="1507"/>
              <a:ext cx="7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9176" name="Group 66">
            <a:extLst>
              <a:ext uri="{FF2B5EF4-FFF2-40B4-BE49-F238E27FC236}">
                <a16:creationId xmlns:a16="http://schemas.microsoft.com/office/drawing/2014/main" id="{A42F5042-2FA1-4CC9-857F-0FBFEE140BD5}"/>
              </a:ext>
            </a:extLst>
          </p:cNvPr>
          <p:cNvGrpSpPr>
            <a:grpSpLocks/>
          </p:cNvGrpSpPr>
          <p:nvPr/>
        </p:nvGrpSpPr>
        <p:grpSpPr bwMode="auto">
          <a:xfrm>
            <a:off x="4868863" y="2994025"/>
            <a:ext cx="1322387" cy="446088"/>
            <a:chOff x="2683" y="1550"/>
            <a:chExt cx="741" cy="250"/>
          </a:xfrm>
        </p:grpSpPr>
        <p:sp>
          <p:nvSpPr>
            <p:cNvPr id="49230" name="Line 67">
              <a:extLst>
                <a:ext uri="{FF2B5EF4-FFF2-40B4-BE49-F238E27FC236}">
                  <a16:creationId xmlns:a16="http://schemas.microsoft.com/office/drawing/2014/main" id="{4325BE82-CCEE-40BF-87B7-6EFDB6F164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3" y="1550"/>
              <a:ext cx="7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9231" name="Line 68">
              <a:extLst>
                <a:ext uri="{FF2B5EF4-FFF2-40B4-BE49-F238E27FC236}">
                  <a16:creationId xmlns:a16="http://schemas.microsoft.com/office/drawing/2014/main" id="{86DAC7FA-AB61-4E91-AF13-AC32933905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3" y="1800"/>
              <a:ext cx="7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9177" name="Oval 69">
            <a:extLst>
              <a:ext uri="{FF2B5EF4-FFF2-40B4-BE49-F238E27FC236}">
                <a16:creationId xmlns:a16="http://schemas.microsoft.com/office/drawing/2014/main" id="{7862CA7F-1840-4760-80D3-2577110D4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2720975"/>
            <a:ext cx="558800" cy="582613"/>
          </a:xfrm>
          <a:prstGeom prst="ellipse">
            <a:avLst/>
          </a:prstGeom>
          <a:gradFill rotWithShape="0">
            <a:gsLst>
              <a:gs pos="0">
                <a:srgbClr val="2F9801"/>
              </a:gs>
              <a:gs pos="50000">
                <a:srgbClr val="43DA01"/>
              </a:gs>
              <a:gs pos="100000">
                <a:srgbClr val="2F9801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9178" name="Freeform 70">
            <a:extLst>
              <a:ext uri="{FF2B5EF4-FFF2-40B4-BE49-F238E27FC236}">
                <a16:creationId xmlns:a16="http://schemas.microsoft.com/office/drawing/2014/main" id="{331EBFB4-4392-4657-84AD-B75EA80FE355}"/>
              </a:ext>
            </a:extLst>
          </p:cNvPr>
          <p:cNvSpPr>
            <a:spLocks/>
          </p:cNvSpPr>
          <p:nvPr/>
        </p:nvSpPr>
        <p:spPr bwMode="auto">
          <a:xfrm>
            <a:off x="7042150" y="2803525"/>
            <a:ext cx="473075" cy="311150"/>
          </a:xfrm>
          <a:custGeom>
            <a:avLst/>
            <a:gdLst>
              <a:gd name="T0" fmla="*/ 0 w 265"/>
              <a:gd name="T1" fmla="*/ 41 h 175"/>
              <a:gd name="T2" fmla="*/ 177 w 265"/>
              <a:gd name="T3" fmla="*/ 41 h 175"/>
              <a:gd name="T4" fmla="*/ 177 w 265"/>
              <a:gd name="T5" fmla="*/ 0 h 175"/>
              <a:gd name="T6" fmla="*/ 264 w 265"/>
              <a:gd name="T7" fmla="*/ 87 h 175"/>
              <a:gd name="T8" fmla="*/ 177 w 265"/>
              <a:gd name="T9" fmla="*/ 174 h 175"/>
              <a:gd name="T10" fmla="*/ 177 w 265"/>
              <a:gd name="T11" fmla="*/ 128 h 175"/>
              <a:gd name="T12" fmla="*/ 171 w 265"/>
              <a:gd name="T13" fmla="*/ 128 h 175"/>
              <a:gd name="T14" fmla="*/ 157 w 265"/>
              <a:gd name="T15" fmla="*/ 128 h 175"/>
              <a:gd name="T16" fmla="*/ 144 w 265"/>
              <a:gd name="T17" fmla="*/ 128 h 175"/>
              <a:gd name="T18" fmla="*/ 129 w 265"/>
              <a:gd name="T19" fmla="*/ 128 h 175"/>
              <a:gd name="T20" fmla="*/ 0 w 265"/>
              <a:gd name="T21" fmla="*/ 129 h 175"/>
              <a:gd name="T22" fmla="*/ 0 w 265"/>
              <a:gd name="T23" fmla="*/ 41 h 1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5" h="175">
                <a:moveTo>
                  <a:pt x="0" y="41"/>
                </a:moveTo>
                <a:lnTo>
                  <a:pt x="177" y="41"/>
                </a:lnTo>
                <a:lnTo>
                  <a:pt x="177" y="0"/>
                </a:lnTo>
                <a:lnTo>
                  <a:pt x="264" y="87"/>
                </a:lnTo>
                <a:lnTo>
                  <a:pt x="177" y="174"/>
                </a:lnTo>
                <a:lnTo>
                  <a:pt x="177" y="128"/>
                </a:lnTo>
                <a:lnTo>
                  <a:pt x="171" y="128"/>
                </a:lnTo>
                <a:lnTo>
                  <a:pt x="157" y="128"/>
                </a:lnTo>
                <a:lnTo>
                  <a:pt x="144" y="128"/>
                </a:lnTo>
                <a:lnTo>
                  <a:pt x="129" y="128"/>
                </a:lnTo>
                <a:lnTo>
                  <a:pt x="0" y="129"/>
                </a:lnTo>
                <a:lnTo>
                  <a:pt x="0" y="41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49179" name="Freeform 71">
            <a:extLst>
              <a:ext uri="{FF2B5EF4-FFF2-40B4-BE49-F238E27FC236}">
                <a16:creationId xmlns:a16="http://schemas.microsoft.com/office/drawing/2014/main" id="{0A2F5D8B-592E-4C91-A630-90D2CC021E7B}"/>
              </a:ext>
            </a:extLst>
          </p:cNvPr>
          <p:cNvSpPr>
            <a:spLocks/>
          </p:cNvSpPr>
          <p:nvPr/>
        </p:nvSpPr>
        <p:spPr bwMode="auto">
          <a:xfrm>
            <a:off x="6092825" y="2178050"/>
            <a:ext cx="461963" cy="579438"/>
          </a:xfrm>
          <a:custGeom>
            <a:avLst/>
            <a:gdLst>
              <a:gd name="T0" fmla="*/ 29 w 258"/>
              <a:gd name="T1" fmla="*/ 30 h 325"/>
              <a:gd name="T2" fmla="*/ 228 w 258"/>
              <a:gd name="T3" fmla="*/ 230 h 325"/>
              <a:gd name="T4" fmla="*/ 257 w 258"/>
              <a:gd name="T5" fmla="*/ 201 h 325"/>
              <a:gd name="T6" fmla="*/ 257 w 258"/>
              <a:gd name="T7" fmla="*/ 324 h 325"/>
              <a:gd name="T8" fmla="*/ 134 w 258"/>
              <a:gd name="T9" fmla="*/ 324 h 325"/>
              <a:gd name="T10" fmla="*/ 166 w 258"/>
              <a:gd name="T11" fmla="*/ 292 h 325"/>
              <a:gd name="T12" fmla="*/ 165 w 258"/>
              <a:gd name="T13" fmla="*/ 290 h 325"/>
              <a:gd name="T14" fmla="*/ 157 w 258"/>
              <a:gd name="T15" fmla="*/ 283 h 325"/>
              <a:gd name="T16" fmla="*/ 151 w 258"/>
              <a:gd name="T17" fmla="*/ 276 h 325"/>
              <a:gd name="T18" fmla="*/ 143 w 258"/>
              <a:gd name="T19" fmla="*/ 266 h 325"/>
              <a:gd name="T20" fmla="*/ 0 w 258"/>
              <a:gd name="T21" fmla="*/ 122 h 325"/>
              <a:gd name="T22" fmla="*/ 2 w 258"/>
              <a:gd name="T23" fmla="*/ 122 h 325"/>
              <a:gd name="T24" fmla="*/ 2 w 258"/>
              <a:gd name="T25" fmla="*/ 0 h 325"/>
              <a:gd name="T26" fmla="*/ 29 w 258"/>
              <a:gd name="T27" fmla="*/ 30 h 32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58" h="325">
                <a:moveTo>
                  <a:pt x="29" y="30"/>
                </a:moveTo>
                <a:lnTo>
                  <a:pt x="228" y="230"/>
                </a:lnTo>
                <a:lnTo>
                  <a:pt x="257" y="201"/>
                </a:lnTo>
                <a:lnTo>
                  <a:pt x="257" y="324"/>
                </a:lnTo>
                <a:lnTo>
                  <a:pt x="134" y="324"/>
                </a:lnTo>
                <a:lnTo>
                  <a:pt x="166" y="292"/>
                </a:lnTo>
                <a:lnTo>
                  <a:pt x="165" y="290"/>
                </a:lnTo>
                <a:lnTo>
                  <a:pt x="157" y="283"/>
                </a:lnTo>
                <a:lnTo>
                  <a:pt x="151" y="276"/>
                </a:lnTo>
                <a:lnTo>
                  <a:pt x="143" y="266"/>
                </a:lnTo>
                <a:lnTo>
                  <a:pt x="0" y="122"/>
                </a:lnTo>
                <a:lnTo>
                  <a:pt x="2" y="122"/>
                </a:lnTo>
                <a:lnTo>
                  <a:pt x="2" y="0"/>
                </a:lnTo>
                <a:lnTo>
                  <a:pt x="29" y="30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49180" name="Freeform 72">
            <a:extLst>
              <a:ext uri="{FF2B5EF4-FFF2-40B4-BE49-F238E27FC236}">
                <a16:creationId xmlns:a16="http://schemas.microsoft.com/office/drawing/2014/main" id="{F316A537-05A8-440F-99FA-4716CE41CCBA}"/>
              </a:ext>
            </a:extLst>
          </p:cNvPr>
          <p:cNvSpPr>
            <a:spLocks/>
          </p:cNvSpPr>
          <p:nvPr/>
        </p:nvSpPr>
        <p:spPr bwMode="auto">
          <a:xfrm>
            <a:off x="1303338" y="3071813"/>
            <a:ext cx="473075" cy="312737"/>
          </a:xfrm>
          <a:custGeom>
            <a:avLst/>
            <a:gdLst>
              <a:gd name="T0" fmla="*/ 0 w 265"/>
              <a:gd name="T1" fmla="*/ 41 h 175"/>
              <a:gd name="T2" fmla="*/ 177 w 265"/>
              <a:gd name="T3" fmla="*/ 41 h 175"/>
              <a:gd name="T4" fmla="*/ 177 w 265"/>
              <a:gd name="T5" fmla="*/ 0 h 175"/>
              <a:gd name="T6" fmla="*/ 264 w 265"/>
              <a:gd name="T7" fmla="*/ 87 h 175"/>
              <a:gd name="T8" fmla="*/ 177 w 265"/>
              <a:gd name="T9" fmla="*/ 174 h 175"/>
              <a:gd name="T10" fmla="*/ 177 w 265"/>
              <a:gd name="T11" fmla="*/ 128 h 175"/>
              <a:gd name="T12" fmla="*/ 171 w 265"/>
              <a:gd name="T13" fmla="*/ 128 h 175"/>
              <a:gd name="T14" fmla="*/ 157 w 265"/>
              <a:gd name="T15" fmla="*/ 128 h 175"/>
              <a:gd name="T16" fmla="*/ 144 w 265"/>
              <a:gd name="T17" fmla="*/ 128 h 175"/>
              <a:gd name="T18" fmla="*/ 129 w 265"/>
              <a:gd name="T19" fmla="*/ 128 h 175"/>
              <a:gd name="T20" fmla="*/ 0 w 265"/>
              <a:gd name="T21" fmla="*/ 129 h 175"/>
              <a:gd name="T22" fmla="*/ 0 w 265"/>
              <a:gd name="T23" fmla="*/ 41 h 1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5" h="175">
                <a:moveTo>
                  <a:pt x="0" y="41"/>
                </a:moveTo>
                <a:lnTo>
                  <a:pt x="177" y="41"/>
                </a:lnTo>
                <a:lnTo>
                  <a:pt x="177" y="0"/>
                </a:lnTo>
                <a:lnTo>
                  <a:pt x="264" y="87"/>
                </a:lnTo>
                <a:lnTo>
                  <a:pt x="177" y="174"/>
                </a:lnTo>
                <a:lnTo>
                  <a:pt x="177" y="128"/>
                </a:lnTo>
                <a:lnTo>
                  <a:pt x="171" y="128"/>
                </a:lnTo>
                <a:lnTo>
                  <a:pt x="157" y="128"/>
                </a:lnTo>
                <a:lnTo>
                  <a:pt x="144" y="128"/>
                </a:lnTo>
                <a:lnTo>
                  <a:pt x="129" y="128"/>
                </a:lnTo>
                <a:lnTo>
                  <a:pt x="0" y="129"/>
                </a:lnTo>
                <a:lnTo>
                  <a:pt x="0" y="41"/>
                </a:lnTo>
              </a:path>
            </a:pathLst>
          </a:custGeom>
          <a:gradFill rotWithShape="0">
            <a:gsLst>
              <a:gs pos="0">
                <a:srgbClr val="FFC506"/>
              </a:gs>
              <a:gs pos="100000">
                <a:srgbClr val="FFD650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49181" name="Oval 73">
            <a:extLst>
              <a:ext uri="{FF2B5EF4-FFF2-40B4-BE49-F238E27FC236}">
                <a16:creationId xmlns:a16="http://schemas.microsoft.com/office/drawing/2014/main" id="{334B9838-C42C-416C-ADFE-273E0A7CF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3502025"/>
            <a:ext cx="71437" cy="714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9182" name="Oval 74">
            <a:extLst>
              <a:ext uri="{FF2B5EF4-FFF2-40B4-BE49-F238E27FC236}">
                <a16:creationId xmlns:a16="http://schemas.microsoft.com/office/drawing/2014/main" id="{805E24FC-EE7E-46E2-93AA-E006A3607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3673475"/>
            <a:ext cx="71437" cy="714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9183" name="Oval 75">
            <a:extLst>
              <a:ext uri="{FF2B5EF4-FFF2-40B4-BE49-F238E27FC236}">
                <a16:creationId xmlns:a16="http://schemas.microsoft.com/office/drawing/2014/main" id="{9F5FCD28-10C5-4742-AA5B-17DB7694A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3844925"/>
            <a:ext cx="71437" cy="714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9184" name="Freeform 76">
            <a:extLst>
              <a:ext uri="{FF2B5EF4-FFF2-40B4-BE49-F238E27FC236}">
                <a16:creationId xmlns:a16="http://schemas.microsoft.com/office/drawing/2014/main" id="{44EA8AC1-179C-4E2E-A55D-5259D1CEF6D2}"/>
              </a:ext>
            </a:extLst>
          </p:cNvPr>
          <p:cNvSpPr>
            <a:spLocks/>
          </p:cNvSpPr>
          <p:nvPr/>
        </p:nvSpPr>
        <p:spPr bwMode="auto">
          <a:xfrm>
            <a:off x="3424238" y="2698750"/>
            <a:ext cx="565150" cy="576263"/>
          </a:xfrm>
          <a:custGeom>
            <a:avLst/>
            <a:gdLst>
              <a:gd name="T0" fmla="*/ 35 w 317"/>
              <a:gd name="T1" fmla="*/ 29 h 323"/>
              <a:gd name="T2" fmla="*/ 280 w 317"/>
              <a:gd name="T3" fmla="*/ 228 h 323"/>
              <a:gd name="T4" fmla="*/ 316 w 317"/>
              <a:gd name="T5" fmla="*/ 199 h 323"/>
              <a:gd name="T6" fmla="*/ 316 w 317"/>
              <a:gd name="T7" fmla="*/ 322 h 323"/>
              <a:gd name="T8" fmla="*/ 164 w 317"/>
              <a:gd name="T9" fmla="*/ 322 h 323"/>
              <a:gd name="T10" fmla="*/ 204 w 317"/>
              <a:gd name="T11" fmla="*/ 290 h 323"/>
              <a:gd name="T12" fmla="*/ 202 w 317"/>
              <a:gd name="T13" fmla="*/ 288 h 323"/>
              <a:gd name="T14" fmla="*/ 193 w 317"/>
              <a:gd name="T15" fmla="*/ 281 h 323"/>
              <a:gd name="T16" fmla="*/ 185 w 317"/>
              <a:gd name="T17" fmla="*/ 274 h 323"/>
              <a:gd name="T18" fmla="*/ 175 w 317"/>
              <a:gd name="T19" fmla="*/ 264 h 323"/>
              <a:gd name="T20" fmla="*/ 0 w 317"/>
              <a:gd name="T21" fmla="*/ 121 h 323"/>
              <a:gd name="T22" fmla="*/ 2 w 317"/>
              <a:gd name="T23" fmla="*/ 121 h 323"/>
              <a:gd name="T24" fmla="*/ 2 w 317"/>
              <a:gd name="T25" fmla="*/ 0 h 323"/>
              <a:gd name="T26" fmla="*/ 35 w 317"/>
              <a:gd name="T27" fmla="*/ 29 h 32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17" h="323">
                <a:moveTo>
                  <a:pt x="35" y="29"/>
                </a:moveTo>
                <a:lnTo>
                  <a:pt x="280" y="228"/>
                </a:lnTo>
                <a:lnTo>
                  <a:pt x="316" y="199"/>
                </a:lnTo>
                <a:lnTo>
                  <a:pt x="316" y="322"/>
                </a:lnTo>
                <a:lnTo>
                  <a:pt x="164" y="322"/>
                </a:lnTo>
                <a:lnTo>
                  <a:pt x="204" y="290"/>
                </a:lnTo>
                <a:lnTo>
                  <a:pt x="202" y="288"/>
                </a:lnTo>
                <a:lnTo>
                  <a:pt x="193" y="281"/>
                </a:lnTo>
                <a:lnTo>
                  <a:pt x="185" y="274"/>
                </a:lnTo>
                <a:lnTo>
                  <a:pt x="175" y="264"/>
                </a:lnTo>
                <a:lnTo>
                  <a:pt x="0" y="121"/>
                </a:lnTo>
                <a:lnTo>
                  <a:pt x="2" y="121"/>
                </a:lnTo>
                <a:lnTo>
                  <a:pt x="2" y="0"/>
                </a:lnTo>
                <a:lnTo>
                  <a:pt x="35" y="29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grpSp>
        <p:nvGrpSpPr>
          <p:cNvPr id="49185" name="Group 77">
            <a:extLst>
              <a:ext uri="{FF2B5EF4-FFF2-40B4-BE49-F238E27FC236}">
                <a16:creationId xmlns:a16="http://schemas.microsoft.com/office/drawing/2014/main" id="{BB66BB2E-91F3-43E7-866B-99A5B7FB3E60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2024063"/>
            <a:ext cx="277813" cy="238125"/>
            <a:chOff x="1448" y="1007"/>
            <a:chExt cx="156" cy="133"/>
          </a:xfrm>
        </p:grpSpPr>
        <p:sp>
          <p:nvSpPr>
            <p:cNvPr id="49227" name="Rectangle 78">
              <a:extLst>
                <a:ext uri="{FF2B5EF4-FFF2-40B4-BE49-F238E27FC236}">
                  <a16:creationId xmlns:a16="http://schemas.microsoft.com/office/drawing/2014/main" id="{536757D1-7D31-4C77-A049-3C4CE7D48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033"/>
              <a:ext cx="128" cy="103"/>
            </a:xfrm>
            <a:prstGeom prst="rect">
              <a:avLst/>
            </a:prstGeom>
            <a:gradFill rotWithShape="0">
              <a:gsLst>
                <a:gs pos="0">
                  <a:srgbClr val="381000"/>
                </a:gs>
                <a:gs pos="50000">
                  <a:srgbClr val="BC3700"/>
                </a:gs>
                <a:gs pos="100000">
                  <a:srgbClr val="381000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9228" name="Freeform 79">
              <a:extLst>
                <a:ext uri="{FF2B5EF4-FFF2-40B4-BE49-F238E27FC236}">
                  <a16:creationId xmlns:a16="http://schemas.microsoft.com/office/drawing/2014/main" id="{2FCFF49E-90E0-4375-8820-738C61E1D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" y="1007"/>
              <a:ext cx="156" cy="23"/>
            </a:xfrm>
            <a:custGeom>
              <a:avLst/>
              <a:gdLst>
                <a:gd name="T0" fmla="*/ 0 w 156"/>
                <a:gd name="T1" fmla="*/ 22 h 23"/>
                <a:gd name="T2" fmla="*/ 22 w 156"/>
                <a:gd name="T3" fmla="*/ 0 h 23"/>
                <a:gd name="T4" fmla="*/ 155 w 156"/>
                <a:gd name="T5" fmla="*/ 0 h 23"/>
                <a:gd name="T6" fmla="*/ 132 w 156"/>
                <a:gd name="T7" fmla="*/ 22 h 23"/>
                <a:gd name="T8" fmla="*/ 0 w 156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23"/>
                <a:gd name="T17" fmla="*/ 156 w 15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23">
                  <a:moveTo>
                    <a:pt x="0" y="22"/>
                  </a:moveTo>
                  <a:lnTo>
                    <a:pt x="22" y="0"/>
                  </a:lnTo>
                  <a:lnTo>
                    <a:pt x="155" y="0"/>
                  </a:lnTo>
                  <a:lnTo>
                    <a:pt x="132" y="22"/>
                  </a:lnTo>
                  <a:lnTo>
                    <a:pt x="0" y="22"/>
                  </a:lnTo>
                </a:path>
              </a:pathLst>
            </a:custGeom>
            <a:solidFill>
              <a:srgbClr val="F35B1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9229" name="Freeform 80">
              <a:extLst>
                <a:ext uri="{FF2B5EF4-FFF2-40B4-BE49-F238E27FC236}">
                  <a16:creationId xmlns:a16="http://schemas.microsoft.com/office/drawing/2014/main" id="{16B69EB1-DC26-4E48-9FA6-82821B6BE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" y="1007"/>
              <a:ext cx="23" cy="133"/>
            </a:xfrm>
            <a:custGeom>
              <a:avLst/>
              <a:gdLst>
                <a:gd name="T0" fmla="*/ 0 w 23"/>
                <a:gd name="T1" fmla="*/ 132 h 133"/>
                <a:gd name="T2" fmla="*/ 22 w 23"/>
                <a:gd name="T3" fmla="*/ 110 h 133"/>
                <a:gd name="T4" fmla="*/ 22 w 23"/>
                <a:gd name="T5" fmla="*/ 0 h 133"/>
                <a:gd name="T6" fmla="*/ 0 w 23"/>
                <a:gd name="T7" fmla="*/ 22 h 133"/>
                <a:gd name="T8" fmla="*/ 0 w 23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33"/>
                <a:gd name="T17" fmla="*/ 23 w 23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33">
                  <a:moveTo>
                    <a:pt x="0" y="132"/>
                  </a:moveTo>
                  <a:lnTo>
                    <a:pt x="22" y="11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7120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9186" name="Group 81">
            <a:extLst>
              <a:ext uri="{FF2B5EF4-FFF2-40B4-BE49-F238E27FC236}">
                <a16:creationId xmlns:a16="http://schemas.microsoft.com/office/drawing/2014/main" id="{CAC21972-4C04-4F2D-8173-330005DC8E3B}"/>
              </a:ext>
            </a:extLst>
          </p:cNvPr>
          <p:cNvGrpSpPr>
            <a:grpSpLocks/>
          </p:cNvGrpSpPr>
          <p:nvPr/>
        </p:nvGrpSpPr>
        <p:grpSpPr bwMode="auto">
          <a:xfrm>
            <a:off x="3302000" y="2017713"/>
            <a:ext cx="238125" cy="236537"/>
            <a:chOff x="1806" y="1003"/>
            <a:chExt cx="133" cy="133"/>
          </a:xfrm>
        </p:grpSpPr>
        <p:sp>
          <p:nvSpPr>
            <p:cNvPr id="49224" name="Rectangle 82">
              <a:extLst>
                <a:ext uri="{FF2B5EF4-FFF2-40B4-BE49-F238E27FC236}">
                  <a16:creationId xmlns:a16="http://schemas.microsoft.com/office/drawing/2014/main" id="{A7866BE7-D4D7-4C3E-8BF0-D50357036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1029"/>
              <a:ext cx="105" cy="103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9225" name="Freeform 83">
              <a:extLst>
                <a:ext uri="{FF2B5EF4-FFF2-40B4-BE49-F238E27FC236}">
                  <a16:creationId xmlns:a16="http://schemas.microsoft.com/office/drawing/2014/main" id="{FE091C96-64DB-485F-B6E7-C9CC1B64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" y="1003"/>
              <a:ext cx="133" cy="23"/>
            </a:xfrm>
            <a:custGeom>
              <a:avLst/>
              <a:gdLst>
                <a:gd name="T0" fmla="*/ 0 w 133"/>
                <a:gd name="T1" fmla="*/ 22 h 23"/>
                <a:gd name="T2" fmla="*/ 23 w 133"/>
                <a:gd name="T3" fmla="*/ 0 h 23"/>
                <a:gd name="T4" fmla="*/ 132 w 133"/>
                <a:gd name="T5" fmla="*/ 0 h 23"/>
                <a:gd name="T6" fmla="*/ 110 w 133"/>
                <a:gd name="T7" fmla="*/ 22 h 23"/>
                <a:gd name="T8" fmla="*/ 0 w 133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23"/>
                <a:gd name="T17" fmla="*/ 133 w 133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23">
                  <a:moveTo>
                    <a:pt x="0" y="22"/>
                  </a:moveTo>
                  <a:lnTo>
                    <a:pt x="23" y="0"/>
                  </a:lnTo>
                  <a:lnTo>
                    <a:pt x="132" y="0"/>
                  </a:lnTo>
                  <a:lnTo>
                    <a:pt x="110" y="22"/>
                  </a:lnTo>
                  <a:lnTo>
                    <a:pt x="0" y="22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9226" name="Freeform 84">
              <a:extLst>
                <a:ext uri="{FF2B5EF4-FFF2-40B4-BE49-F238E27FC236}">
                  <a16:creationId xmlns:a16="http://schemas.microsoft.com/office/drawing/2014/main" id="{DC2700A9-FE15-444D-8134-05D70C58C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" y="1003"/>
              <a:ext cx="23" cy="133"/>
            </a:xfrm>
            <a:custGeom>
              <a:avLst/>
              <a:gdLst>
                <a:gd name="T0" fmla="*/ 0 w 23"/>
                <a:gd name="T1" fmla="*/ 132 h 133"/>
                <a:gd name="T2" fmla="*/ 22 w 23"/>
                <a:gd name="T3" fmla="*/ 110 h 133"/>
                <a:gd name="T4" fmla="*/ 22 w 23"/>
                <a:gd name="T5" fmla="*/ 0 h 133"/>
                <a:gd name="T6" fmla="*/ 0 w 23"/>
                <a:gd name="T7" fmla="*/ 22 h 133"/>
                <a:gd name="T8" fmla="*/ 0 w 23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33"/>
                <a:gd name="T17" fmla="*/ 23 w 23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33">
                  <a:moveTo>
                    <a:pt x="0" y="132"/>
                  </a:moveTo>
                  <a:lnTo>
                    <a:pt x="22" y="11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9187" name="Group 85">
            <a:extLst>
              <a:ext uri="{FF2B5EF4-FFF2-40B4-BE49-F238E27FC236}">
                <a16:creationId xmlns:a16="http://schemas.microsoft.com/office/drawing/2014/main" id="{8E13753D-D19D-42AD-873F-6E3EF0591C26}"/>
              </a:ext>
            </a:extLst>
          </p:cNvPr>
          <p:cNvGrpSpPr>
            <a:grpSpLocks/>
          </p:cNvGrpSpPr>
          <p:nvPr/>
        </p:nvGrpSpPr>
        <p:grpSpPr bwMode="auto">
          <a:xfrm>
            <a:off x="3138488" y="2697163"/>
            <a:ext cx="485775" cy="423862"/>
            <a:chOff x="1714" y="1384"/>
            <a:chExt cx="272" cy="237"/>
          </a:xfrm>
        </p:grpSpPr>
        <p:sp>
          <p:nvSpPr>
            <p:cNvPr id="49221" name="Rectangle 86">
              <a:extLst>
                <a:ext uri="{FF2B5EF4-FFF2-40B4-BE49-F238E27FC236}">
                  <a16:creationId xmlns:a16="http://schemas.microsoft.com/office/drawing/2014/main" id="{8D6555EF-09DC-4A1E-AE46-036A5C2F45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00000">
              <a:off x="1714" y="1446"/>
              <a:ext cx="217" cy="118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9222" name="Freeform 87">
              <a:extLst>
                <a:ext uri="{FF2B5EF4-FFF2-40B4-BE49-F238E27FC236}">
                  <a16:creationId xmlns:a16="http://schemas.microsoft.com/office/drawing/2014/main" id="{D242B70A-126C-4539-8C83-7B52F1F82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" y="1384"/>
              <a:ext cx="220" cy="135"/>
            </a:xfrm>
            <a:custGeom>
              <a:avLst/>
              <a:gdLst>
                <a:gd name="T0" fmla="*/ 0 w 220"/>
                <a:gd name="T1" fmla="*/ 5 h 135"/>
                <a:gd name="T2" fmla="*/ 35 w 220"/>
                <a:gd name="T3" fmla="*/ 0 h 135"/>
                <a:gd name="T4" fmla="*/ 219 w 220"/>
                <a:gd name="T5" fmla="*/ 129 h 135"/>
                <a:gd name="T6" fmla="*/ 185 w 220"/>
                <a:gd name="T7" fmla="*/ 134 h 135"/>
                <a:gd name="T8" fmla="*/ 0 w 220"/>
                <a:gd name="T9" fmla="*/ 5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135"/>
                <a:gd name="T17" fmla="*/ 220 w 220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135">
                  <a:moveTo>
                    <a:pt x="0" y="5"/>
                  </a:moveTo>
                  <a:lnTo>
                    <a:pt x="35" y="0"/>
                  </a:lnTo>
                  <a:lnTo>
                    <a:pt x="219" y="129"/>
                  </a:lnTo>
                  <a:lnTo>
                    <a:pt x="185" y="134"/>
                  </a:lnTo>
                  <a:lnTo>
                    <a:pt x="0" y="5"/>
                  </a:lnTo>
                </a:path>
              </a:pathLst>
            </a:custGeom>
            <a:solidFill>
              <a:srgbClr val="E5405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9223" name="Freeform 88">
              <a:extLst>
                <a:ext uri="{FF2B5EF4-FFF2-40B4-BE49-F238E27FC236}">
                  <a16:creationId xmlns:a16="http://schemas.microsoft.com/office/drawing/2014/main" id="{E3C88A17-2DC2-443E-A190-382516CF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9" y="1513"/>
              <a:ext cx="106" cy="108"/>
            </a:xfrm>
            <a:custGeom>
              <a:avLst/>
              <a:gdLst>
                <a:gd name="T0" fmla="*/ 0 w 106"/>
                <a:gd name="T1" fmla="*/ 107 h 108"/>
                <a:gd name="T2" fmla="*/ 35 w 106"/>
                <a:gd name="T3" fmla="*/ 101 h 108"/>
                <a:gd name="T4" fmla="*/ 105 w 106"/>
                <a:gd name="T5" fmla="*/ 0 h 108"/>
                <a:gd name="T6" fmla="*/ 71 w 106"/>
                <a:gd name="T7" fmla="*/ 6 h 108"/>
                <a:gd name="T8" fmla="*/ 0 w 106"/>
                <a:gd name="T9" fmla="*/ 107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08"/>
                <a:gd name="T17" fmla="*/ 106 w 106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08">
                  <a:moveTo>
                    <a:pt x="0" y="107"/>
                  </a:moveTo>
                  <a:lnTo>
                    <a:pt x="35" y="101"/>
                  </a:lnTo>
                  <a:lnTo>
                    <a:pt x="105" y="0"/>
                  </a:lnTo>
                  <a:lnTo>
                    <a:pt x="71" y="6"/>
                  </a:lnTo>
                  <a:lnTo>
                    <a:pt x="0" y="107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9188" name="Group 89">
            <a:extLst>
              <a:ext uri="{FF2B5EF4-FFF2-40B4-BE49-F238E27FC236}">
                <a16:creationId xmlns:a16="http://schemas.microsoft.com/office/drawing/2014/main" id="{F43BB66D-AD45-49A6-BDC2-D8646B697400}"/>
              </a:ext>
            </a:extLst>
          </p:cNvPr>
          <p:cNvGrpSpPr>
            <a:grpSpLocks/>
          </p:cNvGrpSpPr>
          <p:nvPr/>
        </p:nvGrpSpPr>
        <p:grpSpPr bwMode="auto">
          <a:xfrm>
            <a:off x="3005138" y="2016125"/>
            <a:ext cx="236537" cy="236538"/>
            <a:chOff x="1639" y="1002"/>
            <a:chExt cx="133" cy="133"/>
          </a:xfrm>
        </p:grpSpPr>
        <p:sp>
          <p:nvSpPr>
            <p:cNvPr id="49218" name="Rectangle 90">
              <a:extLst>
                <a:ext uri="{FF2B5EF4-FFF2-40B4-BE49-F238E27FC236}">
                  <a16:creationId xmlns:a16="http://schemas.microsoft.com/office/drawing/2014/main" id="{47579D57-26C0-46FB-9C9F-CE0BA2DDB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1028"/>
              <a:ext cx="105" cy="103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9219" name="Freeform 91">
              <a:extLst>
                <a:ext uri="{FF2B5EF4-FFF2-40B4-BE49-F238E27FC236}">
                  <a16:creationId xmlns:a16="http://schemas.microsoft.com/office/drawing/2014/main" id="{01C67430-640E-4597-BFE3-97ED7676A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" y="1002"/>
              <a:ext cx="133" cy="23"/>
            </a:xfrm>
            <a:custGeom>
              <a:avLst/>
              <a:gdLst>
                <a:gd name="T0" fmla="*/ 0 w 133"/>
                <a:gd name="T1" fmla="*/ 22 h 23"/>
                <a:gd name="T2" fmla="*/ 23 w 133"/>
                <a:gd name="T3" fmla="*/ 0 h 23"/>
                <a:gd name="T4" fmla="*/ 132 w 133"/>
                <a:gd name="T5" fmla="*/ 0 h 23"/>
                <a:gd name="T6" fmla="*/ 110 w 133"/>
                <a:gd name="T7" fmla="*/ 22 h 23"/>
                <a:gd name="T8" fmla="*/ 0 w 133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23"/>
                <a:gd name="T17" fmla="*/ 133 w 133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23">
                  <a:moveTo>
                    <a:pt x="0" y="22"/>
                  </a:moveTo>
                  <a:lnTo>
                    <a:pt x="23" y="0"/>
                  </a:lnTo>
                  <a:lnTo>
                    <a:pt x="132" y="0"/>
                  </a:lnTo>
                  <a:lnTo>
                    <a:pt x="110" y="22"/>
                  </a:lnTo>
                  <a:lnTo>
                    <a:pt x="0" y="22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9220" name="Freeform 92">
              <a:extLst>
                <a:ext uri="{FF2B5EF4-FFF2-40B4-BE49-F238E27FC236}">
                  <a16:creationId xmlns:a16="http://schemas.microsoft.com/office/drawing/2014/main" id="{2B23C279-FDCA-4637-973A-78F63B2C0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" y="1002"/>
              <a:ext cx="23" cy="133"/>
            </a:xfrm>
            <a:custGeom>
              <a:avLst/>
              <a:gdLst>
                <a:gd name="T0" fmla="*/ 0 w 23"/>
                <a:gd name="T1" fmla="*/ 132 h 133"/>
                <a:gd name="T2" fmla="*/ 22 w 23"/>
                <a:gd name="T3" fmla="*/ 110 h 133"/>
                <a:gd name="T4" fmla="*/ 22 w 23"/>
                <a:gd name="T5" fmla="*/ 0 h 133"/>
                <a:gd name="T6" fmla="*/ 0 w 23"/>
                <a:gd name="T7" fmla="*/ 22 h 133"/>
                <a:gd name="T8" fmla="*/ 0 w 23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33"/>
                <a:gd name="T17" fmla="*/ 23 w 23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33">
                  <a:moveTo>
                    <a:pt x="0" y="132"/>
                  </a:moveTo>
                  <a:lnTo>
                    <a:pt x="22" y="110"/>
                  </a:lnTo>
                  <a:lnTo>
                    <a:pt x="22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9189" name="Group 93">
            <a:extLst>
              <a:ext uri="{FF2B5EF4-FFF2-40B4-BE49-F238E27FC236}">
                <a16:creationId xmlns:a16="http://schemas.microsoft.com/office/drawing/2014/main" id="{CDE420CC-6D12-4CF3-A9FE-D0DBA9E37DAB}"/>
              </a:ext>
            </a:extLst>
          </p:cNvPr>
          <p:cNvGrpSpPr>
            <a:grpSpLocks/>
          </p:cNvGrpSpPr>
          <p:nvPr/>
        </p:nvGrpSpPr>
        <p:grpSpPr bwMode="auto">
          <a:xfrm>
            <a:off x="2981325" y="2409825"/>
            <a:ext cx="355600" cy="238125"/>
            <a:chOff x="1626" y="1223"/>
            <a:chExt cx="199" cy="133"/>
          </a:xfrm>
        </p:grpSpPr>
        <p:sp>
          <p:nvSpPr>
            <p:cNvPr id="49215" name="Rectangle 94">
              <a:extLst>
                <a:ext uri="{FF2B5EF4-FFF2-40B4-BE49-F238E27FC236}">
                  <a16:creationId xmlns:a16="http://schemas.microsoft.com/office/drawing/2014/main" id="{B0DEACEF-DA22-4DFF-B301-A22E5396E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1249"/>
              <a:ext cx="173" cy="103"/>
            </a:xfrm>
            <a:prstGeom prst="rect">
              <a:avLst/>
            </a:prstGeom>
            <a:gradFill rotWithShape="0">
              <a:gsLst>
                <a:gs pos="0">
                  <a:srgbClr val="062915"/>
                </a:gs>
                <a:gs pos="50000">
                  <a:srgbClr val="158A47"/>
                </a:gs>
                <a:gs pos="100000">
                  <a:srgbClr val="062915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9216" name="Freeform 95">
              <a:extLst>
                <a:ext uri="{FF2B5EF4-FFF2-40B4-BE49-F238E27FC236}">
                  <a16:creationId xmlns:a16="http://schemas.microsoft.com/office/drawing/2014/main" id="{BD75268E-CF0F-490E-800C-EE460F84F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" y="1223"/>
              <a:ext cx="199" cy="23"/>
            </a:xfrm>
            <a:custGeom>
              <a:avLst/>
              <a:gdLst>
                <a:gd name="T0" fmla="*/ 0 w 199"/>
                <a:gd name="T1" fmla="*/ 22 h 23"/>
                <a:gd name="T2" fmla="*/ 22 w 199"/>
                <a:gd name="T3" fmla="*/ 0 h 23"/>
                <a:gd name="T4" fmla="*/ 198 w 199"/>
                <a:gd name="T5" fmla="*/ 0 h 23"/>
                <a:gd name="T6" fmla="*/ 176 w 199"/>
                <a:gd name="T7" fmla="*/ 22 h 23"/>
                <a:gd name="T8" fmla="*/ 0 w 199"/>
                <a:gd name="T9" fmla="*/ 2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9"/>
                <a:gd name="T16" fmla="*/ 0 h 23"/>
                <a:gd name="T17" fmla="*/ 199 w 199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9" h="23">
                  <a:moveTo>
                    <a:pt x="0" y="22"/>
                  </a:moveTo>
                  <a:lnTo>
                    <a:pt x="22" y="0"/>
                  </a:lnTo>
                  <a:lnTo>
                    <a:pt x="198" y="0"/>
                  </a:lnTo>
                  <a:lnTo>
                    <a:pt x="176" y="22"/>
                  </a:lnTo>
                  <a:lnTo>
                    <a:pt x="0" y="22"/>
                  </a:lnTo>
                </a:path>
              </a:pathLst>
            </a:custGeom>
            <a:solidFill>
              <a:srgbClr val="1BB15B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9217" name="Freeform 96">
              <a:extLst>
                <a:ext uri="{FF2B5EF4-FFF2-40B4-BE49-F238E27FC236}">
                  <a16:creationId xmlns:a16="http://schemas.microsoft.com/office/drawing/2014/main" id="{15176171-8CA9-4215-9A26-A4079BBBB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" y="1223"/>
              <a:ext cx="22" cy="133"/>
            </a:xfrm>
            <a:custGeom>
              <a:avLst/>
              <a:gdLst>
                <a:gd name="T0" fmla="*/ 0 w 22"/>
                <a:gd name="T1" fmla="*/ 132 h 133"/>
                <a:gd name="T2" fmla="*/ 21 w 22"/>
                <a:gd name="T3" fmla="*/ 110 h 133"/>
                <a:gd name="T4" fmla="*/ 21 w 22"/>
                <a:gd name="T5" fmla="*/ 0 h 133"/>
                <a:gd name="T6" fmla="*/ 0 w 22"/>
                <a:gd name="T7" fmla="*/ 22 h 133"/>
                <a:gd name="T8" fmla="*/ 0 w 22"/>
                <a:gd name="T9" fmla="*/ 132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33"/>
                <a:gd name="T17" fmla="*/ 22 w 22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33">
                  <a:moveTo>
                    <a:pt x="0" y="132"/>
                  </a:moveTo>
                  <a:lnTo>
                    <a:pt x="21" y="110"/>
                  </a:lnTo>
                  <a:lnTo>
                    <a:pt x="21" y="0"/>
                  </a:lnTo>
                  <a:lnTo>
                    <a:pt x="0" y="22"/>
                  </a:lnTo>
                  <a:lnTo>
                    <a:pt x="0" y="132"/>
                  </a:lnTo>
                </a:path>
              </a:pathLst>
            </a:custGeom>
            <a:solidFill>
              <a:srgbClr val="0F6333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9190" name="Group 97">
            <a:extLst>
              <a:ext uri="{FF2B5EF4-FFF2-40B4-BE49-F238E27FC236}">
                <a16:creationId xmlns:a16="http://schemas.microsoft.com/office/drawing/2014/main" id="{359400DE-DED1-42DD-AA68-B64DA598B853}"/>
              </a:ext>
            </a:extLst>
          </p:cNvPr>
          <p:cNvGrpSpPr>
            <a:grpSpLocks/>
          </p:cNvGrpSpPr>
          <p:nvPr/>
        </p:nvGrpSpPr>
        <p:grpSpPr bwMode="auto">
          <a:xfrm>
            <a:off x="3168650" y="1714500"/>
            <a:ext cx="358775" cy="266700"/>
            <a:chOff x="1731" y="833"/>
            <a:chExt cx="201" cy="150"/>
          </a:xfrm>
        </p:grpSpPr>
        <p:sp>
          <p:nvSpPr>
            <p:cNvPr id="49212" name="Rectangle 98">
              <a:extLst>
                <a:ext uri="{FF2B5EF4-FFF2-40B4-BE49-F238E27FC236}">
                  <a16:creationId xmlns:a16="http://schemas.microsoft.com/office/drawing/2014/main" id="{712832E2-C418-40D1-BD20-5568DDDED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" y="862"/>
              <a:ext cx="171" cy="119"/>
            </a:xfrm>
            <a:prstGeom prst="rect">
              <a:avLst/>
            </a:prstGeom>
            <a:gradFill rotWithShape="0">
              <a:gsLst>
                <a:gs pos="0">
                  <a:srgbClr val="002029"/>
                </a:gs>
                <a:gs pos="50000">
                  <a:srgbClr val="006C88"/>
                </a:gs>
                <a:gs pos="100000">
                  <a:srgbClr val="002029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9213" name="Freeform 99">
              <a:extLst>
                <a:ext uri="{FF2B5EF4-FFF2-40B4-BE49-F238E27FC236}">
                  <a16:creationId xmlns:a16="http://schemas.microsoft.com/office/drawing/2014/main" id="{436815B6-8E81-42BE-B04A-D66207CE0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833"/>
              <a:ext cx="200" cy="26"/>
            </a:xfrm>
            <a:custGeom>
              <a:avLst/>
              <a:gdLst>
                <a:gd name="T0" fmla="*/ 0 w 200"/>
                <a:gd name="T1" fmla="*/ 25 h 26"/>
                <a:gd name="T2" fmla="*/ 24 w 200"/>
                <a:gd name="T3" fmla="*/ 0 h 26"/>
                <a:gd name="T4" fmla="*/ 199 w 200"/>
                <a:gd name="T5" fmla="*/ 0 h 26"/>
                <a:gd name="T6" fmla="*/ 174 w 200"/>
                <a:gd name="T7" fmla="*/ 25 h 26"/>
                <a:gd name="T8" fmla="*/ 0 w 200"/>
                <a:gd name="T9" fmla="*/ 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"/>
                <a:gd name="T16" fmla="*/ 0 h 26"/>
                <a:gd name="T17" fmla="*/ 200 w 200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" h="26">
                  <a:moveTo>
                    <a:pt x="0" y="25"/>
                  </a:moveTo>
                  <a:lnTo>
                    <a:pt x="24" y="0"/>
                  </a:lnTo>
                  <a:lnTo>
                    <a:pt x="199" y="0"/>
                  </a:lnTo>
                  <a:lnTo>
                    <a:pt x="174" y="25"/>
                  </a:lnTo>
                  <a:lnTo>
                    <a:pt x="0" y="25"/>
                  </a:lnTo>
                </a:path>
              </a:pathLst>
            </a:custGeom>
            <a:solidFill>
              <a:srgbClr val="0091B7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9214" name="Freeform 100">
              <a:extLst>
                <a:ext uri="{FF2B5EF4-FFF2-40B4-BE49-F238E27FC236}">
                  <a16:creationId xmlns:a16="http://schemas.microsoft.com/office/drawing/2014/main" id="{9314E196-6AB1-435E-941A-A649BE3F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" y="833"/>
              <a:ext cx="26" cy="150"/>
            </a:xfrm>
            <a:custGeom>
              <a:avLst/>
              <a:gdLst>
                <a:gd name="T0" fmla="*/ 0 w 26"/>
                <a:gd name="T1" fmla="*/ 149 h 150"/>
                <a:gd name="T2" fmla="*/ 25 w 26"/>
                <a:gd name="T3" fmla="*/ 124 h 150"/>
                <a:gd name="T4" fmla="*/ 25 w 26"/>
                <a:gd name="T5" fmla="*/ 0 h 150"/>
                <a:gd name="T6" fmla="*/ 0 w 26"/>
                <a:gd name="T7" fmla="*/ 24 h 150"/>
                <a:gd name="T8" fmla="*/ 0 w 26"/>
                <a:gd name="T9" fmla="*/ 149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50"/>
                <a:gd name="T17" fmla="*/ 26 w 26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50">
                  <a:moveTo>
                    <a:pt x="0" y="149"/>
                  </a:moveTo>
                  <a:lnTo>
                    <a:pt x="25" y="124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0" y="149"/>
                  </a:lnTo>
                </a:path>
              </a:pathLst>
            </a:custGeom>
            <a:solidFill>
              <a:srgbClr val="003F5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9191" name="Freeform 101">
            <a:extLst>
              <a:ext uri="{FF2B5EF4-FFF2-40B4-BE49-F238E27FC236}">
                <a16:creationId xmlns:a16="http://schemas.microsoft.com/office/drawing/2014/main" id="{3CDDCBC4-92B0-4A0B-AC75-E5554A9973F1}"/>
              </a:ext>
            </a:extLst>
          </p:cNvPr>
          <p:cNvSpPr>
            <a:spLocks/>
          </p:cNvSpPr>
          <p:nvPr/>
        </p:nvSpPr>
        <p:spPr bwMode="auto">
          <a:xfrm>
            <a:off x="4187825" y="3055938"/>
            <a:ext cx="1243013" cy="358775"/>
          </a:xfrm>
          <a:custGeom>
            <a:avLst/>
            <a:gdLst>
              <a:gd name="T0" fmla="*/ 371 w 696"/>
              <a:gd name="T1" fmla="*/ 140 h 201"/>
              <a:gd name="T2" fmla="*/ 630 w 696"/>
              <a:gd name="T3" fmla="*/ 77 h 201"/>
              <a:gd name="T4" fmla="*/ 646 w 696"/>
              <a:gd name="T5" fmla="*/ 101 h 201"/>
              <a:gd name="T6" fmla="*/ 695 w 696"/>
              <a:gd name="T7" fmla="*/ 31 h 201"/>
              <a:gd name="T8" fmla="*/ 583 w 696"/>
              <a:gd name="T9" fmla="*/ 0 h 201"/>
              <a:gd name="T10" fmla="*/ 600 w 696"/>
              <a:gd name="T11" fmla="*/ 26 h 201"/>
              <a:gd name="T12" fmla="*/ 598 w 696"/>
              <a:gd name="T13" fmla="*/ 27 h 201"/>
              <a:gd name="T14" fmla="*/ 588 w 696"/>
              <a:gd name="T15" fmla="*/ 29 h 201"/>
              <a:gd name="T16" fmla="*/ 580 w 696"/>
              <a:gd name="T17" fmla="*/ 31 h 201"/>
              <a:gd name="T18" fmla="*/ 568 w 696"/>
              <a:gd name="T19" fmla="*/ 35 h 201"/>
              <a:gd name="T20" fmla="*/ 13 w 696"/>
              <a:gd name="T21" fmla="*/ 158 h 201"/>
              <a:gd name="T22" fmla="*/ 0 w 696"/>
              <a:gd name="T23" fmla="*/ 147 h 201"/>
              <a:gd name="T24" fmla="*/ 138 w 696"/>
              <a:gd name="T25" fmla="*/ 200 h 201"/>
              <a:gd name="T26" fmla="*/ 371 w 696"/>
              <a:gd name="T27" fmla="*/ 140 h 20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96" h="201">
                <a:moveTo>
                  <a:pt x="371" y="140"/>
                </a:moveTo>
                <a:lnTo>
                  <a:pt x="630" y="77"/>
                </a:lnTo>
                <a:lnTo>
                  <a:pt x="646" y="101"/>
                </a:lnTo>
                <a:lnTo>
                  <a:pt x="695" y="31"/>
                </a:lnTo>
                <a:lnTo>
                  <a:pt x="583" y="0"/>
                </a:lnTo>
                <a:lnTo>
                  <a:pt x="600" y="26"/>
                </a:lnTo>
                <a:lnTo>
                  <a:pt x="598" y="27"/>
                </a:lnTo>
                <a:lnTo>
                  <a:pt x="588" y="29"/>
                </a:lnTo>
                <a:lnTo>
                  <a:pt x="580" y="31"/>
                </a:lnTo>
                <a:lnTo>
                  <a:pt x="568" y="35"/>
                </a:lnTo>
                <a:lnTo>
                  <a:pt x="13" y="158"/>
                </a:lnTo>
                <a:lnTo>
                  <a:pt x="0" y="147"/>
                </a:lnTo>
                <a:lnTo>
                  <a:pt x="138" y="200"/>
                </a:lnTo>
                <a:lnTo>
                  <a:pt x="371" y="140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grpSp>
        <p:nvGrpSpPr>
          <p:cNvPr id="49192" name="Group 102">
            <a:extLst>
              <a:ext uri="{FF2B5EF4-FFF2-40B4-BE49-F238E27FC236}">
                <a16:creationId xmlns:a16="http://schemas.microsoft.com/office/drawing/2014/main" id="{4F58B61C-5BCA-45C9-A064-8F437CDBC220}"/>
              </a:ext>
            </a:extLst>
          </p:cNvPr>
          <p:cNvGrpSpPr>
            <a:grpSpLocks/>
          </p:cNvGrpSpPr>
          <p:nvPr/>
        </p:nvGrpSpPr>
        <p:grpSpPr bwMode="auto">
          <a:xfrm>
            <a:off x="3970338" y="3133725"/>
            <a:ext cx="771525" cy="703263"/>
            <a:chOff x="2180" y="1628"/>
            <a:chExt cx="432" cy="394"/>
          </a:xfrm>
        </p:grpSpPr>
        <p:sp>
          <p:nvSpPr>
            <p:cNvPr id="49209" name="AutoShape 103">
              <a:extLst>
                <a:ext uri="{FF2B5EF4-FFF2-40B4-BE49-F238E27FC236}">
                  <a16:creationId xmlns:a16="http://schemas.microsoft.com/office/drawing/2014/main" id="{F5152450-6614-4B0B-869D-C17B8347A9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2180" y="1676"/>
              <a:ext cx="383" cy="337"/>
            </a:xfrm>
            <a:prstGeom prst="triangle">
              <a:avLst>
                <a:gd name="adj" fmla="val 49986"/>
              </a:avLst>
            </a:prstGeom>
            <a:gradFill rotWithShape="0">
              <a:gsLst>
                <a:gs pos="0">
                  <a:srgbClr val="B28A04"/>
                </a:gs>
                <a:gs pos="50000">
                  <a:srgbClr val="FFC506"/>
                </a:gs>
                <a:gs pos="100000">
                  <a:srgbClr val="B28A04"/>
                </a:gs>
              </a:gsLst>
              <a:lin ang="189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9210" name="Freeform 104">
              <a:extLst>
                <a:ext uri="{FF2B5EF4-FFF2-40B4-BE49-F238E27FC236}">
                  <a16:creationId xmlns:a16="http://schemas.microsoft.com/office/drawing/2014/main" id="{BF1F33DD-8AF7-4D6F-A6EF-E8AB29C07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0" y="1628"/>
              <a:ext cx="432" cy="44"/>
            </a:xfrm>
            <a:custGeom>
              <a:avLst/>
              <a:gdLst>
                <a:gd name="T0" fmla="*/ 0 w 432"/>
                <a:gd name="T1" fmla="*/ 43 h 44"/>
                <a:gd name="T2" fmla="*/ 43 w 432"/>
                <a:gd name="T3" fmla="*/ 0 h 44"/>
                <a:gd name="T4" fmla="*/ 431 w 432"/>
                <a:gd name="T5" fmla="*/ 0 h 44"/>
                <a:gd name="T6" fmla="*/ 387 w 432"/>
                <a:gd name="T7" fmla="*/ 43 h 44"/>
                <a:gd name="T8" fmla="*/ 0 w 432"/>
                <a:gd name="T9" fmla="*/ 4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44"/>
                <a:gd name="T17" fmla="*/ 432 w 4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44">
                  <a:moveTo>
                    <a:pt x="0" y="43"/>
                  </a:moveTo>
                  <a:lnTo>
                    <a:pt x="43" y="0"/>
                  </a:lnTo>
                  <a:lnTo>
                    <a:pt x="431" y="0"/>
                  </a:lnTo>
                  <a:lnTo>
                    <a:pt x="387" y="43"/>
                  </a:lnTo>
                  <a:lnTo>
                    <a:pt x="0" y="43"/>
                  </a:lnTo>
                </a:path>
              </a:pathLst>
            </a:custGeom>
            <a:solidFill>
              <a:srgbClr val="FFD447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9211" name="Freeform 105">
              <a:extLst>
                <a:ext uri="{FF2B5EF4-FFF2-40B4-BE49-F238E27FC236}">
                  <a16:creationId xmlns:a16="http://schemas.microsoft.com/office/drawing/2014/main" id="{4B33D25B-B8F9-4CCD-B920-09FB0CC40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1628"/>
              <a:ext cx="233" cy="394"/>
            </a:xfrm>
            <a:custGeom>
              <a:avLst/>
              <a:gdLst>
                <a:gd name="T0" fmla="*/ 232 w 233"/>
                <a:gd name="T1" fmla="*/ 0 h 394"/>
                <a:gd name="T2" fmla="*/ 188 w 233"/>
                <a:gd name="T3" fmla="*/ 43 h 394"/>
                <a:gd name="T4" fmla="*/ 0 w 233"/>
                <a:gd name="T5" fmla="*/ 393 h 394"/>
                <a:gd name="T6" fmla="*/ 62 w 233"/>
                <a:gd name="T7" fmla="*/ 329 h 394"/>
                <a:gd name="T8" fmla="*/ 232 w 233"/>
                <a:gd name="T9" fmla="*/ 0 h 3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94"/>
                <a:gd name="T17" fmla="*/ 233 w 233"/>
                <a:gd name="T18" fmla="*/ 394 h 3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94">
                  <a:moveTo>
                    <a:pt x="232" y="0"/>
                  </a:moveTo>
                  <a:lnTo>
                    <a:pt x="188" y="43"/>
                  </a:lnTo>
                  <a:lnTo>
                    <a:pt x="0" y="393"/>
                  </a:lnTo>
                  <a:lnTo>
                    <a:pt x="62" y="329"/>
                  </a:lnTo>
                  <a:lnTo>
                    <a:pt x="232" y="0"/>
                  </a:lnTo>
                </a:path>
              </a:pathLst>
            </a:custGeom>
            <a:solidFill>
              <a:srgbClr val="C295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9193" name="Freeform 106">
            <a:extLst>
              <a:ext uri="{FF2B5EF4-FFF2-40B4-BE49-F238E27FC236}">
                <a16:creationId xmlns:a16="http://schemas.microsoft.com/office/drawing/2014/main" id="{EFBB3AAB-2243-4D34-8CE0-DD53806F200F}"/>
              </a:ext>
            </a:extLst>
          </p:cNvPr>
          <p:cNvSpPr>
            <a:spLocks/>
          </p:cNvSpPr>
          <p:nvPr/>
        </p:nvSpPr>
        <p:spPr bwMode="auto">
          <a:xfrm>
            <a:off x="1870075" y="3311525"/>
            <a:ext cx="2387600" cy="363538"/>
          </a:xfrm>
          <a:custGeom>
            <a:avLst/>
            <a:gdLst>
              <a:gd name="T0" fmla="*/ 204 w 1337"/>
              <a:gd name="T1" fmla="*/ 197 h 204"/>
              <a:gd name="T2" fmla="*/ 1268 w 1337"/>
              <a:gd name="T3" fmla="*/ 28 h 204"/>
              <a:gd name="T4" fmla="*/ 1336 w 1337"/>
              <a:gd name="T5" fmla="*/ 36 h 204"/>
              <a:gd name="T6" fmla="*/ 1304 w 1337"/>
              <a:gd name="T7" fmla="*/ 0 h 204"/>
              <a:gd name="T8" fmla="*/ 1049 w 1337"/>
              <a:gd name="T9" fmla="*/ 4 h 204"/>
              <a:gd name="T10" fmla="*/ 1123 w 1337"/>
              <a:gd name="T11" fmla="*/ 12 h 204"/>
              <a:gd name="T12" fmla="*/ 1121 w 1337"/>
              <a:gd name="T13" fmla="*/ 13 h 204"/>
              <a:gd name="T14" fmla="*/ 1106 w 1337"/>
              <a:gd name="T15" fmla="*/ 15 h 204"/>
              <a:gd name="T16" fmla="*/ 1096 w 1337"/>
              <a:gd name="T17" fmla="*/ 18 h 204"/>
              <a:gd name="T18" fmla="*/ 1081 w 1337"/>
              <a:gd name="T19" fmla="*/ 21 h 204"/>
              <a:gd name="T20" fmla="*/ 0 w 1337"/>
              <a:gd name="T21" fmla="*/ 188 h 204"/>
              <a:gd name="T22" fmla="*/ 37 w 1337"/>
              <a:gd name="T23" fmla="*/ 185 h 204"/>
              <a:gd name="T24" fmla="*/ 174 w 1337"/>
              <a:gd name="T25" fmla="*/ 203 h 204"/>
              <a:gd name="T26" fmla="*/ 204 w 1337"/>
              <a:gd name="T27" fmla="*/ 197 h 2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337" h="204">
                <a:moveTo>
                  <a:pt x="204" y="197"/>
                </a:moveTo>
                <a:lnTo>
                  <a:pt x="1268" y="28"/>
                </a:lnTo>
                <a:lnTo>
                  <a:pt x="1336" y="36"/>
                </a:lnTo>
                <a:lnTo>
                  <a:pt x="1304" y="0"/>
                </a:lnTo>
                <a:lnTo>
                  <a:pt x="1049" y="4"/>
                </a:lnTo>
                <a:lnTo>
                  <a:pt x="1123" y="12"/>
                </a:lnTo>
                <a:lnTo>
                  <a:pt x="1121" y="13"/>
                </a:lnTo>
                <a:lnTo>
                  <a:pt x="1106" y="15"/>
                </a:lnTo>
                <a:lnTo>
                  <a:pt x="1096" y="18"/>
                </a:lnTo>
                <a:lnTo>
                  <a:pt x="1081" y="21"/>
                </a:lnTo>
                <a:lnTo>
                  <a:pt x="0" y="188"/>
                </a:lnTo>
                <a:lnTo>
                  <a:pt x="37" y="185"/>
                </a:lnTo>
                <a:lnTo>
                  <a:pt x="174" y="203"/>
                </a:lnTo>
                <a:lnTo>
                  <a:pt x="204" y="197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sp>
        <p:nvSpPr>
          <p:cNvPr id="49194" name="Freeform 107">
            <a:extLst>
              <a:ext uri="{FF2B5EF4-FFF2-40B4-BE49-F238E27FC236}">
                <a16:creationId xmlns:a16="http://schemas.microsoft.com/office/drawing/2014/main" id="{7FD93192-2AAD-4256-9B9E-7A547EBF2A8F}"/>
              </a:ext>
            </a:extLst>
          </p:cNvPr>
          <p:cNvSpPr>
            <a:spLocks/>
          </p:cNvSpPr>
          <p:nvPr/>
        </p:nvSpPr>
        <p:spPr bwMode="auto">
          <a:xfrm>
            <a:off x="2136775" y="1779588"/>
            <a:ext cx="460375" cy="581025"/>
          </a:xfrm>
          <a:custGeom>
            <a:avLst/>
            <a:gdLst>
              <a:gd name="T0" fmla="*/ 29 w 258"/>
              <a:gd name="T1" fmla="*/ 294 h 325"/>
              <a:gd name="T2" fmla="*/ 228 w 258"/>
              <a:gd name="T3" fmla="*/ 94 h 325"/>
              <a:gd name="T4" fmla="*/ 257 w 258"/>
              <a:gd name="T5" fmla="*/ 123 h 325"/>
              <a:gd name="T6" fmla="*/ 257 w 258"/>
              <a:gd name="T7" fmla="*/ 0 h 325"/>
              <a:gd name="T8" fmla="*/ 134 w 258"/>
              <a:gd name="T9" fmla="*/ 0 h 325"/>
              <a:gd name="T10" fmla="*/ 166 w 258"/>
              <a:gd name="T11" fmla="*/ 32 h 325"/>
              <a:gd name="T12" fmla="*/ 165 w 258"/>
              <a:gd name="T13" fmla="*/ 34 h 325"/>
              <a:gd name="T14" fmla="*/ 157 w 258"/>
              <a:gd name="T15" fmla="*/ 41 h 325"/>
              <a:gd name="T16" fmla="*/ 151 w 258"/>
              <a:gd name="T17" fmla="*/ 48 h 325"/>
              <a:gd name="T18" fmla="*/ 143 w 258"/>
              <a:gd name="T19" fmla="*/ 58 h 325"/>
              <a:gd name="T20" fmla="*/ 0 w 258"/>
              <a:gd name="T21" fmla="*/ 202 h 325"/>
              <a:gd name="T22" fmla="*/ 2 w 258"/>
              <a:gd name="T23" fmla="*/ 202 h 325"/>
              <a:gd name="T24" fmla="*/ 2 w 258"/>
              <a:gd name="T25" fmla="*/ 324 h 325"/>
              <a:gd name="T26" fmla="*/ 29 w 258"/>
              <a:gd name="T27" fmla="*/ 294 h 32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58" h="325">
                <a:moveTo>
                  <a:pt x="29" y="294"/>
                </a:moveTo>
                <a:lnTo>
                  <a:pt x="228" y="94"/>
                </a:lnTo>
                <a:lnTo>
                  <a:pt x="257" y="123"/>
                </a:lnTo>
                <a:lnTo>
                  <a:pt x="257" y="0"/>
                </a:lnTo>
                <a:lnTo>
                  <a:pt x="134" y="0"/>
                </a:lnTo>
                <a:lnTo>
                  <a:pt x="166" y="32"/>
                </a:lnTo>
                <a:lnTo>
                  <a:pt x="165" y="34"/>
                </a:lnTo>
                <a:lnTo>
                  <a:pt x="157" y="41"/>
                </a:lnTo>
                <a:lnTo>
                  <a:pt x="151" y="48"/>
                </a:lnTo>
                <a:lnTo>
                  <a:pt x="143" y="58"/>
                </a:lnTo>
                <a:lnTo>
                  <a:pt x="0" y="202"/>
                </a:lnTo>
                <a:lnTo>
                  <a:pt x="2" y="202"/>
                </a:lnTo>
                <a:lnTo>
                  <a:pt x="2" y="324"/>
                </a:lnTo>
                <a:lnTo>
                  <a:pt x="29" y="294"/>
                </a:lnTo>
              </a:path>
            </a:pathLst>
          </a:custGeom>
          <a:gradFill rotWithShape="0">
            <a:gsLst>
              <a:gs pos="0">
                <a:srgbClr val="FE9B03"/>
              </a:gs>
              <a:gs pos="100000">
                <a:srgbClr val="FEB94E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endParaRPr lang="id-ID"/>
          </a:p>
        </p:txBody>
      </p:sp>
      <p:grpSp>
        <p:nvGrpSpPr>
          <p:cNvPr id="49195" name="Group 108">
            <a:extLst>
              <a:ext uri="{FF2B5EF4-FFF2-40B4-BE49-F238E27FC236}">
                <a16:creationId xmlns:a16="http://schemas.microsoft.com/office/drawing/2014/main" id="{4E7087FD-4FE3-4377-9C36-11872BC20F57}"/>
              </a:ext>
            </a:extLst>
          </p:cNvPr>
          <p:cNvGrpSpPr>
            <a:grpSpLocks/>
          </p:cNvGrpSpPr>
          <p:nvPr/>
        </p:nvGrpSpPr>
        <p:grpSpPr bwMode="auto">
          <a:xfrm>
            <a:off x="1812925" y="2187575"/>
            <a:ext cx="449263" cy="388938"/>
            <a:chOff x="972" y="1098"/>
            <a:chExt cx="251" cy="218"/>
          </a:xfrm>
        </p:grpSpPr>
        <p:sp>
          <p:nvSpPr>
            <p:cNvPr id="49206" name="Rectangle 109">
              <a:extLst>
                <a:ext uri="{FF2B5EF4-FFF2-40B4-BE49-F238E27FC236}">
                  <a16:creationId xmlns:a16="http://schemas.microsoft.com/office/drawing/2014/main" id="{38F737F0-1F7B-4352-8FD9-DD8AEDEB21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580000">
              <a:off x="984" y="1197"/>
              <a:ext cx="220" cy="119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9207" name="Freeform 110">
              <a:extLst>
                <a:ext uri="{FF2B5EF4-FFF2-40B4-BE49-F238E27FC236}">
                  <a16:creationId xmlns:a16="http://schemas.microsoft.com/office/drawing/2014/main" id="{07B82688-E9B9-463D-B90F-6A4AE0C41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" y="1098"/>
              <a:ext cx="166" cy="189"/>
            </a:xfrm>
            <a:custGeom>
              <a:avLst/>
              <a:gdLst>
                <a:gd name="T0" fmla="*/ 0 w 166"/>
                <a:gd name="T1" fmla="*/ 188 h 189"/>
                <a:gd name="T2" fmla="*/ 0 w 166"/>
                <a:gd name="T3" fmla="*/ 152 h 189"/>
                <a:gd name="T4" fmla="*/ 165 w 166"/>
                <a:gd name="T5" fmla="*/ 0 h 189"/>
                <a:gd name="T6" fmla="*/ 163 w 166"/>
                <a:gd name="T7" fmla="*/ 34 h 189"/>
                <a:gd name="T8" fmla="*/ 0 w 166"/>
                <a:gd name="T9" fmla="*/ 18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189"/>
                <a:gd name="T17" fmla="*/ 166 w 166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189">
                  <a:moveTo>
                    <a:pt x="0" y="188"/>
                  </a:moveTo>
                  <a:lnTo>
                    <a:pt x="0" y="152"/>
                  </a:lnTo>
                  <a:lnTo>
                    <a:pt x="165" y="0"/>
                  </a:lnTo>
                  <a:lnTo>
                    <a:pt x="163" y="34"/>
                  </a:lnTo>
                  <a:lnTo>
                    <a:pt x="0" y="188"/>
                  </a:lnTo>
                </a:path>
              </a:pathLst>
            </a:custGeom>
            <a:solidFill>
              <a:srgbClr val="E5405D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9208" name="Freeform 111">
              <a:extLst>
                <a:ext uri="{FF2B5EF4-FFF2-40B4-BE49-F238E27FC236}">
                  <a16:creationId xmlns:a16="http://schemas.microsoft.com/office/drawing/2014/main" id="{1E896BC9-8C95-40A6-9919-418D83C4D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" y="1098"/>
              <a:ext cx="88" cy="126"/>
            </a:xfrm>
            <a:custGeom>
              <a:avLst/>
              <a:gdLst>
                <a:gd name="T0" fmla="*/ 86 w 88"/>
                <a:gd name="T1" fmla="*/ 125 h 126"/>
                <a:gd name="T2" fmla="*/ 87 w 88"/>
                <a:gd name="T3" fmla="*/ 90 h 126"/>
                <a:gd name="T4" fmla="*/ 1 w 88"/>
                <a:gd name="T5" fmla="*/ 0 h 126"/>
                <a:gd name="T6" fmla="*/ 0 w 88"/>
                <a:gd name="T7" fmla="*/ 34 h 126"/>
                <a:gd name="T8" fmla="*/ 86 w 88"/>
                <a:gd name="T9" fmla="*/ 125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126"/>
                <a:gd name="T17" fmla="*/ 88 w 88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126">
                  <a:moveTo>
                    <a:pt x="86" y="125"/>
                  </a:moveTo>
                  <a:lnTo>
                    <a:pt x="87" y="90"/>
                  </a:lnTo>
                  <a:lnTo>
                    <a:pt x="1" y="0"/>
                  </a:lnTo>
                  <a:lnTo>
                    <a:pt x="0" y="34"/>
                  </a:lnTo>
                  <a:lnTo>
                    <a:pt x="86" y="125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9196" name="Freeform 112">
            <a:extLst>
              <a:ext uri="{FF2B5EF4-FFF2-40B4-BE49-F238E27FC236}">
                <a16:creationId xmlns:a16="http://schemas.microsoft.com/office/drawing/2014/main" id="{774E8F3D-23E5-4FEA-A3AA-7C4540B2E1A7}"/>
              </a:ext>
            </a:extLst>
          </p:cNvPr>
          <p:cNvSpPr>
            <a:spLocks/>
          </p:cNvSpPr>
          <p:nvPr/>
        </p:nvSpPr>
        <p:spPr bwMode="auto">
          <a:xfrm>
            <a:off x="2887663" y="5222875"/>
            <a:ext cx="962025" cy="200025"/>
          </a:xfrm>
          <a:custGeom>
            <a:avLst/>
            <a:gdLst>
              <a:gd name="T0" fmla="*/ 0 w 538"/>
              <a:gd name="T1" fmla="*/ 0 h 112"/>
              <a:gd name="T2" fmla="*/ 0 w 538"/>
              <a:gd name="T3" fmla="*/ 2147483647 h 112"/>
              <a:gd name="T4" fmla="*/ 2147483647 w 538"/>
              <a:gd name="T5" fmla="*/ 2147483647 h 112"/>
              <a:gd name="T6" fmla="*/ 2147483647 w 538"/>
              <a:gd name="T7" fmla="*/ 2147483647 h 112"/>
              <a:gd name="T8" fmla="*/ 2147483647 w 538"/>
              <a:gd name="T9" fmla="*/ 2147483647 h 112"/>
              <a:gd name="T10" fmla="*/ 2147483647 w 538"/>
              <a:gd name="T11" fmla="*/ 2147483647 h 112"/>
              <a:gd name="T12" fmla="*/ 2147483647 w 538"/>
              <a:gd name="T13" fmla="*/ 2147483647 h 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8"/>
              <a:gd name="T22" fmla="*/ 0 h 112"/>
              <a:gd name="T23" fmla="*/ 538 w 538"/>
              <a:gd name="T24" fmla="*/ 112 h 1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8" h="112">
                <a:moveTo>
                  <a:pt x="0" y="0"/>
                </a:moveTo>
                <a:lnTo>
                  <a:pt x="0" y="48"/>
                </a:lnTo>
                <a:lnTo>
                  <a:pt x="234" y="48"/>
                </a:lnTo>
                <a:lnTo>
                  <a:pt x="262" y="111"/>
                </a:lnTo>
                <a:lnTo>
                  <a:pt x="291" y="46"/>
                </a:lnTo>
                <a:lnTo>
                  <a:pt x="537" y="46"/>
                </a:lnTo>
                <a:lnTo>
                  <a:pt x="537" y="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9197" name="Freeform 113">
            <a:extLst>
              <a:ext uri="{FF2B5EF4-FFF2-40B4-BE49-F238E27FC236}">
                <a16:creationId xmlns:a16="http://schemas.microsoft.com/office/drawing/2014/main" id="{FBF88B13-042C-4ED6-A1EA-69C636FC48B4}"/>
              </a:ext>
            </a:extLst>
          </p:cNvPr>
          <p:cNvSpPr>
            <a:spLocks/>
          </p:cNvSpPr>
          <p:nvPr/>
        </p:nvSpPr>
        <p:spPr bwMode="auto">
          <a:xfrm>
            <a:off x="1770063" y="5230813"/>
            <a:ext cx="960437" cy="200025"/>
          </a:xfrm>
          <a:custGeom>
            <a:avLst/>
            <a:gdLst>
              <a:gd name="T0" fmla="*/ 0 w 538"/>
              <a:gd name="T1" fmla="*/ 0 h 112"/>
              <a:gd name="T2" fmla="*/ 0 w 538"/>
              <a:gd name="T3" fmla="*/ 2147483647 h 112"/>
              <a:gd name="T4" fmla="*/ 2147483647 w 538"/>
              <a:gd name="T5" fmla="*/ 2147483647 h 112"/>
              <a:gd name="T6" fmla="*/ 2147483647 w 538"/>
              <a:gd name="T7" fmla="*/ 2147483647 h 112"/>
              <a:gd name="T8" fmla="*/ 2147483647 w 538"/>
              <a:gd name="T9" fmla="*/ 2147483647 h 112"/>
              <a:gd name="T10" fmla="*/ 2147483647 w 538"/>
              <a:gd name="T11" fmla="*/ 2147483647 h 112"/>
              <a:gd name="T12" fmla="*/ 2147483647 w 538"/>
              <a:gd name="T13" fmla="*/ 2147483647 h 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8"/>
              <a:gd name="T22" fmla="*/ 0 h 112"/>
              <a:gd name="T23" fmla="*/ 538 w 538"/>
              <a:gd name="T24" fmla="*/ 112 h 1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8" h="112">
                <a:moveTo>
                  <a:pt x="0" y="0"/>
                </a:moveTo>
                <a:lnTo>
                  <a:pt x="0" y="48"/>
                </a:lnTo>
                <a:lnTo>
                  <a:pt x="234" y="48"/>
                </a:lnTo>
                <a:lnTo>
                  <a:pt x="262" y="111"/>
                </a:lnTo>
                <a:lnTo>
                  <a:pt x="291" y="46"/>
                </a:lnTo>
                <a:lnTo>
                  <a:pt x="537" y="46"/>
                </a:lnTo>
                <a:lnTo>
                  <a:pt x="537" y="1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9198" name="Rectangle 114">
            <a:extLst>
              <a:ext uri="{FF2B5EF4-FFF2-40B4-BE49-F238E27FC236}">
                <a16:creationId xmlns:a16="http://schemas.microsoft.com/office/drawing/2014/main" id="{926FCE9D-A174-495D-A926-75BF525B7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2632075"/>
            <a:ext cx="10287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id-ID" sz="1600" b="1"/>
              <a:t>Match</a:t>
            </a:r>
          </a:p>
        </p:txBody>
      </p:sp>
      <p:sp>
        <p:nvSpPr>
          <p:cNvPr id="49199" name="Rectangle 115">
            <a:extLst>
              <a:ext uri="{FF2B5EF4-FFF2-40B4-BE49-F238E27FC236}">
                <a16:creationId xmlns:a16="http://schemas.microsoft.com/office/drawing/2014/main" id="{6F456061-AC38-41F4-B876-1E7C8675A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3565525"/>
            <a:ext cx="1554162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763" tIns="49988" rIns="101763" bIns="49988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1600" b="1"/>
              <a:t>No Match</a:t>
            </a:r>
          </a:p>
        </p:txBody>
      </p:sp>
      <p:grpSp>
        <p:nvGrpSpPr>
          <p:cNvPr id="49200" name="Group 116">
            <a:extLst>
              <a:ext uri="{FF2B5EF4-FFF2-40B4-BE49-F238E27FC236}">
                <a16:creationId xmlns:a16="http://schemas.microsoft.com/office/drawing/2014/main" id="{E4A61B09-3F7F-46F2-9377-5A4573923BAC}"/>
              </a:ext>
            </a:extLst>
          </p:cNvPr>
          <p:cNvGrpSpPr>
            <a:grpSpLocks/>
          </p:cNvGrpSpPr>
          <p:nvPr/>
        </p:nvGrpSpPr>
        <p:grpSpPr bwMode="auto">
          <a:xfrm>
            <a:off x="1495425" y="3005138"/>
            <a:ext cx="996950" cy="1017587"/>
            <a:chOff x="794" y="1556"/>
            <a:chExt cx="558" cy="570"/>
          </a:xfrm>
        </p:grpSpPr>
        <p:sp>
          <p:nvSpPr>
            <p:cNvPr id="49203" name="AutoShape 117">
              <a:extLst>
                <a:ext uri="{FF2B5EF4-FFF2-40B4-BE49-F238E27FC236}">
                  <a16:creationId xmlns:a16="http://schemas.microsoft.com/office/drawing/2014/main" id="{63533EAA-13BB-413A-9FB7-A53326E34C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794" y="1624"/>
              <a:ext cx="496" cy="491"/>
            </a:xfrm>
            <a:prstGeom prst="triangle">
              <a:avLst>
                <a:gd name="adj" fmla="val 49986"/>
              </a:avLst>
            </a:prstGeom>
            <a:gradFill rotWithShape="0">
              <a:gsLst>
                <a:gs pos="0">
                  <a:srgbClr val="B28A04"/>
                </a:gs>
                <a:gs pos="50000">
                  <a:srgbClr val="FFC506"/>
                </a:gs>
                <a:gs pos="100000">
                  <a:srgbClr val="B28A04"/>
                </a:gs>
              </a:gsLst>
              <a:lin ang="189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49204" name="Freeform 118">
              <a:extLst>
                <a:ext uri="{FF2B5EF4-FFF2-40B4-BE49-F238E27FC236}">
                  <a16:creationId xmlns:a16="http://schemas.microsoft.com/office/drawing/2014/main" id="{F08FB606-FEE2-4D8C-88E8-A4BBBC4C2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1556"/>
              <a:ext cx="557" cy="63"/>
            </a:xfrm>
            <a:custGeom>
              <a:avLst/>
              <a:gdLst>
                <a:gd name="T0" fmla="*/ 0 w 557"/>
                <a:gd name="T1" fmla="*/ 62 h 63"/>
                <a:gd name="T2" fmla="*/ 55 w 557"/>
                <a:gd name="T3" fmla="*/ 0 h 63"/>
                <a:gd name="T4" fmla="*/ 556 w 557"/>
                <a:gd name="T5" fmla="*/ 0 h 63"/>
                <a:gd name="T6" fmla="*/ 500 w 557"/>
                <a:gd name="T7" fmla="*/ 62 h 63"/>
                <a:gd name="T8" fmla="*/ 0 w 557"/>
                <a:gd name="T9" fmla="*/ 6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"/>
                <a:gd name="T16" fmla="*/ 0 h 63"/>
                <a:gd name="T17" fmla="*/ 557 w 557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" h="63">
                  <a:moveTo>
                    <a:pt x="0" y="62"/>
                  </a:moveTo>
                  <a:lnTo>
                    <a:pt x="55" y="0"/>
                  </a:lnTo>
                  <a:lnTo>
                    <a:pt x="556" y="0"/>
                  </a:lnTo>
                  <a:lnTo>
                    <a:pt x="500" y="62"/>
                  </a:lnTo>
                  <a:lnTo>
                    <a:pt x="0" y="62"/>
                  </a:lnTo>
                </a:path>
              </a:pathLst>
            </a:custGeom>
            <a:solidFill>
              <a:srgbClr val="FFD447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9205" name="Freeform 119">
              <a:extLst>
                <a:ext uri="{FF2B5EF4-FFF2-40B4-BE49-F238E27FC236}">
                  <a16:creationId xmlns:a16="http://schemas.microsoft.com/office/drawing/2014/main" id="{092C06EF-CBCC-4E24-9A86-16855A7A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" y="1556"/>
              <a:ext cx="300" cy="570"/>
            </a:xfrm>
            <a:custGeom>
              <a:avLst/>
              <a:gdLst>
                <a:gd name="T0" fmla="*/ 299 w 300"/>
                <a:gd name="T1" fmla="*/ 0 h 570"/>
                <a:gd name="T2" fmla="*/ 243 w 300"/>
                <a:gd name="T3" fmla="*/ 62 h 570"/>
                <a:gd name="T4" fmla="*/ 0 w 300"/>
                <a:gd name="T5" fmla="*/ 569 h 570"/>
                <a:gd name="T6" fmla="*/ 81 w 300"/>
                <a:gd name="T7" fmla="*/ 477 h 570"/>
                <a:gd name="T8" fmla="*/ 299 w 300"/>
                <a:gd name="T9" fmla="*/ 0 h 5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570"/>
                <a:gd name="T17" fmla="*/ 300 w 300"/>
                <a:gd name="T18" fmla="*/ 570 h 5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570">
                  <a:moveTo>
                    <a:pt x="299" y="0"/>
                  </a:moveTo>
                  <a:lnTo>
                    <a:pt x="243" y="62"/>
                  </a:lnTo>
                  <a:lnTo>
                    <a:pt x="0" y="569"/>
                  </a:lnTo>
                  <a:lnTo>
                    <a:pt x="81" y="477"/>
                  </a:lnTo>
                  <a:lnTo>
                    <a:pt x="299" y="0"/>
                  </a:lnTo>
                </a:path>
              </a:pathLst>
            </a:custGeom>
            <a:solidFill>
              <a:srgbClr val="C295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9201" name="Freeform 120">
            <a:extLst>
              <a:ext uri="{FF2B5EF4-FFF2-40B4-BE49-F238E27FC236}">
                <a16:creationId xmlns:a16="http://schemas.microsoft.com/office/drawing/2014/main" id="{28F2648F-6983-4D46-9555-C9165F82F144}"/>
              </a:ext>
            </a:extLst>
          </p:cNvPr>
          <p:cNvSpPr>
            <a:spLocks/>
          </p:cNvSpPr>
          <p:nvPr/>
        </p:nvSpPr>
        <p:spPr bwMode="auto">
          <a:xfrm>
            <a:off x="2513013" y="1776413"/>
            <a:ext cx="1311275" cy="952500"/>
          </a:xfrm>
          <a:custGeom>
            <a:avLst/>
            <a:gdLst>
              <a:gd name="T0" fmla="*/ 0 w 734"/>
              <a:gd name="T1" fmla="*/ 2147483647 h 534"/>
              <a:gd name="T2" fmla="*/ 2147483647 w 734"/>
              <a:gd name="T3" fmla="*/ 2147483647 h 534"/>
              <a:gd name="T4" fmla="*/ 2147483647 w 734"/>
              <a:gd name="T5" fmla="*/ 2147483647 h 534"/>
              <a:gd name="T6" fmla="*/ 2147483647 w 734"/>
              <a:gd name="T7" fmla="*/ 0 h 534"/>
              <a:gd name="T8" fmla="*/ 0 60000 65536"/>
              <a:gd name="T9" fmla="*/ 0 60000 65536"/>
              <a:gd name="T10" fmla="*/ 0 60000 65536"/>
              <a:gd name="T11" fmla="*/ 0 60000 65536"/>
              <a:gd name="T12" fmla="*/ 0 w 734"/>
              <a:gd name="T13" fmla="*/ 0 h 534"/>
              <a:gd name="T14" fmla="*/ 734 w 734"/>
              <a:gd name="T15" fmla="*/ 534 h 5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4" h="534">
                <a:moveTo>
                  <a:pt x="0" y="20"/>
                </a:moveTo>
                <a:lnTo>
                  <a:pt x="189" y="533"/>
                </a:lnTo>
                <a:lnTo>
                  <a:pt x="529" y="528"/>
                </a:lnTo>
                <a:lnTo>
                  <a:pt x="733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42521" name="Rectangle 121">
            <a:extLst>
              <a:ext uri="{FF2B5EF4-FFF2-40B4-BE49-F238E27FC236}">
                <a16:creationId xmlns:a16="http://schemas.microsoft.com/office/drawing/2014/main" id="{9E1137F9-9658-40E0-9ED6-867E9FAA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988" y="3125788"/>
            <a:ext cx="1057275" cy="319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1763" tIns="49988" rIns="101763" bIns="49988">
            <a:spAutoFit/>
          </a:bodyPr>
          <a:lstStyle/>
          <a:p>
            <a:pPr algn="ctr" defTabSz="1028700">
              <a:lnSpc>
                <a:spcPct val="90000"/>
              </a:lnSpc>
              <a:defRPr/>
            </a:pPr>
            <a:r>
              <a:rPr lang="en-GB" sz="1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Classify</a:t>
            </a:r>
          </a:p>
        </p:txBody>
      </p:sp>
    </p:spTree>
    <p:extLst>
      <p:ext uri="{BB962C8B-B14F-4D97-AF65-F5344CB8AC3E}">
        <p14:creationId xmlns:p14="http://schemas.microsoft.com/office/powerpoint/2010/main" val="339204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3" b="-1567"/>
          <a:stretch/>
        </p:blipFill>
        <p:spPr>
          <a:xfrm>
            <a:off x="3061914" y="3048000"/>
            <a:ext cx="2495128" cy="208416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/>
              <a:t>Jaringan dan Teknik Penyambungan Telekomunikasi|S1 TT</a:t>
            </a:r>
            <a:endParaRPr lang="id-ID" dirty="0"/>
          </a:p>
        </p:txBody>
      </p:sp>
      <p:pic>
        <p:nvPicPr>
          <p:cNvPr id="8" name="Picture Placeholder 6">
            <a:extLst>
              <a:ext uri="{FF2B5EF4-FFF2-40B4-BE49-F238E27FC236}">
                <a16:creationId xmlns:a16="http://schemas.microsoft.com/office/drawing/2014/main" id="{D515805E-0EB0-4238-919D-F2F491BBF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3" b="-1567"/>
          <a:stretch/>
        </p:blipFill>
        <p:spPr>
          <a:xfrm>
            <a:off x="3214314" y="3200400"/>
            <a:ext cx="2495128" cy="20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9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5BD8-300A-4B97-95D5-D2333DEB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0D257-90E1-4A03-A58B-1EDE5E207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3794" name="Slide Number Placeholder 2">
            <a:extLst>
              <a:ext uri="{FF2B5EF4-FFF2-40B4-BE49-F238E27FC236}">
                <a16:creationId xmlns:a16="http://schemas.microsoft.com/office/drawing/2014/main" id="{E71D6D45-263C-412C-A634-0B6D74DAC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9265BC-9DFC-409E-97DA-FB7A4AEE1B72}" type="slidenum">
              <a:rPr lang="en-US" altLang="id-ID">
                <a:latin typeface="Arial Black" panose="020B0A04020102020204" pitchFamily="34" charset="0"/>
              </a:rPr>
              <a:pPr/>
              <a:t>2</a:t>
            </a:fld>
            <a:endParaRPr lang="en-US" altLang="id-ID">
              <a:latin typeface="Arial Black" panose="020B0A04020102020204" pitchFamily="34" charset="0"/>
            </a:endParaRPr>
          </a:p>
        </p:txBody>
      </p:sp>
      <p:sp>
        <p:nvSpPr>
          <p:cNvPr id="726018" name="Rectangle 2">
            <a:extLst>
              <a:ext uri="{FF2B5EF4-FFF2-40B4-BE49-F238E27FC236}">
                <a16:creationId xmlns:a16="http://schemas.microsoft.com/office/drawing/2014/main" id="{72855075-6DD3-4378-9258-423EC848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4800"/>
            <a:ext cx="7380288" cy="1141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2124" tIns="41063" rIns="82124" bIns="41063" anchor="ctr"/>
          <a:lstStyle/>
          <a:p>
            <a:pPr algn="ctr" defTabSz="723900" eaLnBrk="1" hangingPunct="1">
              <a:defRPr/>
            </a:pPr>
            <a:r>
              <a:rPr lang="en-GB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Interactive Traffic Timing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40DD2D13-E095-4498-BE86-062316650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1463675"/>
            <a:ext cx="155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b="1"/>
              <a:t>Milliseconds</a:t>
            </a:r>
          </a:p>
        </p:txBody>
      </p:sp>
      <p:sp>
        <p:nvSpPr>
          <p:cNvPr id="33798" name="Rectangle 4">
            <a:extLst>
              <a:ext uri="{FF2B5EF4-FFF2-40B4-BE49-F238E27FC236}">
                <a16:creationId xmlns:a16="http://schemas.microsoft.com/office/drawing/2014/main" id="{4FAA90B9-C5CD-4473-B93C-75353D944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1290638"/>
            <a:ext cx="28321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id-ID" sz="3400" b="1">
                <a:solidFill>
                  <a:schemeClr val="tx2"/>
                </a:solidFill>
              </a:rPr>
              <a:t>Fair Queuing</a:t>
            </a:r>
          </a:p>
        </p:txBody>
      </p:sp>
      <p:sp>
        <p:nvSpPr>
          <p:cNvPr id="33799" name="Line 5">
            <a:extLst>
              <a:ext uri="{FF2B5EF4-FFF2-40B4-BE49-F238E27FC236}">
                <a16:creationId xmlns:a16="http://schemas.microsoft.com/office/drawing/2014/main" id="{5E0D159D-77CB-4E5C-8851-6C40A1A4B8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4438" y="1955800"/>
            <a:ext cx="0" cy="3352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00" name="Line 6">
            <a:extLst>
              <a:ext uri="{FF2B5EF4-FFF2-40B4-BE49-F238E27FC236}">
                <a16:creationId xmlns:a16="http://schemas.microsoft.com/office/drawing/2014/main" id="{3AE189DB-2821-4499-A6C6-1D2131C8A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9350" y="5308600"/>
            <a:ext cx="114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01" name="Line 7">
            <a:extLst>
              <a:ext uri="{FF2B5EF4-FFF2-40B4-BE49-F238E27FC236}">
                <a16:creationId xmlns:a16="http://schemas.microsoft.com/office/drawing/2014/main" id="{0EDA00F7-3248-4FEE-83F9-FC69F1BF2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9350" y="4826000"/>
            <a:ext cx="114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02" name="Line 8">
            <a:extLst>
              <a:ext uri="{FF2B5EF4-FFF2-40B4-BE49-F238E27FC236}">
                <a16:creationId xmlns:a16="http://schemas.microsoft.com/office/drawing/2014/main" id="{8EFFF79D-2770-4758-B640-E088A55E5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9350" y="4356100"/>
            <a:ext cx="114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03" name="Line 9">
            <a:extLst>
              <a:ext uri="{FF2B5EF4-FFF2-40B4-BE49-F238E27FC236}">
                <a16:creationId xmlns:a16="http://schemas.microsoft.com/office/drawing/2014/main" id="{912B706B-D1B9-4212-A808-C44B348DA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9350" y="3873500"/>
            <a:ext cx="114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04" name="Line 10">
            <a:extLst>
              <a:ext uri="{FF2B5EF4-FFF2-40B4-BE49-F238E27FC236}">
                <a16:creationId xmlns:a16="http://schemas.microsoft.com/office/drawing/2014/main" id="{5B2A44E9-E96F-488B-B224-C702A2102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9350" y="3403600"/>
            <a:ext cx="114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05" name="Line 11">
            <a:extLst>
              <a:ext uri="{FF2B5EF4-FFF2-40B4-BE49-F238E27FC236}">
                <a16:creationId xmlns:a16="http://schemas.microsoft.com/office/drawing/2014/main" id="{94F65A06-5FF6-4664-A9A3-FFCFC720F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9350" y="2921000"/>
            <a:ext cx="114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06" name="Line 12">
            <a:extLst>
              <a:ext uri="{FF2B5EF4-FFF2-40B4-BE49-F238E27FC236}">
                <a16:creationId xmlns:a16="http://schemas.microsoft.com/office/drawing/2014/main" id="{08AE028C-C119-4D62-8329-DD0DD1A4C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9350" y="2451100"/>
            <a:ext cx="114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07" name="Line 13">
            <a:extLst>
              <a:ext uri="{FF2B5EF4-FFF2-40B4-BE49-F238E27FC236}">
                <a16:creationId xmlns:a16="http://schemas.microsoft.com/office/drawing/2014/main" id="{5E58D064-5A53-4EAB-9E6F-1318E2310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9350" y="1968500"/>
            <a:ext cx="114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08" name="Line 14">
            <a:extLst>
              <a:ext uri="{FF2B5EF4-FFF2-40B4-BE49-F238E27FC236}">
                <a16:creationId xmlns:a16="http://schemas.microsoft.com/office/drawing/2014/main" id="{A197B93C-00C8-464A-AEDA-B375F2ED08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313" y="5308600"/>
            <a:ext cx="7402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09" name="Line 15">
            <a:extLst>
              <a:ext uri="{FF2B5EF4-FFF2-40B4-BE49-F238E27FC236}">
                <a16:creationId xmlns:a16="http://schemas.microsoft.com/office/drawing/2014/main" id="{3DAEA19E-B044-4DD1-8640-63D5A3D341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4438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10" name="Line 16">
            <a:extLst>
              <a:ext uri="{FF2B5EF4-FFF2-40B4-BE49-F238E27FC236}">
                <a16:creationId xmlns:a16="http://schemas.microsoft.com/office/drawing/2014/main" id="{C53B552F-B90B-4BDE-8973-72B8BA14C6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43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11" name="Line 17">
            <a:extLst>
              <a:ext uri="{FF2B5EF4-FFF2-40B4-BE49-F238E27FC236}">
                <a16:creationId xmlns:a16="http://schemas.microsoft.com/office/drawing/2014/main" id="{ED7B2ED4-43B4-45B0-BDFE-EEE94A88B9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6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12" name="Line 18">
            <a:extLst>
              <a:ext uri="{FF2B5EF4-FFF2-40B4-BE49-F238E27FC236}">
                <a16:creationId xmlns:a16="http://schemas.microsoft.com/office/drawing/2014/main" id="{C0098CF7-CE8F-48FC-808D-0B163B8C1F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5325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13" name="Line 19">
            <a:extLst>
              <a:ext uri="{FF2B5EF4-FFF2-40B4-BE49-F238E27FC236}">
                <a16:creationId xmlns:a16="http://schemas.microsoft.com/office/drawing/2014/main" id="{5E67DD31-CE4A-45EA-B208-7299B1D6E2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3925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14" name="Line 20">
            <a:extLst>
              <a:ext uri="{FF2B5EF4-FFF2-40B4-BE49-F238E27FC236}">
                <a16:creationId xmlns:a16="http://schemas.microsoft.com/office/drawing/2014/main" id="{93E74F0C-2B79-40F6-ADEB-891C7FD690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68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15" name="Line 21">
            <a:extLst>
              <a:ext uri="{FF2B5EF4-FFF2-40B4-BE49-F238E27FC236}">
                <a16:creationId xmlns:a16="http://schemas.microsoft.com/office/drawing/2014/main" id="{27EBE493-BED8-4EBF-9EE7-4D2F8853ED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781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16" name="Line 22">
            <a:extLst>
              <a:ext uri="{FF2B5EF4-FFF2-40B4-BE49-F238E27FC236}">
                <a16:creationId xmlns:a16="http://schemas.microsoft.com/office/drawing/2014/main" id="{24E504AF-1317-488E-AD63-D2A56177D2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94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17" name="Line 23">
            <a:extLst>
              <a:ext uri="{FF2B5EF4-FFF2-40B4-BE49-F238E27FC236}">
                <a16:creationId xmlns:a16="http://schemas.microsoft.com/office/drawing/2014/main" id="{CD29767B-44D0-4EF0-9903-8C0578EB82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07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18" name="Line 24">
            <a:extLst>
              <a:ext uri="{FF2B5EF4-FFF2-40B4-BE49-F238E27FC236}">
                <a16:creationId xmlns:a16="http://schemas.microsoft.com/office/drawing/2014/main" id="{67DD1518-151B-4003-AF1E-5E5416E7ED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20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19" name="Line 25">
            <a:extLst>
              <a:ext uri="{FF2B5EF4-FFF2-40B4-BE49-F238E27FC236}">
                <a16:creationId xmlns:a16="http://schemas.microsoft.com/office/drawing/2014/main" id="{642E174C-58DA-46C2-9452-6F0543B661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06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20" name="Line 26">
            <a:extLst>
              <a:ext uri="{FF2B5EF4-FFF2-40B4-BE49-F238E27FC236}">
                <a16:creationId xmlns:a16="http://schemas.microsoft.com/office/drawing/2014/main" id="{EB35BB97-C238-45B8-B872-9E99BBE2C3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19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21" name="Line 27">
            <a:extLst>
              <a:ext uri="{FF2B5EF4-FFF2-40B4-BE49-F238E27FC236}">
                <a16:creationId xmlns:a16="http://schemas.microsoft.com/office/drawing/2014/main" id="{DA913BF3-B45B-4112-B995-F016D98F8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1625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22" name="Line 28">
            <a:extLst>
              <a:ext uri="{FF2B5EF4-FFF2-40B4-BE49-F238E27FC236}">
                <a16:creationId xmlns:a16="http://schemas.microsoft.com/office/drawing/2014/main" id="{F8AF99FA-48FC-400F-A743-3B1AACFA4A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45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23" name="Line 29">
            <a:extLst>
              <a:ext uri="{FF2B5EF4-FFF2-40B4-BE49-F238E27FC236}">
                <a16:creationId xmlns:a16="http://schemas.microsoft.com/office/drawing/2014/main" id="{713D3149-33AF-4994-83BC-2DAC757A86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58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24" name="Line 30">
            <a:extLst>
              <a:ext uri="{FF2B5EF4-FFF2-40B4-BE49-F238E27FC236}">
                <a16:creationId xmlns:a16="http://schemas.microsoft.com/office/drawing/2014/main" id="{761E5520-EEB2-4EA5-98E5-BBB2143B2E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244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25" name="Line 31">
            <a:extLst>
              <a:ext uri="{FF2B5EF4-FFF2-40B4-BE49-F238E27FC236}">
                <a16:creationId xmlns:a16="http://schemas.microsoft.com/office/drawing/2014/main" id="{BBEFFB03-EEF9-4E2A-91DC-10F192EF50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57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26" name="Line 32">
            <a:extLst>
              <a:ext uri="{FF2B5EF4-FFF2-40B4-BE49-F238E27FC236}">
                <a16:creationId xmlns:a16="http://schemas.microsoft.com/office/drawing/2014/main" id="{1A827297-50A4-4A7C-AA02-431A882670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70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27" name="Line 33">
            <a:extLst>
              <a:ext uri="{FF2B5EF4-FFF2-40B4-BE49-F238E27FC236}">
                <a16:creationId xmlns:a16="http://schemas.microsoft.com/office/drawing/2014/main" id="{8A7CB35B-C9CE-4FB5-BAB4-9F345E7FC2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83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28" name="Line 34">
            <a:extLst>
              <a:ext uri="{FF2B5EF4-FFF2-40B4-BE49-F238E27FC236}">
                <a16:creationId xmlns:a16="http://schemas.microsoft.com/office/drawing/2014/main" id="{1BFF0D3F-ADD5-47D6-9AA2-FEBA4CBB6C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96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29" name="Line 35">
            <a:extLst>
              <a:ext uri="{FF2B5EF4-FFF2-40B4-BE49-F238E27FC236}">
                <a16:creationId xmlns:a16="http://schemas.microsoft.com/office/drawing/2014/main" id="{8E46D989-AD1D-46CA-8850-28E1B41484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82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30" name="Line 36">
            <a:extLst>
              <a:ext uri="{FF2B5EF4-FFF2-40B4-BE49-F238E27FC236}">
                <a16:creationId xmlns:a16="http://schemas.microsoft.com/office/drawing/2014/main" id="{D6CD02F8-3138-4E32-9379-DB599CACE6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7925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31" name="Line 37">
            <a:extLst>
              <a:ext uri="{FF2B5EF4-FFF2-40B4-BE49-F238E27FC236}">
                <a16:creationId xmlns:a16="http://schemas.microsoft.com/office/drawing/2014/main" id="{9635BB79-3A56-4668-AAE4-DBB85825AB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08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32" name="Line 38">
            <a:extLst>
              <a:ext uri="{FF2B5EF4-FFF2-40B4-BE49-F238E27FC236}">
                <a16:creationId xmlns:a16="http://schemas.microsoft.com/office/drawing/2014/main" id="{2A3DC264-1660-4366-9EBB-4E3FFE205C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21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33" name="Line 39">
            <a:extLst>
              <a:ext uri="{FF2B5EF4-FFF2-40B4-BE49-F238E27FC236}">
                <a16:creationId xmlns:a16="http://schemas.microsoft.com/office/drawing/2014/main" id="{E737646B-20C2-45EE-BFF3-3F7ED14983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34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34" name="Line 40">
            <a:extLst>
              <a:ext uri="{FF2B5EF4-FFF2-40B4-BE49-F238E27FC236}">
                <a16:creationId xmlns:a16="http://schemas.microsoft.com/office/drawing/2014/main" id="{B344FAA9-C589-4684-BEF1-E3E1081666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20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35" name="Line 41">
            <a:extLst>
              <a:ext uri="{FF2B5EF4-FFF2-40B4-BE49-F238E27FC236}">
                <a16:creationId xmlns:a16="http://schemas.microsoft.com/office/drawing/2014/main" id="{1288001B-6BBD-40F9-AE06-10D51B56B4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33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36" name="Line 42">
            <a:extLst>
              <a:ext uri="{FF2B5EF4-FFF2-40B4-BE49-F238E27FC236}">
                <a16:creationId xmlns:a16="http://schemas.microsoft.com/office/drawing/2014/main" id="{D35F0B2D-E890-4D4E-A728-8584AE865F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46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37" name="Line 43">
            <a:extLst>
              <a:ext uri="{FF2B5EF4-FFF2-40B4-BE49-F238E27FC236}">
                <a16:creationId xmlns:a16="http://schemas.microsoft.com/office/drawing/2014/main" id="{EE10BE29-1860-4505-A219-714B56F57A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59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38" name="Line 44">
            <a:extLst>
              <a:ext uri="{FF2B5EF4-FFF2-40B4-BE49-F238E27FC236}">
                <a16:creationId xmlns:a16="http://schemas.microsoft.com/office/drawing/2014/main" id="{B3A28206-295F-45F3-A391-4B24EE1FF6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5625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39" name="Line 45">
            <a:extLst>
              <a:ext uri="{FF2B5EF4-FFF2-40B4-BE49-F238E27FC236}">
                <a16:creationId xmlns:a16="http://schemas.microsoft.com/office/drawing/2014/main" id="{D4E00907-D038-44E2-AA91-6625DF4234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18513" y="5245100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40" name="Freeform 46">
            <a:extLst>
              <a:ext uri="{FF2B5EF4-FFF2-40B4-BE49-F238E27FC236}">
                <a16:creationId xmlns:a16="http://schemas.microsoft.com/office/drawing/2014/main" id="{17FDA78E-C56B-4B82-ACFE-9D36AE8E4875}"/>
              </a:ext>
            </a:extLst>
          </p:cNvPr>
          <p:cNvSpPr>
            <a:spLocks/>
          </p:cNvSpPr>
          <p:nvPr/>
        </p:nvSpPr>
        <p:spPr bwMode="auto">
          <a:xfrm>
            <a:off x="1243013" y="5181600"/>
            <a:ext cx="7391400" cy="79375"/>
          </a:xfrm>
          <a:custGeom>
            <a:avLst/>
            <a:gdLst>
              <a:gd name="T0" fmla="*/ 2147483647 w 4140"/>
              <a:gd name="T1" fmla="*/ 2147483647 h 44"/>
              <a:gd name="T2" fmla="*/ 2147483647 w 4140"/>
              <a:gd name="T3" fmla="*/ 2147483647 h 44"/>
              <a:gd name="T4" fmla="*/ 2147483647 w 4140"/>
              <a:gd name="T5" fmla="*/ 2147483647 h 44"/>
              <a:gd name="T6" fmla="*/ 2147483647 w 4140"/>
              <a:gd name="T7" fmla="*/ 2147483647 h 44"/>
              <a:gd name="T8" fmla="*/ 2147483647 w 4140"/>
              <a:gd name="T9" fmla="*/ 2147483647 h 44"/>
              <a:gd name="T10" fmla="*/ 2147483647 w 4140"/>
              <a:gd name="T11" fmla="*/ 2147483647 h 44"/>
              <a:gd name="T12" fmla="*/ 2147483647 w 4140"/>
              <a:gd name="T13" fmla="*/ 2147483647 h 44"/>
              <a:gd name="T14" fmla="*/ 2147483647 w 4140"/>
              <a:gd name="T15" fmla="*/ 2147483647 h 44"/>
              <a:gd name="T16" fmla="*/ 2147483647 w 4140"/>
              <a:gd name="T17" fmla="*/ 2147483647 h 44"/>
              <a:gd name="T18" fmla="*/ 2147483647 w 4140"/>
              <a:gd name="T19" fmla="*/ 2147483647 h 44"/>
              <a:gd name="T20" fmla="*/ 2147483647 w 4140"/>
              <a:gd name="T21" fmla="*/ 2147483647 h 44"/>
              <a:gd name="T22" fmla="*/ 2147483647 w 4140"/>
              <a:gd name="T23" fmla="*/ 2147483647 h 44"/>
              <a:gd name="T24" fmla="*/ 2147483647 w 4140"/>
              <a:gd name="T25" fmla="*/ 2147483647 h 44"/>
              <a:gd name="T26" fmla="*/ 2147483647 w 4140"/>
              <a:gd name="T27" fmla="*/ 2147483647 h 44"/>
              <a:gd name="T28" fmla="*/ 2147483647 w 4140"/>
              <a:gd name="T29" fmla="*/ 2147483647 h 44"/>
              <a:gd name="T30" fmla="*/ 2147483647 w 4140"/>
              <a:gd name="T31" fmla="*/ 2147483647 h 44"/>
              <a:gd name="T32" fmla="*/ 2147483647 w 4140"/>
              <a:gd name="T33" fmla="*/ 2147483647 h 44"/>
              <a:gd name="T34" fmla="*/ 2147483647 w 4140"/>
              <a:gd name="T35" fmla="*/ 2147483647 h 44"/>
              <a:gd name="T36" fmla="*/ 2147483647 w 4140"/>
              <a:gd name="T37" fmla="*/ 2147483647 h 44"/>
              <a:gd name="T38" fmla="*/ 2147483647 w 4140"/>
              <a:gd name="T39" fmla="*/ 2147483647 h 44"/>
              <a:gd name="T40" fmla="*/ 2147483647 w 4140"/>
              <a:gd name="T41" fmla="*/ 2147483647 h 44"/>
              <a:gd name="T42" fmla="*/ 2147483647 w 4140"/>
              <a:gd name="T43" fmla="*/ 2147483647 h 44"/>
              <a:gd name="T44" fmla="*/ 2147483647 w 4140"/>
              <a:gd name="T45" fmla="*/ 2147483647 h 44"/>
              <a:gd name="T46" fmla="*/ 2147483647 w 4140"/>
              <a:gd name="T47" fmla="*/ 2147483647 h 44"/>
              <a:gd name="T48" fmla="*/ 2147483647 w 4140"/>
              <a:gd name="T49" fmla="*/ 2147483647 h 44"/>
              <a:gd name="T50" fmla="*/ 2147483647 w 4140"/>
              <a:gd name="T51" fmla="*/ 2147483647 h 44"/>
              <a:gd name="T52" fmla="*/ 2147483647 w 4140"/>
              <a:gd name="T53" fmla="*/ 2147483647 h 44"/>
              <a:gd name="T54" fmla="*/ 2147483647 w 4140"/>
              <a:gd name="T55" fmla="*/ 2147483647 h 44"/>
              <a:gd name="T56" fmla="*/ 2147483647 w 4140"/>
              <a:gd name="T57" fmla="*/ 2147483647 h 44"/>
              <a:gd name="T58" fmla="*/ 2147483647 w 4140"/>
              <a:gd name="T59" fmla="*/ 2147483647 h 44"/>
              <a:gd name="T60" fmla="*/ 2147483647 w 4140"/>
              <a:gd name="T61" fmla="*/ 2147483647 h 44"/>
              <a:gd name="T62" fmla="*/ 2147483647 w 4140"/>
              <a:gd name="T63" fmla="*/ 2147483647 h 44"/>
              <a:gd name="T64" fmla="*/ 2147483647 w 4140"/>
              <a:gd name="T65" fmla="*/ 2147483647 h 44"/>
              <a:gd name="T66" fmla="*/ 2147483647 w 4140"/>
              <a:gd name="T67" fmla="*/ 2147483647 h 44"/>
              <a:gd name="T68" fmla="*/ 2147483647 w 4140"/>
              <a:gd name="T69" fmla="*/ 2147483647 h 44"/>
              <a:gd name="T70" fmla="*/ 2147483647 w 4140"/>
              <a:gd name="T71" fmla="*/ 2147483647 h 44"/>
              <a:gd name="T72" fmla="*/ 2147483647 w 4140"/>
              <a:gd name="T73" fmla="*/ 2147483647 h 44"/>
              <a:gd name="T74" fmla="*/ 2147483647 w 4140"/>
              <a:gd name="T75" fmla="*/ 2147483647 h 44"/>
              <a:gd name="T76" fmla="*/ 2147483647 w 4140"/>
              <a:gd name="T77" fmla="*/ 2147483647 h 44"/>
              <a:gd name="T78" fmla="*/ 2147483647 w 4140"/>
              <a:gd name="T79" fmla="*/ 2147483647 h 44"/>
              <a:gd name="T80" fmla="*/ 2147483647 w 4140"/>
              <a:gd name="T81" fmla="*/ 2147483647 h 44"/>
              <a:gd name="T82" fmla="*/ 2147483647 w 4140"/>
              <a:gd name="T83" fmla="*/ 2147483647 h 44"/>
              <a:gd name="T84" fmla="*/ 2147483647 w 4140"/>
              <a:gd name="T85" fmla="*/ 2147483647 h 44"/>
              <a:gd name="T86" fmla="*/ 2147483647 w 4140"/>
              <a:gd name="T87" fmla="*/ 2147483647 h 44"/>
              <a:gd name="T88" fmla="*/ 2147483647 w 4140"/>
              <a:gd name="T89" fmla="*/ 2147483647 h 44"/>
              <a:gd name="T90" fmla="*/ 2147483647 w 4140"/>
              <a:gd name="T91" fmla="*/ 2147483647 h 44"/>
              <a:gd name="T92" fmla="*/ 2147483647 w 4140"/>
              <a:gd name="T93" fmla="*/ 2147483647 h 44"/>
              <a:gd name="T94" fmla="*/ 2147483647 w 4140"/>
              <a:gd name="T95" fmla="*/ 2147483647 h 44"/>
              <a:gd name="T96" fmla="*/ 2147483647 w 4140"/>
              <a:gd name="T97" fmla="*/ 2147483647 h 44"/>
              <a:gd name="T98" fmla="*/ 2147483647 w 4140"/>
              <a:gd name="T99" fmla="*/ 2147483647 h 44"/>
              <a:gd name="T100" fmla="*/ 2147483647 w 4140"/>
              <a:gd name="T101" fmla="*/ 2147483647 h 44"/>
              <a:gd name="T102" fmla="*/ 2147483647 w 4140"/>
              <a:gd name="T103" fmla="*/ 2147483647 h 44"/>
              <a:gd name="T104" fmla="*/ 2147483647 w 4140"/>
              <a:gd name="T105" fmla="*/ 2147483647 h 44"/>
              <a:gd name="T106" fmla="*/ 2147483647 w 4140"/>
              <a:gd name="T107" fmla="*/ 2147483647 h 44"/>
              <a:gd name="T108" fmla="*/ 2147483647 w 4140"/>
              <a:gd name="T109" fmla="*/ 2147483647 h 44"/>
              <a:gd name="T110" fmla="*/ 2147483647 w 4140"/>
              <a:gd name="T111" fmla="*/ 2147483647 h 44"/>
              <a:gd name="T112" fmla="*/ 2147483647 w 4140"/>
              <a:gd name="T113" fmla="*/ 2147483647 h 44"/>
              <a:gd name="T114" fmla="*/ 2147483647 w 4140"/>
              <a:gd name="T115" fmla="*/ 2147483647 h 4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4140"/>
              <a:gd name="T175" fmla="*/ 0 h 44"/>
              <a:gd name="T176" fmla="*/ 4140 w 4140"/>
              <a:gd name="T177" fmla="*/ 44 h 44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4140" h="44">
                <a:moveTo>
                  <a:pt x="0" y="36"/>
                </a:moveTo>
                <a:lnTo>
                  <a:pt x="7" y="36"/>
                </a:lnTo>
                <a:lnTo>
                  <a:pt x="14" y="36"/>
                </a:lnTo>
                <a:lnTo>
                  <a:pt x="21" y="36"/>
                </a:lnTo>
                <a:lnTo>
                  <a:pt x="28" y="36"/>
                </a:lnTo>
                <a:lnTo>
                  <a:pt x="36" y="36"/>
                </a:lnTo>
                <a:lnTo>
                  <a:pt x="43" y="36"/>
                </a:lnTo>
                <a:lnTo>
                  <a:pt x="50" y="36"/>
                </a:lnTo>
                <a:lnTo>
                  <a:pt x="57" y="36"/>
                </a:lnTo>
                <a:lnTo>
                  <a:pt x="64" y="36"/>
                </a:lnTo>
                <a:lnTo>
                  <a:pt x="71" y="36"/>
                </a:lnTo>
                <a:lnTo>
                  <a:pt x="78" y="36"/>
                </a:lnTo>
                <a:lnTo>
                  <a:pt x="85" y="36"/>
                </a:lnTo>
                <a:lnTo>
                  <a:pt x="92" y="36"/>
                </a:lnTo>
                <a:lnTo>
                  <a:pt x="100" y="36"/>
                </a:lnTo>
                <a:lnTo>
                  <a:pt x="107" y="36"/>
                </a:lnTo>
                <a:lnTo>
                  <a:pt x="114" y="36"/>
                </a:lnTo>
                <a:lnTo>
                  <a:pt x="121" y="36"/>
                </a:lnTo>
                <a:lnTo>
                  <a:pt x="128" y="36"/>
                </a:lnTo>
                <a:lnTo>
                  <a:pt x="135" y="36"/>
                </a:lnTo>
                <a:lnTo>
                  <a:pt x="142" y="36"/>
                </a:lnTo>
                <a:lnTo>
                  <a:pt x="149" y="36"/>
                </a:lnTo>
                <a:lnTo>
                  <a:pt x="156" y="36"/>
                </a:lnTo>
                <a:lnTo>
                  <a:pt x="164" y="36"/>
                </a:lnTo>
                <a:lnTo>
                  <a:pt x="171" y="36"/>
                </a:lnTo>
                <a:lnTo>
                  <a:pt x="178" y="36"/>
                </a:lnTo>
                <a:lnTo>
                  <a:pt x="185" y="36"/>
                </a:lnTo>
                <a:lnTo>
                  <a:pt x="192" y="36"/>
                </a:lnTo>
                <a:lnTo>
                  <a:pt x="199" y="36"/>
                </a:lnTo>
                <a:lnTo>
                  <a:pt x="206" y="36"/>
                </a:lnTo>
                <a:lnTo>
                  <a:pt x="213" y="36"/>
                </a:lnTo>
                <a:lnTo>
                  <a:pt x="220" y="36"/>
                </a:lnTo>
                <a:lnTo>
                  <a:pt x="228" y="36"/>
                </a:lnTo>
                <a:lnTo>
                  <a:pt x="235" y="36"/>
                </a:lnTo>
                <a:lnTo>
                  <a:pt x="242" y="36"/>
                </a:lnTo>
                <a:lnTo>
                  <a:pt x="249" y="36"/>
                </a:lnTo>
                <a:lnTo>
                  <a:pt x="256" y="36"/>
                </a:lnTo>
                <a:lnTo>
                  <a:pt x="263" y="36"/>
                </a:lnTo>
                <a:lnTo>
                  <a:pt x="270" y="36"/>
                </a:lnTo>
                <a:lnTo>
                  <a:pt x="277" y="36"/>
                </a:lnTo>
                <a:lnTo>
                  <a:pt x="284" y="36"/>
                </a:lnTo>
                <a:lnTo>
                  <a:pt x="292" y="36"/>
                </a:lnTo>
                <a:lnTo>
                  <a:pt x="299" y="36"/>
                </a:lnTo>
                <a:lnTo>
                  <a:pt x="306" y="36"/>
                </a:lnTo>
                <a:lnTo>
                  <a:pt x="313" y="36"/>
                </a:lnTo>
                <a:lnTo>
                  <a:pt x="320" y="36"/>
                </a:lnTo>
                <a:lnTo>
                  <a:pt x="327" y="36"/>
                </a:lnTo>
                <a:lnTo>
                  <a:pt x="334" y="36"/>
                </a:lnTo>
                <a:lnTo>
                  <a:pt x="341" y="36"/>
                </a:lnTo>
                <a:lnTo>
                  <a:pt x="348" y="36"/>
                </a:lnTo>
                <a:lnTo>
                  <a:pt x="356" y="36"/>
                </a:lnTo>
                <a:lnTo>
                  <a:pt x="363" y="36"/>
                </a:lnTo>
                <a:lnTo>
                  <a:pt x="370" y="36"/>
                </a:lnTo>
                <a:lnTo>
                  <a:pt x="377" y="36"/>
                </a:lnTo>
                <a:lnTo>
                  <a:pt x="384" y="36"/>
                </a:lnTo>
                <a:lnTo>
                  <a:pt x="391" y="36"/>
                </a:lnTo>
                <a:lnTo>
                  <a:pt x="398" y="36"/>
                </a:lnTo>
                <a:lnTo>
                  <a:pt x="405" y="36"/>
                </a:lnTo>
                <a:lnTo>
                  <a:pt x="412" y="36"/>
                </a:lnTo>
                <a:lnTo>
                  <a:pt x="420" y="36"/>
                </a:lnTo>
                <a:lnTo>
                  <a:pt x="427" y="36"/>
                </a:lnTo>
                <a:lnTo>
                  <a:pt x="434" y="36"/>
                </a:lnTo>
                <a:lnTo>
                  <a:pt x="441" y="36"/>
                </a:lnTo>
                <a:lnTo>
                  <a:pt x="448" y="36"/>
                </a:lnTo>
                <a:lnTo>
                  <a:pt x="455" y="36"/>
                </a:lnTo>
                <a:lnTo>
                  <a:pt x="462" y="36"/>
                </a:lnTo>
                <a:lnTo>
                  <a:pt x="469" y="36"/>
                </a:lnTo>
                <a:lnTo>
                  <a:pt x="476" y="36"/>
                </a:lnTo>
                <a:lnTo>
                  <a:pt x="484" y="36"/>
                </a:lnTo>
                <a:lnTo>
                  <a:pt x="491" y="36"/>
                </a:lnTo>
                <a:lnTo>
                  <a:pt x="498" y="36"/>
                </a:lnTo>
                <a:lnTo>
                  <a:pt x="505" y="36"/>
                </a:lnTo>
                <a:lnTo>
                  <a:pt x="512" y="36"/>
                </a:lnTo>
                <a:lnTo>
                  <a:pt x="519" y="36"/>
                </a:lnTo>
                <a:lnTo>
                  <a:pt x="526" y="36"/>
                </a:lnTo>
                <a:lnTo>
                  <a:pt x="533" y="36"/>
                </a:lnTo>
                <a:lnTo>
                  <a:pt x="540" y="36"/>
                </a:lnTo>
                <a:lnTo>
                  <a:pt x="548" y="36"/>
                </a:lnTo>
                <a:lnTo>
                  <a:pt x="555" y="36"/>
                </a:lnTo>
                <a:lnTo>
                  <a:pt x="562" y="36"/>
                </a:lnTo>
                <a:lnTo>
                  <a:pt x="569" y="36"/>
                </a:lnTo>
                <a:lnTo>
                  <a:pt x="576" y="36"/>
                </a:lnTo>
                <a:lnTo>
                  <a:pt x="583" y="36"/>
                </a:lnTo>
                <a:lnTo>
                  <a:pt x="590" y="36"/>
                </a:lnTo>
                <a:lnTo>
                  <a:pt x="597" y="36"/>
                </a:lnTo>
                <a:lnTo>
                  <a:pt x="604" y="36"/>
                </a:lnTo>
                <a:lnTo>
                  <a:pt x="612" y="36"/>
                </a:lnTo>
                <a:lnTo>
                  <a:pt x="619" y="36"/>
                </a:lnTo>
                <a:lnTo>
                  <a:pt x="626" y="36"/>
                </a:lnTo>
                <a:lnTo>
                  <a:pt x="633" y="36"/>
                </a:lnTo>
                <a:lnTo>
                  <a:pt x="640" y="36"/>
                </a:lnTo>
                <a:lnTo>
                  <a:pt x="647" y="36"/>
                </a:lnTo>
                <a:lnTo>
                  <a:pt x="654" y="36"/>
                </a:lnTo>
                <a:lnTo>
                  <a:pt x="661" y="36"/>
                </a:lnTo>
                <a:lnTo>
                  <a:pt x="668" y="36"/>
                </a:lnTo>
                <a:lnTo>
                  <a:pt x="676" y="36"/>
                </a:lnTo>
                <a:lnTo>
                  <a:pt x="683" y="36"/>
                </a:lnTo>
                <a:lnTo>
                  <a:pt x="690" y="36"/>
                </a:lnTo>
                <a:lnTo>
                  <a:pt x="697" y="36"/>
                </a:lnTo>
                <a:lnTo>
                  <a:pt x="704" y="36"/>
                </a:lnTo>
                <a:lnTo>
                  <a:pt x="711" y="36"/>
                </a:lnTo>
                <a:lnTo>
                  <a:pt x="718" y="36"/>
                </a:lnTo>
                <a:lnTo>
                  <a:pt x="725" y="36"/>
                </a:lnTo>
                <a:lnTo>
                  <a:pt x="733" y="36"/>
                </a:lnTo>
                <a:lnTo>
                  <a:pt x="740" y="7"/>
                </a:lnTo>
                <a:lnTo>
                  <a:pt x="747" y="7"/>
                </a:lnTo>
                <a:lnTo>
                  <a:pt x="754" y="7"/>
                </a:lnTo>
                <a:lnTo>
                  <a:pt x="761" y="14"/>
                </a:lnTo>
                <a:lnTo>
                  <a:pt x="768" y="14"/>
                </a:lnTo>
                <a:lnTo>
                  <a:pt x="775" y="14"/>
                </a:lnTo>
                <a:lnTo>
                  <a:pt x="782" y="14"/>
                </a:lnTo>
                <a:lnTo>
                  <a:pt x="789" y="14"/>
                </a:lnTo>
                <a:lnTo>
                  <a:pt x="797" y="14"/>
                </a:lnTo>
                <a:lnTo>
                  <a:pt x="804" y="14"/>
                </a:lnTo>
                <a:lnTo>
                  <a:pt x="811" y="14"/>
                </a:lnTo>
                <a:lnTo>
                  <a:pt x="818" y="36"/>
                </a:lnTo>
                <a:lnTo>
                  <a:pt x="825" y="36"/>
                </a:lnTo>
                <a:lnTo>
                  <a:pt x="832" y="36"/>
                </a:lnTo>
                <a:lnTo>
                  <a:pt x="839" y="36"/>
                </a:lnTo>
                <a:lnTo>
                  <a:pt x="846" y="36"/>
                </a:lnTo>
                <a:lnTo>
                  <a:pt x="853" y="36"/>
                </a:lnTo>
                <a:lnTo>
                  <a:pt x="861" y="36"/>
                </a:lnTo>
                <a:lnTo>
                  <a:pt x="868" y="36"/>
                </a:lnTo>
                <a:lnTo>
                  <a:pt x="875" y="36"/>
                </a:lnTo>
                <a:lnTo>
                  <a:pt x="882" y="36"/>
                </a:lnTo>
                <a:lnTo>
                  <a:pt x="889" y="36"/>
                </a:lnTo>
                <a:lnTo>
                  <a:pt x="896" y="36"/>
                </a:lnTo>
                <a:lnTo>
                  <a:pt x="903" y="36"/>
                </a:lnTo>
                <a:lnTo>
                  <a:pt x="910" y="36"/>
                </a:lnTo>
                <a:lnTo>
                  <a:pt x="917" y="36"/>
                </a:lnTo>
                <a:lnTo>
                  <a:pt x="925" y="36"/>
                </a:lnTo>
                <a:lnTo>
                  <a:pt x="932" y="36"/>
                </a:lnTo>
                <a:lnTo>
                  <a:pt x="939" y="36"/>
                </a:lnTo>
                <a:lnTo>
                  <a:pt x="946" y="36"/>
                </a:lnTo>
                <a:lnTo>
                  <a:pt x="953" y="36"/>
                </a:lnTo>
                <a:lnTo>
                  <a:pt x="960" y="36"/>
                </a:lnTo>
                <a:lnTo>
                  <a:pt x="967" y="36"/>
                </a:lnTo>
                <a:lnTo>
                  <a:pt x="974" y="36"/>
                </a:lnTo>
                <a:lnTo>
                  <a:pt x="981" y="36"/>
                </a:lnTo>
                <a:lnTo>
                  <a:pt x="989" y="36"/>
                </a:lnTo>
                <a:lnTo>
                  <a:pt x="996" y="36"/>
                </a:lnTo>
                <a:lnTo>
                  <a:pt x="1003" y="36"/>
                </a:lnTo>
                <a:lnTo>
                  <a:pt x="1010" y="36"/>
                </a:lnTo>
                <a:lnTo>
                  <a:pt x="1017" y="36"/>
                </a:lnTo>
                <a:lnTo>
                  <a:pt x="1024" y="36"/>
                </a:lnTo>
                <a:lnTo>
                  <a:pt x="1031" y="36"/>
                </a:lnTo>
                <a:lnTo>
                  <a:pt x="1038" y="36"/>
                </a:lnTo>
                <a:lnTo>
                  <a:pt x="1045" y="36"/>
                </a:lnTo>
                <a:lnTo>
                  <a:pt x="1053" y="36"/>
                </a:lnTo>
                <a:lnTo>
                  <a:pt x="1060" y="36"/>
                </a:lnTo>
                <a:lnTo>
                  <a:pt x="1067" y="36"/>
                </a:lnTo>
                <a:lnTo>
                  <a:pt x="1074" y="36"/>
                </a:lnTo>
                <a:lnTo>
                  <a:pt x="1081" y="36"/>
                </a:lnTo>
                <a:lnTo>
                  <a:pt x="1088" y="36"/>
                </a:lnTo>
                <a:lnTo>
                  <a:pt x="1095" y="36"/>
                </a:lnTo>
                <a:lnTo>
                  <a:pt x="1102" y="36"/>
                </a:lnTo>
                <a:lnTo>
                  <a:pt x="1109" y="36"/>
                </a:lnTo>
                <a:lnTo>
                  <a:pt x="1117" y="36"/>
                </a:lnTo>
                <a:lnTo>
                  <a:pt x="1124" y="36"/>
                </a:lnTo>
                <a:lnTo>
                  <a:pt x="1131" y="36"/>
                </a:lnTo>
                <a:lnTo>
                  <a:pt x="1138" y="36"/>
                </a:lnTo>
                <a:lnTo>
                  <a:pt x="1145" y="36"/>
                </a:lnTo>
                <a:lnTo>
                  <a:pt x="1152" y="36"/>
                </a:lnTo>
                <a:lnTo>
                  <a:pt x="1159" y="36"/>
                </a:lnTo>
                <a:lnTo>
                  <a:pt x="1166" y="36"/>
                </a:lnTo>
                <a:lnTo>
                  <a:pt x="1173" y="36"/>
                </a:lnTo>
                <a:lnTo>
                  <a:pt x="1181" y="36"/>
                </a:lnTo>
                <a:lnTo>
                  <a:pt x="1188" y="36"/>
                </a:lnTo>
                <a:lnTo>
                  <a:pt x="1195" y="36"/>
                </a:lnTo>
                <a:lnTo>
                  <a:pt x="1202" y="36"/>
                </a:lnTo>
                <a:lnTo>
                  <a:pt x="1209" y="36"/>
                </a:lnTo>
                <a:lnTo>
                  <a:pt x="1216" y="36"/>
                </a:lnTo>
                <a:lnTo>
                  <a:pt x="1223" y="36"/>
                </a:lnTo>
                <a:lnTo>
                  <a:pt x="1230" y="36"/>
                </a:lnTo>
                <a:lnTo>
                  <a:pt x="1237" y="36"/>
                </a:lnTo>
                <a:lnTo>
                  <a:pt x="1245" y="36"/>
                </a:lnTo>
                <a:lnTo>
                  <a:pt x="1252" y="36"/>
                </a:lnTo>
                <a:lnTo>
                  <a:pt x="1259" y="36"/>
                </a:lnTo>
                <a:lnTo>
                  <a:pt x="1266" y="36"/>
                </a:lnTo>
                <a:lnTo>
                  <a:pt x="1273" y="36"/>
                </a:lnTo>
                <a:lnTo>
                  <a:pt x="1280" y="36"/>
                </a:lnTo>
                <a:lnTo>
                  <a:pt x="1287" y="36"/>
                </a:lnTo>
                <a:lnTo>
                  <a:pt x="1294" y="36"/>
                </a:lnTo>
                <a:lnTo>
                  <a:pt x="1301" y="36"/>
                </a:lnTo>
                <a:lnTo>
                  <a:pt x="1309" y="36"/>
                </a:lnTo>
                <a:lnTo>
                  <a:pt x="1316" y="36"/>
                </a:lnTo>
                <a:lnTo>
                  <a:pt x="1323" y="36"/>
                </a:lnTo>
                <a:lnTo>
                  <a:pt x="1330" y="36"/>
                </a:lnTo>
                <a:lnTo>
                  <a:pt x="1337" y="36"/>
                </a:lnTo>
                <a:lnTo>
                  <a:pt x="1344" y="36"/>
                </a:lnTo>
                <a:lnTo>
                  <a:pt x="1351" y="36"/>
                </a:lnTo>
                <a:lnTo>
                  <a:pt x="1358" y="36"/>
                </a:lnTo>
                <a:lnTo>
                  <a:pt x="1365" y="36"/>
                </a:lnTo>
                <a:lnTo>
                  <a:pt x="1373" y="36"/>
                </a:lnTo>
                <a:lnTo>
                  <a:pt x="1380" y="36"/>
                </a:lnTo>
                <a:lnTo>
                  <a:pt x="1387" y="14"/>
                </a:lnTo>
                <a:lnTo>
                  <a:pt x="1394" y="14"/>
                </a:lnTo>
                <a:lnTo>
                  <a:pt x="1401" y="14"/>
                </a:lnTo>
                <a:lnTo>
                  <a:pt x="1408" y="14"/>
                </a:lnTo>
                <a:lnTo>
                  <a:pt x="1415" y="14"/>
                </a:lnTo>
                <a:lnTo>
                  <a:pt x="1422" y="14"/>
                </a:lnTo>
                <a:lnTo>
                  <a:pt x="1429" y="14"/>
                </a:lnTo>
                <a:lnTo>
                  <a:pt x="1437" y="14"/>
                </a:lnTo>
                <a:lnTo>
                  <a:pt x="1444" y="14"/>
                </a:lnTo>
                <a:lnTo>
                  <a:pt x="1451" y="14"/>
                </a:lnTo>
                <a:lnTo>
                  <a:pt x="1458" y="14"/>
                </a:lnTo>
                <a:lnTo>
                  <a:pt x="1465" y="14"/>
                </a:lnTo>
                <a:lnTo>
                  <a:pt x="1472" y="14"/>
                </a:lnTo>
                <a:lnTo>
                  <a:pt x="1479" y="14"/>
                </a:lnTo>
                <a:lnTo>
                  <a:pt x="1486" y="14"/>
                </a:lnTo>
                <a:lnTo>
                  <a:pt x="1493" y="14"/>
                </a:lnTo>
                <a:lnTo>
                  <a:pt x="1501" y="14"/>
                </a:lnTo>
                <a:lnTo>
                  <a:pt x="1508" y="14"/>
                </a:lnTo>
                <a:lnTo>
                  <a:pt x="1515" y="14"/>
                </a:lnTo>
                <a:lnTo>
                  <a:pt x="1522" y="14"/>
                </a:lnTo>
                <a:lnTo>
                  <a:pt x="1529" y="14"/>
                </a:lnTo>
                <a:lnTo>
                  <a:pt x="1536" y="14"/>
                </a:lnTo>
                <a:lnTo>
                  <a:pt x="1543" y="14"/>
                </a:lnTo>
                <a:lnTo>
                  <a:pt x="1550" y="14"/>
                </a:lnTo>
                <a:lnTo>
                  <a:pt x="1557" y="14"/>
                </a:lnTo>
                <a:lnTo>
                  <a:pt x="1565" y="14"/>
                </a:lnTo>
                <a:lnTo>
                  <a:pt x="1572" y="14"/>
                </a:lnTo>
                <a:lnTo>
                  <a:pt x="1579" y="14"/>
                </a:lnTo>
                <a:lnTo>
                  <a:pt x="1586" y="14"/>
                </a:lnTo>
                <a:lnTo>
                  <a:pt x="1593" y="14"/>
                </a:lnTo>
                <a:lnTo>
                  <a:pt x="1600" y="14"/>
                </a:lnTo>
                <a:lnTo>
                  <a:pt x="1607" y="14"/>
                </a:lnTo>
                <a:lnTo>
                  <a:pt x="1614" y="14"/>
                </a:lnTo>
                <a:lnTo>
                  <a:pt x="1621" y="14"/>
                </a:lnTo>
                <a:lnTo>
                  <a:pt x="1629" y="14"/>
                </a:lnTo>
                <a:lnTo>
                  <a:pt x="1636" y="14"/>
                </a:lnTo>
                <a:lnTo>
                  <a:pt x="1643" y="14"/>
                </a:lnTo>
                <a:lnTo>
                  <a:pt x="1650" y="14"/>
                </a:lnTo>
                <a:lnTo>
                  <a:pt x="1657" y="14"/>
                </a:lnTo>
                <a:lnTo>
                  <a:pt x="1664" y="14"/>
                </a:lnTo>
                <a:lnTo>
                  <a:pt x="1671" y="14"/>
                </a:lnTo>
                <a:lnTo>
                  <a:pt x="1678" y="14"/>
                </a:lnTo>
                <a:lnTo>
                  <a:pt x="1685" y="14"/>
                </a:lnTo>
                <a:lnTo>
                  <a:pt x="1693" y="14"/>
                </a:lnTo>
                <a:lnTo>
                  <a:pt x="1700" y="14"/>
                </a:lnTo>
                <a:lnTo>
                  <a:pt x="1707" y="14"/>
                </a:lnTo>
                <a:lnTo>
                  <a:pt x="1714" y="14"/>
                </a:lnTo>
                <a:lnTo>
                  <a:pt x="1721" y="14"/>
                </a:lnTo>
                <a:lnTo>
                  <a:pt x="1728" y="14"/>
                </a:lnTo>
                <a:lnTo>
                  <a:pt x="1735" y="14"/>
                </a:lnTo>
                <a:lnTo>
                  <a:pt x="1742" y="22"/>
                </a:lnTo>
                <a:lnTo>
                  <a:pt x="1749" y="22"/>
                </a:lnTo>
                <a:lnTo>
                  <a:pt x="1757" y="22"/>
                </a:lnTo>
                <a:lnTo>
                  <a:pt x="1764" y="22"/>
                </a:lnTo>
                <a:lnTo>
                  <a:pt x="1771" y="22"/>
                </a:lnTo>
                <a:lnTo>
                  <a:pt x="1778" y="22"/>
                </a:lnTo>
                <a:lnTo>
                  <a:pt x="1785" y="22"/>
                </a:lnTo>
                <a:lnTo>
                  <a:pt x="1792" y="22"/>
                </a:lnTo>
                <a:lnTo>
                  <a:pt x="1799" y="22"/>
                </a:lnTo>
                <a:lnTo>
                  <a:pt x="1806" y="14"/>
                </a:lnTo>
                <a:lnTo>
                  <a:pt x="1813" y="14"/>
                </a:lnTo>
                <a:lnTo>
                  <a:pt x="1821" y="14"/>
                </a:lnTo>
                <a:lnTo>
                  <a:pt x="1828" y="14"/>
                </a:lnTo>
                <a:lnTo>
                  <a:pt x="1835" y="14"/>
                </a:lnTo>
                <a:lnTo>
                  <a:pt x="1842" y="14"/>
                </a:lnTo>
                <a:lnTo>
                  <a:pt x="1849" y="14"/>
                </a:lnTo>
                <a:lnTo>
                  <a:pt x="1856" y="14"/>
                </a:lnTo>
                <a:lnTo>
                  <a:pt x="1863" y="7"/>
                </a:lnTo>
                <a:lnTo>
                  <a:pt x="1870" y="7"/>
                </a:lnTo>
                <a:lnTo>
                  <a:pt x="1877" y="0"/>
                </a:lnTo>
                <a:lnTo>
                  <a:pt x="1885" y="14"/>
                </a:lnTo>
                <a:lnTo>
                  <a:pt x="1892" y="14"/>
                </a:lnTo>
                <a:lnTo>
                  <a:pt x="1899" y="14"/>
                </a:lnTo>
                <a:lnTo>
                  <a:pt x="1906" y="14"/>
                </a:lnTo>
                <a:lnTo>
                  <a:pt x="1913" y="14"/>
                </a:lnTo>
                <a:lnTo>
                  <a:pt x="1920" y="14"/>
                </a:lnTo>
                <a:lnTo>
                  <a:pt x="1927" y="14"/>
                </a:lnTo>
                <a:lnTo>
                  <a:pt x="1934" y="14"/>
                </a:lnTo>
                <a:lnTo>
                  <a:pt x="1941" y="14"/>
                </a:lnTo>
                <a:lnTo>
                  <a:pt x="1949" y="14"/>
                </a:lnTo>
                <a:lnTo>
                  <a:pt x="1956" y="14"/>
                </a:lnTo>
                <a:lnTo>
                  <a:pt x="1963" y="14"/>
                </a:lnTo>
                <a:lnTo>
                  <a:pt x="1970" y="7"/>
                </a:lnTo>
                <a:lnTo>
                  <a:pt x="1977" y="7"/>
                </a:lnTo>
                <a:lnTo>
                  <a:pt x="1984" y="7"/>
                </a:lnTo>
                <a:lnTo>
                  <a:pt x="1991" y="7"/>
                </a:lnTo>
                <a:lnTo>
                  <a:pt x="1998" y="7"/>
                </a:lnTo>
                <a:lnTo>
                  <a:pt x="2005" y="7"/>
                </a:lnTo>
                <a:lnTo>
                  <a:pt x="2013" y="14"/>
                </a:lnTo>
                <a:lnTo>
                  <a:pt x="2020" y="14"/>
                </a:lnTo>
                <a:lnTo>
                  <a:pt x="2027" y="14"/>
                </a:lnTo>
                <a:lnTo>
                  <a:pt x="2034" y="14"/>
                </a:lnTo>
                <a:lnTo>
                  <a:pt x="2041" y="14"/>
                </a:lnTo>
                <a:lnTo>
                  <a:pt x="2048" y="14"/>
                </a:lnTo>
                <a:lnTo>
                  <a:pt x="2055" y="14"/>
                </a:lnTo>
                <a:lnTo>
                  <a:pt x="2062" y="14"/>
                </a:lnTo>
                <a:lnTo>
                  <a:pt x="2070" y="14"/>
                </a:lnTo>
                <a:lnTo>
                  <a:pt x="2077" y="14"/>
                </a:lnTo>
                <a:lnTo>
                  <a:pt x="2084" y="14"/>
                </a:lnTo>
                <a:lnTo>
                  <a:pt x="2091" y="14"/>
                </a:lnTo>
                <a:lnTo>
                  <a:pt x="2098" y="14"/>
                </a:lnTo>
                <a:lnTo>
                  <a:pt x="2105" y="14"/>
                </a:lnTo>
                <a:lnTo>
                  <a:pt x="2112" y="14"/>
                </a:lnTo>
                <a:lnTo>
                  <a:pt x="2119" y="14"/>
                </a:lnTo>
                <a:lnTo>
                  <a:pt x="2126" y="14"/>
                </a:lnTo>
                <a:lnTo>
                  <a:pt x="2134" y="14"/>
                </a:lnTo>
                <a:lnTo>
                  <a:pt x="2141" y="14"/>
                </a:lnTo>
                <a:lnTo>
                  <a:pt x="2148" y="14"/>
                </a:lnTo>
                <a:lnTo>
                  <a:pt x="2155" y="14"/>
                </a:lnTo>
                <a:lnTo>
                  <a:pt x="2162" y="14"/>
                </a:lnTo>
                <a:lnTo>
                  <a:pt x="2169" y="14"/>
                </a:lnTo>
                <a:lnTo>
                  <a:pt x="2176" y="14"/>
                </a:lnTo>
                <a:lnTo>
                  <a:pt x="2183" y="14"/>
                </a:lnTo>
                <a:lnTo>
                  <a:pt x="2190" y="14"/>
                </a:lnTo>
                <a:lnTo>
                  <a:pt x="2198" y="14"/>
                </a:lnTo>
                <a:lnTo>
                  <a:pt x="2205" y="14"/>
                </a:lnTo>
                <a:lnTo>
                  <a:pt x="2212" y="14"/>
                </a:lnTo>
                <a:lnTo>
                  <a:pt x="2219" y="14"/>
                </a:lnTo>
                <a:lnTo>
                  <a:pt x="2226" y="14"/>
                </a:lnTo>
                <a:lnTo>
                  <a:pt x="2233" y="14"/>
                </a:lnTo>
                <a:lnTo>
                  <a:pt x="2240" y="14"/>
                </a:lnTo>
                <a:lnTo>
                  <a:pt x="2247" y="14"/>
                </a:lnTo>
                <a:lnTo>
                  <a:pt x="2254" y="14"/>
                </a:lnTo>
                <a:lnTo>
                  <a:pt x="2262" y="14"/>
                </a:lnTo>
                <a:lnTo>
                  <a:pt x="2269" y="14"/>
                </a:lnTo>
                <a:lnTo>
                  <a:pt x="2276" y="14"/>
                </a:lnTo>
                <a:lnTo>
                  <a:pt x="2283" y="14"/>
                </a:lnTo>
                <a:lnTo>
                  <a:pt x="2290" y="22"/>
                </a:lnTo>
                <a:lnTo>
                  <a:pt x="2297" y="22"/>
                </a:lnTo>
                <a:lnTo>
                  <a:pt x="2304" y="22"/>
                </a:lnTo>
                <a:lnTo>
                  <a:pt x="2311" y="22"/>
                </a:lnTo>
                <a:lnTo>
                  <a:pt x="2318" y="22"/>
                </a:lnTo>
                <a:lnTo>
                  <a:pt x="2326" y="22"/>
                </a:lnTo>
                <a:lnTo>
                  <a:pt x="2333" y="22"/>
                </a:lnTo>
                <a:lnTo>
                  <a:pt x="2340" y="22"/>
                </a:lnTo>
                <a:lnTo>
                  <a:pt x="2347" y="22"/>
                </a:lnTo>
                <a:lnTo>
                  <a:pt x="2354" y="14"/>
                </a:lnTo>
                <a:lnTo>
                  <a:pt x="2361" y="14"/>
                </a:lnTo>
                <a:lnTo>
                  <a:pt x="2368" y="14"/>
                </a:lnTo>
                <a:lnTo>
                  <a:pt x="2375" y="14"/>
                </a:lnTo>
                <a:lnTo>
                  <a:pt x="2382" y="14"/>
                </a:lnTo>
                <a:lnTo>
                  <a:pt x="2390" y="14"/>
                </a:lnTo>
                <a:lnTo>
                  <a:pt x="2397" y="14"/>
                </a:lnTo>
                <a:lnTo>
                  <a:pt x="2404" y="14"/>
                </a:lnTo>
                <a:lnTo>
                  <a:pt x="2411" y="14"/>
                </a:lnTo>
                <a:lnTo>
                  <a:pt x="2418" y="14"/>
                </a:lnTo>
                <a:lnTo>
                  <a:pt x="2425" y="14"/>
                </a:lnTo>
                <a:lnTo>
                  <a:pt x="2432" y="14"/>
                </a:lnTo>
                <a:lnTo>
                  <a:pt x="2439" y="14"/>
                </a:lnTo>
                <a:lnTo>
                  <a:pt x="2446" y="14"/>
                </a:lnTo>
                <a:lnTo>
                  <a:pt x="2454" y="14"/>
                </a:lnTo>
                <a:lnTo>
                  <a:pt x="2461" y="14"/>
                </a:lnTo>
                <a:lnTo>
                  <a:pt x="2468" y="22"/>
                </a:lnTo>
                <a:lnTo>
                  <a:pt x="2475" y="22"/>
                </a:lnTo>
                <a:lnTo>
                  <a:pt x="2482" y="22"/>
                </a:lnTo>
                <a:lnTo>
                  <a:pt x="2489" y="22"/>
                </a:lnTo>
                <a:lnTo>
                  <a:pt x="2496" y="22"/>
                </a:lnTo>
                <a:lnTo>
                  <a:pt x="2503" y="22"/>
                </a:lnTo>
                <a:lnTo>
                  <a:pt x="2510" y="22"/>
                </a:lnTo>
                <a:lnTo>
                  <a:pt x="2518" y="22"/>
                </a:lnTo>
                <a:lnTo>
                  <a:pt x="2525" y="22"/>
                </a:lnTo>
                <a:lnTo>
                  <a:pt x="2532" y="22"/>
                </a:lnTo>
                <a:lnTo>
                  <a:pt x="2539" y="14"/>
                </a:lnTo>
                <a:lnTo>
                  <a:pt x="2546" y="14"/>
                </a:lnTo>
                <a:lnTo>
                  <a:pt x="2553" y="14"/>
                </a:lnTo>
                <a:lnTo>
                  <a:pt x="2560" y="14"/>
                </a:lnTo>
                <a:lnTo>
                  <a:pt x="2567" y="14"/>
                </a:lnTo>
                <a:lnTo>
                  <a:pt x="2574" y="14"/>
                </a:lnTo>
                <a:lnTo>
                  <a:pt x="2582" y="14"/>
                </a:lnTo>
                <a:lnTo>
                  <a:pt x="2589" y="7"/>
                </a:lnTo>
                <a:lnTo>
                  <a:pt x="2596" y="14"/>
                </a:lnTo>
                <a:lnTo>
                  <a:pt x="2603" y="14"/>
                </a:lnTo>
                <a:lnTo>
                  <a:pt x="2610" y="14"/>
                </a:lnTo>
                <a:lnTo>
                  <a:pt x="2617" y="14"/>
                </a:lnTo>
                <a:lnTo>
                  <a:pt x="2624" y="14"/>
                </a:lnTo>
                <a:lnTo>
                  <a:pt x="2631" y="14"/>
                </a:lnTo>
                <a:lnTo>
                  <a:pt x="2638" y="14"/>
                </a:lnTo>
                <a:lnTo>
                  <a:pt x="2646" y="14"/>
                </a:lnTo>
                <a:lnTo>
                  <a:pt x="2653" y="14"/>
                </a:lnTo>
                <a:lnTo>
                  <a:pt x="2660" y="14"/>
                </a:lnTo>
                <a:lnTo>
                  <a:pt x="2667" y="14"/>
                </a:lnTo>
                <a:lnTo>
                  <a:pt x="2674" y="14"/>
                </a:lnTo>
                <a:lnTo>
                  <a:pt x="2681" y="14"/>
                </a:lnTo>
                <a:lnTo>
                  <a:pt x="2688" y="14"/>
                </a:lnTo>
                <a:lnTo>
                  <a:pt x="2695" y="14"/>
                </a:lnTo>
                <a:lnTo>
                  <a:pt x="2702" y="14"/>
                </a:lnTo>
                <a:lnTo>
                  <a:pt x="2710" y="14"/>
                </a:lnTo>
                <a:lnTo>
                  <a:pt x="2717" y="22"/>
                </a:lnTo>
                <a:lnTo>
                  <a:pt x="2724" y="22"/>
                </a:lnTo>
                <a:lnTo>
                  <a:pt x="2731" y="22"/>
                </a:lnTo>
                <a:lnTo>
                  <a:pt x="2738" y="22"/>
                </a:lnTo>
                <a:lnTo>
                  <a:pt x="2745" y="22"/>
                </a:lnTo>
                <a:lnTo>
                  <a:pt x="2752" y="22"/>
                </a:lnTo>
                <a:lnTo>
                  <a:pt x="2759" y="22"/>
                </a:lnTo>
                <a:lnTo>
                  <a:pt x="2766" y="22"/>
                </a:lnTo>
                <a:lnTo>
                  <a:pt x="2774" y="22"/>
                </a:lnTo>
                <a:lnTo>
                  <a:pt x="2781" y="22"/>
                </a:lnTo>
                <a:lnTo>
                  <a:pt x="2781" y="14"/>
                </a:lnTo>
                <a:lnTo>
                  <a:pt x="2788" y="14"/>
                </a:lnTo>
                <a:lnTo>
                  <a:pt x="2795" y="14"/>
                </a:lnTo>
                <a:lnTo>
                  <a:pt x="2802" y="14"/>
                </a:lnTo>
                <a:lnTo>
                  <a:pt x="2809" y="22"/>
                </a:lnTo>
                <a:lnTo>
                  <a:pt x="2816" y="22"/>
                </a:lnTo>
                <a:lnTo>
                  <a:pt x="2823" y="22"/>
                </a:lnTo>
                <a:lnTo>
                  <a:pt x="2830" y="22"/>
                </a:lnTo>
                <a:lnTo>
                  <a:pt x="2838" y="22"/>
                </a:lnTo>
                <a:lnTo>
                  <a:pt x="2845" y="22"/>
                </a:lnTo>
                <a:lnTo>
                  <a:pt x="2852" y="22"/>
                </a:lnTo>
                <a:lnTo>
                  <a:pt x="2859" y="22"/>
                </a:lnTo>
                <a:lnTo>
                  <a:pt x="2866" y="22"/>
                </a:lnTo>
                <a:lnTo>
                  <a:pt x="2873" y="22"/>
                </a:lnTo>
                <a:lnTo>
                  <a:pt x="2880" y="14"/>
                </a:lnTo>
                <a:lnTo>
                  <a:pt x="2887" y="14"/>
                </a:lnTo>
                <a:lnTo>
                  <a:pt x="2894" y="14"/>
                </a:lnTo>
                <a:lnTo>
                  <a:pt x="2902" y="14"/>
                </a:lnTo>
                <a:lnTo>
                  <a:pt x="2909" y="14"/>
                </a:lnTo>
                <a:lnTo>
                  <a:pt x="2916" y="14"/>
                </a:lnTo>
                <a:lnTo>
                  <a:pt x="2923" y="14"/>
                </a:lnTo>
                <a:lnTo>
                  <a:pt x="2930" y="14"/>
                </a:lnTo>
                <a:lnTo>
                  <a:pt x="2937" y="14"/>
                </a:lnTo>
                <a:lnTo>
                  <a:pt x="2944" y="14"/>
                </a:lnTo>
                <a:lnTo>
                  <a:pt x="2951" y="14"/>
                </a:lnTo>
                <a:lnTo>
                  <a:pt x="2958" y="14"/>
                </a:lnTo>
                <a:lnTo>
                  <a:pt x="2966" y="14"/>
                </a:lnTo>
                <a:lnTo>
                  <a:pt x="2973" y="14"/>
                </a:lnTo>
                <a:lnTo>
                  <a:pt x="2980" y="14"/>
                </a:lnTo>
                <a:lnTo>
                  <a:pt x="2987" y="14"/>
                </a:lnTo>
                <a:lnTo>
                  <a:pt x="2994" y="7"/>
                </a:lnTo>
                <a:lnTo>
                  <a:pt x="3001" y="14"/>
                </a:lnTo>
                <a:lnTo>
                  <a:pt x="3008" y="14"/>
                </a:lnTo>
                <a:lnTo>
                  <a:pt x="3015" y="14"/>
                </a:lnTo>
                <a:lnTo>
                  <a:pt x="3022" y="14"/>
                </a:lnTo>
                <a:lnTo>
                  <a:pt x="3030" y="14"/>
                </a:lnTo>
                <a:lnTo>
                  <a:pt x="3037" y="14"/>
                </a:lnTo>
                <a:lnTo>
                  <a:pt x="3044" y="14"/>
                </a:lnTo>
                <a:lnTo>
                  <a:pt x="3051" y="14"/>
                </a:lnTo>
                <a:lnTo>
                  <a:pt x="3058" y="14"/>
                </a:lnTo>
                <a:lnTo>
                  <a:pt x="3065" y="14"/>
                </a:lnTo>
                <a:lnTo>
                  <a:pt x="3072" y="14"/>
                </a:lnTo>
                <a:lnTo>
                  <a:pt x="3079" y="14"/>
                </a:lnTo>
                <a:lnTo>
                  <a:pt x="3086" y="14"/>
                </a:lnTo>
                <a:lnTo>
                  <a:pt x="3094" y="14"/>
                </a:lnTo>
                <a:lnTo>
                  <a:pt x="3101" y="14"/>
                </a:lnTo>
                <a:lnTo>
                  <a:pt x="3108" y="14"/>
                </a:lnTo>
                <a:lnTo>
                  <a:pt x="3115" y="7"/>
                </a:lnTo>
                <a:lnTo>
                  <a:pt x="3122" y="7"/>
                </a:lnTo>
                <a:lnTo>
                  <a:pt x="3122" y="14"/>
                </a:lnTo>
                <a:lnTo>
                  <a:pt x="3129" y="14"/>
                </a:lnTo>
                <a:lnTo>
                  <a:pt x="3136" y="14"/>
                </a:lnTo>
                <a:lnTo>
                  <a:pt x="3143" y="14"/>
                </a:lnTo>
                <a:lnTo>
                  <a:pt x="3150" y="14"/>
                </a:lnTo>
                <a:lnTo>
                  <a:pt x="3158" y="14"/>
                </a:lnTo>
                <a:lnTo>
                  <a:pt x="3165" y="14"/>
                </a:lnTo>
                <a:lnTo>
                  <a:pt x="3172" y="14"/>
                </a:lnTo>
                <a:lnTo>
                  <a:pt x="3179" y="14"/>
                </a:lnTo>
                <a:lnTo>
                  <a:pt x="3186" y="14"/>
                </a:lnTo>
                <a:lnTo>
                  <a:pt x="3193" y="7"/>
                </a:lnTo>
                <a:lnTo>
                  <a:pt x="3200" y="7"/>
                </a:lnTo>
                <a:lnTo>
                  <a:pt x="3207" y="14"/>
                </a:lnTo>
                <a:lnTo>
                  <a:pt x="3214" y="14"/>
                </a:lnTo>
                <a:lnTo>
                  <a:pt x="3222" y="14"/>
                </a:lnTo>
                <a:lnTo>
                  <a:pt x="3229" y="14"/>
                </a:lnTo>
                <a:lnTo>
                  <a:pt x="3236" y="14"/>
                </a:lnTo>
                <a:lnTo>
                  <a:pt x="3243" y="14"/>
                </a:lnTo>
                <a:lnTo>
                  <a:pt x="3250" y="14"/>
                </a:lnTo>
                <a:lnTo>
                  <a:pt x="3257" y="14"/>
                </a:lnTo>
                <a:lnTo>
                  <a:pt x="3264" y="14"/>
                </a:lnTo>
                <a:lnTo>
                  <a:pt x="3271" y="14"/>
                </a:lnTo>
                <a:lnTo>
                  <a:pt x="3278" y="14"/>
                </a:lnTo>
                <a:lnTo>
                  <a:pt x="3286" y="14"/>
                </a:lnTo>
                <a:lnTo>
                  <a:pt x="3293" y="14"/>
                </a:lnTo>
                <a:lnTo>
                  <a:pt x="3300" y="14"/>
                </a:lnTo>
                <a:lnTo>
                  <a:pt x="3307" y="14"/>
                </a:lnTo>
                <a:lnTo>
                  <a:pt x="3314" y="14"/>
                </a:lnTo>
                <a:lnTo>
                  <a:pt x="3321" y="14"/>
                </a:lnTo>
                <a:lnTo>
                  <a:pt x="3328" y="14"/>
                </a:lnTo>
                <a:lnTo>
                  <a:pt x="3335" y="14"/>
                </a:lnTo>
                <a:lnTo>
                  <a:pt x="3342" y="14"/>
                </a:lnTo>
                <a:lnTo>
                  <a:pt x="3350" y="14"/>
                </a:lnTo>
                <a:lnTo>
                  <a:pt x="3357" y="14"/>
                </a:lnTo>
                <a:lnTo>
                  <a:pt x="3364" y="14"/>
                </a:lnTo>
                <a:lnTo>
                  <a:pt x="3371" y="14"/>
                </a:lnTo>
                <a:lnTo>
                  <a:pt x="3378" y="14"/>
                </a:lnTo>
                <a:lnTo>
                  <a:pt x="3385" y="14"/>
                </a:lnTo>
                <a:lnTo>
                  <a:pt x="3392" y="14"/>
                </a:lnTo>
                <a:lnTo>
                  <a:pt x="3399" y="14"/>
                </a:lnTo>
                <a:lnTo>
                  <a:pt x="3406" y="14"/>
                </a:lnTo>
                <a:lnTo>
                  <a:pt x="3414" y="14"/>
                </a:lnTo>
                <a:lnTo>
                  <a:pt x="3421" y="14"/>
                </a:lnTo>
                <a:lnTo>
                  <a:pt x="3428" y="14"/>
                </a:lnTo>
                <a:lnTo>
                  <a:pt x="3435" y="14"/>
                </a:lnTo>
                <a:lnTo>
                  <a:pt x="3442" y="14"/>
                </a:lnTo>
                <a:lnTo>
                  <a:pt x="3449" y="14"/>
                </a:lnTo>
                <a:lnTo>
                  <a:pt x="3456" y="14"/>
                </a:lnTo>
                <a:lnTo>
                  <a:pt x="3463" y="14"/>
                </a:lnTo>
                <a:lnTo>
                  <a:pt x="3471" y="14"/>
                </a:lnTo>
                <a:lnTo>
                  <a:pt x="3478" y="14"/>
                </a:lnTo>
                <a:lnTo>
                  <a:pt x="3485" y="14"/>
                </a:lnTo>
                <a:lnTo>
                  <a:pt x="3492" y="14"/>
                </a:lnTo>
                <a:lnTo>
                  <a:pt x="3499" y="14"/>
                </a:lnTo>
                <a:lnTo>
                  <a:pt x="3506" y="14"/>
                </a:lnTo>
                <a:lnTo>
                  <a:pt x="3513" y="14"/>
                </a:lnTo>
                <a:lnTo>
                  <a:pt x="3520" y="14"/>
                </a:lnTo>
                <a:lnTo>
                  <a:pt x="3527" y="14"/>
                </a:lnTo>
                <a:lnTo>
                  <a:pt x="3535" y="14"/>
                </a:lnTo>
                <a:lnTo>
                  <a:pt x="3542" y="7"/>
                </a:lnTo>
                <a:lnTo>
                  <a:pt x="3549" y="7"/>
                </a:lnTo>
                <a:lnTo>
                  <a:pt x="3556" y="7"/>
                </a:lnTo>
                <a:lnTo>
                  <a:pt x="3563" y="7"/>
                </a:lnTo>
                <a:lnTo>
                  <a:pt x="3570" y="22"/>
                </a:lnTo>
                <a:lnTo>
                  <a:pt x="3577" y="22"/>
                </a:lnTo>
                <a:lnTo>
                  <a:pt x="3584" y="22"/>
                </a:lnTo>
                <a:lnTo>
                  <a:pt x="3591" y="22"/>
                </a:lnTo>
                <a:lnTo>
                  <a:pt x="3599" y="22"/>
                </a:lnTo>
                <a:lnTo>
                  <a:pt x="3606" y="22"/>
                </a:lnTo>
                <a:lnTo>
                  <a:pt x="3613" y="22"/>
                </a:lnTo>
                <a:lnTo>
                  <a:pt x="3620" y="22"/>
                </a:lnTo>
                <a:lnTo>
                  <a:pt x="3627" y="22"/>
                </a:lnTo>
                <a:lnTo>
                  <a:pt x="3634" y="36"/>
                </a:lnTo>
                <a:lnTo>
                  <a:pt x="3641" y="36"/>
                </a:lnTo>
                <a:lnTo>
                  <a:pt x="3648" y="36"/>
                </a:lnTo>
                <a:lnTo>
                  <a:pt x="3655" y="36"/>
                </a:lnTo>
                <a:lnTo>
                  <a:pt x="3663" y="36"/>
                </a:lnTo>
                <a:lnTo>
                  <a:pt x="3670" y="36"/>
                </a:lnTo>
                <a:lnTo>
                  <a:pt x="3677" y="36"/>
                </a:lnTo>
                <a:lnTo>
                  <a:pt x="3684" y="36"/>
                </a:lnTo>
                <a:lnTo>
                  <a:pt x="3691" y="36"/>
                </a:lnTo>
                <a:lnTo>
                  <a:pt x="3698" y="36"/>
                </a:lnTo>
                <a:lnTo>
                  <a:pt x="3705" y="36"/>
                </a:lnTo>
                <a:lnTo>
                  <a:pt x="3712" y="36"/>
                </a:lnTo>
                <a:lnTo>
                  <a:pt x="3719" y="36"/>
                </a:lnTo>
                <a:lnTo>
                  <a:pt x="3727" y="36"/>
                </a:lnTo>
                <a:lnTo>
                  <a:pt x="3734" y="36"/>
                </a:lnTo>
                <a:lnTo>
                  <a:pt x="3741" y="36"/>
                </a:lnTo>
                <a:lnTo>
                  <a:pt x="3748" y="36"/>
                </a:lnTo>
                <a:lnTo>
                  <a:pt x="3755" y="36"/>
                </a:lnTo>
                <a:lnTo>
                  <a:pt x="3762" y="36"/>
                </a:lnTo>
                <a:lnTo>
                  <a:pt x="3769" y="36"/>
                </a:lnTo>
                <a:lnTo>
                  <a:pt x="3776" y="36"/>
                </a:lnTo>
                <a:lnTo>
                  <a:pt x="3783" y="36"/>
                </a:lnTo>
                <a:lnTo>
                  <a:pt x="3791" y="36"/>
                </a:lnTo>
                <a:lnTo>
                  <a:pt x="3798" y="36"/>
                </a:lnTo>
                <a:lnTo>
                  <a:pt x="3805" y="36"/>
                </a:lnTo>
                <a:lnTo>
                  <a:pt x="3812" y="36"/>
                </a:lnTo>
                <a:lnTo>
                  <a:pt x="3819" y="36"/>
                </a:lnTo>
                <a:lnTo>
                  <a:pt x="3826" y="36"/>
                </a:lnTo>
                <a:lnTo>
                  <a:pt x="3833" y="36"/>
                </a:lnTo>
                <a:lnTo>
                  <a:pt x="3840" y="36"/>
                </a:lnTo>
                <a:lnTo>
                  <a:pt x="3847" y="36"/>
                </a:lnTo>
                <a:lnTo>
                  <a:pt x="3855" y="36"/>
                </a:lnTo>
                <a:lnTo>
                  <a:pt x="3862" y="36"/>
                </a:lnTo>
                <a:lnTo>
                  <a:pt x="3869" y="36"/>
                </a:lnTo>
                <a:lnTo>
                  <a:pt x="3876" y="36"/>
                </a:lnTo>
                <a:lnTo>
                  <a:pt x="3883" y="36"/>
                </a:lnTo>
                <a:lnTo>
                  <a:pt x="3890" y="36"/>
                </a:lnTo>
                <a:lnTo>
                  <a:pt x="3897" y="36"/>
                </a:lnTo>
                <a:lnTo>
                  <a:pt x="3904" y="36"/>
                </a:lnTo>
                <a:lnTo>
                  <a:pt x="3911" y="36"/>
                </a:lnTo>
                <a:lnTo>
                  <a:pt x="3919" y="36"/>
                </a:lnTo>
                <a:lnTo>
                  <a:pt x="3926" y="36"/>
                </a:lnTo>
                <a:lnTo>
                  <a:pt x="3933" y="36"/>
                </a:lnTo>
                <a:lnTo>
                  <a:pt x="3940" y="36"/>
                </a:lnTo>
                <a:lnTo>
                  <a:pt x="3947" y="36"/>
                </a:lnTo>
                <a:lnTo>
                  <a:pt x="3954" y="36"/>
                </a:lnTo>
                <a:lnTo>
                  <a:pt x="3961" y="36"/>
                </a:lnTo>
                <a:lnTo>
                  <a:pt x="3968" y="36"/>
                </a:lnTo>
                <a:lnTo>
                  <a:pt x="3975" y="36"/>
                </a:lnTo>
                <a:lnTo>
                  <a:pt x="3983" y="36"/>
                </a:lnTo>
                <a:lnTo>
                  <a:pt x="3990" y="43"/>
                </a:lnTo>
                <a:lnTo>
                  <a:pt x="3997" y="43"/>
                </a:lnTo>
                <a:lnTo>
                  <a:pt x="4004" y="43"/>
                </a:lnTo>
                <a:lnTo>
                  <a:pt x="4011" y="43"/>
                </a:lnTo>
                <a:lnTo>
                  <a:pt x="4018" y="43"/>
                </a:lnTo>
                <a:lnTo>
                  <a:pt x="4025" y="43"/>
                </a:lnTo>
                <a:lnTo>
                  <a:pt x="4032" y="43"/>
                </a:lnTo>
                <a:lnTo>
                  <a:pt x="4039" y="43"/>
                </a:lnTo>
                <a:lnTo>
                  <a:pt x="4047" y="43"/>
                </a:lnTo>
                <a:lnTo>
                  <a:pt x="4054" y="43"/>
                </a:lnTo>
                <a:lnTo>
                  <a:pt x="4061" y="43"/>
                </a:lnTo>
                <a:lnTo>
                  <a:pt x="4068" y="43"/>
                </a:lnTo>
                <a:lnTo>
                  <a:pt x="4075" y="43"/>
                </a:lnTo>
                <a:lnTo>
                  <a:pt x="4082" y="43"/>
                </a:lnTo>
                <a:lnTo>
                  <a:pt x="4089" y="43"/>
                </a:lnTo>
                <a:lnTo>
                  <a:pt x="4096" y="43"/>
                </a:lnTo>
                <a:lnTo>
                  <a:pt x="4103" y="36"/>
                </a:lnTo>
                <a:lnTo>
                  <a:pt x="4111" y="36"/>
                </a:lnTo>
                <a:lnTo>
                  <a:pt x="4118" y="36"/>
                </a:lnTo>
                <a:lnTo>
                  <a:pt x="4125" y="36"/>
                </a:lnTo>
                <a:lnTo>
                  <a:pt x="4132" y="36"/>
                </a:lnTo>
                <a:lnTo>
                  <a:pt x="4139" y="36"/>
                </a:lnTo>
              </a:path>
            </a:pathLst>
          </a:custGeom>
          <a:noFill/>
          <a:ln w="508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41" name="Freeform 47">
            <a:extLst>
              <a:ext uri="{FF2B5EF4-FFF2-40B4-BE49-F238E27FC236}">
                <a16:creationId xmlns:a16="http://schemas.microsoft.com/office/drawing/2014/main" id="{8582EC2B-03F0-4BC0-BBD9-9A9354F7E2DD}"/>
              </a:ext>
            </a:extLst>
          </p:cNvPr>
          <p:cNvSpPr>
            <a:spLocks/>
          </p:cNvSpPr>
          <p:nvPr/>
        </p:nvSpPr>
        <p:spPr bwMode="auto">
          <a:xfrm>
            <a:off x="1243013" y="5145088"/>
            <a:ext cx="7391400" cy="101600"/>
          </a:xfrm>
          <a:custGeom>
            <a:avLst/>
            <a:gdLst>
              <a:gd name="T0" fmla="*/ 64 w 4140"/>
              <a:gd name="T1" fmla="*/ 56 h 57"/>
              <a:gd name="T2" fmla="*/ 128 w 4140"/>
              <a:gd name="T3" fmla="*/ 49 h 57"/>
              <a:gd name="T4" fmla="*/ 199 w 4140"/>
              <a:gd name="T5" fmla="*/ 56 h 57"/>
              <a:gd name="T6" fmla="*/ 263 w 4140"/>
              <a:gd name="T7" fmla="*/ 49 h 57"/>
              <a:gd name="T8" fmla="*/ 334 w 4140"/>
              <a:gd name="T9" fmla="*/ 56 h 57"/>
              <a:gd name="T10" fmla="*/ 405 w 4140"/>
              <a:gd name="T11" fmla="*/ 56 h 57"/>
              <a:gd name="T12" fmla="*/ 476 w 4140"/>
              <a:gd name="T13" fmla="*/ 56 h 57"/>
              <a:gd name="T14" fmla="*/ 548 w 4140"/>
              <a:gd name="T15" fmla="*/ 56 h 57"/>
              <a:gd name="T16" fmla="*/ 619 w 4140"/>
              <a:gd name="T17" fmla="*/ 56 h 57"/>
              <a:gd name="T18" fmla="*/ 690 w 4140"/>
              <a:gd name="T19" fmla="*/ 35 h 57"/>
              <a:gd name="T20" fmla="*/ 761 w 4140"/>
              <a:gd name="T21" fmla="*/ 7 h 57"/>
              <a:gd name="T22" fmla="*/ 832 w 4140"/>
              <a:gd name="T23" fmla="*/ 28 h 57"/>
              <a:gd name="T24" fmla="*/ 896 w 4140"/>
              <a:gd name="T25" fmla="*/ 56 h 57"/>
              <a:gd name="T26" fmla="*/ 967 w 4140"/>
              <a:gd name="T27" fmla="*/ 56 h 57"/>
              <a:gd name="T28" fmla="*/ 1038 w 4140"/>
              <a:gd name="T29" fmla="*/ 49 h 57"/>
              <a:gd name="T30" fmla="*/ 1102 w 4140"/>
              <a:gd name="T31" fmla="*/ 56 h 57"/>
              <a:gd name="T32" fmla="*/ 1173 w 4140"/>
              <a:gd name="T33" fmla="*/ 56 h 57"/>
              <a:gd name="T34" fmla="*/ 1245 w 4140"/>
              <a:gd name="T35" fmla="*/ 49 h 57"/>
              <a:gd name="T36" fmla="*/ 1316 w 4140"/>
              <a:gd name="T37" fmla="*/ 49 h 57"/>
              <a:gd name="T38" fmla="*/ 1380 w 4140"/>
              <a:gd name="T39" fmla="*/ 14 h 57"/>
              <a:gd name="T40" fmla="*/ 1444 w 4140"/>
              <a:gd name="T41" fmla="*/ 0 h 57"/>
              <a:gd name="T42" fmla="*/ 1515 w 4140"/>
              <a:gd name="T43" fmla="*/ 14 h 57"/>
              <a:gd name="T44" fmla="*/ 1586 w 4140"/>
              <a:gd name="T45" fmla="*/ 14 h 57"/>
              <a:gd name="T46" fmla="*/ 1657 w 4140"/>
              <a:gd name="T47" fmla="*/ 14 h 57"/>
              <a:gd name="T48" fmla="*/ 1721 w 4140"/>
              <a:gd name="T49" fmla="*/ 14 h 57"/>
              <a:gd name="T50" fmla="*/ 1785 w 4140"/>
              <a:gd name="T51" fmla="*/ 14 h 57"/>
              <a:gd name="T52" fmla="*/ 1856 w 4140"/>
              <a:gd name="T53" fmla="*/ 7 h 57"/>
              <a:gd name="T54" fmla="*/ 1920 w 4140"/>
              <a:gd name="T55" fmla="*/ 14 h 57"/>
              <a:gd name="T56" fmla="*/ 1991 w 4140"/>
              <a:gd name="T57" fmla="*/ 0 h 57"/>
              <a:gd name="T58" fmla="*/ 2062 w 4140"/>
              <a:gd name="T59" fmla="*/ 14 h 57"/>
              <a:gd name="T60" fmla="*/ 2134 w 4140"/>
              <a:gd name="T61" fmla="*/ 14 h 57"/>
              <a:gd name="T62" fmla="*/ 2205 w 4140"/>
              <a:gd name="T63" fmla="*/ 14 h 57"/>
              <a:gd name="T64" fmla="*/ 2276 w 4140"/>
              <a:gd name="T65" fmla="*/ 0 h 57"/>
              <a:gd name="T66" fmla="*/ 2340 w 4140"/>
              <a:gd name="T67" fmla="*/ 14 h 57"/>
              <a:gd name="T68" fmla="*/ 2411 w 4140"/>
              <a:gd name="T69" fmla="*/ 14 h 57"/>
              <a:gd name="T70" fmla="*/ 2482 w 4140"/>
              <a:gd name="T71" fmla="*/ 14 h 57"/>
              <a:gd name="T72" fmla="*/ 2553 w 4140"/>
              <a:gd name="T73" fmla="*/ 14 h 57"/>
              <a:gd name="T74" fmla="*/ 2624 w 4140"/>
              <a:gd name="T75" fmla="*/ 14 h 57"/>
              <a:gd name="T76" fmla="*/ 2688 w 4140"/>
              <a:gd name="T77" fmla="*/ 14 h 57"/>
              <a:gd name="T78" fmla="*/ 2759 w 4140"/>
              <a:gd name="T79" fmla="*/ 21 h 57"/>
              <a:gd name="T80" fmla="*/ 2823 w 4140"/>
              <a:gd name="T81" fmla="*/ 21 h 57"/>
              <a:gd name="T82" fmla="*/ 2894 w 4140"/>
              <a:gd name="T83" fmla="*/ 14 h 57"/>
              <a:gd name="T84" fmla="*/ 2966 w 4140"/>
              <a:gd name="T85" fmla="*/ 14 h 57"/>
              <a:gd name="T86" fmla="*/ 3037 w 4140"/>
              <a:gd name="T87" fmla="*/ 7 h 57"/>
              <a:gd name="T88" fmla="*/ 3108 w 4140"/>
              <a:gd name="T89" fmla="*/ 7 h 57"/>
              <a:gd name="T90" fmla="*/ 3179 w 4140"/>
              <a:gd name="T91" fmla="*/ 14 h 57"/>
              <a:gd name="T92" fmla="*/ 3250 w 4140"/>
              <a:gd name="T93" fmla="*/ 14 h 57"/>
              <a:gd name="T94" fmla="*/ 3321 w 4140"/>
              <a:gd name="T95" fmla="*/ 14 h 57"/>
              <a:gd name="T96" fmla="*/ 3392 w 4140"/>
              <a:gd name="T97" fmla="*/ 14 h 57"/>
              <a:gd name="T98" fmla="*/ 3456 w 4140"/>
              <a:gd name="T99" fmla="*/ 14 h 57"/>
              <a:gd name="T100" fmla="*/ 3527 w 4140"/>
              <a:gd name="T101" fmla="*/ 7 h 57"/>
              <a:gd name="T102" fmla="*/ 3591 w 4140"/>
              <a:gd name="T103" fmla="*/ 21 h 57"/>
              <a:gd name="T104" fmla="*/ 3663 w 4140"/>
              <a:gd name="T105" fmla="*/ 35 h 57"/>
              <a:gd name="T106" fmla="*/ 3734 w 4140"/>
              <a:gd name="T107" fmla="*/ 56 h 57"/>
              <a:gd name="T108" fmla="*/ 3805 w 4140"/>
              <a:gd name="T109" fmla="*/ 56 h 57"/>
              <a:gd name="T110" fmla="*/ 3876 w 4140"/>
              <a:gd name="T111" fmla="*/ 56 h 57"/>
              <a:gd name="T112" fmla="*/ 3947 w 4140"/>
              <a:gd name="T113" fmla="*/ 49 h 57"/>
              <a:gd name="T114" fmla="*/ 4018 w 4140"/>
              <a:gd name="T115" fmla="*/ 56 h 57"/>
              <a:gd name="T116" fmla="*/ 4089 w 4140"/>
              <a:gd name="T117" fmla="*/ 56 h 5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140" h="57">
                <a:moveTo>
                  <a:pt x="0" y="49"/>
                </a:moveTo>
                <a:lnTo>
                  <a:pt x="7" y="56"/>
                </a:lnTo>
                <a:lnTo>
                  <a:pt x="14" y="56"/>
                </a:lnTo>
                <a:lnTo>
                  <a:pt x="21" y="56"/>
                </a:lnTo>
                <a:lnTo>
                  <a:pt x="28" y="56"/>
                </a:lnTo>
                <a:lnTo>
                  <a:pt x="36" y="56"/>
                </a:lnTo>
                <a:lnTo>
                  <a:pt x="43" y="56"/>
                </a:lnTo>
                <a:lnTo>
                  <a:pt x="50" y="56"/>
                </a:lnTo>
                <a:lnTo>
                  <a:pt x="57" y="56"/>
                </a:lnTo>
                <a:lnTo>
                  <a:pt x="64" y="56"/>
                </a:lnTo>
                <a:lnTo>
                  <a:pt x="71" y="56"/>
                </a:lnTo>
                <a:lnTo>
                  <a:pt x="78" y="56"/>
                </a:lnTo>
                <a:lnTo>
                  <a:pt x="85" y="56"/>
                </a:lnTo>
                <a:lnTo>
                  <a:pt x="85" y="49"/>
                </a:lnTo>
                <a:lnTo>
                  <a:pt x="92" y="49"/>
                </a:lnTo>
                <a:lnTo>
                  <a:pt x="100" y="49"/>
                </a:lnTo>
                <a:lnTo>
                  <a:pt x="107" y="49"/>
                </a:lnTo>
                <a:lnTo>
                  <a:pt x="114" y="56"/>
                </a:lnTo>
                <a:lnTo>
                  <a:pt x="121" y="56"/>
                </a:lnTo>
                <a:lnTo>
                  <a:pt x="128" y="49"/>
                </a:lnTo>
                <a:lnTo>
                  <a:pt x="135" y="49"/>
                </a:lnTo>
                <a:lnTo>
                  <a:pt x="142" y="56"/>
                </a:lnTo>
                <a:lnTo>
                  <a:pt x="149" y="56"/>
                </a:lnTo>
                <a:lnTo>
                  <a:pt x="156" y="56"/>
                </a:lnTo>
                <a:lnTo>
                  <a:pt x="164" y="56"/>
                </a:lnTo>
                <a:lnTo>
                  <a:pt x="171" y="56"/>
                </a:lnTo>
                <a:lnTo>
                  <a:pt x="178" y="56"/>
                </a:lnTo>
                <a:lnTo>
                  <a:pt x="185" y="56"/>
                </a:lnTo>
                <a:lnTo>
                  <a:pt x="192" y="56"/>
                </a:lnTo>
                <a:lnTo>
                  <a:pt x="199" y="56"/>
                </a:lnTo>
                <a:lnTo>
                  <a:pt x="199" y="49"/>
                </a:lnTo>
                <a:lnTo>
                  <a:pt x="206" y="49"/>
                </a:lnTo>
                <a:lnTo>
                  <a:pt x="213" y="49"/>
                </a:lnTo>
                <a:lnTo>
                  <a:pt x="220" y="49"/>
                </a:lnTo>
                <a:lnTo>
                  <a:pt x="228" y="49"/>
                </a:lnTo>
                <a:lnTo>
                  <a:pt x="235" y="49"/>
                </a:lnTo>
                <a:lnTo>
                  <a:pt x="242" y="49"/>
                </a:lnTo>
                <a:lnTo>
                  <a:pt x="249" y="49"/>
                </a:lnTo>
                <a:lnTo>
                  <a:pt x="256" y="49"/>
                </a:lnTo>
                <a:lnTo>
                  <a:pt x="263" y="49"/>
                </a:lnTo>
                <a:lnTo>
                  <a:pt x="270" y="56"/>
                </a:lnTo>
                <a:lnTo>
                  <a:pt x="277" y="56"/>
                </a:lnTo>
                <a:lnTo>
                  <a:pt x="284" y="56"/>
                </a:lnTo>
                <a:lnTo>
                  <a:pt x="292" y="56"/>
                </a:lnTo>
                <a:lnTo>
                  <a:pt x="299" y="56"/>
                </a:lnTo>
                <a:lnTo>
                  <a:pt x="306" y="56"/>
                </a:lnTo>
                <a:lnTo>
                  <a:pt x="313" y="56"/>
                </a:lnTo>
                <a:lnTo>
                  <a:pt x="320" y="56"/>
                </a:lnTo>
                <a:lnTo>
                  <a:pt x="327" y="56"/>
                </a:lnTo>
                <a:lnTo>
                  <a:pt x="334" y="56"/>
                </a:lnTo>
                <a:lnTo>
                  <a:pt x="341" y="56"/>
                </a:lnTo>
                <a:lnTo>
                  <a:pt x="348" y="56"/>
                </a:lnTo>
                <a:lnTo>
                  <a:pt x="356" y="56"/>
                </a:lnTo>
                <a:lnTo>
                  <a:pt x="363" y="56"/>
                </a:lnTo>
                <a:lnTo>
                  <a:pt x="370" y="56"/>
                </a:lnTo>
                <a:lnTo>
                  <a:pt x="377" y="56"/>
                </a:lnTo>
                <a:lnTo>
                  <a:pt x="384" y="56"/>
                </a:lnTo>
                <a:lnTo>
                  <a:pt x="391" y="56"/>
                </a:lnTo>
                <a:lnTo>
                  <a:pt x="398" y="56"/>
                </a:lnTo>
                <a:lnTo>
                  <a:pt x="405" y="56"/>
                </a:lnTo>
                <a:lnTo>
                  <a:pt x="412" y="56"/>
                </a:lnTo>
                <a:lnTo>
                  <a:pt x="420" y="56"/>
                </a:lnTo>
                <a:lnTo>
                  <a:pt x="427" y="56"/>
                </a:lnTo>
                <a:lnTo>
                  <a:pt x="434" y="56"/>
                </a:lnTo>
                <a:lnTo>
                  <a:pt x="441" y="56"/>
                </a:lnTo>
                <a:lnTo>
                  <a:pt x="448" y="56"/>
                </a:lnTo>
                <a:lnTo>
                  <a:pt x="455" y="56"/>
                </a:lnTo>
                <a:lnTo>
                  <a:pt x="462" y="56"/>
                </a:lnTo>
                <a:lnTo>
                  <a:pt x="469" y="56"/>
                </a:lnTo>
                <a:lnTo>
                  <a:pt x="476" y="56"/>
                </a:lnTo>
                <a:lnTo>
                  <a:pt x="484" y="56"/>
                </a:lnTo>
                <a:lnTo>
                  <a:pt x="491" y="56"/>
                </a:lnTo>
                <a:lnTo>
                  <a:pt x="498" y="56"/>
                </a:lnTo>
                <a:lnTo>
                  <a:pt x="505" y="56"/>
                </a:lnTo>
                <a:lnTo>
                  <a:pt x="512" y="56"/>
                </a:lnTo>
                <a:lnTo>
                  <a:pt x="519" y="56"/>
                </a:lnTo>
                <a:lnTo>
                  <a:pt x="526" y="56"/>
                </a:lnTo>
                <a:lnTo>
                  <a:pt x="533" y="56"/>
                </a:lnTo>
                <a:lnTo>
                  <a:pt x="540" y="56"/>
                </a:lnTo>
                <a:lnTo>
                  <a:pt x="548" y="56"/>
                </a:lnTo>
                <a:lnTo>
                  <a:pt x="555" y="56"/>
                </a:lnTo>
                <a:lnTo>
                  <a:pt x="562" y="56"/>
                </a:lnTo>
                <a:lnTo>
                  <a:pt x="569" y="56"/>
                </a:lnTo>
                <a:lnTo>
                  <a:pt x="576" y="56"/>
                </a:lnTo>
                <a:lnTo>
                  <a:pt x="583" y="56"/>
                </a:lnTo>
                <a:lnTo>
                  <a:pt x="590" y="56"/>
                </a:lnTo>
                <a:lnTo>
                  <a:pt x="597" y="56"/>
                </a:lnTo>
                <a:lnTo>
                  <a:pt x="604" y="56"/>
                </a:lnTo>
                <a:lnTo>
                  <a:pt x="612" y="56"/>
                </a:lnTo>
                <a:lnTo>
                  <a:pt x="619" y="56"/>
                </a:lnTo>
                <a:lnTo>
                  <a:pt x="626" y="49"/>
                </a:lnTo>
                <a:lnTo>
                  <a:pt x="633" y="49"/>
                </a:lnTo>
                <a:lnTo>
                  <a:pt x="640" y="49"/>
                </a:lnTo>
                <a:lnTo>
                  <a:pt x="647" y="49"/>
                </a:lnTo>
                <a:lnTo>
                  <a:pt x="654" y="49"/>
                </a:lnTo>
                <a:lnTo>
                  <a:pt x="661" y="49"/>
                </a:lnTo>
                <a:lnTo>
                  <a:pt x="668" y="49"/>
                </a:lnTo>
                <a:lnTo>
                  <a:pt x="676" y="42"/>
                </a:lnTo>
                <a:lnTo>
                  <a:pt x="683" y="35"/>
                </a:lnTo>
                <a:lnTo>
                  <a:pt x="690" y="35"/>
                </a:lnTo>
                <a:lnTo>
                  <a:pt x="697" y="28"/>
                </a:lnTo>
                <a:lnTo>
                  <a:pt x="704" y="28"/>
                </a:lnTo>
                <a:lnTo>
                  <a:pt x="711" y="21"/>
                </a:lnTo>
                <a:lnTo>
                  <a:pt x="718" y="14"/>
                </a:lnTo>
                <a:lnTo>
                  <a:pt x="725" y="14"/>
                </a:lnTo>
                <a:lnTo>
                  <a:pt x="733" y="14"/>
                </a:lnTo>
                <a:lnTo>
                  <a:pt x="740" y="7"/>
                </a:lnTo>
                <a:lnTo>
                  <a:pt x="747" y="7"/>
                </a:lnTo>
                <a:lnTo>
                  <a:pt x="754" y="7"/>
                </a:lnTo>
                <a:lnTo>
                  <a:pt x="761" y="7"/>
                </a:lnTo>
                <a:lnTo>
                  <a:pt x="768" y="14"/>
                </a:lnTo>
                <a:lnTo>
                  <a:pt x="775" y="14"/>
                </a:lnTo>
                <a:lnTo>
                  <a:pt x="782" y="14"/>
                </a:lnTo>
                <a:lnTo>
                  <a:pt x="789" y="21"/>
                </a:lnTo>
                <a:lnTo>
                  <a:pt x="797" y="14"/>
                </a:lnTo>
                <a:lnTo>
                  <a:pt x="804" y="21"/>
                </a:lnTo>
                <a:lnTo>
                  <a:pt x="811" y="14"/>
                </a:lnTo>
                <a:lnTo>
                  <a:pt x="818" y="21"/>
                </a:lnTo>
                <a:lnTo>
                  <a:pt x="825" y="21"/>
                </a:lnTo>
                <a:lnTo>
                  <a:pt x="832" y="28"/>
                </a:lnTo>
                <a:lnTo>
                  <a:pt x="839" y="28"/>
                </a:lnTo>
                <a:lnTo>
                  <a:pt x="846" y="35"/>
                </a:lnTo>
                <a:lnTo>
                  <a:pt x="853" y="35"/>
                </a:lnTo>
                <a:lnTo>
                  <a:pt x="861" y="42"/>
                </a:lnTo>
                <a:lnTo>
                  <a:pt x="868" y="42"/>
                </a:lnTo>
                <a:lnTo>
                  <a:pt x="868" y="49"/>
                </a:lnTo>
                <a:lnTo>
                  <a:pt x="875" y="56"/>
                </a:lnTo>
                <a:lnTo>
                  <a:pt x="882" y="56"/>
                </a:lnTo>
                <a:lnTo>
                  <a:pt x="889" y="56"/>
                </a:lnTo>
                <a:lnTo>
                  <a:pt x="896" y="56"/>
                </a:lnTo>
                <a:lnTo>
                  <a:pt x="903" y="56"/>
                </a:lnTo>
                <a:lnTo>
                  <a:pt x="910" y="56"/>
                </a:lnTo>
                <a:lnTo>
                  <a:pt x="917" y="56"/>
                </a:lnTo>
                <a:lnTo>
                  <a:pt x="925" y="56"/>
                </a:lnTo>
                <a:lnTo>
                  <a:pt x="932" y="56"/>
                </a:lnTo>
                <a:lnTo>
                  <a:pt x="939" y="56"/>
                </a:lnTo>
                <a:lnTo>
                  <a:pt x="946" y="56"/>
                </a:lnTo>
                <a:lnTo>
                  <a:pt x="953" y="56"/>
                </a:lnTo>
                <a:lnTo>
                  <a:pt x="960" y="56"/>
                </a:lnTo>
                <a:lnTo>
                  <a:pt x="967" y="56"/>
                </a:lnTo>
                <a:lnTo>
                  <a:pt x="974" y="56"/>
                </a:lnTo>
                <a:lnTo>
                  <a:pt x="981" y="56"/>
                </a:lnTo>
                <a:lnTo>
                  <a:pt x="989" y="56"/>
                </a:lnTo>
                <a:lnTo>
                  <a:pt x="996" y="56"/>
                </a:lnTo>
                <a:lnTo>
                  <a:pt x="1003" y="56"/>
                </a:lnTo>
                <a:lnTo>
                  <a:pt x="1010" y="56"/>
                </a:lnTo>
                <a:lnTo>
                  <a:pt x="1017" y="56"/>
                </a:lnTo>
                <a:lnTo>
                  <a:pt x="1024" y="49"/>
                </a:lnTo>
                <a:lnTo>
                  <a:pt x="1031" y="49"/>
                </a:lnTo>
                <a:lnTo>
                  <a:pt x="1038" y="49"/>
                </a:lnTo>
                <a:lnTo>
                  <a:pt x="1045" y="49"/>
                </a:lnTo>
                <a:lnTo>
                  <a:pt x="1053" y="49"/>
                </a:lnTo>
                <a:lnTo>
                  <a:pt x="1060" y="49"/>
                </a:lnTo>
                <a:lnTo>
                  <a:pt x="1067" y="49"/>
                </a:lnTo>
                <a:lnTo>
                  <a:pt x="1074" y="49"/>
                </a:lnTo>
                <a:lnTo>
                  <a:pt x="1081" y="49"/>
                </a:lnTo>
                <a:lnTo>
                  <a:pt x="1088" y="49"/>
                </a:lnTo>
                <a:lnTo>
                  <a:pt x="1095" y="49"/>
                </a:lnTo>
                <a:lnTo>
                  <a:pt x="1095" y="56"/>
                </a:lnTo>
                <a:lnTo>
                  <a:pt x="1102" y="56"/>
                </a:lnTo>
                <a:lnTo>
                  <a:pt x="1109" y="56"/>
                </a:lnTo>
                <a:lnTo>
                  <a:pt x="1117" y="56"/>
                </a:lnTo>
                <a:lnTo>
                  <a:pt x="1124" y="56"/>
                </a:lnTo>
                <a:lnTo>
                  <a:pt x="1131" y="56"/>
                </a:lnTo>
                <a:lnTo>
                  <a:pt x="1138" y="56"/>
                </a:lnTo>
                <a:lnTo>
                  <a:pt x="1145" y="56"/>
                </a:lnTo>
                <a:lnTo>
                  <a:pt x="1152" y="56"/>
                </a:lnTo>
                <a:lnTo>
                  <a:pt x="1159" y="56"/>
                </a:lnTo>
                <a:lnTo>
                  <a:pt x="1166" y="56"/>
                </a:lnTo>
                <a:lnTo>
                  <a:pt x="1173" y="56"/>
                </a:lnTo>
                <a:lnTo>
                  <a:pt x="1181" y="56"/>
                </a:lnTo>
                <a:lnTo>
                  <a:pt x="1188" y="56"/>
                </a:lnTo>
                <a:lnTo>
                  <a:pt x="1195" y="56"/>
                </a:lnTo>
                <a:lnTo>
                  <a:pt x="1202" y="56"/>
                </a:lnTo>
                <a:lnTo>
                  <a:pt x="1209" y="49"/>
                </a:lnTo>
                <a:lnTo>
                  <a:pt x="1216" y="49"/>
                </a:lnTo>
                <a:lnTo>
                  <a:pt x="1223" y="49"/>
                </a:lnTo>
                <a:lnTo>
                  <a:pt x="1230" y="49"/>
                </a:lnTo>
                <a:lnTo>
                  <a:pt x="1237" y="49"/>
                </a:lnTo>
                <a:lnTo>
                  <a:pt x="1245" y="49"/>
                </a:lnTo>
                <a:lnTo>
                  <a:pt x="1252" y="49"/>
                </a:lnTo>
                <a:lnTo>
                  <a:pt x="1259" y="56"/>
                </a:lnTo>
                <a:lnTo>
                  <a:pt x="1266" y="56"/>
                </a:lnTo>
                <a:lnTo>
                  <a:pt x="1273" y="56"/>
                </a:lnTo>
                <a:lnTo>
                  <a:pt x="1280" y="56"/>
                </a:lnTo>
                <a:lnTo>
                  <a:pt x="1287" y="56"/>
                </a:lnTo>
                <a:lnTo>
                  <a:pt x="1294" y="56"/>
                </a:lnTo>
                <a:lnTo>
                  <a:pt x="1301" y="56"/>
                </a:lnTo>
                <a:lnTo>
                  <a:pt x="1309" y="49"/>
                </a:lnTo>
                <a:lnTo>
                  <a:pt x="1316" y="49"/>
                </a:lnTo>
                <a:lnTo>
                  <a:pt x="1323" y="49"/>
                </a:lnTo>
                <a:lnTo>
                  <a:pt x="1323" y="42"/>
                </a:lnTo>
                <a:lnTo>
                  <a:pt x="1330" y="42"/>
                </a:lnTo>
                <a:lnTo>
                  <a:pt x="1337" y="35"/>
                </a:lnTo>
                <a:lnTo>
                  <a:pt x="1344" y="28"/>
                </a:lnTo>
                <a:lnTo>
                  <a:pt x="1351" y="28"/>
                </a:lnTo>
                <a:lnTo>
                  <a:pt x="1358" y="21"/>
                </a:lnTo>
                <a:lnTo>
                  <a:pt x="1365" y="21"/>
                </a:lnTo>
                <a:lnTo>
                  <a:pt x="1373" y="21"/>
                </a:lnTo>
                <a:lnTo>
                  <a:pt x="1380" y="14"/>
                </a:lnTo>
                <a:lnTo>
                  <a:pt x="1387" y="7"/>
                </a:lnTo>
                <a:lnTo>
                  <a:pt x="1394" y="7"/>
                </a:lnTo>
                <a:lnTo>
                  <a:pt x="1401" y="7"/>
                </a:lnTo>
                <a:lnTo>
                  <a:pt x="1408" y="14"/>
                </a:lnTo>
                <a:lnTo>
                  <a:pt x="1415" y="14"/>
                </a:lnTo>
                <a:lnTo>
                  <a:pt x="1422" y="7"/>
                </a:lnTo>
                <a:lnTo>
                  <a:pt x="1429" y="7"/>
                </a:lnTo>
                <a:lnTo>
                  <a:pt x="1437" y="7"/>
                </a:lnTo>
                <a:lnTo>
                  <a:pt x="1437" y="0"/>
                </a:lnTo>
                <a:lnTo>
                  <a:pt x="1444" y="0"/>
                </a:lnTo>
                <a:lnTo>
                  <a:pt x="1451" y="7"/>
                </a:lnTo>
                <a:lnTo>
                  <a:pt x="1458" y="0"/>
                </a:lnTo>
                <a:lnTo>
                  <a:pt x="1465" y="0"/>
                </a:lnTo>
                <a:lnTo>
                  <a:pt x="1472" y="0"/>
                </a:lnTo>
                <a:lnTo>
                  <a:pt x="1479" y="0"/>
                </a:lnTo>
                <a:lnTo>
                  <a:pt x="1486" y="0"/>
                </a:lnTo>
                <a:lnTo>
                  <a:pt x="1493" y="7"/>
                </a:lnTo>
                <a:lnTo>
                  <a:pt x="1501" y="7"/>
                </a:lnTo>
                <a:lnTo>
                  <a:pt x="1508" y="14"/>
                </a:lnTo>
                <a:lnTo>
                  <a:pt x="1515" y="14"/>
                </a:lnTo>
                <a:lnTo>
                  <a:pt x="1522" y="14"/>
                </a:lnTo>
                <a:lnTo>
                  <a:pt x="1529" y="14"/>
                </a:lnTo>
                <a:lnTo>
                  <a:pt x="1536" y="21"/>
                </a:lnTo>
                <a:lnTo>
                  <a:pt x="1543" y="14"/>
                </a:lnTo>
                <a:lnTo>
                  <a:pt x="1550" y="14"/>
                </a:lnTo>
                <a:lnTo>
                  <a:pt x="1557" y="14"/>
                </a:lnTo>
                <a:lnTo>
                  <a:pt x="1565" y="14"/>
                </a:lnTo>
                <a:lnTo>
                  <a:pt x="1572" y="14"/>
                </a:lnTo>
                <a:lnTo>
                  <a:pt x="1579" y="14"/>
                </a:lnTo>
                <a:lnTo>
                  <a:pt x="1586" y="14"/>
                </a:lnTo>
                <a:lnTo>
                  <a:pt x="1593" y="14"/>
                </a:lnTo>
                <a:lnTo>
                  <a:pt x="1600" y="14"/>
                </a:lnTo>
                <a:lnTo>
                  <a:pt x="1607" y="7"/>
                </a:lnTo>
                <a:lnTo>
                  <a:pt x="1614" y="7"/>
                </a:lnTo>
                <a:lnTo>
                  <a:pt x="1621" y="7"/>
                </a:lnTo>
                <a:lnTo>
                  <a:pt x="1629" y="7"/>
                </a:lnTo>
                <a:lnTo>
                  <a:pt x="1636" y="14"/>
                </a:lnTo>
                <a:lnTo>
                  <a:pt x="1643" y="14"/>
                </a:lnTo>
                <a:lnTo>
                  <a:pt x="1650" y="14"/>
                </a:lnTo>
                <a:lnTo>
                  <a:pt x="1657" y="14"/>
                </a:lnTo>
                <a:lnTo>
                  <a:pt x="1657" y="7"/>
                </a:lnTo>
                <a:lnTo>
                  <a:pt x="1664" y="14"/>
                </a:lnTo>
                <a:lnTo>
                  <a:pt x="1671" y="14"/>
                </a:lnTo>
                <a:lnTo>
                  <a:pt x="1678" y="14"/>
                </a:lnTo>
                <a:lnTo>
                  <a:pt x="1685" y="21"/>
                </a:lnTo>
                <a:lnTo>
                  <a:pt x="1693" y="14"/>
                </a:lnTo>
                <a:lnTo>
                  <a:pt x="1700" y="14"/>
                </a:lnTo>
                <a:lnTo>
                  <a:pt x="1707" y="14"/>
                </a:lnTo>
                <a:lnTo>
                  <a:pt x="1714" y="14"/>
                </a:lnTo>
                <a:lnTo>
                  <a:pt x="1721" y="14"/>
                </a:lnTo>
                <a:lnTo>
                  <a:pt x="1728" y="14"/>
                </a:lnTo>
                <a:lnTo>
                  <a:pt x="1735" y="14"/>
                </a:lnTo>
                <a:lnTo>
                  <a:pt x="1742" y="21"/>
                </a:lnTo>
                <a:lnTo>
                  <a:pt x="1749" y="21"/>
                </a:lnTo>
                <a:lnTo>
                  <a:pt x="1757" y="14"/>
                </a:lnTo>
                <a:lnTo>
                  <a:pt x="1764" y="14"/>
                </a:lnTo>
                <a:lnTo>
                  <a:pt x="1771" y="14"/>
                </a:lnTo>
                <a:lnTo>
                  <a:pt x="1771" y="21"/>
                </a:lnTo>
                <a:lnTo>
                  <a:pt x="1778" y="14"/>
                </a:lnTo>
                <a:lnTo>
                  <a:pt x="1785" y="14"/>
                </a:lnTo>
                <a:lnTo>
                  <a:pt x="1792" y="14"/>
                </a:lnTo>
                <a:lnTo>
                  <a:pt x="1799" y="14"/>
                </a:lnTo>
                <a:lnTo>
                  <a:pt x="1806" y="14"/>
                </a:lnTo>
                <a:lnTo>
                  <a:pt x="1813" y="14"/>
                </a:lnTo>
                <a:lnTo>
                  <a:pt x="1821" y="7"/>
                </a:lnTo>
                <a:lnTo>
                  <a:pt x="1828" y="14"/>
                </a:lnTo>
                <a:lnTo>
                  <a:pt x="1835" y="7"/>
                </a:lnTo>
                <a:lnTo>
                  <a:pt x="1842" y="7"/>
                </a:lnTo>
                <a:lnTo>
                  <a:pt x="1849" y="7"/>
                </a:lnTo>
                <a:lnTo>
                  <a:pt x="1856" y="7"/>
                </a:lnTo>
                <a:lnTo>
                  <a:pt x="1863" y="0"/>
                </a:lnTo>
                <a:lnTo>
                  <a:pt x="1870" y="0"/>
                </a:lnTo>
                <a:lnTo>
                  <a:pt x="1877" y="0"/>
                </a:lnTo>
                <a:lnTo>
                  <a:pt x="1885" y="7"/>
                </a:lnTo>
                <a:lnTo>
                  <a:pt x="1885" y="0"/>
                </a:lnTo>
                <a:lnTo>
                  <a:pt x="1892" y="0"/>
                </a:lnTo>
                <a:lnTo>
                  <a:pt x="1899" y="7"/>
                </a:lnTo>
                <a:lnTo>
                  <a:pt x="1906" y="7"/>
                </a:lnTo>
                <a:lnTo>
                  <a:pt x="1913" y="7"/>
                </a:lnTo>
                <a:lnTo>
                  <a:pt x="1920" y="14"/>
                </a:lnTo>
                <a:lnTo>
                  <a:pt x="1927" y="14"/>
                </a:lnTo>
                <a:lnTo>
                  <a:pt x="1934" y="14"/>
                </a:lnTo>
                <a:lnTo>
                  <a:pt x="1941" y="14"/>
                </a:lnTo>
                <a:lnTo>
                  <a:pt x="1949" y="7"/>
                </a:lnTo>
                <a:lnTo>
                  <a:pt x="1956" y="7"/>
                </a:lnTo>
                <a:lnTo>
                  <a:pt x="1963" y="14"/>
                </a:lnTo>
                <a:lnTo>
                  <a:pt x="1970" y="7"/>
                </a:lnTo>
                <a:lnTo>
                  <a:pt x="1977" y="7"/>
                </a:lnTo>
                <a:lnTo>
                  <a:pt x="1984" y="0"/>
                </a:lnTo>
                <a:lnTo>
                  <a:pt x="1991" y="0"/>
                </a:lnTo>
                <a:lnTo>
                  <a:pt x="1998" y="7"/>
                </a:lnTo>
                <a:lnTo>
                  <a:pt x="2005" y="7"/>
                </a:lnTo>
                <a:lnTo>
                  <a:pt x="2013" y="7"/>
                </a:lnTo>
                <a:lnTo>
                  <a:pt x="2020" y="7"/>
                </a:lnTo>
                <a:lnTo>
                  <a:pt x="2027" y="7"/>
                </a:lnTo>
                <a:lnTo>
                  <a:pt x="2034" y="7"/>
                </a:lnTo>
                <a:lnTo>
                  <a:pt x="2041" y="7"/>
                </a:lnTo>
                <a:lnTo>
                  <a:pt x="2048" y="14"/>
                </a:lnTo>
                <a:lnTo>
                  <a:pt x="2055" y="21"/>
                </a:lnTo>
                <a:lnTo>
                  <a:pt x="2062" y="14"/>
                </a:lnTo>
                <a:lnTo>
                  <a:pt x="2070" y="21"/>
                </a:lnTo>
                <a:lnTo>
                  <a:pt x="2077" y="14"/>
                </a:lnTo>
                <a:lnTo>
                  <a:pt x="2084" y="14"/>
                </a:lnTo>
                <a:lnTo>
                  <a:pt x="2091" y="14"/>
                </a:lnTo>
                <a:lnTo>
                  <a:pt x="2098" y="14"/>
                </a:lnTo>
                <a:lnTo>
                  <a:pt x="2105" y="14"/>
                </a:lnTo>
                <a:lnTo>
                  <a:pt x="2112" y="14"/>
                </a:lnTo>
                <a:lnTo>
                  <a:pt x="2119" y="7"/>
                </a:lnTo>
                <a:lnTo>
                  <a:pt x="2126" y="14"/>
                </a:lnTo>
                <a:lnTo>
                  <a:pt x="2134" y="14"/>
                </a:lnTo>
                <a:lnTo>
                  <a:pt x="2141" y="14"/>
                </a:lnTo>
                <a:lnTo>
                  <a:pt x="2148" y="14"/>
                </a:lnTo>
                <a:lnTo>
                  <a:pt x="2155" y="14"/>
                </a:lnTo>
                <a:lnTo>
                  <a:pt x="2162" y="14"/>
                </a:lnTo>
                <a:lnTo>
                  <a:pt x="2169" y="14"/>
                </a:lnTo>
                <a:lnTo>
                  <a:pt x="2176" y="14"/>
                </a:lnTo>
                <a:lnTo>
                  <a:pt x="2183" y="14"/>
                </a:lnTo>
                <a:lnTo>
                  <a:pt x="2190" y="14"/>
                </a:lnTo>
                <a:lnTo>
                  <a:pt x="2198" y="14"/>
                </a:lnTo>
                <a:lnTo>
                  <a:pt x="2205" y="14"/>
                </a:lnTo>
                <a:lnTo>
                  <a:pt x="2212" y="14"/>
                </a:lnTo>
                <a:lnTo>
                  <a:pt x="2219" y="14"/>
                </a:lnTo>
                <a:lnTo>
                  <a:pt x="2226" y="21"/>
                </a:lnTo>
                <a:lnTo>
                  <a:pt x="2233" y="14"/>
                </a:lnTo>
                <a:lnTo>
                  <a:pt x="2240" y="14"/>
                </a:lnTo>
                <a:lnTo>
                  <a:pt x="2247" y="7"/>
                </a:lnTo>
                <a:lnTo>
                  <a:pt x="2254" y="7"/>
                </a:lnTo>
                <a:lnTo>
                  <a:pt x="2262" y="7"/>
                </a:lnTo>
                <a:lnTo>
                  <a:pt x="2269" y="0"/>
                </a:lnTo>
                <a:lnTo>
                  <a:pt x="2276" y="0"/>
                </a:lnTo>
                <a:lnTo>
                  <a:pt x="2283" y="0"/>
                </a:lnTo>
                <a:lnTo>
                  <a:pt x="2290" y="7"/>
                </a:lnTo>
                <a:lnTo>
                  <a:pt x="2297" y="7"/>
                </a:lnTo>
                <a:lnTo>
                  <a:pt x="2304" y="7"/>
                </a:lnTo>
                <a:lnTo>
                  <a:pt x="2311" y="7"/>
                </a:lnTo>
                <a:lnTo>
                  <a:pt x="2318" y="7"/>
                </a:lnTo>
                <a:lnTo>
                  <a:pt x="2326" y="7"/>
                </a:lnTo>
                <a:lnTo>
                  <a:pt x="2333" y="7"/>
                </a:lnTo>
                <a:lnTo>
                  <a:pt x="2333" y="14"/>
                </a:lnTo>
                <a:lnTo>
                  <a:pt x="2340" y="14"/>
                </a:lnTo>
                <a:lnTo>
                  <a:pt x="2347" y="14"/>
                </a:lnTo>
                <a:lnTo>
                  <a:pt x="2354" y="14"/>
                </a:lnTo>
                <a:lnTo>
                  <a:pt x="2361" y="14"/>
                </a:lnTo>
                <a:lnTo>
                  <a:pt x="2368" y="14"/>
                </a:lnTo>
                <a:lnTo>
                  <a:pt x="2375" y="14"/>
                </a:lnTo>
                <a:lnTo>
                  <a:pt x="2382" y="14"/>
                </a:lnTo>
                <a:lnTo>
                  <a:pt x="2390" y="14"/>
                </a:lnTo>
                <a:lnTo>
                  <a:pt x="2397" y="14"/>
                </a:lnTo>
                <a:lnTo>
                  <a:pt x="2404" y="14"/>
                </a:lnTo>
                <a:lnTo>
                  <a:pt x="2411" y="14"/>
                </a:lnTo>
                <a:lnTo>
                  <a:pt x="2418" y="14"/>
                </a:lnTo>
                <a:lnTo>
                  <a:pt x="2425" y="14"/>
                </a:lnTo>
                <a:lnTo>
                  <a:pt x="2432" y="14"/>
                </a:lnTo>
                <a:lnTo>
                  <a:pt x="2439" y="14"/>
                </a:lnTo>
                <a:lnTo>
                  <a:pt x="2446" y="14"/>
                </a:lnTo>
                <a:lnTo>
                  <a:pt x="2454" y="14"/>
                </a:lnTo>
                <a:lnTo>
                  <a:pt x="2461" y="14"/>
                </a:lnTo>
                <a:lnTo>
                  <a:pt x="2468" y="14"/>
                </a:lnTo>
                <a:lnTo>
                  <a:pt x="2475" y="14"/>
                </a:lnTo>
                <a:lnTo>
                  <a:pt x="2482" y="14"/>
                </a:lnTo>
                <a:lnTo>
                  <a:pt x="2489" y="14"/>
                </a:lnTo>
                <a:lnTo>
                  <a:pt x="2496" y="14"/>
                </a:lnTo>
                <a:lnTo>
                  <a:pt x="2503" y="14"/>
                </a:lnTo>
                <a:lnTo>
                  <a:pt x="2510" y="14"/>
                </a:lnTo>
                <a:lnTo>
                  <a:pt x="2518" y="14"/>
                </a:lnTo>
                <a:lnTo>
                  <a:pt x="2525" y="14"/>
                </a:lnTo>
                <a:lnTo>
                  <a:pt x="2532" y="14"/>
                </a:lnTo>
                <a:lnTo>
                  <a:pt x="2539" y="14"/>
                </a:lnTo>
                <a:lnTo>
                  <a:pt x="2546" y="14"/>
                </a:lnTo>
                <a:lnTo>
                  <a:pt x="2553" y="14"/>
                </a:lnTo>
                <a:lnTo>
                  <a:pt x="2560" y="14"/>
                </a:lnTo>
                <a:lnTo>
                  <a:pt x="2567" y="14"/>
                </a:lnTo>
                <a:lnTo>
                  <a:pt x="2574" y="14"/>
                </a:lnTo>
                <a:lnTo>
                  <a:pt x="2582" y="14"/>
                </a:lnTo>
                <a:lnTo>
                  <a:pt x="2589" y="14"/>
                </a:lnTo>
                <a:lnTo>
                  <a:pt x="2596" y="14"/>
                </a:lnTo>
                <a:lnTo>
                  <a:pt x="2603" y="14"/>
                </a:lnTo>
                <a:lnTo>
                  <a:pt x="2610" y="14"/>
                </a:lnTo>
                <a:lnTo>
                  <a:pt x="2617" y="14"/>
                </a:lnTo>
                <a:lnTo>
                  <a:pt x="2624" y="14"/>
                </a:lnTo>
                <a:lnTo>
                  <a:pt x="2631" y="14"/>
                </a:lnTo>
                <a:lnTo>
                  <a:pt x="2638" y="14"/>
                </a:lnTo>
                <a:lnTo>
                  <a:pt x="2646" y="14"/>
                </a:lnTo>
                <a:lnTo>
                  <a:pt x="2653" y="14"/>
                </a:lnTo>
                <a:lnTo>
                  <a:pt x="2660" y="21"/>
                </a:lnTo>
                <a:lnTo>
                  <a:pt x="2667" y="14"/>
                </a:lnTo>
                <a:lnTo>
                  <a:pt x="2674" y="21"/>
                </a:lnTo>
                <a:lnTo>
                  <a:pt x="2674" y="14"/>
                </a:lnTo>
                <a:lnTo>
                  <a:pt x="2681" y="21"/>
                </a:lnTo>
                <a:lnTo>
                  <a:pt x="2688" y="14"/>
                </a:lnTo>
                <a:lnTo>
                  <a:pt x="2695" y="14"/>
                </a:lnTo>
                <a:lnTo>
                  <a:pt x="2702" y="14"/>
                </a:lnTo>
                <a:lnTo>
                  <a:pt x="2710" y="21"/>
                </a:lnTo>
                <a:lnTo>
                  <a:pt x="2717" y="21"/>
                </a:lnTo>
                <a:lnTo>
                  <a:pt x="2724" y="21"/>
                </a:lnTo>
                <a:lnTo>
                  <a:pt x="2731" y="21"/>
                </a:lnTo>
                <a:lnTo>
                  <a:pt x="2738" y="14"/>
                </a:lnTo>
                <a:lnTo>
                  <a:pt x="2745" y="21"/>
                </a:lnTo>
                <a:lnTo>
                  <a:pt x="2752" y="14"/>
                </a:lnTo>
                <a:lnTo>
                  <a:pt x="2759" y="21"/>
                </a:lnTo>
                <a:lnTo>
                  <a:pt x="2766" y="14"/>
                </a:lnTo>
                <a:lnTo>
                  <a:pt x="2774" y="21"/>
                </a:lnTo>
                <a:lnTo>
                  <a:pt x="2781" y="21"/>
                </a:lnTo>
                <a:lnTo>
                  <a:pt x="2781" y="14"/>
                </a:lnTo>
                <a:lnTo>
                  <a:pt x="2788" y="21"/>
                </a:lnTo>
                <a:lnTo>
                  <a:pt x="2795" y="14"/>
                </a:lnTo>
                <a:lnTo>
                  <a:pt x="2802" y="14"/>
                </a:lnTo>
                <a:lnTo>
                  <a:pt x="2809" y="14"/>
                </a:lnTo>
                <a:lnTo>
                  <a:pt x="2816" y="21"/>
                </a:lnTo>
                <a:lnTo>
                  <a:pt x="2823" y="21"/>
                </a:lnTo>
                <a:lnTo>
                  <a:pt x="2830" y="21"/>
                </a:lnTo>
                <a:lnTo>
                  <a:pt x="2838" y="21"/>
                </a:lnTo>
                <a:lnTo>
                  <a:pt x="2845" y="21"/>
                </a:lnTo>
                <a:lnTo>
                  <a:pt x="2852" y="21"/>
                </a:lnTo>
                <a:lnTo>
                  <a:pt x="2859" y="14"/>
                </a:lnTo>
                <a:lnTo>
                  <a:pt x="2866" y="14"/>
                </a:lnTo>
                <a:lnTo>
                  <a:pt x="2873" y="14"/>
                </a:lnTo>
                <a:lnTo>
                  <a:pt x="2880" y="14"/>
                </a:lnTo>
                <a:lnTo>
                  <a:pt x="2887" y="14"/>
                </a:lnTo>
                <a:lnTo>
                  <a:pt x="2894" y="14"/>
                </a:lnTo>
                <a:lnTo>
                  <a:pt x="2902" y="21"/>
                </a:lnTo>
                <a:lnTo>
                  <a:pt x="2909" y="14"/>
                </a:lnTo>
                <a:lnTo>
                  <a:pt x="2916" y="14"/>
                </a:lnTo>
                <a:lnTo>
                  <a:pt x="2923" y="14"/>
                </a:lnTo>
                <a:lnTo>
                  <a:pt x="2930" y="21"/>
                </a:lnTo>
                <a:lnTo>
                  <a:pt x="2937" y="21"/>
                </a:lnTo>
                <a:lnTo>
                  <a:pt x="2944" y="14"/>
                </a:lnTo>
                <a:lnTo>
                  <a:pt x="2951" y="21"/>
                </a:lnTo>
                <a:lnTo>
                  <a:pt x="2958" y="14"/>
                </a:lnTo>
                <a:lnTo>
                  <a:pt x="2966" y="14"/>
                </a:lnTo>
                <a:lnTo>
                  <a:pt x="2973" y="14"/>
                </a:lnTo>
                <a:lnTo>
                  <a:pt x="2980" y="14"/>
                </a:lnTo>
                <a:lnTo>
                  <a:pt x="2987" y="14"/>
                </a:lnTo>
                <a:lnTo>
                  <a:pt x="2994" y="7"/>
                </a:lnTo>
                <a:lnTo>
                  <a:pt x="3001" y="14"/>
                </a:lnTo>
                <a:lnTo>
                  <a:pt x="3008" y="7"/>
                </a:lnTo>
                <a:lnTo>
                  <a:pt x="3015" y="0"/>
                </a:lnTo>
                <a:lnTo>
                  <a:pt x="3022" y="7"/>
                </a:lnTo>
                <a:lnTo>
                  <a:pt x="3030" y="7"/>
                </a:lnTo>
                <a:lnTo>
                  <a:pt x="3037" y="7"/>
                </a:lnTo>
                <a:lnTo>
                  <a:pt x="3044" y="7"/>
                </a:lnTo>
                <a:lnTo>
                  <a:pt x="3051" y="14"/>
                </a:lnTo>
                <a:lnTo>
                  <a:pt x="3058" y="14"/>
                </a:lnTo>
                <a:lnTo>
                  <a:pt x="3065" y="7"/>
                </a:lnTo>
                <a:lnTo>
                  <a:pt x="3072" y="14"/>
                </a:lnTo>
                <a:lnTo>
                  <a:pt x="3079" y="14"/>
                </a:lnTo>
                <a:lnTo>
                  <a:pt x="3086" y="14"/>
                </a:lnTo>
                <a:lnTo>
                  <a:pt x="3094" y="14"/>
                </a:lnTo>
                <a:lnTo>
                  <a:pt x="3101" y="7"/>
                </a:lnTo>
                <a:lnTo>
                  <a:pt x="3108" y="7"/>
                </a:lnTo>
                <a:lnTo>
                  <a:pt x="3115" y="7"/>
                </a:lnTo>
                <a:lnTo>
                  <a:pt x="3122" y="7"/>
                </a:lnTo>
                <a:lnTo>
                  <a:pt x="3129" y="7"/>
                </a:lnTo>
                <a:lnTo>
                  <a:pt x="3136" y="7"/>
                </a:lnTo>
                <a:lnTo>
                  <a:pt x="3143" y="7"/>
                </a:lnTo>
                <a:lnTo>
                  <a:pt x="3150" y="7"/>
                </a:lnTo>
                <a:lnTo>
                  <a:pt x="3158" y="7"/>
                </a:lnTo>
                <a:lnTo>
                  <a:pt x="3165" y="7"/>
                </a:lnTo>
                <a:lnTo>
                  <a:pt x="3172" y="7"/>
                </a:lnTo>
                <a:lnTo>
                  <a:pt x="3179" y="14"/>
                </a:lnTo>
                <a:lnTo>
                  <a:pt x="3186" y="14"/>
                </a:lnTo>
                <a:lnTo>
                  <a:pt x="3193" y="7"/>
                </a:lnTo>
                <a:lnTo>
                  <a:pt x="3200" y="7"/>
                </a:lnTo>
                <a:lnTo>
                  <a:pt x="3207" y="14"/>
                </a:lnTo>
                <a:lnTo>
                  <a:pt x="3214" y="14"/>
                </a:lnTo>
                <a:lnTo>
                  <a:pt x="3222" y="14"/>
                </a:lnTo>
                <a:lnTo>
                  <a:pt x="3229" y="21"/>
                </a:lnTo>
                <a:lnTo>
                  <a:pt x="3236" y="14"/>
                </a:lnTo>
                <a:lnTo>
                  <a:pt x="3243" y="14"/>
                </a:lnTo>
                <a:lnTo>
                  <a:pt x="3250" y="14"/>
                </a:lnTo>
                <a:lnTo>
                  <a:pt x="3257" y="21"/>
                </a:lnTo>
                <a:lnTo>
                  <a:pt x="3264" y="21"/>
                </a:lnTo>
                <a:lnTo>
                  <a:pt x="3271" y="14"/>
                </a:lnTo>
                <a:lnTo>
                  <a:pt x="3278" y="14"/>
                </a:lnTo>
                <a:lnTo>
                  <a:pt x="3286" y="14"/>
                </a:lnTo>
                <a:lnTo>
                  <a:pt x="3293" y="7"/>
                </a:lnTo>
                <a:lnTo>
                  <a:pt x="3300" y="14"/>
                </a:lnTo>
                <a:lnTo>
                  <a:pt x="3307" y="14"/>
                </a:lnTo>
                <a:lnTo>
                  <a:pt x="3314" y="14"/>
                </a:lnTo>
                <a:lnTo>
                  <a:pt x="3321" y="14"/>
                </a:lnTo>
                <a:lnTo>
                  <a:pt x="3328" y="14"/>
                </a:lnTo>
                <a:lnTo>
                  <a:pt x="3335" y="14"/>
                </a:lnTo>
                <a:lnTo>
                  <a:pt x="3342" y="14"/>
                </a:lnTo>
                <a:lnTo>
                  <a:pt x="3350" y="14"/>
                </a:lnTo>
                <a:lnTo>
                  <a:pt x="3357" y="14"/>
                </a:lnTo>
                <a:lnTo>
                  <a:pt x="3364" y="14"/>
                </a:lnTo>
                <a:lnTo>
                  <a:pt x="3371" y="14"/>
                </a:lnTo>
                <a:lnTo>
                  <a:pt x="3378" y="14"/>
                </a:lnTo>
                <a:lnTo>
                  <a:pt x="3385" y="14"/>
                </a:lnTo>
                <a:lnTo>
                  <a:pt x="3392" y="14"/>
                </a:lnTo>
                <a:lnTo>
                  <a:pt x="3399" y="14"/>
                </a:lnTo>
                <a:lnTo>
                  <a:pt x="3406" y="14"/>
                </a:lnTo>
                <a:lnTo>
                  <a:pt x="3414" y="21"/>
                </a:lnTo>
                <a:lnTo>
                  <a:pt x="3421" y="21"/>
                </a:lnTo>
                <a:lnTo>
                  <a:pt x="3428" y="21"/>
                </a:lnTo>
                <a:lnTo>
                  <a:pt x="3435" y="14"/>
                </a:lnTo>
                <a:lnTo>
                  <a:pt x="3442" y="21"/>
                </a:lnTo>
                <a:lnTo>
                  <a:pt x="3449" y="14"/>
                </a:lnTo>
                <a:lnTo>
                  <a:pt x="3456" y="21"/>
                </a:lnTo>
                <a:lnTo>
                  <a:pt x="3456" y="14"/>
                </a:lnTo>
                <a:lnTo>
                  <a:pt x="3463" y="14"/>
                </a:lnTo>
                <a:lnTo>
                  <a:pt x="3471" y="14"/>
                </a:lnTo>
                <a:lnTo>
                  <a:pt x="3478" y="14"/>
                </a:lnTo>
                <a:lnTo>
                  <a:pt x="3485" y="14"/>
                </a:lnTo>
                <a:lnTo>
                  <a:pt x="3492" y="14"/>
                </a:lnTo>
                <a:lnTo>
                  <a:pt x="3499" y="7"/>
                </a:lnTo>
                <a:lnTo>
                  <a:pt x="3506" y="7"/>
                </a:lnTo>
                <a:lnTo>
                  <a:pt x="3513" y="7"/>
                </a:lnTo>
                <a:lnTo>
                  <a:pt x="3520" y="7"/>
                </a:lnTo>
                <a:lnTo>
                  <a:pt x="3527" y="7"/>
                </a:lnTo>
                <a:lnTo>
                  <a:pt x="3535" y="7"/>
                </a:lnTo>
                <a:lnTo>
                  <a:pt x="3542" y="0"/>
                </a:lnTo>
                <a:lnTo>
                  <a:pt x="3549" y="0"/>
                </a:lnTo>
                <a:lnTo>
                  <a:pt x="3556" y="0"/>
                </a:lnTo>
                <a:lnTo>
                  <a:pt x="3563" y="0"/>
                </a:lnTo>
                <a:lnTo>
                  <a:pt x="3570" y="7"/>
                </a:lnTo>
                <a:lnTo>
                  <a:pt x="3570" y="14"/>
                </a:lnTo>
                <a:lnTo>
                  <a:pt x="3577" y="14"/>
                </a:lnTo>
                <a:lnTo>
                  <a:pt x="3584" y="14"/>
                </a:lnTo>
                <a:lnTo>
                  <a:pt x="3591" y="21"/>
                </a:lnTo>
                <a:lnTo>
                  <a:pt x="3599" y="14"/>
                </a:lnTo>
                <a:lnTo>
                  <a:pt x="3606" y="21"/>
                </a:lnTo>
                <a:lnTo>
                  <a:pt x="3613" y="21"/>
                </a:lnTo>
                <a:lnTo>
                  <a:pt x="3620" y="21"/>
                </a:lnTo>
                <a:lnTo>
                  <a:pt x="3627" y="21"/>
                </a:lnTo>
                <a:lnTo>
                  <a:pt x="3634" y="21"/>
                </a:lnTo>
                <a:lnTo>
                  <a:pt x="3641" y="21"/>
                </a:lnTo>
                <a:lnTo>
                  <a:pt x="3648" y="28"/>
                </a:lnTo>
                <a:lnTo>
                  <a:pt x="3655" y="28"/>
                </a:lnTo>
                <a:lnTo>
                  <a:pt x="3663" y="35"/>
                </a:lnTo>
                <a:lnTo>
                  <a:pt x="3670" y="35"/>
                </a:lnTo>
                <a:lnTo>
                  <a:pt x="3677" y="42"/>
                </a:lnTo>
                <a:lnTo>
                  <a:pt x="3684" y="49"/>
                </a:lnTo>
                <a:lnTo>
                  <a:pt x="3691" y="56"/>
                </a:lnTo>
                <a:lnTo>
                  <a:pt x="3698" y="56"/>
                </a:lnTo>
                <a:lnTo>
                  <a:pt x="3705" y="56"/>
                </a:lnTo>
                <a:lnTo>
                  <a:pt x="3712" y="56"/>
                </a:lnTo>
                <a:lnTo>
                  <a:pt x="3719" y="56"/>
                </a:lnTo>
                <a:lnTo>
                  <a:pt x="3727" y="56"/>
                </a:lnTo>
                <a:lnTo>
                  <a:pt x="3734" y="56"/>
                </a:lnTo>
                <a:lnTo>
                  <a:pt x="3741" y="56"/>
                </a:lnTo>
                <a:lnTo>
                  <a:pt x="3748" y="56"/>
                </a:lnTo>
                <a:lnTo>
                  <a:pt x="3755" y="56"/>
                </a:lnTo>
                <a:lnTo>
                  <a:pt x="3762" y="56"/>
                </a:lnTo>
                <a:lnTo>
                  <a:pt x="3769" y="56"/>
                </a:lnTo>
                <a:lnTo>
                  <a:pt x="3776" y="56"/>
                </a:lnTo>
                <a:lnTo>
                  <a:pt x="3783" y="56"/>
                </a:lnTo>
                <a:lnTo>
                  <a:pt x="3791" y="56"/>
                </a:lnTo>
                <a:lnTo>
                  <a:pt x="3798" y="56"/>
                </a:lnTo>
                <a:lnTo>
                  <a:pt x="3805" y="56"/>
                </a:lnTo>
                <a:lnTo>
                  <a:pt x="3812" y="56"/>
                </a:lnTo>
                <a:lnTo>
                  <a:pt x="3819" y="56"/>
                </a:lnTo>
                <a:lnTo>
                  <a:pt x="3826" y="56"/>
                </a:lnTo>
                <a:lnTo>
                  <a:pt x="3833" y="56"/>
                </a:lnTo>
                <a:lnTo>
                  <a:pt x="3840" y="56"/>
                </a:lnTo>
                <a:lnTo>
                  <a:pt x="3847" y="56"/>
                </a:lnTo>
                <a:lnTo>
                  <a:pt x="3855" y="56"/>
                </a:lnTo>
                <a:lnTo>
                  <a:pt x="3862" y="56"/>
                </a:lnTo>
                <a:lnTo>
                  <a:pt x="3869" y="56"/>
                </a:lnTo>
                <a:lnTo>
                  <a:pt x="3876" y="56"/>
                </a:lnTo>
                <a:lnTo>
                  <a:pt x="3883" y="56"/>
                </a:lnTo>
                <a:lnTo>
                  <a:pt x="3890" y="56"/>
                </a:lnTo>
                <a:lnTo>
                  <a:pt x="3897" y="56"/>
                </a:lnTo>
                <a:lnTo>
                  <a:pt x="3904" y="56"/>
                </a:lnTo>
                <a:lnTo>
                  <a:pt x="3911" y="49"/>
                </a:lnTo>
                <a:lnTo>
                  <a:pt x="3919" y="49"/>
                </a:lnTo>
                <a:lnTo>
                  <a:pt x="3926" y="49"/>
                </a:lnTo>
                <a:lnTo>
                  <a:pt x="3933" y="49"/>
                </a:lnTo>
                <a:lnTo>
                  <a:pt x="3940" y="49"/>
                </a:lnTo>
                <a:lnTo>
                  <a:pt x="3947" y="49"/>
                </a:lnTo>
                <a:lnTo>
                  <a:pt x="3954" y="49"/>
                </a:lnTo>
                <a:lnTo>
                  <a:pt x="3961" y="49"/>
                </a:lnTo>
                <a:lnTo>
                  <a:pt x="3968" y="49"/>
                </a:lnTo>
                <a:lnTo>
                  <a:pt x="3975" y="56"/>
                </a:lnTo>
                <a:lnTo>
                  <a:pt x="3983" y="56"/>
                </a:lnTo>
                <a:lnTo>
                  <a:pt x="3990" y="56"/>
                </a:lnTo>
                <a:lnTo>
                  <a:pt x="3997" y="56"/>
                </a:lnTo>
                <a:lnTo>
                  <a:pt x="4004" y="56"/>
                </a:lnTo>
                <a:lnTo>
                  <a:pt x="4011" y="56"/>
                </a:lnTo>
                <a:lnTo>
                  <a:pt x="4018" y="56"/>
                </a:lnTo>
                <a:lnTo>
                  <a:pt x="4025" y="56"/>
                </a:lnTo>
                <a:lnTo>
                  <a:pt x="4032" y="56"/>
                </a:lnTo>
                <a:lnTo>
                  <a:pt x="4039" y="56"/>
                </a:lnTo>
                <a:lnTo>
                  <a:pt x="4047" y="56"/>
                </a:lnTo>
                <a:lnTo>
                  <a:pt x="4054" y="56"/>
                </a:lnTo>
                <a:lnTo>
                  <a:pt x="4061" y="56"/>
                </a:lnTo>
                <a:lnTo>
                  <a:pt x="4068" y="56"/>
                </a:lnTo>
                <a:lnTo>
                  <a:pt x="4075" y="56"/>
                </a:lnTo>
                <a:lnTo>
                  <a:pt x="4082" y="56"/>
                </a:lnTo>
                <a:lnTo>
                  <a:pt x="4089" y="56"/>
                </a:lnTo>
                <a:lnTo>
                  <a:pt x="4096" y="56"/>
                </a:lnTo>
                <a:lnTo>
                  <a:pt x="4103" y="56"/>
                </a:lnTo>
                <a:lnTo>
                  <a:pt x="4111" y="56"/>
                </a:lnTo>
                <a:lnTo>
                  <a:pt x="4118" y="56"/>
                </a:lnTo>
                <a:lnTo>
                  <a:pt x="4125" y="56"/>
                </a:lnTo>
                <a:lnTo>
                  <a:pt x="4132" y="56"/>
                </a:lnTo>
                <a:lnTo>
                  <a:pt x="4139" y="56"/>
                </a:lnTo>
              </a:path>
            </a:pathLst>
          </a:custGeom>
          <a:noFill/>
          <a:ln w="50800" cap="rnd" cmpd="sng">
            <a:solidFill>
              <a:srgbClr val="2AFF8F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42" name="Freeform 48">
            <a:extLst>
              <a:ext uri="{FF2B5EF4-FFF2-40B4-BE49-F238E27FC236}">
                <a16:creationId xmlns:a16="http://schemas.microsoft.com/office/drawing/2014/main" id="{25A05277-DA23-4310-AB88-B1C05CCC202A}"/>
              </a:ext>
            </a:extLst>
          </p:cNvPr>
          <p:cNvSpPr>
            <a:spLocks/>
          </p:cNvSpPr>
          <p:nvPr/>
        </p:nvSpPr>
        <p:spPr bwMode="auto">
          <a:xfrm>
            <a:off x="1243013" y="5027613"/>
            <a:ext cx="7391400" cy="219075"/>
          </a:xfrm>
          <a:custGeom>
            <a:avLst/>
            <a:gdLst>
              <a:gd name="T0" fmla="*/ 64 w 4140"/>
              <a:gd name="T1" fmla="*/ 114 h 122"/>
              <a:gd name="T2" fmla="*/ 135 w 4140"/>
              <a:gd name="T3" fmla="*/ 107 h 122"/>
              <a:gd name="T4" fmla="*/ 206 w 4140"/>
              <a:gd name="T5" fmla="*/ 85 h 122"/>
              <a:gd name="T6" fmla="*/ 277 w 4140"/>
              <a:gd name="T7" fmla="*/ 121 h 122"/>
              <a:gd name="T8" fmla="*/ 348 w 4140"/>
              <a:gd name="T9" fmla="*/ 121 h 122"/>
              <a:gd name="T10" fmla="*/ 420 w 4140"/>
              <a:gd name="T11" fmla="*/ 121 h 122"/>
              <a:gd name="T12" fmla="*/ 491 w 4140"/>
              <a:gd name="T13" fmla="*/ 114 h 122"/>
              <a:gd name="T14" fmla="*/ 562 w 4140"/>
              <a:gd name="T15" fmla="*/ 121 h 122"/>
              <a:gd name="T16" fmla="*/ 633 w 4140"/>
              <a:gd name="T17" fmla="*/ 100 h 122"/>
              <a:gd name="T18" fmla="*/ 704 w 4140"/>
              <a:gd name="T19" fmla="*/ 57 h 122"/>
              <a:gd name="T20" fmla="*/ 775 w 4140"/>
              <a:gd name="T21" fmla="*/ 57 h 122"/>
              <a:gd name="T22" fmla="*/ 846 w 4140"/>
              <a:gd name="T23" fmla="*/ 57 h 122"/>
              <a:gd name="T24" fmla="*/ 917 w 4140"/>
              <a:gd name="T25" fmla="*/ 114 h 122"/>
              <a:gd name="T26" fmla="*/ 989 w 4140"/>
              <a:gd name="T27" fmla="*/ 121 h 122"/>
              <a:gd name="T28" fmla="*/ 1060 w 4140"/>
              <a:gd name="T29" fmla="*/ 78 h 122"/>
              <a:gd name="T30" fmla="*/ 1124 w 4140"/>
              <a:gd name="T31" fmla="*/ 121 h 122"/>
              <a:gd name="T32" fmla="*/ 1195 w 4140"/>
              <a:gd name="T33" fmla="*/ 100 h 122"/>
              <a:gd name="T34" fmla="*/ 1266 w 4140"/>
              <a:gd name="T35" fmla="*/ 107 h 122"/>
              <a:gd name="T36" fmla="*/ 1330 w 4140"/>
              <a:gd name="T37" fmla="*/ 64 h 122"/>
              <a:gd name="T38" fmla="*/ 1401 w 4140"/>
              <a:gd name="T39" fmla="*/ 36 h 122"/>
              <a:gd name="T40" fmla="*/ 1465 w 4140"/>
              <a:gd name="T41" fmla="*/ 0 h 122"/>
              <a:gd name="T42" fmla="*/ 1536 w 4140"/>
              <a:gd name="T43" fmla="*/ 57 h 122"/>
              <a:gd name="T44" fmla="*/ 1607 w 4140"/>
              <a:gd name="T45" fmla="*/ 28 h 122"/>
              <a:gd name="T46" fmla="*/ 1678 w 4140"/>
              <a:gd name="T47" fmla="*/ 57 h 122"/>
              <a:gd name="T48" fmla="*/ 1749 w 4140"/>
              <a:gd name="T49" fmla="*/ 50 h 122"/>
              <a:gd name="T50" fmla="*/ 1813 w 4140"/>
              <a:gd name="T51" fmla="*/ 36 h 122"/>
              <a:gd name="T52" fmla="*/ 1885 w 4140"/>
              <a:gd name="T53" fmla="*/ 14 h 122"/>
              <a:gd name="T54" fmla="*/ 1956 w 4140"/>
              <a:gd name="T55" fmla="*/ 57 h 122"/>
              <a:gd name="T56" fmla="*/ 2027 w 4140"/>
              <a:gd name="T57" fmla="*/ 36 h 122"/>
              <a:gd name="T58" fmla="*/ 2098 w 4140"/>
              <a:gd name="T59" fmla="*/ 57 h 122"/>
              <a:gd name="T60" fmla="*/ 2169 w 4140"/>
              <a:gd name="T61" fmla="*/ 50 h 122"/>
              <a:gd name="T62" fmla="*/ 2233 w 4140"/>
              <a:gd name="T63" fmla="*/ 43 h 122"/>
              <a:gd name="T64" fmla="*/ 2304 w 4140"/>
              <a:gd name="T65" fmla="*/ 21 h 122"/>
              <a:gd name="T66" fmla="*/ 2368 w 4140"/>
              <a:gd name="T67" fmla="*/ 43 h 122"/>
              <a:gd name="T68" fmla="*/ 2439 w 4140"/>
              <a:gd name="T69" fmla="*/ 57 h 122"/>
              <a:gd name="T70" fmla="*/ 2510 w 4140"/>
              <a:gd name="T71" fmla="*/ 57 h 122"/>
              <a:gd name="T72" fmla="*/ 2582 w 4140"/>
              <a:gd name="T73" fmla="*/ 57 h 122"/>
              <a:gd name="T74" fmla="*/ 2653 w 4140"/>
              <a:gd name="T75" fmla="*/ 57 h 122"/>
              <a:gd name="T76" fmla="*/ 2724 w 4140"/>
              <a:gd name="T77" fmla="*/ 57 h 122"/>
              <a:gd name="T78" fmla="*/ 2795 w 4140"/>
              <a:gd name="T79" fmla="*/ 64 h 122"/>
              <a:gd name="T80" fmla="*/ 2866 w 4140"/>
              <a:gd name="T81" fmla="*/ 57 h 122"/>
              <a:gd name="T82" fmla="*/ 2937 w 4140"/>
              <a:gd name="T83" fmla="*/ 57 h 122"/>
              <a:gd name="T84" fmla="*/ 3008 w 4140"/>
              <a:gd name="T85" fmla="*/ 57 h 122"/>
              <a:gd name="T86" fmla="*/ 3072 w 4140"/>
              <a:gd name="T87" fmla="*/ 36 h 122"/>
              <a:gd name="T88" fmla="*/ 3143 w 4140"/>
              <a:gd name="T89" fmla="*/ 43 h 122"/>
              <a:gd name="T90" fmla="*/ 3214 w 4140"/>
              <a:gd name="T91" fmla="*/ 57 h 122"/>
              <a:gd name="T92" fmla="*/ 3286 w 4140"/>
              <a:gd name="T93" fmla="*/ 57 h 122"/>
              <a:gd name="T94" fmla="*/ 3357 w 4140"/>
              <a:gd name="T95" fmla="*/ 57 h 122"/>
              <a:gd name="T96" fmla="*/ 3428 w 4140"/>
              <a:gd name="T97" fmla="*/ 57 h 122"/>
              <a:gd name="T98" fmla="*/ 3499 w 4140"/>
              <a:gd name="T99" fmla="*/ 36 h 122"/>
              <a:gd name="T100" fmla="*/ 3570 w 4140"/>
              <a:gd name="T101" fmla="*/ 43 h 122"/>
              <a:gd name="T102" fmla="*/ 3641 w 4140"/>
              <a:gd name="T103" fmla="*/ 57 h 122"/>
              <a:gd name="T104" fmla="*/ 3712 w 4140"/>
              <a:gd name="T105" fmla="*/ 121 h 122"/>
              <a:gd name="T106" fmla="*/ 3783 w 4140"/>
              <a:gd name="T107" fmla="*/ 121 h 122"/>
              <a:gd name="T108" fmla="*/ 3855 w 4140"/>
              <a:gd name="T109" fmla="*/ 114 h 122"/>
              <a:gd name="T110" fmla="*/ 3926 w 4140"/>
              <a:gd name="T111" fmla="*/ 71 h 122"/>
              <a:gd name="T112" fmla="*/ 3997 w 4140"/>
              <a:gd name="T113" fmla="*/ 121 h 122"/>
              <a:gd name="T114" fmla="*/ 4068 w 4140"/>
              <a:gd name="T115" fmla="*/ 100 h 122"/>
              <a:gd name="T116" fmla="*/ 4139 w 4140"/>
              <a:gd name="T117" fmla="*/ 121 h 12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140" h="122">
                <a:moveTo>
                  <a:pt x="0" y="114"/>
                </a:moveTo>
                <a:lnTo>
                  <a:pt x="7" y="114"/>
                </a:lnTo>
                <a:lnTo>
                  <a:pt x="14" y="114"/>
                </a:lnTo>
                <a:lnTo>
                  <a:pt x="21" y="114"/>
                </a:lnTo>
                <a:lnTo>
                  <a:pt x="28" y="114"/>
                </a:lnTo>
                <a:lnTo>
                  <a:pt x="36" y="114"/>
                </a:lnTo>
                <a:lnTo>
                  <a:pt x="43" y="114"/>
                </a:lnTo>
                <a:lnTo>
                  <a:pt x="50" y="114"/>
                </a:lnTo>
                <a:lnTo>
                  <a:pt x="57" y="114"/>
                </a:lnTo>
                <a:lnTo>
                  <a:pt x="64" y="114"/>
                </a:lnTo>
                <a:lnTo>
                  <a:pt x="71" y="114"/>
                </a:lnTo>
                <a:lnTo>
                  <a:pt x="78" y="107"/>
                </a:lnTo>
                <a:lnTo>
                  <a:pt x="85" y="107"/>
                </a:lnTo>
                <a:lnTo>
                  <a:pt x="92" y="107"/>
                </a:lnTo>
                <a:lnTo>
                  <a:pt x="100" y="107"/>
                </a:lnTo>
                <a:lnTo>
                  <a:pt x="107" y="107"/>
                </a:lnTo>
                <a:lnTo>
                  <a:pt x="114" y="107"/>
                </a:lnTo>
                <a:lnTo>
                  <a:pt x="121" y="107"/>
                </a:lnTo>
                <a:lnTo>
                  <a:pt x="128" y="107"/>
                </a:lnTo>
                <a:lnTo>
                  <a:pt x="135" y="107"/>
                </a:lnTo>
                <a:lnTo>
                  <a:pt x="142" y="114"/>
                </a:lnTo>
                <a:lnTo>
                  <a:pt x="149" y="114"/>
                </a:lnTo>
                <a:lnTo>
                  <a:pt x="156" y="114"/>
                </a:lnTo>
                <a:lnTo>
                  <a:pt x="164" y="114"/>
                </a:lnTo>
                <a:lnTo>
                  <a:pt x="171" y="100"/>
                </a:lnTo>
                <a:lnTo>
                  <a:pt x="178" y="100"/>
                </a:lnTo>
                <a:lnTo>
                  <a:pt x="185" y="100"/>
                </a:lnTo>
                <a:lnTo>
                  <a:pt x="192" y="100"/>
                </a:lnTo>
                <a:lnTo>
                  <a:pt x="199" y="100"/>
                </a:lnTo>
                <a:lnTo>
                  <a:pt x="206" y="85"/>
                </a:lnTo>
                <a:lnTo>
                  <a:pt x="213" y="85"/>
                </a:lnTo>
                <a:lnTo>
                  <a:pt x="220" y="85"/>
                </a:lnTo>
                <a:lnTo>
                  <a:pt x="228" y="85"/>
                </a:lnTo>
                <a:lnTo>
                  <a:pt x="235" y="85"/>
                </a:lnTo>
                <a:lnTo>
                  <a:pt x="242" y="85"/>
                </a:lnTo>
                <a:lnTo>
                  <a:pt x="249" y="85"/>
                </a:lnTo>
                <a:lnTo>
                  <a:pt x="256" y="85"/>
                </a:lnTo>
                <a:lnTo>
                  <a:pt x="263" y="85"/>
                </a:lnTo>
                <a:lnTo>
                  <a:pt x="270" y="85"/>
                </a:lnTo>
                <a:lnTo>
                  <a:pt x="277" y="121"/>
                </a:lnTo>
                <a:lnTo>
                  <a:pt x="284" y="121"/>
                </a:lnTo>
                <a:lnTo>
                  <a:pt x="292" y="121"/>
                </a:lnTo>
                <a:lnTo>
                  <a:pt x="299" y="121"/>
                </a:lnTo>
                <a:lnTo>
                  <a:pt x="306" y="121"/>
                </a:lnTo>
                <a:lnTo>
                  <a:pt x="313" y="121"/>
                </a:lnTo>
                <a:lnTo>
                  <a:pt x="320" y="121"/>
                </a:lnTo>
                <a:lnTo>
                  <a:pt x="327" y="121"/>
                </a:lnTo>
                <a:lnTo>
                  <a:pt x="334" y="121"/>
                </a:lnTo>
                <a:lnTo>
                  <a:pt x="341" y="121"/>
                </a:lnTo>
                <a:lnTo>
                  <a:pt x="348" y="121"/>
                </a:lnTo>
                <a:lnTo>
                  <a:pt x="356" y="121"/>
                </a:lnTo>
                <a:lnTo>
                  <a:pt x="363" y="121"/>
                </a:lnTo>
                <a:lnTo>
                  <a:pt x="370" y="121"/>
                </a:lnTo>
                <a:lnTo>
                  <a:pt x="377" y="121"/>
                </a:lnTo>
                <a:lnTo>
                  <a:pt x="384" y="121"/>
                </a:lnTo>
                <a:lnTo>
                  <a:pt x="391" y="121"/>
                </a:lnTo>
                <a:lnTo>
                  <a:pt x="398" y="121"/>
                </a:lnTo>
                <a:lnTo>
                  <a:pt x="405" y="121"/>
                </a:lnTo>
                <a:lnTo>
                  <a:pt x="412" y="121"/>
                </a:lnTo>
                <a:lnTo>
                  <a:pt x="420" y="121"/>
                </a:lnTo>
                <a:lnTo>
                  <a:pt x="427" y="121"/>
                </a:lnTo>
                <a:lnTo>
                  <a:pt x="434" y="121"/>
                </a:lnTo>
                <a:lnTo>
                  <a:pt x="441" y="121"/>
                </a:lnTo>
                <a:lnTo>
                  <a:pt x="448" y="114"/>
                </a:lnTo>
                <a:lnTo>
                  <a:pt x="455" y="114"/>
                </a:lnTo>
                <a:lnTo>
                  <a:pt x="462" y="114"/>
                </a:lnTo>
                <a:lnTo>
                  <a:pt x="469" y="114"/>
                </a:lnTo>
                <a:lnTo>
                  <a:pt x="476" y="114"/>
                </a:lnTo>
                <a:lnTo>
                  <a:pt x="484" y="114"/>
                </a:lnTo>
                <a:lnTo>
                  <a:pt x="491" y="114"/>
                </a:lnTo>
                <a:lnTo>
                  <a:pt x="498" y="114"/>
                </a:lnTo>
                <a:lnTo>
                  <a:pt x="505" y="114"/>
                </a:lnTo>
                <a:lnTo>
                  <a:pt x="512" y="114"/>
                </a:lnTo>
                <a:lnTo>
                  <a:pt x="519" y="121"/>
                </a:lnTo>
                <a:lnTo>
                  <a:pt x="526" y="121"/>
                </a:lnTo>
                <a:lnTo>
                  <a:pt x="533" y="121"/>
                </a:lnTo>
                <a:lnTo>
                  <a:pt x="540" y="121"/>
                </a:lnTo>
                <a:lnTo>
                  <a:pt x="548" y="121"/>
                </a:lnTo>
                <a:lnTo>
                  <a:pt x="555" y="121"/>
                </a:lnTo>
                <a:lnTo>
                  <a:pt x="562" y="121"/>
                </a:lnTo>
                <a:lnTo>
                  <a:pt x="569" y="121"/>
                </a:lnTo>
                <a:lnTo>
                  <a:pt x="576" y="121"/>
                </a:lnTo>
                <a:lnTo>
                  <a:pt x="583" y="114"/>
                </a:lnTo>
                <a:lnTo>
                  <a:pt x="590" y="114"/>
                </a:lnTo>
                <a:lnTo>
                  <a:pt x="597" y="114"/>
                </a:lnTo>
                <a:lnTo>
                  <a:pt x="604" y="114"/>
                </a:lnTo>
                <a:lnTo>
                  <a:pt x="612" y="114"/>
                </a:lnTo>
                <a:lnTo>
                  <a:pt x="619" y="114"/>
                </a:lnTo>
                <a:lnTo>
                  <a:pt x="626" y="100"/>
                </a:lnTo>
                <a:lnTo>
                  <a:pt x="633" y="100"/>
                </a:lnTo>
                <a:lnTo>
                  <a:pt x="640" y="100"/>
                </a:lnTo>
                <a:lnTo>
                  <a:pt x="647" y="100"/>
                </a:lnTo>
                <a:lnTo>
                  <a:pt x="654" y="78"/>
                </a:lnTo>
                <a:lnTo>
                  <a:pt x="661" y="78"/>
                </a:lnTo>
                <a:lnTo>
                  <a:pt x="668" y="78"/>
                </a:lnTo>
                <a:lnTo>
                  <a:pt x="676" y="57"/>
                </a:lnTo>
                <a:lnTo>
                  <a:pt x="683" y="57"/>
                </a:lnTo>
                <a:lnTo>
                  <a:pt x="690" y="57"/>
                </a:lnTo>
                <a:lnTo>
                  <a:pt x="697" y="57"/>
                </a:lnTo>
                <a:lnTo>
                  <a:pt x="704" y="57"/>
                </a:lnTo>
                <a:lnTo>
                  <a:pt x="711" y="43"/>
                </a:lnTo>
                <a:lnTo>
                  <a:pt x="718" y="43"/>
                </a:lnTo>
                <a:lnTo>
                  <a:pt x="725" y="43"/>
                </a:lnTo>
                <a:lnTo>
                  <a:pt x="733" y="43"/>
                </a:lnTo>
                <a:lnTo>
                  <a:pt x="740" y="43"/>
                </a:lnTo>
                <a:lnTo>
                  <a:pt x="747" y="43"/>
                </a:lnTo>
                <a:lnTo>
                  <a:pt x="754" y="43"/>
                </a:lnTo>
                <a:lnTo>
                  <a:pt x="761" y="43"/>
                </a:lnTo>
                <a:lnTo>
                  <a:pt x="768" y="43"/>
                </a:lnTo>
                <a:lnTo>
                  <a:pt x="775" y="57"/>
                </a:lnTo>
                <a:lnTo>
                  <a:pt x="782" y="57"/>
                </a:lnTo>
                <a:lnTo>
                  <a:pt x="789" y="57"/>
                </a:lnTo>
                <a:lnTo>
                  <a:pt x="797" y="57"/>
                </a:lnTo>
                <a:lnTo>
                  <a:pt x="804" y="57"/>
                </a:lnTo>
                <a:lnTo>
                  <a:pt x="811" y="57"/>
                </a:lnTo>
                <a:lnTo>
                  <a:pt x="818" y="57"/>
                </a:lnTo>
                <a:lnTo>
                  <a:pt x="825" y="57"/>
                </a:lnTo>
                <a:lnTo>
                  <a:pt x="832" y="57"/>
                </a:lnTo>
                <a:lnTo>
                  <a:pt x="839" y="57"/>
                </a:lnTo>
                <a:lnTo>
                  <a:pt x="846" y="57"/>
                </a:lnTo>
                <a:lnTo>
                  <a:pt x="853" y="57"/>
                </a:lnTo>
                <a:lnTo>
                  <a:pt x="861" y="57"/>
                </a:lnTo>
                <a:lnTo>
                  <a:pt x="868" y="57"/>
                </a:lnTo>
                <a:lnTo>
                  <a:pt x="875" y="114"/>
                </a:lnTo>
                <a:lnTo>
                  <a:pt x="882" y="114"/>
                </a:lnTo>
                <a:lnTo>
                  <a:pt x="889" y="114"/>
                </a:lnTo>
                <a:lnTo>
                  <a:pt x="896" y="114"/>
                </a:lnTo>
                <a:lnTo>
                  <a:pt x="903" y="114"/>
                </a:lnTo>
                <a:lnTo>
                  <a:pt x="910" y="114"/>
                </a:lnTo>
                <a:lnTo>
                  <a:pt x="917" y="114"/>
                </a:lnTo>
                <a:lnTo>
                  <a:pt x="925" y="114"/>
                </a:lnTo>
                <a:lnTo>
                  <a:pt x="932" y="121"/>
                </a:lnTo>
                <a:lnTo>
                  <a:pt x="939" y="121"/>
                </a:lnTo>
                <a:lnTo>
                  <a:pt x="946" y="121"/>
                </a:lnTo>
                <a:lnTo>
                  <a:pt x="953" y="121"/>
                </a:lnTo>
                <a:lnTo>
                  <a:pt x="960" y="121"/>
                </a:lnTo>
                <a:lnTo>
                  <a:pt x="967" y="121"/>
                </a:lnTo>
                <a:lnTo>
                  <a:pt x="974" y="121"/>
                </a:lnTo>
                <a:lnTo>
                  <a:pt x="981" y="121"/>
                </a:lnTo>
                <a:lnTo>
                  <a:pt x="989" y="121"/>
                </a:lnTo>
                <a:lnTo>
                  <a:pt x="996" y="121"/>
                </a:lnTo>
                <a:lnTo>
                  <a:pt x="1003" y="121"/>
                </a:lnTo>
                <a:lnTo>
                  <a:pt x="1010" y="121"/>
                </a:lnTo>
                <a:lnTo>
                  <a:pt x="1017" y="121"/>
                </a:lnTo>
                <a:lnTo>
                  <a:pt x="1024" y="93"/>
                </a:lnTo>
                <a:lnTo>
                  <a:pt x="1031" y="78"/>
                </a:lnTo>
                <a:lnTo>
                  <a:pt x="1038" y="78"/>
                </a:lnTo>
                <a:lnTo>
                  <a:pt x="1045" y="78"/>
                </a:lnTo>
                <a:lnTo>
                  <a:pt x="1053" y="78"/>
                </a:lnTo>
                <a:lnTo>
                  <a:pt x="1060" y="78"/>
                </a:lnTo>
                <a:lnTo>
                  <a:pt x="1067" y="78"/>
                </a:lnTo>
                <a:lnTo>
                  <a:pt x="1074" y="78"/>
                </a:lnTo>
                <a:lnTo>
                  <a:pt x="1081" y="78"/>
                </a:lnTo>
                <a:lnTo>
                  <a:pt x="1088" y="78"/>
                </a:lnTo>
                <a:lnTo>
                  <a:pt x="1095" y="78"/>
                </a:lnTo>
                <a:lnTo>
                  <a:pt x="1095" y="121"/>
                </a:lnTo>
                <a:lnTo>
                  <a:pt x="1102" y="121"/>
                </a:lnTo>
                <a:lnTo>
                  <a:pt x="1109" y="121"/>
                </a:lnTo>
                <a:lnTo>
                  <a:pt x="1117" y="121"/>
                </a:lnTo>
                <a:lnTo>
                  <a:pt x="1124" y="121"/>
                </a:lnTo>
                <a:lnTo>
                  <a:pt x="1131" y="121"/>
                </a:lnTo>
                <a:lnTo>
                  <a:pt x="1138" y="121"/>
                </a:lnTo>
                <a:lnTo>
                  <a:pt x="1145" y="121"/>
                </a:lnTo>
                <a:lnTo>
                  <a:pt x="1152" y="121"/>
                </a:lnTo>
                <a:lnTo>
                  <a:pt x="1159" y="121"/>
                </a:lnTo>
                <a:lnTo>
                  <a:pt x="1166" y="121"/>
                </a:lnTo>
                <a:lnTo>
                  <a:pt x="1173" y="121"/>
                </a:lnTo>
                <a:lnTo>
                  <a:pt x="1181" y="121"/>
                </a:lnTo>
                <a:lnTo>
                  <a:pt x="1188" y="121"/>
                </a:lnTo>
                <a:lnTo>
                  <a:pt x="1195" y="100"/>
                </a:lnTo>
                <a:lnTo>
                  <a:pt x="1202" y="100"/>
                </a:lnTo>
                <a:lnTo>
                  <a:pt x="1209" y="100"/>
                </a:lnTo>
                <a:lnTo>
                  <a:pt x="1216" y="100"/>
                </a:lnTo>
                <a:lnTo>
                  <a:pt x="1223" y="100"/>
                </a:lnTo>
                <a:lnTo>
                  <a:pt x="1230" y="100"/>
                </a:lnTo>
                <a:lnTo>
                  <a:pt x="1237" y="100"/>
                </a:lnTo>
                <a:lnTo>
                  <a:pt x="1245" y="100"/>
                </a:lnTo>
                <a:lnTo>
                  <a:pt x="1252" y="100"/>
                </a:lnTo>
                <a:lnTo>
                  <a:pt x="1259" y="107"/>
                </a:lnTo>
                <a:lnTo>
                  <a:pt x="1266" y="107"/>
                </a:lnTo>
                <a:lnTo>
                  <a:pt x="1273" y="114"/>
                </a:lnTo>
                <a:lnTo>
                  <a:pt x="1280" y="114"/>
                </a:lnTo>
                <a:lnTo>
                  <a:pt x="1287" y="114"/>
                </a:lnTo>
                <a:lnTo>
                  <a:pt x="1294" y="114"/>
                </a:lnTo>
                <a:lnTo>
                  <a:pt x="1301" y="114"/>
                </a:lnTo>
                <a:lnTo>
                  <a:pt x="1309" y="85"/>
                </a:lnTo>
                <a:lnTo>
                  <a:pt x="1316" y="78"/>
                </a:lnTo>
                <a:lnTo>
                  <a:pt x="1323" y="78"/>
                </a:lnTo>
                <a:lnTo>
                  <a:pt x="1323" y="64"/>
                </a:lnTo>
                <a:lnTo>
                  <a:pt x="1330" y="64"/>
                </a:lnTo>
                <a:lnTo>
                  <a:pt x="1337" y="57"/>
                </a:lnTo>
                <a:lnTo>
                  <a:pt x="1344" y="57"/>
                </a:lnTo>
                <a:lnTo>
                  <a:pt x="1351" y="57"/>
                </a:lnTo>
                <a:lnTo>
                  <a:pt x="1358" y="57"/>
                </a:lnTo>
                <a:lnTo>
                  <a:pt x="1365" y="57"/>
                </a:lnTo>
                <a:lnTo>
                  <a:pt x="1373" y="57"/>
                </a:lnTo>
                <a:lnTo>
                  <a:pt x="1380" y="36"/>
                </a:lnTo>
                <a:lnTo>
                  <a:pt x="1387" y="36"/>
                </a:lnTo>
                <a:lnTo>
                  <a:pt x="1394" y="36"/>
                </a:lnTo>
                <a:lnTo>
                  <a:pt x="1401" y="36"/>
                </a:lnTo>
                <a:lnTo>
                  <a:pt x="1408" y="36"/>
                </a:lnTo>
                <a:lnTo>
                  <a:pt x="1415" y="36"/>
                </a:lnTo>
                <a:lnTo>
                  <a:pt x="1422" y="36"/>
                </a:lnTo>
                <a:lnTo>
                  <a:pt x="1429" y="36"/>
                </a:lnTo>
                <a:lnTo>
                  <a:pt x="1437" y="36"/>
                </a:lnTo>
                <a:lnTo>
                  <a:pt x="1437" y="0"/>
                </a:lnTo>
                <a:lnTo>
                  <a:pt x="1444" y="0"/>
                </a:lnTo>
                <a:lnTo>
                  <a:pt x="1451" y="0"/>
                </a:lnTo>
                <a:lnTo>
                  <a:pt x="1458" y="0"/>
                </a:lnTo>
                <a:lnTo>
                  <a:pt x="1465" y="0"/>
                </a:lnTo>
                <a:lnTo>
                  <a:pt x="1472" y="0"/>
                </a:lnTo>
                <a:lnTo>
                  <a:pt x="1479" y="0"/>
                </a:lnTo>
                <a:lnTo>
                  <a:pt x="1486" y="0"/>
                </a:lnTo>
                <a:lnTo>
                  <a:pt x="1493" y="0"/>
                </a:lnTo>
                <a:lnTo>
                  <a:pt x="1501" y="0"/>
                </a:lnTo>
                <a:lnTo>
                  <a:pt x="1508" y="43"/>
                </a:lnTo>
                <a:lnTo>
                  <a:pt x="1515" y="43"/>
                </a:lnTo>
                <a:lnTo>
                  <a:pt x="1522" y="43"/>
                </a:lnTo>
                <a:lnTo>
                  <a:pt x="1529" y="43"/>
                </a:lnTo>
                <a:lnTo>
                  <a:pt x="1536" y="57"/>
                </a:lnTo>
                <a:lnTo>
                  <a:pt x="1543" y="57"/>
                </a:lnTo>
                <a:lnTo>
                  <a:pt x="1550" y="57"/>
                </a:lnTo>
                <a:lnTo>
                  <a:pt x="1557" y="57"/>
                </a:lnTo>
                <a:lnTo>
                  <a:pt x="1565" y="57"/>
                </a:lnTo>
                <a:lnTo>
                  <a:pt x="1572" y="57"/>
                </a:lnTo>
                <a:lnTo>
                  <a:pt x="1579" y="57"/>
                </a:lnTo>
                <a:lnTo>
                  <a:pt x="1586" y="57"/>
                </a:lnTo>
                <a:lnTo>
                  <a:pt x="1593" y="57"/>
                </a:lnTo>
                <a:lnTo>
                  <a:pt x="1600" y="57"/>
                </a:lnTo>
                <a:lnTo>
                  <a:pt x="1607" y="28"/>
                </a:lnTo>
                <a:lnTo>
                  <a:pt x="1614" y="28"/>
                </a:lnTo>
                <a:lnTo>
                  <a:pt x="1621" y="28"/>
                </a:lnTo>
                <a:lnTo>
                  <a:pt x="1629" y="28"/>
                </a:lnTo>
                <a:lnTo>
                  <a:pt x="1636" y="28"/>
                </a:lnTo>
                <a:lnTo>
                  <a:pt x="1643" y="28"/>
                </a:lnTo>
                <a:lnTo>
                  <a:pt x="1650" y="28"/>
                </a:lnTo>
                <a:lnTo>
                  <a:pt x="1657" y="28"/>
                </a:lnTo>
                <a:lnTo>
                  <a:pt x="1664" y="28"/>
                </a:lnTo>
                <a:lnTo>
                  <a:pt x="1671" y="57"/>
                </a:lnTo>
                <a:lnTo>
                  <a:pt x="1678" y="57"/>
                </a:lnTo>
                <a:lnTo>
                  <a:pt x="1685" y="57"/>
                </a:lnTo>
                <a:lnTo>
                  <a:pt x="1693" y="57"/>
                </a:lnTo>
                <a:lnTo>
                  <a:pt x="1700" y="57"/>
                </a:lnTo>
                <a:lnTo>
                  <a:pt x="1707" y="50"/>
                </a:lnTo>
                <a:lnTo>
                  <a:pt x="1714" y="50"/>
                </a:lnTo>
                <a:lnTo>
                  <a:pt x="1721" y="50"/>
                </a:lnTo>
                <a:lnTo>
                  <a:pt x="1728" y="50"/>
                </a:lnTo>
                <a:lnTo>
                  <a:pt x="1735" y="50"/>
                </a:lnTo>
                <a:lnTo>
                  <a:pt x="1742" y="50"/>
                </a:lnTo>
                <a:lnTo>
                  <a:pt x="1749" y="50"/>
                </a:lnTo>
                <a:lnTo>
                  <a:pt x="1757" y="50"/>
                </a:lnTo>
                <a:lnTo>
                  <a:pt x="1764" y="50"/>
                </a:lnTo>
                <a:lnTo>
                  <a:pt x="1771" y="50"/>
                </a:lnTo>
                <a:lnTo>
                  <a:pt x="1771" y="57"/>
                </a:lnTo>
                <a:lnTo>
                  <a:pt x="1778" y="36"/>
                </a:lnTo>
                <a:lnTo>
                  <a:pt x="1785" y="36"/>
                </a:lnTo>
                <a:lnTo>
                  <a:pt x="1792" y="36"/>
                </a:lnTo>
                <a:lnTo>
                  <a:pt x="1799" y="36"/>
                </a:lnTo>
                <a:lnTo>
                  <a:pt x="1806" y="36"/>
                </a:lnTo>
                <a:lnTo>
                  <a:pt x="1813" y="36"/>
                </a:lnTo>
                <a:lnTo>
                  <a:pt x="1821" y="36"/>
                </a:lnTo>
                <a:lnTo>
                  <a:pt x="1828" y="36"/>
                </a:lnTo>
                <a:lnTo>
                  <a:pt x="1835" y="36"/>
                </a:lnTo>
                <a:lnTo>
                  <a:pt x="1842" y="36"/>
                </a:lnTo>
                <a:lnTo>
                  <a:pt x="1849" y="50"/>
                </a:lnTo>
                <a:lnTo>
                  <a:pt x="1856" y="14"/>
                </a:lnTo>
                <a:lnTo>
                  <a:pt x="1863" y="14"/>
                </a:lnTo>
                <a:lnTo>
                  <a:pt x="1870" y="14"/>
                </a:lnTo>
                <a:lnTo>
                  <a:pt x="1877" y="14"/>
                </a:lnTo>
                <a:lnTo>
                  <a:pt x="1885" y="14"/>
                </a:lnTo>
                <a:lnTo>
                  <a:pt x="1892" y="14"/>
                </a:lnTo>
                <a:lnTo>
                  <a:pt x="1899" y="14"/>
                </a:lnTo>
                <a:lnTo>
                  <a:pt x="1906" y="14"/>
                </a:lnTo>
                <a:lnTo>
                  <a:pt x="1913" y="14"/>
                </a:lnTo>
                <a:lnTo>
                  <a:pt x="1920" y="57"/>
                </a:lnTo>
                <a:lnTo>
                  <a:pt x="1927" y="57"/>
                </a:lnTo>
                <a:lnTo>
                  <a:pt x="1934" y="57"/>
                </a:lnTo>
                <a:lnTo>
                  <a:pt x="1941" y="57"/>
                </a:lnTo>
                <a:lnTo>
                  <a:pt x="1949" y="57"/>
                </a:lnTo>
                <a:lnTo>
                  <a:pt x="1956" y="57"/>
                </a:lnTo>
                <a:lnTo>
                  <a:pt x="1963" y="57"/>
                </a:lnTo>
                <a:lnTo>
                  <a:pt x="1970" y="57"/>
                </a:lnTo>
                <a:lnTo>
                  <a:pt x="1977" y="57"/>
                </a:lnTo>
                <a:lnTo>
                  <a:pt x="1984" y="36"/>
                </a:lnTo>
                <a:lnTo>
                  <a:pt x="1991" y="36"/>
                </a:lnTo>
                <a:lnTo>
                  <a:pt x="1998" y="36"/>
                </a:lnTo>
                <a:lnTo>
                  <a:pt x="2005" y="36"/>
                </a:lnTo>
                <a:lnTo>
                  <a:pt x="2013" y="36"/>
                </a:lnTo>
                <a:lnTo>
                  <a:pt x="2020" y="36"/>
                </a:lnTo>
                <a:lnTo>
                  <a:pt x="2027" y="36"/>
                </a:lnTo>
                <a:lnTo>
                  <a:pt x="2034" y="36"/>
                </a:lnTo>
                <a:lnTo>
                  <a:pt x="2041" y="36"/>
                </a:lnTo>
                <a:lnTo>
                  <a:pt x="2048" y="57"/>
                </a:lnTo>
                <a:lnTo>
                  <a:pt x="2055" y="57"/>
                </a:lnTo>
                <a:lnTo>
                  <a:pt x="2062" y="57"/>
                </a:lnTo>
                <a:lnTo>
                  <a:pt x="2070" y="64"/>
                </a:lnTo>
                <a:lnTo>
                  <a:pt x="2077" y="57"/>
                </a:lnTo>
                <a:lnTo>
                  <a:pt x="2084" y="57"/>
                </a:lnTo>
                <a:lnTo>
                  <a:pt x="2091" y="57"/>
                </a:lnTo>
                <a:lnTo>
                  <a:pt x="2098" y="57"/>
                </a:lnTo>
                <a:lnTo>
                  <a:pt x="2105" y="57"/>
                </a:lnTo>
                <a:lnTo>
                  <a:pt x="2112" y="50"/>
                </a:lnTo>
                <a:lnTo>
                  <a:pt x="2119" y="50"/>
                </a:lnTo>
                <a:lnTo>
                  <a:pt x="2126" y="50"/>
                </a:lnTo>
                <a:lnTo>
                  <a:pt x="2134" y="50"/>
                </a:lnTo>
                <a:lnTo>
                  <a:pt x="2141" y="50"/>
                </a:lnTo>
                <a:lnTo>
                  <a:pt x="2148" y="50"/>
                </a:lnTo>
                <a:lnTo>
                  <a:pt x="2155" y="50"/>
                </a:lnTo>
                <a:lnTo>
                  <a:pt x="2162" y="50"/>
                </a:lnTo>
                <a:lnTo>
                  <a:pt x="2169" y="50"/>
                </a:lnTo>
                <a:lnTo>
                  <a:pt x="2176" y="50"/>
                </a:lnTo>
                <a:lnTo>
                  <a:pt x="2183" y="57"/>
                </a:lnTo>
                <a:lnTo>
                  <a:pt x="2190" y="57"/>
                </a:lnTo>
                <a:lnTo>
                  <a:pt x="2198" y="57"/>
                </a:lnTo>
                <a:lnTo>
                  <a:pt x="2205" y="57"/>
                </a:lnTo>
                <a:lnTo>
                  <a:pt x="2212" y="57"/>
                </a:lnTo>
                <a:lnTo>
                  <a:pt x="2219" y="57"/>
                </a:lnTo>
                <a:lnTo>
                  <a:pt x="2219" y="64"/>
                </a:lnTo>
                <a:lnTo>
                  <a:pt x="2226" y="64"/>
                </a:lnTo>
                <a:lnTo>
                  <a:pt x="2233" y="43"/>
                </a:lnTo>
                <a:lnTo>
                  <a:pt x="2240" y="43"/>
                </a:lnTo>
                <a:lnTo>
                  <a:pt x="2247" y="43"/>
                </a:lnTo>
                <a:lnTo>
                  <a:pt x="2254" y="43"/>
                </a:lnTo>
                <a:lnTo>
                  <a:pt x="2262" y="43"/>
                </a:lnTo>
                <a:lnTo>
                  <a:pt x="2269" y="21"/>
                </a:lnTo>
                <a:lnTo>
                  <a:pt x="2276" y="21"/>
                </a:lnTo>
                <a:lnTo>
                  <a:pt x="2283" y="21"/>
                </a:lnTo>
                <a:lnTo>
                  <a:pt x="2290" y="21"/>
                </a:lnTo>
                <a:lnTo>
                  <a:pt x="2297" y="21"/>
                </a:lnTo>
                <a:lnTo>
                  <a:pt x="2304" y="21"/>
                </a:lnTo>
                <a:lnTo>
                  <a:pt x="2311" y="21"/>
                </a:lnTo>
                <a:lnTo>
                  <a:pt x="2318" y="21"/>
                </a:lnTo>
                <a:lnTo>
                  <a:pt x="2326" y="21"/>
                </a:lnTo>
                <a:lnTo>
                  <a:pt x="2333" y="21"/>
                </a:lnTo>
                <a:lnTo>
                  <a:pt x="2333" y="43"/>
                </a:lnTo>
                <a:lnTo>
                  <a:pt x="2340" y="43"/>
                </a:lnTo>
                <a:lnTo>
                  <a:pt x="2347" y="43"/>
                </a:lnTo>
                <a:lnTo>
                  <a:pt x="2354" y="43"/>
                </a:lnTo>
                <a:lnTo>
                  <a:pt x="2361" y="43"/>
                </a:lnTo>
                <a:lnTo>
                  <a:pt x="2368" y="43"/>
                </a:lnTo>
                <a:lnTo>
                  <a:pt x="2375" y="43"/>
                </a:lnTo>
                <a:lnTo>
                  <a:pt x="2382" y="57"/>
                </a:lnTo>
                <a:lnTo>
                  <a:pt x="2390" y="57"/>
                </a:lnTo>
                <a:lnTo>
                  <a:pt x="2397" y="57"/>
                </a:lnTo>
                <a:lnTo>
                  <a:pt x="2404" y="57"/>
                </a:lnTo>
                <a:lnTo>
                  <a:pt x="2411" y="57"/>
                </a:lnTo>
                <a:lnTo>
                  <a:pt x="2418" y="57"/>
                </a:lnTo>
                <a:lnTo>
                  <a:pt x="2425" y="57"/>
                </a:lnTo>
                <a:lnTo>
                  <a:pt x="2432" y="57"/>
                </a:lnTo>
                <a:lnTo>
                  <a:pt x="2439" y="57"/>
                </a:lnTo>
                <a:lnTo>
                  <a:pt x="2446" y="57"/>
                </a:lnTo>
                <a:lnTo>
                  <a:pt x="2454" y="57"/>
                </a:lnTo>
                <a:lnTo>
                  <a:pt x="2461" y="57"/>
                </a:lnTo>
                <a:lnTo>
                  <a:pt x="2468" y="57"/>
                </a:lnTo>
                <a:lnTo>
                  <a:pt x="2475" y="57"/>
                </a:lnTo>
                <a:lnTo>
                  <a:pt x="2482" y="57"/>
                </a:lnTo>
                <a:lnTo>
                  <a:pt x="2489" y="64"/>
                </a:lnTo>
                <a:lnTo>
                  <a:pt x="2496" y="57"/>
                </a:lnTo>
                <a:lnTo>
                  <a:pt x="2503" y="57"/>
                </a:lnTo>
                <a:lnTo>
                  <a:pt x="2510" y="57"/>
                </a:lnTo>
                <a:lnTo>
                  <a:pt x="2518" y="57"/>
                </a:lnTo>
                <a:lnTo>
                  <a:pt x="2525" y="57"/>
                </a:lnTo>
                <a:lnTo>
                  <a:pt x="2532" y="57"/>
                </a:lnTo>
                <a:lnTo>
                  <a:pt x="2539" y="57"/>
                </a:lnTo>
                <a:lnTo>
                  <a:pt x="2546" y="57"/>
                </a:lnTo>
                <a:lnTo>
                  <a:pt x="2553" y="57"/>
                </a:lnTo>
                <a:lnTo>
                  <a:pt x="2560" y="57"/>
                </a:lnTo>
                <a:lnTo>
                  <a:pt x="2567" y="57"/>
                </a:lnTo>
                <a:lnTo>
                  <a:pt x="2574" y="57"/>
                </a:lnTo>
                <a:lnTo>
                  <a:pt x="2582" y="57"/>
                </a:lnTo>
                <a:lnTo>
                  <a:pt x="2589" y="57"/>
                </a:lnTo>
                <a:lnTo>
                  <a:pt x="2596" y="57"/>
                </a:lnTo>
                <a:lnTo>
                  <a:pt x="2603" y="57"/>
                </a:lnTo>
                <a:lnTo>
                  <a:pt x="2610" y="57"/>
                </a:lnTo>
                <a:lnTo>
                  <a:pt x="2617" y="57"/>
                </a:lnTo>
                <a:lnTo>
                  <a:pt x="2624" y="57"/>
                </a:lnTo>
                <a:lnTo>
                  <a:pt x="2631" y="57"/>
                </a:lnTo>
                <a:lnTo>
                  <a:pt x="2638" y="57"/>
                </a:lnTo>
                <a:lnTo>
                  <a:pt x="2646" y="57"/>
                </a:lnTo>
                <a:lnTo>
                  <a:pt x="2653" y="57"/>
                </a:lnTo>
                <a:lnTo>
                  <a:pt x="2660" y="57"/>
                </a:lnTo>
                <a:lnTo>
                  <a:pt x="2667" y="57"/>
                </a:lnTo>
                <a:lnTo>
                  <a:pt x="2674" y="57"/>
                </a:lnTo>
                <a:lnTo>
                  <a:pt x="2681" y="57"/>
                </a:lnTo>
                <a:lnTo>
                  <a:pt x="2688" y="57"/>
                </a:lnTo>
                <a:lnTo>
                  <a:pt x="2695" y="57"/>
                </a:lnTo>
                <a:lnTo>
                  <a:pt x="2702" y="57"/>
                </a:lnTo>
                <a:lnTo>
                  <a:pt x="2710" y="57"/>
                </a:lnTo>
                <a:lnTo>
                  <a:pt x="2717" y="57"/>
                </a:lnTo>
                <a:lnTo>
                  <a:pt x="2724" y="57"/>
                </a:lnTo>
                <a:lnTo>
                  <a:pt x="2731" y="57"/>
                </a:lnTo>
                <a:lnTo>
                  <a:pt x="2738" y="57"/>
                </a:lnTo>
                <a:lnTo>
                  <a:pt x="2745" y="57"/>
                </a:lnTo>
                <a:lnTo>
                  <a:pt x="2752" y="57"/>
                </a:lnTo>
                <a:lnTo>
                  <a:pt x="2759" y="57"/>
                </a:lnTo>
                <a:lnTo>
                  <a:pt x="2766" y="57"/>
                </a:lnTo>
                <a:lnTo>
                  <a:pt x="2774" y="64"/>
                </a:lnTo>
                <a:lnTo>
                  <a:pt x="2781" y="64"/>
                </a:lnTo>
                <a:lnTo>
                  <a:pt x="2788" y="64"/>
                </a:lnTo>
                <a:lnTo>
                  <a:pt x="2795" y="64"/>
                </a:lnTo>
                <a:lnTo>
                  <a:pt x="2802" y="64"/>
                </a:lnTo>
                <a:lnTo>
                  <a:pt x="2809" y="64"/>
                </a:lnTo>
                <a:lnTo>
                  <a:pt x="2816" y="64"/>
                </a:lnTo>
                <a:lnTo>
                  <a:pt x="2823" y="64"/>
                </a:lnTo>
                <a:lnTo>
                  <a:pt x="2830" y="57"/>
                </a:lnTo>
                <a:lnTo>
                  <a:pt x="2838" y="57"/>
                </a:lnTo>
                <a:lnTo>
                  <a:pt x="2845" y="57"/>
                </a:lnTo>
                <a:lnTo>
                  <a:pt x="2852" y="57"/>
                </a:lnTo>
                <a:lnTo>
                  <a:pt x="2859" y="57"/>
                </a:lnTo>
                <a:lnTo>
                  <a:pt x="2866" y="57"/>
                </a:lnTo>
                <a:lnTo>
                  <a:pt x="2873" y="57"/>
                </a:lnTo>
                <a:lnTo>
                  <a:pt x="2880" y="57"/>
                </a:lnTo>
                <a:lnTo>
                  <a:pt x="2887" y="57"/>
                </a:lnTo>
                <a:lnTo>
                  <a:pt x="2894" y="57"/>
                </a:lnTo>
                <a:lnTo>
                  <a:pt x="2902" y="57"/>
                </a:lnTo>
                <a:lnTo>
                  <a:pt x="2909" y="57"/>
                </a:lnTo>
                <a:lnTo>
                  <a:pt x="2916" y="57"/>
                </a:lnTo>
                <a:lnTo>
                  <a:pt x="2923" y="57"/>
                </a:lnTo>
                <a:lnTo>
                  <a:pt x="2930" y="57"/>
                </a:lnTo>
                <a:lnTo>
                  <a:pt x="2937" y="57"/>
                </a:lnTo>
                <a:lnTo>
                  <a:pt x="2944" y="57"/>
                </a:lnTo>
                <a:lnTo>
                  <a:pt x="2951" y="57"/>
                </a:lnTo>
                <a:lnTo>
                  <a:pt x="2958" y="57"/>
                </a:lnTo>
                <a:lnTo>
                  <a:pt x="2966" y="57"/>
                </a:lnTo>
                <a:lnTo>
                  <a:pt x="2973" y="57"/>
                </a:lnTo>
                <a:lnTo>
                  <a:pt x="2980" y="57"/>
                </a:lnTo>
                <a:lnTo>
                  <a:pt x="2987" y="57"/>
                </a:lnTo>
                <a:lnTo>
                  <a:pt x="2994" y="57"/>
                </a:lnTo>
                <a:lnTo>
                  <a:pt x="3001" y="57"/>
                </a:lnTo>
                <a:lnTo>
                  <a:pt x="3008" y="57"/>
                </a:lnTo>
                <a:lnTo>
                  <a:pt x="3008" y="36"/>
                </a:lnTo>
                <a:lnTo>
                  <a:pt x="3015" y="36"/>
                </a:lnTo>
                <a:lnTo>
                  <a:pt x="3022" y="36"/>
                </a:lnTo>
                <a:lnTo>
                  <a:pt x="3030" y="36"/>
                </a:lnTo>
                <a:lnTo>
                  <a:pt x="3037" y="36"/>
                </a:lnTo>
                <a:lnTo>
                  <a:pt x="3044" y="36"/>
                </a:lnTo>
                <a:lnTo>
                  <a:pt x="3051" y="36"/>
                </a:lnTo>
                <a:lnTo>
                  <a:pt x="3058" y="36"/>
                </a:lnTo>
                <a:lnTo>
                  <a:pt x="3065" y="36"/>
                </a:lnTo>
                <a:lnTo>
                  <a:pt x="3072" y="36"/>
                </a:lnTo>
                <a:lnTo>
                  <a:pt x="3079" y="57"/>
                </a:lnTo>
                <a:lnTo>
                  <a:pt x="3086" y="57"/>
                </a:lnTo>
                <a:lnTo>
                  <a:pt x="3094" y="43"/>
                </a:lnTo>
                <a:lnTo>
                  <a:pt x="3101" y="43"/>
                </a:lnTo>
                <a:lnTo>
                  <a:pt x="3108" y="43"/>
                </a:lnTo>
                <a:lnTo>
                  <a:pt x="3115" y="43"/>
                </a:lnTo>
                <a:lnTo>
                  <a:pt x="3122" y="43"/>
                </a:lnTo>
                <a:lnTo>
                  <a:pt x="3129" y="43"/>
                </a:lnTo>
                <a:lnTo>
                  <a:pt x="3136" y="43"/>
                </a:lnTo>
                <a:lnTo>
                  <a:pt x="3143" y="43"/>
                </a:lnTo>
                <a:lnTo>
                  <a:pt x="3150" y="43"/>
                </a:lnTo>
                <a:lnTo>
                  <a:pt x="3158" y="57"/>
                </a:lnTo>
                <a:lnTo>
                  <a:pt x="3165" y="57"/>
                </a:lnTo>
                <a:lnTo>
                  <a:pt x="3172" y="57"/>
                </a:lnTo>
                <a:lnTo>
                  <a:pt x="3179" y="57"/>
                </a:lnTo>
                <a:lnTo>
                  <a:pt x="3186" y="57"/>
                </a:lnTo>
                <a:lnTo>
                  <a:pt x="3193" y="57"/>
                </a:lnTo>
                <a:lnTo>
                  <a:pt x="3200" y="57"/>
                </a:lnTo>
                <a:lnTo>
                  <a:pt x="3207" y="57"/>
                </a:lnTo>
                <a:lnTo>
                  <a:pt x="3214" y="57"/>
                </a:lnTo>
                <a:lnTo>
                  <a:pt x="3222" y="57"/>
                </a:lnTo>
                <a:lnTo>
                  <a:pt x="3229" y="57"/>
                </a:lnTo>
                <a:lnTo>
                  <a:pt x="3236" y="57"/>
                </a:lnTo>
                <a:lnTo>
                  <a:pt x="3243" y="57"/>
                </a:lnTo>
                <a:lnTo>
                  <a:pt x="3250" y="57"/>
                </a:lnTo>
                <a:lnTo>
                  <a:pt x="3257" y="57"/>
                </a:lnTo>
                <a:lnTo>
                  <a:pt x="3264" y="57"/>
                </a:lnTo>
                <a:lnTo>
                  <a:pt x="3271" y="57"/>
                </a:lnTo>
                <a:lnTo>
                  <a:pt x="3278" y="57"/>
                </a:lnTo>
                <a:lnTo>
                  <a:pt x="3286" y="57"/>
                </a:lnTo>
                <a:lnTo>
                  <a:pt x="3293" y="57"/>
                </a:lnTo>
                <a:lnTo>
                  <a:pt x="3300" y="57"/>
                </a:lnTo>
                <a:lnTo>
                  <a:pt x="3307" y="57"/>
                </a:lnTo>
                <a:lnTo>
                  <a:pt x="3314" y="64"/>
                </a:lnTo>
                <a:lnTo>
                  <a:pt x="3321" y="64"/>
                </a:lnTo>
                <a:lnTo>
                  <a:pt x="3328" y="64"/>
                </a:lnTo>
                <a:lnTo>
                  <a:pt x="3335" y="64"/>
                </a:lnTo>
                <a:lnTo>
                  <a:pt x="3342" y="57"/>
                </a:lnTo>
                <a:lnTo>
                  <a:pt x="3350" y="57"/>
                </a:lnTo>
                <a:lnTo>
                  <a:pt x="3357" y="57"/>
                </a:lnTo>
                <a:lnTo>
                  <a:pt x="3364" y="57"/>
                </a:lnTo>
                <a:lnTo>
                  <a:pt x="3371" y="57"/>
                </a:lnTo>
                <a:lnTo>
                  <a:pt x="3378" y="57"/>
                </a:lnTo>
                <a:lnTo>
                  <a:pt x="3385" y="57"/>
                </a:lnTo>
                <a:lnTo>
                  <a:pt x="3392" y="57"/>
                </a:lnTo>
                <a:lnTo>
                  <a:pt x="3399" y="57"/>
                </a:lnTo>
                <a:lnTo>
                  <a:pt x="3406" y="57"/>
                </a:lnTo>
                <a:lnTo>
                  <a:pt x="3414" y="57"/>
                </a:lnTo>
                <a:lnTo>
                  <a:pt x="3421" y="57"/>
                </a:lnTo>
                <a:lnTo>
                  <a:pt x="3428" y="57"/>
                </a:lnTo>
                <a:lnTo>
                  <a:pt x="3435" y="57"/>
                </a:lnTo>
                <a:lnTo>
                  <a:pt x="3442" y="57"/>
                </a:lnTo>
                <a:lnTo>
                  <a:pt x="3449" y="57"/>
                </a:lnTo>
                <a:lnTo>
                  <a:pt x="3456" y="57"/>
                </a:lnTo>
                <a:lnTo>
                  <a:pt x="3463" y="57"/>
                </a:lnTo>
                <a:lnTo>
                  <a:pt x="3471" y="57"/>
                </a:lnTo>
                <a:lnTo>
                  <a:pt x="3478" y="57"/>
                </a:lnTo>
                <a:lnTo>
                  <a:pt x="3485" y="57"/>
                </a:lnTo>
                <a:lnTo>
                  <a:pt x="3492" y="57"/>
                </a:lnTo>
                <a:lnTo>
                  <a:pt x="3499" y="36"/>
                </a:lnTo>
                <a:lnTo>
                  <a:pt x="3506" y="36"/>
                </a:lnTo>
                <a:lnTo>
                  <a:pt x="3513" y="36"/>
                </a:lnTo>
                <a:lnTo>
                  <a:pt x="3520" y="36"/>
                </a:lnTo>
                <a:lnTo>
                  <a:pt x="3527" y="36"/>
                </a:lnTo>
                <a:lnTo>
                  <a:pt x="3535" y="36"/>
                </a:lnTo>
                <a:lnTo>
                  <a:pt x="3542" y="36"/>
                </a:lnTo>
                <a:lnTo>
                  <a:pt x="3549" y="36"/>
                </a:lnTo>
                <a:lnTo>
                  <a:pt x="3556" y="36"/>
                </a:lnTo>
                <a:lnTo>
                  <a:pt x="3563" y="36"/>
                </a:lnTo>
                <a:lnTo>
                  <a:pt x="3570" y="43"/>
                </a:lnTo>
                <a:lnTo>
                  <a:pt x="3577" y="43"/>
                </a:lnTo>
                <a:lnTo>
                  <a:pt x="3584" y="57"/>
                </a:lnTo>
                <a:lnTo>
                  <a:pt x="3591" y="57"/>
                </a:lnTo>
                <a:lnTo>
                  <a:pt x="3599" y="57"/>
                </a:lnTo>
                <a:lnTo>
                  <a:pt x="3606" y="57"/>
                </a:lnTo>
                <a:lnTo>
                  <a:pt x="3613" y="57"/>
                </a:lnTo>
                <a:lnTo>
                  <a:pt x="3620" y="57"/>
                </a:lnTo>
                <a:lnTo>
                  <a:pt x="3627" y="57"/>
                </a:lnTo>
                <a:lnTo>
                  <a:pt x="3634" y="57"/>
                </a:lnTo>
                <a:lnTo>
                  <a:pt x="3641" y="57"/>
                </a:lnTo>
                <a:lnTo>
                  <a:pt x="3648" y="57"/>
                </a:lnTo>
                <a:lnTo>
                  <a:pt x="3655" y="57"/>
                </a:lnTo>
                <a:lnTo>
                  <a:pt x="3663" y="57"/>
                </a:lnTo>
                <a:lnTo>
                  <a:pt x="3670" y="57"/>
                </a:lnTo>
                <a:lnTo>
                  <a:pt x="3677" y="57"/>
                </a:lnTo>
                <a:lnTo>
                  <a:pt x="3684" y="57"/>
                </a:lnTo>
                <a:lnTo>
                  <a:pt x="3691" y="121"/>
                </a:lnTo>
                <a:lnTo>
                  <a:pt x="3698" y="121"/>
                </a:lnTo>
                <a:lnTo>
                  <a:pt x="3705" y="121"/>
                </a:lnTo>
                <a:lnTo>
                  <a:pt x="3712" y="121"/>
                </a:lnTo>
                <a:lnTo>
                  <a:pt x="3719" y="121"/>
                </a:lnTo>
                <a:lnTo>
                  <a:pt x="3727" y="121"/>
                </a:lnTo>
                <a:lnTo>
                  <a:pt x="3734" y="121"/>
                </a:lnTo>
                <a:lnTo>
                  <a:pt x="3741" y="121"/>
                </a:lnTo>
                <a:lnTo>
                  <a:pt x="3748" y="121"/>
                </a:lnTo>
                <a:lnTo>
                  <a:pt x="3755" y="121"/>
                </a:lnTo>
                <a:lnTo>
                  <a:pt x="3762" y="121"/>
                </a:lnTo>
                <a:lnTo>
                  <a:pt x="3769" y="121"/>
                </a:lnTo>
                <a:lnTo>
                  <a:pt x="3776" y="121"/>
                </a:lnTo>
                <a:lnTo>
                  <a:pt x="3783" y="121"/>
                </a:lnTo>
                <a:lnTo>
                  <a:pt x="3791" y="121"/>
                </a:lnTo>
                <a:lnTo>
                  <a:pt x="3798" y="121"/>
                </a:lnTo>
                <a:lnTo>
                  <a:pt x="3805" y="121"/>
                </a:lnTo>
                <a:lnTo>
                  <a:pt x="3812" y="121"/>
                </a:lnTo>
                <a:lnTo>
                  <a:pt x="3819" y="114"/>
                </a:lnTo>
                <a:lnTo>
                  <a:pt x="3826" y="114"/>
                </a:lnTo>
                <a:lnTo>
                  <a:pt x="3833" y="114"/>
                </a:lnTo>
                <a:lnTo>
                  <a:pt x="3840" y="114"/>
                </a:lnTo>
                <a:lnTo>
                  <a:pt x="3847" y="114"/>
                </a:lnTo>
                <a:lnTo>
                  <a:pt x="3855" y="114"/>
                </a:lnTo>
                <a:lnTo>
                  <a:pt x="3862" y="114"/>
                </a:lnTo>
                <a:lnTo>
                  <a:pt x="3869" y="114"/>
                </a:lnTo>
                <a:lnTo>
                  <a:pt x="3876" y="114"/>
                </a:lnTo>
                <a:lnTo>
                  <a:pt x="3883" y="114"/>
                </a:lnTo>
                <a:lnTo>
                  <a:pt x="3890" y="121"/>
                </a:lnTo>
                <a:lnTo>
                  <a:pt x="3897" y="121"/>
                </a:lnTo>
                <a:lnTo>
                  <a:pt x="3904" y="121"/>
                </a:lnTo>
                <a:lnTo>
                  <a:pt x="3911" y="71"/>
                </a:lnTo>
                <a:lnTo>
                  <a:pt x="3919" y="71"/>
                </a:lnTo>
                <a:lnTo>
                  <a:pt x="3926" y="71"/>
                </a:lnTo>
                <a:lnTo>
                  <a:pt x="3933" y="71"/>
                </a:lnTo>
                <a:lnTo>
                  <a:pt x="3940" y="71"/>
                </a:lnTo>
                <a:lnTo>
                  <a:pt x="3947" y="71"/>
                </a:lnTo>
                <a:lnTo>
                  <a:pt x="3954" y="71"/>
                </a:lnTo>
                <a:lnTo>
                  <a:pt x="3961" y="71"/>
                </a:lnTo>
                <a:lnTo>
                  <a:pt x="3968" y="71"/>
                </a:lnTo>
                <a:lnTo>
                  <a:pt x="3975" y="100"/>
                </a:lnTo>
                <a:lnTo>
                  <a:pt x="3983" y="100"/>
                </a:lnTo>
                <a:lnTo>
                  <a:pt x="3990" y="121"/>
                </a:lnTo>
                <a:lnTo>
                  <a:pt x="3997" y="121"/>
                </a:lnTo>
                <a:lnTo>
                  <a:pt x="4004" y="121"/>
                </a:lnTo>
                <a:lnTo>
                  <a:pt x="4011" y="121"/>
                </a:lnTo>
                <a:lnTo>
                  <a:pt x="4018" y="121"/>
                </a:lnTo>
                <a:lnTo>
                  <a:pt x="4025" y="100"/>
                </a:lnTo>
                <a:lnTo>
                  <a:pt x="4032" y="100"/>
                </a:lnTo>
                <a:lnTo>
                  <a:pt x="4039" y="100"/>
                </a:lnTo>
                <a:lnTo>
                  <a:pt x="4047" y="100"/>
                </a:lnTo>
                <a:lnTo>
                  <a:pt x="4054" y="100"/>
                </a:lnTo>
                <a:lnTo>
                  <a:pt x="4061" y="100"/>
                </a:lnTo>
                <a:lnTo>
                  <a:pt x="4068" y="100"/>
                </a:lnTo>
                <a:lnTo>
                  <a:pt x="4075" y="100"/>
                </a:lnTo>
                <a:lnTo>
                  <a:pt x="4082" y="100"/>
                </a:lnTo>
                <a:lnTo>
                  <a:pt x="4089" y="100"/>
                </a:lnTo>
                <a:lnTo>
                  <a:pt x="4096" y="121"/>
                </a:lnTo>
                <a:lnTo>
                  <a:pt x="4103" y="121"/>
                </a:lnTo>
                <a:lnTo>
                  <a:pt x="4111" y="121"/>
                </a:lnTo>
                <a:lnTo>
                  <a:pt x="4118" y="121"/>
                </a:lnTo>
                <a:lnTo>
                  <a:pt x="4125" y="121"/>
                </a:lnTo>
                <a:lnTo>
                  <a:pt x="4132" y="121"/>
                </a:lnTo>
                <a:lnTo>
                  <a:pt x="4139" y="121"/>
                </a:lnTo>
              </a:path>
            </a:pathLst>
          </a:custGeom>
          <a:noFill/>
          <a:ln w="50800" cap="rnd" cmpd="sng">
            <a:solidFill>
              <a:srgbClr val="81C2FE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43" name="Freeform 49">
            <a:extLst>
              <a:ext uri="{FF2B5EF4-FFF2-40B4-BE49-F238E27FC236}">
                <a16:creationId xmlns:a16="http://schemas.microsoft.com/office/drawing/2014/main" id="{4E470206-7AEB-41C1-AB36-F25294604B06}"/>
              </a:ext>
            </a:extLst>
          </p:cNvPr>
          <p:cNvSpPr>
            <a:spLocks/>
          </p:cNvSpPr>
          <p:nvPr/>
        </p:nvSpPr>
        <p:spPr bwMode="auto">
          <a:xfrm>
            <a:off x="1243013" y="5194300"/>
            <a:ext cx="7391400" cy="1588"/>
          </a:xfrm>
          <a:custGeom>
            <a:avLst/>
            <a:gdLst>
              <a:gd name="T0" fmla="*/ 64 w 4140"/>
              <a:gd name="T1" fmla="*/ 0 h 1"/>
              <a:gd name="T2" fmla="*/ 135 w 4140"/>
              <a:gd name="T3" fmla="*/ 0 h 1"/>
              <a:gd name="T4" fmla="*/ 206 w 4140"/>
              <a:gd name="T5" fmla="*/ 0 h 1"/>
              <a:gd name="T6" fmla="*/ 277 w 4140"/>
              <a:gd name="T7" fmla="*/ 0 h 1"/>
              <a:gd name="T8" fmla="*/ 348 w 4140"/>
              <a:gd name="T9" fmla="*/ 0 h 1"/>
              <a:gd name="T10" fmla="*/ 420 w 4140"/>
              <a:gd name="T11" fmla="*/ 0 h 1"/>
              <a:gd name="T12" fmla="*/ 491 w 4140"/>
              <a:gd name="T13" fmla="*/ 0 h 1"/>
              <a:gd name="T14" fmla="*/ 562 w 4140"/>
              <a:gd name="T15" fmla="*/ 0 h 1"/>
              <a:gd name="T16" fmla="*/ 633 w 4140"/>
              <a:gd name="T17" fmla="*/ 0 h 1"/>
              <a:gd name="T18" fmla="*/ 704 w 4140"/>
              <a:gd name="T19" fmla="*/ 0 h 1"/>
              <a:gd name="T20" fmla="*/ 775 w 4140"/>
              <a:gd name="T21" fmla="*/ 0 h 1"/>
              <a:gd name="T22" fmla="*/ 846 w 4140"/>
              <a:gd name="T23" fmla="*/ 0 h 1"/>
              <a:gd name="T24" fmla="*/ 917 w 4140"/>
              <a:gd name="T25" fmla="*/ 0 h 1"/>
              <a:gd name="T26" fmla="*/ 989 w 4140"/>
              <a:gd name="T27" fmla="*/ 0 h 1"/>
              <a:gd name="T28" fmla="*/ 1060 w 4140"/>
              <a:gd name="T29" fmla="*/ 0 h 1"/>
              <a:gd name="T30" fmla="*/ 1131 w 4140"/>
              <a:gd name="T31" fmla="*/ 0 h 1"/>
              <a:gd name="T32" fmla="*/ 1202 w 4140"/>
              <a:gd name="T33" fmla="*/ 0 h 1"/>
              <a:gd name="T34" fmla="*/ 1273 w 4140"/>
              <a:gd name="T35" fmla="*/ 0 h 1"/>
              <a:gd name="T36" fmla="*/ 1344 w 4140"/>
              <a:gd name="T37" fmla="*/ 0 h 1"/>
              <a:gd name="T38" fmla="*/ 1415 w 4140"/>
              <a:gd name="T39" fmla="*/ 0 h 1"/>
              <a:gd name="T40" fmla="*/ 1486 w 4140"/>
              <a:gd name="T41" fmla="*/ 0 h 1"/>
              <a:gd name="T42" fmla="*/ 1557 w 4140"/>
              <a:gd name="T43" fmla="*/ 0 h 1"/>
              <a:gd name="T44" fmla="*/ 1629 w 4140"/>
              <a:gd name="T45" fmla="*/ 0 h 1"/>
              <a:gd name="T46" fmla="*/ 1700 w 4140"/>
              <a:gd name="T47" fmla="*/ 0 h 1"/>
              <a:gd name="T48" fmla="*/ 1771 w 4140"/>
              <a:gd name="T49" fmla="*/ 0 h 1"/>
              <a:gd name="T50" fmla="*/ 1842 w 4140"/>
              <a:gd name="T51" fmla="*/ 0 h 1"/>
              <a:gd name="T52" fmla="*/ 1913 w 4140"/>
              <a:gd name="T53" fmla="*/ 0 h 1"/>
              <a:gd name="T54" fmla="*/ 1984 w 4140"/>
              <a:gd name="T55" fmla="*/ 0 h 1"/>
              <a:gd name="T56" fmla="*/ 2055 w 4140"/>
              <a:gd name="T57" fmla="*/ 0 h 1"/>
              <a:gd name="T58" fmla="*/ 2126 w 4140"/>
              <a:gd name="T59" fmla="*/ 0 h 1"/>
              <a:gd name="T60" fmla="*/ 2198 w 4140"/>
              <a:gd name="T61" fmla="*/ 0 h 1"/>
              <a:gd name="T62" fmla="*/ 2269 w 4140"/>
              <a:gd name="T63" fmla="*/ 0 h 1"/>
              <a:gd name="T64" fmla="*/ 2340 w 4140"/>
              <a:gd name="T65" fmla="*/ 0 h 1"/>
              <a:gd name="T66" fmla="*/ 2411 w 4140"/>
              <a:gd name="T67" fmla="*/ 0 h 1"/>
              <a:gd name="T68" fmla="*/ 2482 w 4140"/>
              <a:gd name="T69" fmla="*/ 0 h 1"/>
              <a:gd name="T70" fmla="*/ 2553 w 4140"/>
              <a:gd name="T71" fmla="*/ 0 h 1"/>
              <a:gd name="T72" fmla="*/ 2624 w 4140"/>
              <a:gd name="T73" fmla="*/ 0 h 1"/>
              <a:gd name="T74" fmla="*/ 2695 w 4140"/>
              <a:gd name="T75" fmla="*/ 0 h 1"/>
              <a:gd name="T76" fmla="*/ 2766 w 4140"/>
              <a:gd name="T77" fmla="*/ 0 h 1"/>
              <a:gd name="T78" fmla="*/ 2838 w 4140"/>
              <a:gd name="T79" fmla="*/ 0 h 1"/>
              <a:gd name="T80" fmla="*/ 2909 w 4140"/>
              <a:gd name="T81" fmla="*/ 0 h 1"/>
              <a:gd name="T82" fmla="*/ 2980 w 4140"/>
              <a:gd name="T83" fmla="*/ 0 h 1"/>
              <a:gd name="T84" fmla="*/ 3051 w 4140"/>
              <a:gd name="T85" fmla="*/ 0 h 1"/>
              <a:gd name="T86" fmla="*/ 3122 w 4140"/>
              <a:gd name="T87" fmla="*/ 0 h 1"/>
              <a:gd name="T88" fmla="*/ 3193 w 4140"/>
              <a:gd name="T89" fmla="*/ 0 h 1"/>
              <a:gd name="T90" fmla="*/ 3264 w 4140"/>
              <a:gd name="T91" fmla="*/ 0 h 1"/>
              <a:gd name="T92" fmla="*/ 3335 w 4140"/>
              <a:gd name="T93" fmla="*/ 0 h 1"/>
              <a:gd name="T94" fmla="*/ 3406 w 4140"/>
              <a:gd name="T95" fmla="*/ 0 h 1"/>
              <a:gd name="T96" fmla="*/ 3478 w 4140"/>
              <a:gd name="T97" fmla="*/ 0 h 1"/>
              <a:gd name="T98" fmla="*/ 3549 w 4140"/>
              <a:gd name="T99" fmla="*/ 0 h 1"/>
              <a:gd name="T100" fmla="*/ 3620 w 4140"/>
              <a:gd name="T101" fmla="*/ 0 h 1"/>
              <a:gd name="T102" fmla="*/ 3691 w 4140"/>
              <a:gd name="T103" fmla="*/ 0 h 1"/>
              <a:gd name="T104" fmla="*/ 3762 w 4140"/>
              <a:gd name="T105" fmla="*/ 0 h 1"/>
              <a:gd name="T106" fmla="*/ 3833 w 4140"/>
              <a:gd name="T107" fmla="*/ 0 h 1"/>
              <a:gd name="T108" fmla="*/ 3904 w 4140"/>
              <a:gd name="T109" fmla="*/ 0 h 1"/>
              <a:gd name="T110" fmla="*/ 3975 w 4140"/>
              <a:gd name="T111" fmla="*/ 0 h 1"/>
              <a:gd name="T112" fmla="*/ 4047 w 4140"/>
              <a:gd name="T113" fmla="*/ 0 h 1"/>
              <a:gd name="T114" fmla="*/ 4118 w 4140"/>
              <a:gd name="T115" fmla="*/ 0 h 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4140" h="1">
                <a:moveTo>
                  <a:pt x="0" y="0"/>
                </a:moveTo>
                <a:lnTo>
                  <a:pt x="7" y="0"/>
                </a:lnTo>
                <a:lnTo>
                  <a:pt x="14" y="0"/>
                </a:lnTo>
                <a:lnTo>
                  <a:pt x="21" y="0"/>
                </a:lnTo>
                <a:lnTo>
                  <a:pt x="28" y="0"/>
                </a:lnTo>
                <a:lnTo>
                  <a:pt x="36" y="0"/>
                </a:lnTo>
                <a:lnTo>
                  <a:pt x="43" y="0"/>
                </a:lnTo>
                <a:lnTo>
                  <a:pt x="50" y="0"/>
                </a:lnTo>
                <a:lnTo>
                  <a:pt x="57" y="0"/>
                </a:lnTo>
                <a:lnTo>
                  <a:pt x="64" y="0"/>
                </a:lnTo>
                <a:lnTo>
                  <a:pt x="71" y="0"/>
                </a:lnTo>
                <a:lnTo>
                  <a:pt x="78" y="0"/>
                </a:lnTo>
                <a:lnTo>
                  <a:pt x="85" y="0"/>
                </a:lnTo>
                <a:lnTo>
                  <a:pt x="92" y="0"/>
                </a:lnTo>
                <a:lnTo>
                  <a:pt x="100" y="0"/>
                </a:lnTo>
                <a:lnTo>
                  <a:pt x="107" y="0"/>
                </a:lnTo>
                <a:lnTo>
                  <a:pt x="114" y="0"/>
                </a:lnTo>
                <a:lnTo>
                  <a:pt x="121" y="0"/>
                </a:lnTo>
                <a:lnTo>
                  <a:pt x="128" y="0"/>
                </a:lnTo>
                <a:lnTo>
                  <a:pt x="135" y="0"/>
                </a:lnTo>
                <a:lnTo>
                  <a:pt x="142" y="0"/>
                </a:lnTo>
                <a:lnTo>
                  <a:pt x="149" y="0"/>
                </a:lnTo>
                <a:lnTo>
                  <a:pt x="156" y="0"/>
                </a:lnTo>
                <a:lnTo>
                  <a:pt x="164" y="0"/>
                </a:lnTo>
                <a:lnTo>
                  <a:pt x="171" y="0"/>
                </a:lnTo>
                <a:lnTo>
                  <a:pt x="178" y="0"/>
                </a:lnTo>
                <a:lnTo>
                  <a:pt x="185" y="0"/>
                </a:lnTo>
                <a:lnTo>
                  <a:pt x="192" y="0"/>
                </a:lnTo>
                <a:lnTo>
                  <a:pt x="199" y="0"/>
                </a:lnTo>
                <a:lnTo>
                  <a:pt x="206" y="0"/>
                </a:lnTo>
                <a:lnTo>
                  <a:pt x="213" y="0"/>
                </a:lnTo>
                <a:lnTo>
                  <a:pt x="220" y="0"/>
                </a:lnTo>
                <a:lnTo>
                  <a:pt x="228" y="0"/>
                </a:lnTo>
                <a:lnTo>
                  <a:pt x="235" y="0"/>
                </a:lnTo>
                <a:lnTo>
                  <a:pt x="242" y="0"/>
                </a:lnTo>
                <a:lnTo>
                  <a:pt x="249" y="0"/>
                </a:lnTo>
                <a:lnTo>
                  <a:pt x="256" y="0"/>
                </a:lnTo>
                <a:lnTo>
                  <a:pt x="263" y="0"/>
                </a:lnTo>
                <a:lnTo>
                  <a:pt x="270" y="0"/>
                </a:lnTo>
                <a:lnTo>
                  <a:pt x="277" y="0"/>
                </a:lnTo>
                <a:lnTo>
                  <a:pt x="284" y="0"/>
                </a:lnTo>
                <a:lnTo>
                  <a:pt x="292" y="0"/>
                </a:lnTo>
                <a:lnTo>
                  <a:pt x="299" y="0"/>
                </a:lnTo>
                <a:lnTo>
                  <a:pt x="306" y="0"/>
                </a:lnTo>
                <a:lnTo>
                  <a:pt x="313" y="0"/>
                </a:lnTo>
                <a:lnTo>
                  <a:pt x="320" y="0"/>
                </a:lnTo>
                <a:lnTo>
                  <a:pt x="327" y="0"/>
                </a:lnTo>
                <a:lnTo>
                  <a:pt x="334" y="0"/>
                </a:lnTo>
                <a:lnTo>
                  <a:pt x="341" y="0"/>
                </a:lnTo>
                <a:lnTo>
                  <a:pt x="348" y="0"/>
                </a:lnTo>
                <a:lnTo>
                  <a:pt x="356" y="0"/>
                </a:lnTo>
                <a:lnTo>
                  <a:pt x="363" y="0"/>
                </a:lnTo>
                <a:lnTo>
                  <a:pt x="370" y="0"/>
                </a:lnTo>
                <a:lnTo>
                  <a:pt x="377" y="0"/>
                </a:lnTo>
                <a:lnTo>
                  <a:pt x="384" y="0"/>
                </a:lnTo>
                <a:lnTo>
                  <a:pt x="391" y="0"/>
                </a:lnTo>
                <a:lnTo>
                  <a:pt x="398" y="0"/>
                </a:lnTo>
                <a:lnTo>
                  <a:pt x="405" y="0"/>
                </a:lnTo>
                <a:lnTo>
                  <a:pt x="412" y="0"/>
                </a:lnTo>
                <a:lnTo>
                  <a:pt x="420" y="0"/>
                </a:lnTo>
                <a:lnTo>
                  <a:pt x="427" y="0"/>
                </a:lnTo>
                <a:lnTo>
                  <a:pt x="434" y="0"/>
                </a:lnTo>
                <a:lnTo>
                  <a:pt x="441" y="0"/>
                </a:lnTo>
                <a:lnTo>
                  <a:pt x="448" y="0"/>
                </a:lnTo>
                <a:lnTo>
                  <a:pt x="455" y="0"/>
                </a:lnTo>
                <a:lnTo>
                  <a:pt x="462" y="0"/>
                </a:lnTo>
                <a:lnTo>
                  <a:pt x="469" y="0"/>
                </a:lnTo>
                <a:lnTo>
                  <a:pt x="476" y="0"/>
                </a:lnTo>
                <a:lnTo>
                  <a:pt x="484" y="0"/>
                </a:lnTo>
                <a:lnTo>
                  <a:pt x="491" y="0"/>
                </a:lnTo>
                <a:lnTo>
                  <a:pt x="498" y="0"/>
                </a:lnTo>
                <a:lnTo>
                  <a:pt x="505" y="0"/>
                </a:lnTo>
                <a:lnTo>
                  <a:pt x="512" y="0"/>
                </a:lnTo>
                <a:lnTo>
                  <a:pt x="519" y="0"/>
                </a:lnTo>
                <a:lnTo>
                  <a:pt x="526" y="0"/>
                </a:lnTo>
                <a:lnTo>
                  <a:pt x="533" y="0"/>
                </a:lnTo>
                <a:lnTo>
                  <a:pt x="540" y="0"/>
                </a:lnTo>
                <a:lnTo>
                  <a:pt x="548" y="0"/>
                </a:lnTo>
                <a:lnTo>
                  <a:pt x="555" y="0"/>
                </a:lnTo>
                <a:lnTo>
                  <a:pt x="562" y="0"/>
                </a:lnTo>
                <a:lnTo>
                  <a:pt x="569" y="0"/>
                </a:lnTo>
                <a:lnTo>
                  <a:pt x="576" y="0"/>
                </a:lnTo>
                <a:lnTo>
                  <a:pt x="583" y="0"/>
                </a:lnTo>
                <a:lnTo>
                  <a:pt x="590" y="0"/>
                </a:lnTo>
                <a:lnTo>
                  <a:pt x="597" y="0"/>
                </a:lnTo>
                <a:lnTo>
                  <a:pt x="604" y="0"/>
                </a:lnTo>
                <a:lnTo>
                  <a:pt x="612" y="0"/>
                </a:lnTo>
                <a:lnTo>
                  <a:pt x="619" y="0"/>
                </a:lnTo>
                <a:lnTo>
                  <a:pt x="626" y="0"/>
                </a:lnTo>
                <a:lnTo>
                  <a:pt x="633" y="0"/>
                </a:lnTo>
                <a:lnTo>
                  <a:pt x="640" y="0"/>
                </a:lnTo>
                <a:lnTo>
                  <a:pt x="647" y="0"/>
                </a:lnTo>
                <a:lnTo>
                  <a:pt x="654" y="0"/>
                </a:lnTo>
                <a:lnTo>
                  <a:pt x="661" y="0"/>
                </a:lnTo>
                <a:lnTo>
                  <a:pt x="668" y="0"/>
                </a:lnTo>
                <a:lnTo>
                  <a:pt x="676" y="0"/>
                </a:lnTo>
                <a:lnTo>
                  <a:pt x="683" y="0"/>
                </a:lnTo>
                <a:lnTo>
                  <a:pt x="690" y="0"/>
                </a:lnTo>
                <a:lnTo>
                  <a:pt x="697" y="0"/>
                </a:lnTo>
                <a:lnTo>
                  <a:pt x="704" y="0"/>
                </a:lnTo>
                <a:lnTo>
                  <a:pt x="711" y="0"/>
                </a:lnTo>
                <a:lnTo>
                  <a:pt x="718" y="0"/>
                </a:lnTo>
                <a:lnTo>
                  <a:pt x="725" y="0"/>
                </a:lnTo>
                <a:lnTo>
                  <a:pt x="733" y="0"/>
                </a:lnTo>
                <a:lnTo>
                  <a:pt x="740" y="0"/>
                </a:lnTo>
                <a:lnTo>
                  <a:pt x="747" y="0"/>
                </a:lnTo>
                <a:lnTo>
                  <a:pt x="754" y="0"/>
                </a:lnTo>
                <a:lnTo>
                  <a:pt x="761" y="0"/>
                </a:lnTo>
                <a:lnTo>
                  <a:pt x="768" y="0"/>
                </a:lnTo>
                <a:lnTo>
                  <a:pt x="775" y="0"/>
                </a:lnTo>
                <a:lnTo>
                  <a:pt x="782" y="0"/>
                </a:lnTo>
                <a:lnTo>
                  <a:pt x="789" y="0"/>
                </a:lnTo>
                <a:lnTo>
                  <a:pt x="797" y="0"/>
                </a:lnTo>
                <a:lnTo>
                  <a:pt x="804" y="0"/>
                </a:lnTo>
                <a:lnTo>
                  <a:pt x="811" y="0"/>
                </a:lnTo>
                <a:lnTo>
                  <a:pt x="818" y="0"/>
                </a:lnTo>
                <a:lnTo>
                  <a:pt x="825" y="0"/>
                </a:lnTo>
                <a:lnTo>
                  <a:pt x="832" y="0"/>
                </a:lnTo>
                <a:lnTo>
                  <a:pt x="839" y="0"/>
                </a:lnTo>
                <a:lnTo>
                  <a:pt x="846" y="0"/>
                </a:lnTo>
                <a:lnTo>
                  <a:pt x="853" y="0"/>
                </a:lnTo>
                <a:lnTo>
                  <a:pt x="861" y="0"/>
                </a:lnTo>
                <a:lnTo>
                  <a:pt x="868" y="0"/>
                </a:lnTo>
                <a:lnTo>
                  <a:pt x="875" y="0"/>
                </a:lnTo>
                <a:lnTo>
                  <a:pt x="882" y="0"/>
                </a:lnTo>
                <a:lnTo>
                  <a:pt x="889" y="0"/>
                </a:lnTo>
                <a:lnTo>
                  <a:pt x="896" y="0"/>
                </a:lnTo>
                <a:lnTo>
                  <a:pt x="903" y="0"/>
                </a:lnTo>
                <a:lnTo>
                  <a:pt x="910" y="0"/>
                </a:lnTo>
                <a:lnTo>
                  <a:pt x="917" y="0"/>
                </a:lnTo>
                <a:lnTo>
                  <a:pt x="925" y="0"/>
                </a:lnTo>
                <a:lnTo>
                  <a:pt x="932" y="0"/>
                </a:lnTo>
                <a:lnTo>
                  <a:pt x="939" y="0"/>
                </a:lnTo>
                <a:lnTo>
                  <a:pt x="946" y="0"/>
                </a:lnTo>
                <a:lnTo>
                  <a:pt x="953" y="0"/>
                </a:lnTo>
                <a:lnTo>
                  <a:pt x="960" y="0"/>
                </a:lnTo>
                <a:lnTo>
                  <a:pt x="967" y="0"/>
                </a:lnTo>
                <a:lnTo>
                  <a:pt x="974" y="0"/>
                </a:lnTo>
                <a:lnTo>
                  <a:pt x="981" y="0"/>
                </a:lnTo>
                <a:lnTo>
                  <a:pt x="989" y="0"/>
                </a:lnTo>
                <a:lnTo>
                  <a:pt x="996" y="0"/>
                </a:lnTo>
                <a:lnTo>
                  <a:pt x="1003" y="0"/>
                </a:lnTo>
                <a:lnTo>
                  <a:pt x="1010" y="0"/>
                </a:lnTo>
                <a:lnTo>
                  <a:pt x="1017" y="0"/>
                </a:lnTo>
                <a:lnTo>
                  <a:pt x="1024" y="0"/>
                </a:lnTo>
                <a:lnTo>
                  <a:pt x="1031" y="0"/>
                </a:lnTo>
                <a:lnTo>
                  <a:pt x="1038" y="0"/>
                </a:lnTo>
                <a:lnTo>
                  <a:pt x="1045" y="0"/>
                </a:lnTo>
                <a:lnTo>
                  <a:pt x="1053" y="0"/>
                </a:lnTo>
                <a:lnTo>
                  <a:pt x="1060" y="0"/>
                </a:lnTo>
                <a:lnTo>
                  <a:pt x="1067" y="0"/>
                </a:lnTo>
                <a:lnTo>
                  <a:pt x="1074" y="0"/>
                </a:lnTo>
                <a:lnTo>
                  <a:pt x="1081" y="0"/>
                </a:lnTo>
                <a:lnTo>
                  <a:pt x="1088" y="0"/>
                </a:lnTo>
                <a:lnTo>
                  <a:pt x="1095" y="0"/>
                </a:lnTo>
                <a:lnTo>
                  <a:pt x="1102" y="0"/>
                </a:lnTo>
                <a:lnTo>
                  <a:pt x="1109" y="0"/>
                </a:lnTo>
                <a:lnTo>
                  <a:pt x="1117" y="0"/>
                </a:lnTo>
                <a:lnTo>
                  <a:pt x="1124" y="0"/>
                </a:lnTo>
                <a:lnTo>
                  <a:pt x="1131" y="0"/>
                </a:lnTo>
                <a:lnTo>
                  <a:pt x="1138" y="0"/>
                </a:lnTo>
                <a:lnTo>
                  <a:pt x="1145" y="0"/>
                </a:lnTo>
                <a:lnTo>
                  <a:pt x="1152" y="0"/>
                </a:lnTo>
                <a:lnTo>
                  <a:pt x="1159" y="0"/>
                </a:lnTo>
                <a:lnTo>
                  <a:pt x="1166" y="0"/>
                </a:lnTo>
                <a:lnTo>
                  <a:pt x="1173" y="0"/>
                </a:lnTo>
                <a:lnTo>
                  <a:pt x="1181" y="0"/>
                </a:lnTo>
                <a:lnTo>
                  <a:pt x="1188" y="0"/>
                </a:lnTo>
                <a:lnTo>
                  <a:pt x="1195" y="0"/>
                </a:lnTo>
                <a:lnTo>
                  <a:pt x="1202" y="0"/>
                </a:lnTo>
                <a:lnTo>
                  <a:pt x="1209" y="0"/>
                </a:lnTo>
                <a:lnTo>
                  <a:pt x="1216" y="0"/>
                </a:lnTo>
                <a:lnTo>
                  <a:pt x="1223" y="0"/>
                </a:lnTo>
                <a:lnTo>
                  <a:pt x="1230" y="0"/>
                </a:lnTo>
                <a:lnTo>
                  <a:pt x="1237" y="0"/>
                </a:lnTo>
                <a:lnTo>
                  <a:pt x="1245" y="0"/>
                </a:lnTo>
                <a:lnTo>
                  <a:pt x="1252" y="0"/>
                </a:lnTo>
                <a:lnTo>
                  <a:pt x="1259" y="0"/>
                </a:lnTo>
                <a:lnTo>
                  <a:pt x="1266" y="0"/>
                </a:lnTo>
                <a:lnTo>
                  <a:pt x="1273" y="0"/>
                </a:lnTo>
                <a:lnTo>
                  <a:pt x="1280" y="0"/>
                </a:lnTo>
                <a:lnTo>
                  <a:pt x="1287" y="0"/>
                </a:lnTo>
                <a:lnTo>
                  <a:pt x="1294" y="0"/>
                </a:lnTo>
                <a:lnTo>
                  <a:pt x="1301" y="0"/>
                </a:lnTo>
                <a:lnTo>
                  <a:pt x="1309" y="0"/>
                </a:lnTo>
                <a:lnTo>
                  <a:pt x="1316" y="0"/>
                </a:lnTo>
                <a:lnTo>
                  <a:pt x="1323" y="0"/>
                </a:lnTo>
                <a:lnTo>
                  <a:pt x="1330" y="0"/>
                </a:lnTo>
                <a:lnTo>
                  <a:pt x="1337" y="0"/>
                </a:lnTo>
                <a:lnTo>
                  <a:pt x="1344" y="0"/>
                </a:lnTo>
                <a:lnTo>
                  <a:pt x="1351" y="0"/>
                </a:lnTo>
                <a:lnTo>
                  <a:pt x="1358" y="0"/>
                </a:lnTo>
                <a:lnTo>
                  <a:pt x="1365" y="0"/>
                </a:lnTo>
                <a:lnTo>
                  <a:pt x="1373" y="0"/>
                </a:lnTo>
                <a:lnTo>
                  <a:pt x="1380" y="0"/>
                </a:lnTo>
                <a:lnTo>
                  <a:pt x="1387" y="0"/>
                </a:lnTo>
                <a:lnTo>
                  <a:pt x="1394" y="0"/>
                </a:lnTo>
                <a:lnTo>
                  <a:pt x="1401" y="0"/>
                </a:lnTo>
                <a:lnTo>
                  <a:pt x="1408" y="0"/>
                </a:lnTo>
                <a:lnTo>
                  <a:pt x="1415" y="0"/>
                </a:lnTo>
                <a:lnTo>
                  <a:pt x="1422" y="0"/>
                </a:lnTo>
                <a:lnTo>
                  <a:pt x="1429" y="0"/>
                </a:lnTo>
                <a:lnTo>
                  <a:pt x="1437" y="0"/>
                </a:lnTo>
                <a:lnTo>
                  <a:pt x="1444" y="0"/>
                </a:lnTo>
                <a:lnTo>
                  <a:pt x="1451" y="0"/>
                </a:lnTo>
                <a:lnTo>
                  <a:pt x="1458" y="0"/>
                </a:lnTo>
                <a:lnTo>
                  <a:pt x="1465" y="0"/>
                </a:lnTo>
                <a:lnTo>
                  <a:pt x="1472" y="0"/>
                </a:lnTo>
                <a:lnTo>
                  <a:pt x="1479" y="0"/>
                </a:lnTo>
                <a:lnTo>
                  <a:pt x="1486" y="0"/>
                </a:lnTo>
                <a:lnTo>
                  <a:pt x="1493" y="0"/>
                </a:lnTo>
                <a:lnTo>
                  <a:pt x="1501" y="0"/>
                </a:lnTo>
                <a:lnTo>
                  <a:pt x="1508" y="0"/>
                </a:lnTo>
                <a:lnTo>
                  <a:pt x="1515" y="0"/>
                </a:lnTo>
                <a:lnTo>
                  <a:pt x="1522" y="0"/>
                </a:lnTo>
                <a:lnTo>
                  <a:pt x="1529" y="0"/>
                </a:lnTo>
                <a:lnTo>
                  <a:pt x="1536" y="0"/>
                </a:lnTo>
                <a:lnTo>
                  <a:pt x="1543" y="0"/>
                </a:lnTo>
                <a:lnTo>
                  <a:pt x="1550" y="0"/>
                </a:lnTo>
                <a:lnTo>
                  <a:pt x="1557" y="0"/>
                </a:lnTo>
                <a:lnTo>
                  <a:pt x="1565" y="0"/>
                </a:lnTo>
                <a:lnTo>
                  <a:pt x="1572" y="0"/>
                </a:lnTo>
                <a:lnTo>
                  <a:pt x="1579" y="0"/>
                </a:lnTo>
                <a:lnTo>
                  <a:pt x="1586" y="0"/>
                </a:lnTo>
                <a:lnTo>
                  <a:pt x="1593" y="0"/>
                </a:lnTo>
                <a:lnTo>
                  <a:pt x="1600" y="0"/>
                </a:lnTo>
                <a:lnTo>
                  <a:pt x="1607" y="0"/>
                </a:lnTo>
                <a:lnTo>
                  <a:pt x="1614" y="0"/>
                </a:lnTo>
                <a:lnTo>
                  <a:pt x="1621" y="0"/>
                </a:lnTo>
                <a:lnTo>
                  <a:pt x="1629" y="0"/>
                </a:lnTo>
                <a:lnTo>
                  <a:pt x="1636" y="0"/>
                </a:lnTo>
                <a:lnTo>
                  <a:pt x="1643" y="0"/>
                </a:lnTo>
                <a:lnTo>
                  <a:pt x="1650" y="0"/>
                </a:lnTo>
                <a:lnTo>
                  <a:pt x="1657" y="0"/>
                </a:lnTo>
                <a:lnTo>
                  <a:pt x="1664" y="0"/>
                </a:lnTo>
                <a:lnTo>
                  <a:pt x="1671" y="0"/>
                </a:lnTo>
                <a:lnTo>
                  <a:pt x="1678" y="0"/>
                </a:lnTo>
                <a:lnTo>
                  <a:pt x="1685" y="0"/>
                </a:lnTo>
                <a:lnTo>
                  <a:pt x="1693" y="0"/>
                </a:lnTo>
                <a:lnTo>
                  <a:pt x="1700" y="0"/>
                </a:lnTo>
                <a:lnTo>
                  <a:pt x="1707" y="0"/>
                </a:lnTo>
                <a:lnTo>
                  <a:pt x="1714" y="0"/>
                </a:lnTo>
                <a:lnTo>
                  <a:pt x="1721" y="0"/>
                </a:lnTo>
                <a:lnTo>
                  <a:pt x="1728" y="0"/>
                </a:lnTo>
                <a:lnTo>
                  <a:pt x="1735" y="0"/>
                </a:lnTo>
                <a:lnTo>
                  <a:pt x="1742" y="0"/>
                </a:lnTo>
                <a:lnTo>
                  <a:pt x="1749" y="0"/>
                </a:lnTo>
                <a:lnTo>
                  <a:pt x="1757" y="0"/>
                </a:lnTo>
                <a:lnTo>
                  <a:pt x="1764" y="0"/>
                </a:lnTo>
                <a:lnTo>
                  <a:pt x="1771" y="0"/>
                </a:lnTo>
                <a:lnTo>
                  <a:pt x="1778" y="0"/>
                </a:lnTo>
                <a:lnTo>
                  <a:pt x="1785" y="0"/>
                </a:lnTo>
                <a:lnTo>
                  <a:pt x="1792" y="0"/>
                </a:lnTo>
                <a:lnTo>
                  <a:pt x="1799" y="0"/>
                </a:lnTo>
                <a:lnTo>
                  <a:pt x="1806" y="0"/>
                </a:lnTo>
                <a:lnTo>
                  <a:pt x="1813" y="0"/>
                </a:lnTo>
                <a:lnTo>
                  <a:pt x="1821" y="0"/>
                </a:lnTo>
                <a:lnTo>
                  <a:pt x="1828" y="0"/>
                </a:lnTo>
                <a:lnTo>
                  <a:pt x="1835" y="0"/>
                </a:lnTo>
                <a:lnTo>
                  <a:pt x="1842" y="0"/>
                </a:lnTo>
                <a:lnTo>
                  <a:pt x="1849" y="0"/>
                </a:lnTo>
                <a:lnTo>
                  <a:pt x="1856" y="0"/>
                </a:lnTo>
                <a:lnTo>
                  <a:pt x="1863" y="0"/>
                </a:lnTo>
                <a:lnTo>
                  <a:pt x="1870" y="0"/>
                </a:lnTo>
                <a:lnTo>
                  <a:pt x="1877" y="0"/>
                </a:lnTo>
                <a:lnTo>
                  <a:pt x="1885" y="0"/>
                </a:lnTo>
                <a:lnTo>
                  <a:pt x="1892" y="0"/>
                </a:lnTo>
                <a:lnTo>
                  <a:pt x="1899" y="0"/>
                </a:lnTo>
                <a:lnTo>
                  <a:pt x="1906" y="0"/>
                </a:lnTo>
                <a:lnTo>
                  <a:pt x="1913" y="0"/>
                </a:lnTo>
                <a:lnTo>
                  <a:pt x="1920" y="0"/>
                </a:lnTo>
                <a:lnTo>
                  <a:pt x="1927" y="0"/>
                </a:lnTo>
                <a:lnTo>
                  <a:pt x="1934" y="0"/>
                </a:lnTo>
                <a:lnTo>
                  <a:pt x="1941" y="0"/>
                </a:lnTo>
                <a:lnTo>
                  <a:pt x="1949" y="0"/>
                </a:lnTo>
                <a:lnTo>
                  <a:pt x="1956" y="0"/>
                </a:lnTo>
                <a:lnTo>
                  <a:pt x="1963" y="0"/>
                </a:lnTo>
                <a:lnTo>
                  <a:pt x="1970" y="0"/>
                </a:lnTo>
                <a:lnTo>
                  <a:pt x="1977" y="0"/>
                </a:lnTo>
                <a:lnTo>
                  <a:pt x="1984" y="0"/>
                </a:lnTo>
                <a:lnTo>
                  <a:pt x="1991" y="0"/>
                </a:lnTo>
                <a:lnTo>
                  <a:pt x="1998" y="0"/>
                </a:lnTo>
                <a:lnTo>
                  <a:pt x="2005" y="0"/>
                </a:lnTo>
                <a:lnTo>
                  <a:pt x="2013" y="0"/>
                </a:lnTo>
                <a:lnTo>
                  <a:pt x="2020" y="0"/>
                </a:lnTo>
                <a:lnTo>
                  <a:pt x="2027" y="0"/>
                </a:lnTo>
                <a:lnTo>
                  <a:pt x="2034" y="0"/>
                </a:lnTo>
                <a:lnTo>
                  <a:pt x="2041" y="0"/>
                </a:lnTo>
                <a:lnTo>
                  <a:pt x="2048" y="0"/>
                </a:lnTo>
                <a:lnTo>
                  <a:pt x="2055" y="0"/>
                </a:lnTo>
                <a:lnTo>
                  <a:pt x="2062" y="0"/>
                </a:lnTo>
                <a:lnTo>
                  <a:pt x="2070" y="0"/>
                </a:lnTo>
                <a:lnTo>
                  <a:pt x="2077" y="0"/>
                </a:lnTo>
                <a:lnTo>
                  <a:pt x="2084" y="0"/>
                </a:lnTo>
                <a:lnTo>
                  <a:pt x="2091" y="0"/>
                </a:lnTo>
                <a:lnTo>
                  <a:pt x="2098" y="0"/>
                </a:lnTo>
                <a:lnTo>
                  <a:pt x="2105" y="0"/>
                </a:lnTo>
                <a:lnTo>
                  <a:pt x="2112" y="0"/>
                </a:lnTo>
                <a:lnTo>
                  <a:pt x="2119" y="0"/>
                </a:lnTo>
                <a:lnTo>
                  <a:pt x="2126" y="0"/>
                </a:lnTo>
                <a:lnTo>
                  <a:pt x="2134" y="0"/>
                </a:lnTo>
                <a:lnTo>
                  <a:pt x="2141" y="0"/>
                </a:lnTo>
                <a:lnTo>
                  <a:pt x="2148" y="0"/>
                </a:lnTo>
                <a:lnTo>
                  <a:pt x="2155" y="0"/>
                </a:lnTo>
                <a:lnTo>
                  <a:pt x="2162" y="0"/>
                </a:lnTo>
                <a:lnTo>
                  <a:pt x="2169" y="0"/>
                </a:lnTo>
                <a:lnTo>
                  <a:pt x="2176" y="0"/>
                </a:lnTo>
                <a:lnTo>
                  <a:pt x="2183" y="0"/>
                </a:lnTo>
                <a:lnTo>
                  <a:pt x="2190" y="0"/>
                </a:lnTo>
                <a:lnTo>
                  <a:pt x="2198" y="0"/>
                </a:lnTo>
                <a:lnTo>
                  <a:pt x="2205" y="0"/>
                </a:lnTo>
                <a:lnTo>
                  <a:pt x="2212" y="0"/>
                </a:lnTo>
                <a:lnTo>
                  <a:pt x="2219" y="0"/>
                </a:lnTo>
                <a:lnTo>
                  <a:pt x="2226" y="0"/>
                </a:lnTo>
                <a:lnTo>
                  <a:pt x="2233" y="0"/>
                </a:lnTo>
                <a:lnTo>
                  <a:pt x="2240" y="0"/>
                </a:lnTo>
                <a:lnTo>
                  <a:pt x="2247" y="0"/>
                </a:lnTo>
                <a:lnTo>
                  <a:pt x="2254" y="0"/>
                </a:lnTo>
                <a:lnTo>
                  <a:pt x="2262" y="0"/>
                </a:lnTo>
                <a:lnTo>
                  <a:pt x="2269" y="0"/>
                </a:lnTo>
                <a:lnTo>
                  <a:pt x="2276" y="0"/>
                </a:lnTo>
                <a:lnTo>
                  <a:pt x="2283" y="0"/>
                </a:lnTo>
                <a:lnTo>
                  <a:pt x="2290" y="0"/>
                </a:lnTo>
                <a:lnTo>
                  <a:pt x="2297" y="0"/>
                </a:lnTo>
                <a:lnTo>
                  <a:pt x="2304" y="0"/>
                </a:lnTo>
                <a:lnTo>
                  <a:pt x="2311" y="0"/>
                </a:lnTo>
                <a:lnTo>
                  <a:pt x="2318" y="0"/>
                </a:lnTo>
                <a:lnTo>
                  <a:pt x="2326" y="0"/>
                </a:lnTo>
                <a:lnTo>
                  <a:pt x="2333" y="0"/>
                </a:lnTo>
                <a:lnTo>
                  <a:pt x="2340" y="0"/>
                </a:lnTo>
                <a:lnTo>
                  <a:pt x="2347" y="0"/>
                </a:lnTo>
                <a:lnTo>
                  <a:pt x="2354" y="0"/>
                </a:lnTo>
                <a:lnTo>
                  <a:pt x="2361" y="0"/>
                </a:lnTo>
                <a:lnTo>
                  <a:pt x="2368" y="0"/>
                </a:lnTo>
                <a:lnTo>
                  <a:pt x="2375" y="0"/>
                </a:lnTo>
                <a:lnTo>
                  <a:pt x="2382" y="0"/>
                </a:lnTo>
                <a:lnTo>
                  <a:pt x="2390" y="0"/>
                </a:lnTo>
                <a:lnTo>
                  <a:pt x="2397" y="0"/>
                </a:lnTo>
                <a:lnTo>
                  <a:pt x="2404" y="0"/>
                </a:lnTo>
                <a:lnTo>
                  <a:pt x="2411" y="0"/>
                </a:lnTo>
                <a:lnTo>
                  <a:pt x="2418" y="0"/>
                </a:lnTo>
                <a:lnTo>
                  <a:pt x="2425" y="0"/>
                </a:lnTo>
                <a:lnTo>
                  <a:pt x="2432" y="0"/>
                </a:lnTo>
                <a:lnTo>
                  <a:pt x="2439" y="0"/>
                </a:lnTo>
                <a:lnTo>
                  <a:pt x="2446" y="0"/>
                </a:lnTo>
                <a:lnTo>
                  <a:pt x="2454" y="0"/>
                </a:lnTo>
                <a:lnTo>
                  <a:pt x="2461" y="0"/>
                </a:lnTo>
                <a:lnTo>
                  <a:pt x="2468" y="0"/>
                </a:lnTo>
                <a:lnTo>
                  <a:pt x="2475" y="0"/>
                </a:lnTo>
                <a:lnTo>
                  <a:pt x="2482" y="0"/>
                </a:lnTo>
                <a:lnTo>
                  <a:pt x="2489" y="0"/>
                </a:lnTo>
                <a:lnTo>
                  <a:pt x="2496" y="0"/>
                </a:lnTo>
                <a:lnTo>
                  <a:pt x="2503" y="0"/>
                </a:lnTo>
                <a:lnTo>
                  <a:pt x="2510" y="0"/>
                </a:lnTo>
                <a:lnTo>
                  <a:pt x="2518" y="0"/>
                </a:lnTo>
                <a:lnTo>
                  <a:pt x="2525" y="0"/>
                </a:lnTo>
                <a:lnTo>
                  <a:pt x="2532" y="0"/>
                </a:lnTo>
                <a:lnTo>
                  <a:pt x="2539" y="0"/>
                </a:lnTo>
                <a:lnTo>
                  <a:pt x="2546" y="0"/>
                </a:lnTo>
                <a:lnTo>
                  <a:pt x="2553" y="0"/>
                </a:lnTo>
                <a:lnTo>
                  <a:pt x="2560" y="0"/>
                </a:lnTo>
                <a:lnTo>
                  <a:pt x="2567" y="0"/>
                </a:lnTo>
                <a:lnTo>
                  <a:pt x="2574" y="0"/>
                </a:lnTo>
                <a:lnTo>
                  <a:pt x="2582" y="0"/>
                </a:lnTo>
                <a:lnTo>
                  <a:pt x="2589" y="0"/>
                </a:lnTo>
                <a:lnTo>
                  <a:pt x="2596" y="0"/>
                </a:lnTo>
                <a:lnTo>
                  <a:pt x="2603" y="0"/>
                </a:lnTo>
                <a:lnTo>
                  <a:pt x="2610" y="0"/>
                </a:lnTo>
                <a:lnTo>
                  <a:pt x="2617" y="0"/>
                </a:lnTo>
                <a:lnTo>
                  <a:pt x="2624" y="0"/>
                </a:lnTo>
                <a:lnTo>
                  <a:pt x="2631" y="0"/>
                </a:lnTo>
                <a:lnTo>
                  <a:pt x="2638" y="0"/>
                </a:lnTo>
                <a:lnTo>
                  <a:pt x="2646" y="0"/>
                </a:lnTo>
                <a:lnTo>
                  <a:pt x="2653" y="0"/>
                </a:lnTo>
                <a:lnTo>
                  <a:pt x="2660" y="0"/>
                </a:lnTo>
                <a:lnTo>
                  <a:pt x="2667" y="0"/>
                </a:lnTo>
                <a:lnTo>
                  <a:pt x="2674" y="0"/>
                </a:lnTo>
                <a:lnTo>
                  <a:pt x="2681" y="0"/>
                </a:lnTo>
                <a:lnTo>
                  <a:pt x="2688" y="0"/>
                </a:lnTo>
                <a:lnTo>
                  <a:pt x="2695" y="0"/>
                </a:lnTo>
                <a:lnTo>
                  <a:pt x="2702" y="0"/>
                </a:lnTo>
                <a:lnTo>
                  <a:pt x="2710" y="0"/>
                </a:lnTo>
                <a:lnTo>
                  <a:pt x="2717" y="0"/>
                </a:lnTo>
                <a:lnTo>
                  <a:pt x="2724" y="0"/>
                </a:lnTo>
                <a:lnTo>
                  <a:pt x="2731" y="0"/>
                </a:lnTo>
                <a:lnTo>
                  <a:pt x="2738" y="0"/>
                </a:lnTo>
                <a:lnTo>
                  <a:pt x="2745" y="0"/>
                </a:lnTo>
                <a:lnTo>
                  <a:pt x="2752" y="0"/>
                </a:lnTo>
                <a:lnTo>
                  <a:pt x="2759" y="0"/>
                </a:lnTo>
                <a:lnTo>
                  <a:pt x="2766" y="0"/>
                </a:lnTo>
                <a:lnTo>
                  <a:pt x="2774" y="0"/>
                </a:lnTo>
                <a:lnTo>
                  <a:pt x="2781" y="0"/>
                </a:lnTo>
                <a:lnTo>
                  <a:pt x="2788" y="0"/>
                </a:lnTo>
                <a:lnTo>
                  <a:pt x="2795" y="0"/>
                </a:lnTo>
                <a:lnTo>
                  <a:pt x="2802" y="0"/>
                </a:lnTo>
                <a:lnTo>
                  <a:pt x="2809" y="0"/>
                </a:lnTo>
                <a:lnTo>
                  <a:pt x="2816" y="0"/>
                </a:lnTo>
                <a:lnTo>
                  <a:pt x="2823" y="0"/>
                </a:lnTo>
                <a:lnTo>
                  <a:pt x="2830" y="0"/>
                </a:lnTo>
                <a:lnTo>
                  <a:pt x="2838" y="0"/>
                </a:lnTo>
                <a:lnTo>
                  <a:pt x="2845" y="0"/>
                </a:lnTo>
                <a:lnTo>
                  <a:pt x="2852" y="0"/>
                </a:lnTo>
                <a:lnTo>
                  <a:pt x="2859" y="0"/>
                </a:lnTo>
                <a:lnTo>
                  <a:pt x="2866" y="0"/>
                </a:lnTo>
                <a:lnTo>
                  <a:pt x="2873" y="0"/>
                </a:lnTo>
                <a:lnTo>
                  <a:pt x="2880" y="0"/>
                </a:lnTo>
                <a:lnTo>
                  <a:pt x="2887" y="0"/>
                </a:lnTo>
                <a:lnTo>
                  <a:pt x="2894" y="0"/>
                </a:lnTo>
                <a:lnTo>
                  <a:pt x="2902" y="0"/>
                </a:lnTo>
                <a:lnTo>
                  <a:pt x="2909" y="0"/>
                </a:lnTo>
                <a:lnTo>
                  <a:pt x="2916" y="0"/>
                </a:lnTo>
                <a:lnTo>
                  <a:pt x="2923" y="0"/>
                </a:lnTo>
                <a:lnTo>
                  <a:pt x="2930" y="0"/>
                </a:lnTo>
                <a:lnTo>
                  <a:pt x="2937" y="0"/>
                </a:lnTo>
                <a:lnTo>
                  <a:pt x="2944" y="0"/>
                </a:lnTo>
                <a:lnTo>
                  <a:pt x="2951" y="0"/>
                </a:lnTo>
                <a:lnTo>
                  <a:pt x="2958" y="0"/>
                </a:lnTo>
                <a:lnTo>
                  <a:pt x="2966" y="0"/>
                </a:lnTo>
                <a:lnTo>
                  <a:pt x="2973" y="0"/>
                </a:lnTo>
                <a:lnTo>
                  <a:pt x="2980" y="0"/>
                </a:lnTo>
                <a:lnTo>
                  <a:pt x="2987" y="0"/>
                </a:lnTo>
                <a:lnTo>
                  <a:pt x="2994" y="0"/>
                </a:lnTo>
                <a:lnTo>
                  <a:pt x="3001" y="0"/>
                </a:lnTo>
                <a:lnTo>
                  <a:pt x="3008" y="0"/>
                </a:lnTo>
                <a:lnTo>
                  <a:pt x="3015" y="0"/>
                </a:lnTo>
                <a:lnTo>
                  <a:pt x="3022" y="0"/>
                </a:lnTo>
                <a:lnTo>
                  <a:pt x="3030" y="0"/>
                </a:lnTo>
                <a:lnTo>
                  <a:pt x="3037" y="0"/>
                </a:lnTo>
                <a:lnTo>
                  <a:pt x="3044" y="0"/>
                </a:lnTo>
                <a:lnTo>
                  <a:pt x="3051" y="0"/>
                </a:lnTo>
                <a:lnTo>
                  <a:pt x="3058" y="0"/>
                </a:lnTo>
                <a:lnTo>
                  <a:pt x="3065" y="0"/>
                </a:lnTo>
                <a:lnTo>
                  <a:pt x="3072" y="0"/>
                </a:lnTo>
                <a:lnTo>
                  <a:pt x="3079" y="0"/>
                </a:lnTo>
                <a:lnTo>
                  <a:pt x="3086" y="0"/>
                </a:lnTo>
                <a:lnTo>
                  <a:pt x="3094" y="0"/>
                </a:lnTo>
                <a:lnTo>
                  <a:pt x="3101" y="0"/>
                </a:lnTo>
                <a:lnTo>
                  <a:pt x="3108" y="0"/>
                </a:lnTo>
                <a:lnTo>
                  <a:pt x="3115" y="0"/>
                </a:lnTo>
                <a:lnTo>
                  <a:pt x="3122" y="0"/>
                </a:lnTo>
                <a:lnTo>
                  <a:pt x="3129" y="0"/>
                </a:lnTo>
                <a:lnTo>
                  <a:pt x="3136" y="0"/>
                </a:lnTo>
                <a:lnTo>
                  <a:pt x="3143" y="0"/>
                </a:lnTo>
                <a:lnTo>
                  <a:pt x="3150" y="0"/>
                </a:lnTo>
                <a:lnTo>
                  <a:pt x="3158" y="0"/>
                </a:lnTo>
                <a:lnTo>
                  <a:pt x="3165" y="0"/>
                </a:lnTo>
                <a:lnTo>
                  <a:pt x="3172" y="0"/>
                </a:lnTo>
                <a:lnTo>
                  <a:pt x="3179" y="0"/>
                </a:lnTo>
                <a:lnTo>
                  <a:pt x="3186" y="0"/>
                </a:lnTo>
                <a:lnTo>
                  <a:pt x="3193" y="0"/>
                </a:lnTo>
                <a:lnTo>
                  <a:pt x="3200" y="0"/>
                </a:lnTo>
                <a:lnTo>
                  <a:pt x="3207" y="0"/>
                </a:lnTo>
                <a:lnTo>
                  <a:pt x="3214" y="0"/>
                </a:lnTo>
                <a:lnTo>
                  <a:pt x="3222" y="0"/>
                </a:lnTo>
                <a:lnTo>
                  <a:pt x="3229" y="0"/>
                </a:lnTo>
                <a:lnTo>
                  <a:pt x="3236" y="0"/>
                </a:lnTo>
                <a:lnTo>
                  <a:pt x="3243" y="0"/>
                </a:lnTo>
                <a:lnTo>
                  <a:pt x="3250" y="0"/>
                </a:lnTo>
                <a:lnTo>
                  <a:pt x="3257" y="0"/>
                </a:lnTo>
                <a:lnTo>
                  <a:pt x="3264" y="0"/>
                </a:lnTo>
                <a:lnTo>
                  <a:pt x="3271" y="0"/>
                </a:lnTo>
                <a:lnTo>
                  <a:pt x="3278" y="0"/>
                </a:lnTo>
                <a:lnTo>
                  <a:pt x="3286" y="0"/>
                </a:lnTo>
                <a:lnTo>
                  <a:pt x="3293" y="0"/>
                </a:lnTo>
                <a:lnTo>
                  <a:pt x="3300" y="0"/>
                </a:lnTo>
                <a:lnTo>
                  <a:pt x="3307" y="0"/>
                </a:lnTo>
                <a:lnTo>
                  <a:pt x="3314" y="0"/>
                </a:lnTo>
                <a:lnTo>
                  <a:pt x="3321" y="0"/>
                </a:lnTo>
                <a:lnTo>
                  <a:pt x="3328" y="0"/>
                </a:lnTo>
                <a:lnTo>
                  <a:pt x="3335" y="0"/>
                </a:lnTo>
                <a:lnTo>
                  <a:pt x="3342" y="0"/>
                </a:lnTo>
                <a:lnTo>
                  <a:pt x="3350" y="0"/>
                </a:lnTo>
                <a:lnTo>
                  <a:pt x="3357" y="0"/>
                </a:lnTo>
                <a:lnTo>
                  <a:pt x="3364" y="0"/>
                </a:lnTo>
                <a:lnTo>
                  <a:pt x="3371" y="0"/>
                </a:lnTo>
                <a:lnTo>
                  <a:pt x="3378" y="0"/>
                </a:lnTo>
                <a:lnTo>
                  <a:pt x="3385" y="0"/>
                </a:lnTo>
                <a:lnTo>
                  <a:pt x="3392" y="0"/>
                </a:lnTo>
                <a:lnTo>
                  <a:pt x="3399" y="0"/>
                </a:lnTo>
                <a:lnTo>
                  <a:pt x="3406" y="0"/>
                </a:lnTo>
                <a:lnTo>
                  <a:pt x="3414" y="0"/>
                </a:lnTo>
                <a:lnTo>
                  <a:pt x="3421" y="0"/>
                </a:lnTo>
                <a:lnTo>
                  <a:pt x="3428" y="0"/>
                </a:lnTo>
                <a:lnTo>
                  <a:pt x="3435" y="0"/>
                </a:lnTo>
                <a:lnTo>
                  <a:pt x="3442" y="0"/>
                </a:lnTo>
                <a:lnTo>
                  <a:pt x="3449" y="0"/>
                </a:lnTo>
                <a:lnTo>
                  <a:pt x="3456" y="0"/>
                </a:lnTo>
                <a:lnTo>
                  <a:pt x="3463" y="0"/>
                </a:lnTo>
                <a:lnTo>
                  <a:pt x="3471" y="0"/>
                </a:lnTo>
                <a:lnTo>
                  <a:pt x="3478" y="0"/>
                </a:lnTo>
                <a:lnTo>
                  <a:pt x="3485" y="0"/>
                </a:lnTo>
                <a:lnTo>
                  <a:pt x="3492" y="0"/>
                </a:lnTo>
                <a:lnTo>
                  <a:pt x="3499" y="0"/>
                </a:lnTo>
                <a:lnTo>
                  <a:pt x="3506" y="0"/>
                </a:lnTo>
                <a:lnTo>
                  <a:pt x="3513" y="0"/>
                </a:lnTo>
                <a:lnTo>
                  <a:pt x="3520" y="0"/>
                </a:lnTo>
                <a:lnTo>
                  <a:pt x="3527" y="0"/>
                </a:lnTo>
                <a:lnTo>
                  <a:pt x="3535" y="0"/>
                </a:lnTo>
                <a:lnTo>
                  <a:pt x="3542" y="0"/>
                </a:lnTo>
                <a:lnTo>
                  <a:pt x="3549" y="0"/>
                </a:lnTo>
                <a:lnTo>
                  <a:pt x="3556" y="0"/>
                </a:lnTo>
                <a:lnTo>
                  <a:pt x="3563" y="0"/>
                </a:lnTo>
                <a:lnTo>
                  <a:pt x="3570" y="0"/>
                </a:lnTo>
                <a:lnTo>
                  <a:pt x="3577" y="0"/>
                </a:lnTo>
                <a:lnTo>
                  <a:pt x="3584" y="0"/>
                </a:lnTo>
                <a:lnTo>
                  <a:pt x="3591" y="0"/>
                </a:lnTo>
                <a:lnTo>
                  <a:pt x="3599" y="0"/>
                </a:lnTo>
                <a:lnTo>
                  <a:pt x="3606" y="0"/>
                </a:lnTo>
                <a:lnTo>
                  <a:pt x="3613" y="0"/>
                </a:lnTo>
                <a:lnTo>
                  <a:pt x="3620" y="0"/>
                </a:lnTo>
                <a:lnTo>
                  <a:pt x="3627" y="0"/>
                </a:lnTo>
                <a:lnTo>
                  <a:pt x="3634" y="0"/>
                </a:lnTo>
                <a:lnTo>
                  <a:pt x="3641" y="0"/>
                </a:lnTo>
                <a:lnTo>
                  <a:pt x="3648" y="0"/>
                </a:lnTo>
                <a:lnTo>
                  <a:pt x="3655" y="0"/>
                </a:lnTo>
                <a:lnTo>
                  <a:pt x="3663" y="0"/>
                </a:lnTo>
                <a:lnTo>
                  <a:pt x="3670" y="0"/>
                </a:lnTo>
                <a:lnTo>
                  <a:pt x="3677" y="0"/>
                </a:lnTo>
                <a:lnTo>
                  <a:pt x="3684" y="0"/>
                </a:lnTo>
                <a:lnTo>
                  <a:pt x="3691" y="0"/>
                </a:lnTo>
                <a:lnTo>
                  <a:pt x="3698" y="0"/>
                </a:lnTo>
                <a:lnTo>
                  <a:pt x="3705" y="0"/>
                </a:lnTo>
                <a:lnTo>
                  <a:pt x="3712" y="0"/>
                </a:lnTo>
                <a:lnTo>
                  <a:pt x="3719" y="0"/>
                </a:lnTo>
                <a:lnTo>
                  <a:pt x="3727" y="0"/>
                </a:lnTo>
                <a:lnTo>
                  <a:pt x="3734" y="0"/>
                </a:lnTo>
                <a:lnTo>
                  <a:pt x="3741" y="0"/>
                </a:lnTo>
                <a:lnTo>
                  <a:pt x="3748" y="0"/>
                </a:lnTo>
                <a:lnTo>
                  <a:pt x="3755" y="0"/>
                </a:lnTo>
                <a:lnTo>
                  <a:pt x="3762" y="0"/>
                </a:lnTo>
                <a:lnTo>
                  <a:pt x="3769" y="0"/>
                </a:lnTo>
                <a:lnTo>
                  <a:pt x="3776" y="0"/>
                </a:lnTo>
                <a:lnTo>
                  <a:pt x="3783" y="0"/>
                </a:lnTo>
                <a:lnTo>
                  <a:pt x="3791" y="0"/>
                </a:lnTo>
                <a:lnTo>
                  <a:pt x="3798" y="0"/>
                </a:lnTo>
                <a:lnTo>
                  <a:pt x="3805" y="0"/>
                </a:lnTo>
                <a:lnTo>
                  <a:pt x="3812" y="0"/>
                </a:lnTo>
                <a:lnTo>
                  <a:pt x="3819" y="0"/>
                </a:lnTo>
                <a:lnTo>
                  <a:pt x="3826" y="0"/>
                </a:lnTo>
                <a:lnTo>
                  <a:pt x="3833" y="0"/>
                </a:lnTo>
                <a:lnTo>
                  <a:pt x="3840" y="0"/>
                </a:lnTo>
                <a:lnTo>
                  <a:pt x="3847" y="0"/>
                </a:lnTo>
                <a:lnTo>
                  <a:pt x="3855" y="0"/>
                </a:lnTo>
                <a:lnTo>
                  <a:pt x="3862" y="0"/>
                </a:lnTo>
                <a:lnTo>
                  <a:pt x="3869" y="0"/>
                </a:lnTo>
                <a:lnTo>
                  <a:pt x="3876" y="0"/>
                </a:lnTo>
                <a:lnTo>
                  <a:pt x="3883" y="0"/>
                </a:lnTo>
                <a:lnTo>
                  <a:pt x="3890" y="0"/>
                </a:lnTo>
                <a:lnTo>
                  <a:pt x="3897" y="0"/>
                </a:lnTo>
                <a:lnTo>
                  <a:pt x="3904" y="0"/>
                </a:lnTo>
                <a:lnTo>
                  <a:pt x="3911" y="0"/>
                </a:lnTo>
                <a:lnTo>
                  <a:pt x="3919" y="0"/>
                </a:lnTo>
                <a:lnTo>
                  <a:pt x="3926" y="0"/>
                </a:lnTo>
                <a:lnTo>
                  <a:pt x="3933" y="0"/>
                </a:lnTo>
                <a:lnTo>
                  <a:pt x="3940" y="0"/>
                </a:lnTo>
                <a:lnTo>
                  <a:pt x="3947" y="0"/>
                </a:lnTo>
                <a:lnTo>
                  <a:pt x="3954" y="0"/>
                </a:lnTo>
                <a:lnTo>
                  <a:pt x="3961" y="0"/>
                </a:lnTo>
                <a:lnTo>
                  <a:pt x="3968" y="0"/>
                </a:lnTo>
                <a:lnTo>
                  <a:pt x="3975" y="0"/>
                </a:lnTo>
                <a:lnTo>
                  <a:pt x="3983" y="0"/>
                </a:lnTo>
                <a:lnTo>
                  <a:pt x="3990" y="0"/>
                </a:lnTo>
                <a:lnTo>
                  <a:pt x="3997" y="0"/>
                </a:lnTo>
                <a:lnTo>
                  <a:pt x="4004" y="0"/>
                </a:lnTo>
                <a:lnTo>
                  <a:pt x="4011" y="0"/>
                </a:lnTo>
                <a:lnTo>
                  <a:pt x="4018" y="0"/>
                </a:lnTo>
                <a:lnTo>
                  <a:pt x="4025" y="0"/>
                </a:lnTo>
                <a:lnTo>
                  <a:pt x="4032" y="0"/>
                </a:lnTo>
                <a:lnTo>
                  <a:pt x="4039" y="0"/>
                </a:lnTo>
                <a:lnTo>
                  <a:pt x="4047" y="0"/>
                </a:lnTo>
                <a:lnTo>
                  <a:pt x="4054" y="0"/>
                </a:lnTo>
                <a:lnTo>
                  <a:pt x="4061" y="0"/>
                </a:lnTo>
                <a:lnTo>
                  <a:pt x="4068" y="0"/>
                </a:lnTo>
                <a:lnTo>
                  <a:pt x="4075" y="0"/>
                </a:lnTo>
                <a:lnTo>
                  <a:pt x="4082" y="0"/>
                </a:lnTo>
                <a:lnTo>
                  <a:pt x="4089" y="0"/>
                </a:lnTo>
                <a:lnTo>
                  <a:pt x="4096" y="0"/>
                </a:lnTo>
                <a:lnTo>
                  <a:pt x="4103" y="0"/>
                </a:lnTo>
                <a:lnTo>
                  <a:pt x="4111" y="0"/>
                </a:lnTo>
                <a:lnTo>
                  <a:pt x="4118" y="0"/>
                </a:lnTo>
                <a:lnTo>
                  <a:pt x="4125" y="0"/>
                </a:lnTo>
                <a:lnTo>
                  <a:pt x="4132" y="0"/>
                </a:lnTo>
                <a:lnTo>
                  <a:pt x="4139" y="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844" name="Rectangle 50">
            <a:extLst>
              <a:ext uri="{FF2B5EF4-FFF2-40B4-BE49-F238E27FC236}">
                <a16:creationId xmlns:a16="http://schemas.microsoft.com/office/drawing/2014/main" id="{8E3C1CE3-8931-4FFF-A0B8-DF4943A87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5146675"/>
            <a:ext cx="295275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id-ID" sz="16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3845" name="Rectangle 51">
            <a:extLst>
              <a:ext uri="{FF2B5EF4-FFF2-40B4-BE49-F238E27FC236}">
                <a16:creationId xmlns:a16="http://schemas.microsoft.com/office/drawing/2014/main" id="{730BFB4A-BCF2-4EE5-838A-66AEC69C9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4662488"/>
            <a:ext cx="5175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id-ID" sz="1600" b="1">
                <a:solidFill>
                  <a:srgbClr val="000000"/>
                </a:solidFill>
              </a:rPr>
              <a:t>500</a:t>
            </a:r>
          </a:p>
        </p:txBody>
      </p:sp>
      <p:sp>
        <p:nvSpPr>
          <p:cNvPr id="33846" name="Rectangle 52">
            <a:extLst>
              <a:ext uri="{FF2B5EF4-FFF2-40B4-BE49-F238E27FC236}">
                <a16:creationId xmlns:a16="http://schemas.microsoft.com/office/drawing/2014/main" id="{A980098A-1DAB-47C3-81E7-F2DFDC94C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4192588"/>
            <a:ext cx="62865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id-ID" sz="1600" b="1">
                <a:solidFill>
                  <a:srgbClr val="000000"/>
                </a:solidFill>
              </a:rPr>
              <a:t>1000</a:t>
            </a:r>
          </a:p>
        </p:txBody>
      </p:sp>
      <p:sp>
        <p:nvSpPr>
          <p:cNvPr id="33847" name="Rectangle 53">
            <a:extLst>
              <a:ext uri="{FF2B5EF4-FFF2-40B4-BE49-F238E27FC236}">
                <a16:creationId xmlns:a16="http://schemas.microsoft.com/office/drawing/2014/main" id="{4C710E9E-A8CE-4E4A-BC93-45C008175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3711575"/>
            <a:ext cx="6286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id-ID" sz="1600" b="1">
                <a:solidFill>
                  <a:srgbClr val="000000"/>
                </a:solidFill>
              </a:rPr>
              <a:t>1500</a:t>
            </a:r>
          </a:p>
        </p:txBody>
      </p:sp>
      <p:sp>
        <p:nvSpPr>
          <p:cNvPr id="33848" name="Rectangle 54">
            <a:extLst>
              <a:ext uri="{FF2B5EF4-FFF2-40B4-BE49-F238E27FC236}">
                <a16:creationId xmlns:a16="http://schemas.microsoft.com/office/drawing/2014/main" id="{386C761A-976F-4B6A-842E-763CAEF16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3241675"/>
            <a:ext cx="6286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id-ID" sz="1600" b="1">
                <a:solidFill>
                  <a:srgbClr val="000000"/>
                </a:solidFill>
              </a:rPr>
              <a:t>2000</a:t>
            </a:r>
          </a:p>
        </p:txBody>
      </p:sp>
      <p:sp>
        <p:nvSpPr>
          <p:cNvPr id="33849" name="Rectangle 55">
            <a:extLst>
              <a:ext uri="{FF2B5EF4-FFF2-40B4-BE49-F238E27FC236}">
                <a16:creationId xmlns:a16="http://schemas.microsoft.com/office/drawing/2014/main" id="{ADC46CF1-DB27-4E85-87DD-F7BBC420B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2759075"/>
            <a:ext cx="6286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id-ID" sz="1600" b="1">
                <a:solidFill>
                  <a:srgbClr val="000000"/>
                </a:solidFill>
              </a:rPr>
              <a:t>2500</a:t>
            </a:r>
          </a:p>
        </p:txBody>
      </p:sp>
      <p:sp>
        <p:nvSpPr>
          <p:cNvPr id="33850" name="Rectangle 56">
            <a:extLst>
              <a:ext uri="{FF2B5EF4-FFF2-40B4-BE49-F238E27FC236}">
                <a16:creationId xmlns:a16="http://schemas.microsoft.com/office/drawing/2014/main" id="{E2731ED5-39B6-4F92-BD26-0BCB83F68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2290763"/>
            <a:ext cx="62865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id-ID" sz="1600" b="1">
                <a:solidFill>
                  <a:srgbClr val="000000"/>
                </a:solidFill>
              </a:rPr>
              <a:t>3000</a:t>
            </a:r>
          </a:p>
        </p:txBody>
      </p:sp>
      <p:sp>
        <p:nvSpPr>
          <p:cNvPr id="33851" name="Rectangle 57">
            <a:extLst>
              <a:ext uri="{FF2B5EF4-FFF2-40B4-BE49-F238E27FC236}">
                <a16:creationId xmlns:a16="http://schemas.microsoft.com/office/drawing/2014/main" id="{70888C75-30ED-46A8-A33A-E9BF5CE1A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1806575"/>
            <a:ext cx="6286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id-ID" sz="1600" b="1">
                <a:solidFill>
                  <a:srgbClr val="000000"/>
                </a:solidFill>
              </a:rPr>
              <a:t>3500</a:t>
            </a:r>
          </a:p>
        </p:txBody>
      </p:sp>
      <p:sp>
        <p:nvSpPr>
          <p:cNvPr id="33852" name="Rectangle 58">
            <a:extLst>
              <a:ext uri="{FF2B5EF4-FFF2-40B4-BE49-F238E27FC236}">
                <a16:creationId xmlns:a16="http://schemas.microsoft.com/office/drawing/2014/main" id="{DA156571-7195-44BD-B6B8-A818FB528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5437188"/>
            <a:ext cx="29686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3853" name="Rectangle 59">
            <a:extLst>
              <a:ext uri="{FF2B5EF4-FFF2-40B4-BE49-F238E27FC236}">
                <a16:creationId xmlns:a16="http://schemas.microsoft.com/office/drawing/2014/main" id="{108FFA1F-2984-4419-B945-579BB6080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5437188"/>
            <a:ext cx="4064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33854" name="Rectangle 60">
            <a:extLst>
              <a:ext uri="{FF2B5EF4-FFF2-40B4-BE49-F238E27FC236}">
                <a16:creationId xmlns:a16="http://schemas.microsoft.com/office/drawing/2014/main" id="{F1AB8298-ECE6-4D16-8843-B1B79E835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3" y="5437188"/>
            <a:ext cx="5175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33855" name="Rectangle 61">
            <a:extLst>
              <a:ext uri="{FF2B5EF4-FFF2-40B4-BE49-F238E27FC236}">
                <a16:creationId xmlns:a16="http://schemas.microsoft.com/office/drawing/2014/main" id="{27335DFC-994C-4FFC-8E26-EC041624D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013" y="5437188"/>
            <a:ext cx="5191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150</a:t>
            </a:r>
          </a:p>
        </p:txBody>
      </p:sp>
      <p:sp>
        <p:nvSpPr>
          <p:cNvPr id="33856" name="Rectangle 62">
            <a:extLst>
              <a:ext uri="{FF2B5EF4-FFF2-40B4-BE49-F238E27FC236}">
                <a16:creationId xmlns:a16="http://schemas.microsoft.com/office/drawing/2014/main" id="{67ADE69C-D38D-4970-BE02-09865DDA7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913" y="5437188"/>
            <a:ext cx="5175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200</a:t>
            </a:r>
          </a:p>
        </p:txBody>
      </p:sp>
      <p:sp>
        <p:nvSpPr>
          <p:cNvPr id="33857" name="Rectangle 63">
            <a:extLst>
              <a:ext uri="{FF2B5EF4-FFF2-40B4-BE49-F238E27FC236}">
                <a16:creationId xmlns:a16="http://schemas.microsoft.com/office/drawing/2014/main" id="{871E8E02-206F-4A18-BB91-24A245EC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3" y="5437188"/>
            <a:ext cx="5175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250</a:t>
            </a:r>
          </a:p>
        </p:txBody>
      </p:sp>
      <p:sp>
        <p:nvSpPr>
          <p:cNvPr id="33858" name="Rectangle 64">
            <a:extLst>
              <a:ext uri="{FF2B5EF4-FFF2-40B4-BE49-F238E27FC236}">
                <a16:creationId xmlns:a16="http://schemas.microsoft.com/office/drawing/2014/main" id="{A175C5C0-ACD5-45E8-8E2B-E896264D4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5437188"/>
            <a:ext cx="5191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300</a:t>
            </a:r>
          </a:p>
        </p:txBody>
      </p:sp>
      <p:sp>
        <p:nvSpPr>
          <p:cNvPr id="33859" name="Rectangle 65">
            <a:extLst>
              <a:ext uri="{FF2B5EF4-FFF2-40B4-BE49-F238E27FC236}">
                <a16:creationId xmlns:a16="http://schemas.microsoft.com/office/drawing/2014/main" id="{05F1AAD9-510C-4A5D-98DC-54A1F98EE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5437188"/>
            <a:ext cx="5175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350</a:t>
            </a:r>
          </a:p>
        </p:txBody>
      </p:sp>
      <p:sp>
        <p:nvSpPr>
          <p:cNvPr id="33860" name="Rectangle 66">
            <a:extLst>
              <a:ext uri="{FF2B5EF4-FFF2-40B4-BE49-F238E27FC236}">
                <a16:creationId xmlns:a16="http://schemas.microsoft.com/office/drawing/2014/main" id="{9F1AC75B-ADC5-41F2-B3D5-95195971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5437188"/>
            <a:ext cx="5175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400</a:t>
            </a:r>
          </a:p>
        </p:txBody>
      </p:sp>
      <p:sp>
        <p:nvSpPr>
          <p:cNvPr id="33861" name="Rectangle 67">
            <a:extLst>
              <a:ext uri="{FF2B5EF4-FFF2-40B4-BE49-F238E27FC236}">
                <a16:creationId xmlns:a16="http://schemas.microsoft.com/office/drawing/2014/main" id="{922AE1B5-C33A-464E-8389-0742D4D4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38" y="5437188"/>
            <a:ext cx="5191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450</a:t>
            </a:r>
          </a:p>
        </p:txBody>
      </p:sp>
      <p:sp>
        <p:nvSpPr>
          <p:cNvPr id="33862" name="Rectangle 68">
            <a:extLst>
              <a:ext uri="{FF2B5EF4-FFF2-40B4-BE49-F238E27FC236}">
                <a16:creationId xmlns:a16="http://schemas.microsoft.com/office/drawing/2014/main" id="{340C3C3F-1FA0-4AFF-B83C-757A0234F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725" y="5437188"/>
            <a:ext cx="5175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500</a:t>
            </a:r>
          </a:p>
        </p:txBody>
      </p:sp>
      <p:sp>
        <p:nvSpPr>
          <p:cNvPr id="33863" name="Rectangle 69">
            <a:extLst>
              <a:ext uri="{FF2B5EF4-FFF2-40B4-BE49-F238E27FC236}">
                <a16:creationId xmlns:a16="http://schemas.microsoft.com/office/drawing/2014/main" id="{50048192-4CFA-49C0-A482-2C092EA6D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437188"/>
            <a:ext cx="5175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550</a:t>
            </a:r>
          </a:p>
        </p:txBody>
      </p:sp>
      <p:sp>
        <p:nvSpPr>
          <p:cNvPr id="33864" name="Rectangle 70">
            <a:extLst>
              <a:ext uri="{FF2B5EF4-FFF2-40B4-BE49-F238E27FC236}">
                <a16:creationId xmlns:a16="http://schemas.microsoft.com/office/drawing/2014/main" id="{001E7A4B-44E0-446A-BECE-2CD5DDF3D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5437188"/>
            <a:ext cx="5191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36" tIns="46418" rIns="92836" bIns="46418">
            <a:spAutoFit/>
          </a:bodyPr>
          <a:lstStyle>
            <a:lvl1pPr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id-ID" sz="1600" b="1">
                <a:solidFill>
                  <a:srgbClr val="000000"/>
                </a:solidFill>
              </a:rPr>
              <a:t>600</a:t>
            </a:r>
          </a:p>
        </p:txBody>
      </p:sp>
    </p:spTree>
    <p:extLst>
      <p:ext uri="{BB962C8B-B14F-4D97-AF65-F5344CB8AC3E}">
        <p14:creationId xmlns:p14="http://schemas.microsoft.com/office/powerpoint/2010/main" val="86213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8326AF05-67C9-42C5-8670-CDDB033E9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Pitfalls of Weighted Fair Queuing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46BAB505-9054-4C1D-8C29-2CC30D93F4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Requires more sorting </a:t>
            </a:r>
            <a:br>
              <a:rPr lang="en-GB" altLang="id-ID"/>
            </a:br>
            <a:r>
              <a:rPr lang="en-GB" altLang="id-ID"/>
              <a:t>than other approaches</a:t>
            </a:r>
          </a:p>
        </p:txBody>
      </p:sp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F4A87369-901B-424B-99CA-3273904E4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A08EDC-5E22-4243-80B4-3C51A6BDD47D}" type="slidenum">
              <a:rPr lang="en-US" altLang="id-ID">
                <a:latin typeface="Arial Black" panose="020B0A04020102020204" pitchFamily="34" charset="0"/>
              </a:rPr>
              <a:pPr/>
              <a:t>3</a:t>
            </a:fld>
            <a:endParaRPr lang="en-US" altLang="id-ID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A2B831D6-B148-419B-9611-B697C0AE2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id-ID"/>
              <a:t>RED Algorithm</a:t>
            </a:r>
            <a:br>
              <a:rPr lang="id-ID" altLang="id-ID"/>
            </a:br>
            <a:r>
              <a:rPr lang="id-ID" altLang="id-ID" sz="2800"/>
              <a:t>(Random Early Detection)</a:t>
            </a:r>
            <a:endParaRPr lang="en-GB" altLang="id-ID" sz="2800"/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D3E6E7AC-CEA8-4CBE-9602-FAE63D9732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id-ID"/>
              <a:t>Maintain mean queue depth</a:t>
            </a:r>
          </a:p>
          <a:p>
            <a:pPr eaLnBrk="1" hangingPunct="1"/>
            <a:r>
              <a:rPr lang="en-GB" altLang="id-ID"/>
              <a:t>Drop traffic at a rate proportional to </a:t>
            </a:r>
          </a:p>
          <a:p>
            <a:pPr lvl="1" eaLnBrk="1" hangingPunct="1"/>
            <a:r>
              <a:rPr lang="en-GB" altLang="id-ID"/>
              <a:t>Mean queue depth</a:t>
            </a:r>
          </a:p>
          <a:p>
            <a:pPr lvl="1" eaLnBrk="1" hangingPunct="1"/>
            <a:r>
              <a:rPr lang="en-GB" altLang="id-ID"/>
              <a:t>Time since last discard</a:t>
            </a:r>
          </a:p>
          <a:p>
            <a:pPr lvl="1" eaLnBrk="1" hangingPunct="1"/>
            <a:r>
              <a:rPr lang="en-GB" altLang="id-ID"/>
              <a:t>IP precedence or RSVP concern</a:t>
            </a:r>
          </a:p>
        </p:txBody>
      </p:sp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4579EC87-ECCC-4AF6-BACA-293478DD2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7D2C4D-AC75-49CE-8B75-D4BF8AE5F155}" type="slidenum">
              <a:rPr lang="en-US" altLang="id-ID">
                <a:latin typeface="Arial Black" panose="020B0A04020102020204" pitchFamily="34" charset="0"/>
              </a:rPr>
              <a:pPr/>
              <a:t>4</a:t>
            </a:fld>
            <a:endParaRPr lang="en-US" altLang="id-ID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3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653F871D-CB71-49B4-9ECE-6FA7508C2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Behaviour of a TCP Sender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8D955C89-116D-4B4E-9770-507430FEE0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Sends as much as credit allows</a:t>
            </a:r>
          </a:p>
          <a:p>
            <a:pPr eaLnBrk="1" hangingPunct="1"/>
            <a:r>
              <a:rPr lang="en-GB" altLang="id-ID"/>
              <a:t>Starts credit small </a:t>
            </a:r>
          </a:p>
          <a:p>
            <a:pPr lvl="1" eaLnBrk="1" hangingPunct="1"/>
            <a:r>
              <a:rPr lang="en-GB" altLang="id-ID"/>
              <a:t>Avoid overloading network queues</a:t>
            </a:r>
          </a:p>
          <a:p>
            <a:pPr eaLnBrk="1" hangingPunct="1"/>
            <a:r>
              <a:rPr lang="en-GB" altLang="id-ID"/>
              <a:t>Increases credit exponentially </a:t>
            </a:r>
          </a:p>
          <a:p>
            <a:pPr lvl="1" eaLnBrk="1" hangingPunct="1"/>
            <a:r>
              <a:rPr lang="en-GB" altLang="id-ID"/>
              <a:t>To gauge network capability</a:t>
            </a:r>
          </a:p>
        </p:txBody>
      </p:sp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A0504B66-795D-4692-85D5-AA52CA000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7C8B34-7724-4F77-A0C8-5AB001D7E73B}" type="slidenum">
              <a:rPr lang="en-US" altLang="id-ID">
                <a:latin typeface="Arial Black" panose="020B0A04020102020204" pitchFamily="34" charset="0"/>
              </a:rPr>
              <a:pPr/>
              <a:t>5</a:t>
            </a:fld>
            <a:endParaRPr lang="en-US" altLang="id-ID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9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95CDF977-9092-4A4D-A135-1E7D4D5D43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Behavio</a:t>
            </a:r>
            <a:r>
              <a:rPr lang="en-US" altLang="id-ID"/>
              <a:t>u</a:t>
            </a:r>
            <a:r>
              <a:rPr lang="en-GB" altLang="id-ID"/>
              <a:t>r of a TCP Receiver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A64C4052-8DAB-4B4C-ADB5-8130CA3165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When in receipt of “next message,” schedules an ACK</a:t>
            </a:r>
          </a:p>
          <a:p>
            <a:pPr eaLnBrk="1" hangingPunct="1"/>
            <a:r>
              <a:rPr lang="en-GB" altLang="id-ID"/>
              <a:t>When in receipt of something else, acknowledges all it can immediately</a:t>
            </a:r>
          </a:p>
        </p:txBody>
      </p:sp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FE004533-614A-4684-8F35-547815004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233B1D-4AAB-4473-949E-CE8A2BB2A025}" type="slidenum">
              <a:rPr lang="en-US" altLang="id-ID">
                <a:latin typeface="Arial Black" panose="020B0A04020102020204" pitchFamily="34" charset="0"/>
              </a:rPr>
              <a:pPr/>
              <a:t>6</a:t>
            </a:fld>
            <a:endParaRPr lang="en-US" altLang="id-ID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4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id="{0C2960A6-BC8F-4E51-9EB0-DA9DC7EDB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Sender Response to ACK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766483A3-7C7C-4E55-9DD6-A01F7EA541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If ACK acknowledges something</a:t>
            </a:r>
          </a:p>
          <a:p>
            <a:pPr lvl="1" eaLnBrk="1" hangingPunct="1"/>
            <a:r>
              <a:rPr lang="en-GB" altLang="id-ID"/>
              <a:t>Update credit and send</a:t>
            </a:r>
          </a:p>
          <a:p>
            <a:pPr eaLnBrk="1" hangingPunct="1"/>
            <a:r>
              <a:rPr lang="en-GB" altLang="id-ID"/>
              <a:t>If not, presume it indicates a lost packet</a:t>
            </a:r>
          </a:p>
          <a:p>
            <a:pPr lvl="1" eaLnBrk="1" hangingPunct="1"/>
            <a:r>
              <a:rPr lang="en-GB" altLang="id-ID"/>
              <a:t>Send first unacknowledged message right away</a:t>
            </a:r>
          </a:p>
          <a:p>
            <a:pPr lvl="1" eaLnBrk="1" hangingPunct="1"/>
            <a:r>
              <a:rPr lang="en-GB" altLang="id-ID"/>
              <a:t>Halve current credit </a:t>
            </a:r>
          </a:p>
          <a:p>
            <a:pPr lvl="1" eaLnBrk="1" hangingPunct="1"/>
            <a:r>
              <a:rPr lang="en-GB" altLang="id-ID"/>
              <a:t>Increase linearly to gauge network throughput</a:t>
            </a:r>
          </a:p>
        </p:txBody>
      </p:sp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8556074C-C66B-47E8-954C-7F96E4D6D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B97B8F-8D8C-4A73-9E81-C27C7709CFFB}" type="slidenum">
              <a:rPr lang="en-US" altLang="id-ID">
                <a:latin typeface="Arial Black" panose="020B0A04020102020204" pitchFamily="34" charset="0"/>
              </a:rPr>
              <a:pPr/>
              <a:t>7</a:t>
            </a:fld>
            <a:endParaRPr lang="en-US" altLang="id-ID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>
            <a:extLst>
              <a:ext uri="{FF2B5EF4-FFF2-40B4-BE49-F238E27FC236}">
                <a16:creationId xmlns:a16="http://schemas.microsoft.com/office/drawing/2014/main" id="{5C823CDB-219F-489C-991C-A8091D02E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Implications for Routers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B0F51510-5BD7-4DD8-86CF-7B9AB8D857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Dropping a message is a way of telling the sender to slow down</a:t>
            </a:r>
          </a:p>
        </p:txBody>
      </p:sp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A480640E-38F4-4B92-AEBE-A9AD7E9EF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334AD5-9BD4-4CFF-9CF0-DB8D8E9ED5A5}" type="slidenum">
              <a:rPr lang="en-US" altLang="id-ID">
                <a:latin typeface="Arial Black" panose="020B0A04020102020204" pitchFamily="34" charset="0"/>
              </a:rPr>
              <a:pPr/>
              <a:t>8</a:t>
            </a:fld>
            <a:endParaRPr lang="en-US" altLang="id-ID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9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AD29A913-4C7D-4267-B998-E0D78F5BB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Weighted Random Early Detection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D7D51DD6-8F89-46E1-A77D-32D1E05680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id-ID"/>
              <a:t>Stated requirement</a:t>
            </a:r>
          </a:p>
          <a:p>
            <a:pPr lvl="1" eaLnBrk="1" hangingPunct="1"/>
            <a:r>
              <a:rPr lang="en-GB" altLang="id-ID"/>
              <a:t>“</a:t>
            </a:r>
            <a:r>
              <a:rPr lang="en-GB" altLang="id-ID">
                <a:solidFill>
                  <a:srgbClr val="FFFF00"/>
                </a:solidFill>
              </a:rPr>
              <a:t>Avoid congestion</a:t>
            </a:r>
            <a:r>
              <a:rPr lang="en-GB" altLang="id-ID">
                <a:solidFill>
                  <a:schemeClr val="accent2"/>
                </a:solidFill>
              </a:rPr>
              <a:t> </a:t>
            </a:r>
            <a:r>
              <a:rPr lang="en-GB" altLang="id-ID"/>
              <a:t>in the first place”</a:t>
            </a:r>
          </a:p>
          <a:p>
            <a:pPr lvl="1" eaLnBrk="1" hangingPunct="1"/>
            <a:r>
              <a:rPr lang="en-GB" altLang="id-ID"/>
              <a:t>“Statistically give some traffic better </a:t>
            </a:r>
            <a:br>
              <a:rPr lang="en-GB" altLang="id-ID"/>
            </a:br>
            <a:r>
              <a:rPr lang="en-GB" altLang="id-ID"/>
              <a:t>service than others”</a:t>
            </a:r>
          </a:p>
          <a:p>
            <a:pPr eaLnBrk="1" hangingPunct="1"/>
            <a:r>
              <a:rPr lang="en-GB" altLang="id-ID">
                <a:solidFill>
                  <a:srgbClr val="FFFF00"/>
                </a:solidFill>
              </a:rPr>
              <a:t>Congestion avoidance</a:t>
            </a:r>
            <a:r>
              <a:rPr lang="en-GB" altLang="id-ID"/>
              <a:t>, rather than congestion management</a:t>
            </a:r>
          </a:p>
        </p:txBody>
      </p:sp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19B6BCE4-F906-4E46-957C-BA53C4169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5EB5A7-3E73-4919-8F25-A4D57778C4BF}" type="slidenum">
              <a:rPr lang="en-US" altLang="id-ID">
                <a:latin typeface="Arial Black" panose="020B0A04020102020204" pitchFamily="34" charset="0"/>
              </a:rPr>
              <a:pPr/>
              <a:t>9</a:t>
            </a:fld>
            <a:endParaRPr lang="en-US" altLang="id-ID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6235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529</TotalTime>
  <Words>555</Words>
  <Application>Microsoft Office PowerPoint</Application>
  <PresentationFormat>On-screen Show (4:3)</PresentationFormat>
  <Paragraphs>210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Times New Roman</vt:lpstr>
      <vt:lpstr>Wingdings</vt:lpstr>
      <vt:lpstr>Theme TekDig</vt:lpstr>
      <vt:lpstr>PowerPoint Presentation</vt:lpstr>
      <vt:lpstr>PowerPoint Presentation</vt:lpstr>
      <vt:lpstr>Pitfalls of Weighted Fair Queuing</vt:lpstr>
      <vt:lpstr>RED Algorithm (Random Early Detection)</vt:lpstr>
      <vt:lpstr>Behaviour of a TCP Sender</vt:lpstr>
      <vt:lpstr>Behaviour of a TCP Receiver</vt:lpstr>
      <vt:lpstr>Sender Response to ACK</vt:lpstr>
      <vt:lpstr>Implications for Routers</vt:lpstr>
      <vt:lpstr>Weighted Random Early Detection</vt:lpstr>
      <vt:lpstr>Weighted Random  Early Detection (WRED)</vt:lpstr>
      <vt:lpstr>Weighted Random Early Detection</vt:lpstr>
      <vt:lpstr>Pitfalls of RED</vt:lpstr>
      <vt:lpstr>Traffic Shaping</vt:lpstr>
      <vt:lpstr>Token Bucket</vt:lpstr>
      <vt:lpstr>Traffic Shaping Queue Structure</vt:lpstr>
      <vt:lpstr>Generic Traffic Shaping (GTS)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fardan malaqbi</cp:lastModifiedBy>
  <cp:revision>36</cp:revision>
  <dcterms:created xsi:type="dcterms:W3CDTF">2016-08-16T08:15:10Z</dcterms:created>
  <dcterms:modified xsi:type="dcterms:W3CDTF">2020-09-03T10:20:16Z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810441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S9.0.1</vt:lpwstr>
  </property>
</Properties>
</file>