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 err="1"/>
              <a:t>Sistem</a:t>
            </a:r>
            <a:r>
              <a:rPr lang="en-US" sz="4800" dirty="0"/>
              <a:t> </a:t>
            </a:r>
            <a:r>
              <a:rPr lang="en-US" sz="4800" dirty="0" err="1"/>
              <a:t>Tunggu</a:t>
            </a:r>
            <a:r>
              <a:rPr lang="en-US" sz="4800" dirty="0"/>
              <a:t> M/M/m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BGY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9049-3EF6-419B-8CFF-59625B67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MULTIPLE-CHANNEL MODEL (M/M/m)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562F-58B4-4375-BD25-E229DC57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Dalam Multiple-Channel Model, fasilitas yang dimiliki lebih dari satu. Huruf (s) menyatakan jumlah fasilitas pelayanan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847D7-2DAF-402C-B02D-FEA3514A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05" y="3192151"/>
            <a:ext cx="6397201" cy="255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A1285-2145-4922-A56F-56233F311573}"/>
              </a:ext>
            </a:extLst>
          </p:cNvPr>
          <p:cNvSpPr txBox="1"/>
          <p:nvPr/>
        </p:nvSpPr>
        <p:spPr>
          <a:xfrm>
            <a:off x="5690508" y="568442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(symbol s </a:t>
            </a:r>
            <a:r>
              <a:rPr lang="en-US" dirty="0" err="1"/>
              <a:t>atau</a:t>
            </a:r>
            <a:r>
              <a:rPr lang="en-US" dirty="0"/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7249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DCE7-4D17-45DE-BB06-6CB8229C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6EE12-E7BA-43BA-905A-3C05D875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258" y="2165350"/>
            <a:ext cx="502559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DB53-405F-4826-9AC5-500550A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73" y="343753"/>
            <a:ext cx="10058400" cy="1450757"/>
          </a:xfrm>
        </p:spPr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Multiple Channel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9523C-2376-46E7-98EE-A626820A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506" y="2108200"/>
            <a:ext cx="6509314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0B659-40CC-45F0-B218-1581E22B75EE}"/>
              </a:ext>
            </a:extLst>
          </p:cNvPr>
          <p:cNvSpPr txBox="1"/>
          <p:nvPr/>
        </p:nvSpPr>
        <p:spPr>
          <a:xfrm>
            <a:off x="9674679" y="2392136"/>
            <a:ext cx="1910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dirty="0" err="1"/>
              <a:t>adalah</a:t>
            </a:r>
            <a:r>
              <a:rPr lang="en-US" dirty="0"/>
              <a:t> channel (total </a:t>
            </a:r>
            <a:r>
              <a:rPr lang="en-US" dirty="0" err="1"/>
              <a:t>servernya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07CC-94A1-469D-ACC1-A6CA325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Multiple Channel Model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8715B-D755-47CB-8580-8F0ECB5F6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694" y="2822633"/>
            <a:ext cx="7132938" cy="2331922"/>
          </a:xfrm>
        </p:spPr>
      </p:pic>
    </p:spTree>
    <p:extLst>
      <p:ext uri="{BB962C8B-B14F-4D97-AF65-F5344CB8AC3E}">
        <p14:creationId xmlns:p14="http://schemas.microsoft.com/office/powerpoint/2010/main" val="4248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4BC1-0BD2-4A54-A928-4C9D094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7A42-8FF3-4513-97BE-1505865E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gawat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(RGD)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dokter</a:t>
            </a:r>
            <a:r>
              <a:rPr lang="en-US" dirty="0"/>
              <a:t> dan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jururawat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rata-rata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dan </a:t>
            </a:r>
            <a:r>
              <a:rPr lang="en-US" dirty="0" err="1"/>
              <a:t>jururawat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merawat</a:t>
            </a:r>
            <a:r>
              <a:rPr lang="en-US" dirty="0"/>
              <a:t> 5 orang </a:t>
            </a:r>
            <a:r>
              <a:rPr lang="en-US" dirty="0" err="1"/>
              <a:t>pasien</a:t>
            </a:r>
            <a:r>
              <a:rPr lang="en-US" dirty="0"/>
              <a:t> per jam. Rata-rata </a:t>
            </a:r>
            <a:r>
              <a:rPr lang="en-US" dirty="0" err="1"/>
              <a:t>terdapat</a:t>
            </a:r>
            <a:r>
              <a:rPr lang="en-US" dirty="0"/>
              <a:t> 12 </a:t>
            </a:r>
            <a:r>
              <a:rPr lang="en-US" dirty="0" err="1"/>
              <a:t>pasien</a:t>
            </a:r>
            <a:r>
              <a:rPr lang="en-US" dirty="0"/>
              <a:t> per jam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pada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dan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Poisson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48B6B-D89D-4D57-920A-13D47F27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33036"/>
            <a:ext cx="5849161" cy="2006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857296-27CF-4B77-972F-615723052B26}"/>
              </a:ext>
            </a:extLst>
          </p:cNvPr>
          <p:cNvSpPr/>
          <p:nvPr/>
        </p:nvSpPr>
        <p:spPr>
          <a:xfrm>
            <a:off x="4767943" y="5755821"/>
            <a:ext cx="122465" cy="113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6DF2B-DECE-4AAE-B9FF-EA59B53A7D92}"/>
              </a:ext>
            </a:extLst>
          </p:cNvPr>
          <p:cNvSpPr txBox="1"/>
          <p:nvPr/>
        </p:nvSpPr>
        <p:spPr>
          <a:xfrm>
            <a:off x="4703179" y="5697040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91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FE30-30A8-40E0-8F0F-AA4E0CDB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FEE29-12F5-48C0-BA57-8F757955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992"/>
            <a:ext cx="6018604" cy="1450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951BC-63C5-4BC4-A974-A6052506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46" y="2506372"/>
            <a:ext cx="3003047" cy="785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A8B59-E9A3-4C60-AACF-624E7D85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09654"/>
            <a:ext cx="4677383" cy="626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368CB-2E51-42BF-BA0E-2A6AC12B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03" y="4711741"/>
            <a:ext cx="4677383" cy="662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2CB54-09DF-4E66-9247-A32CEE485698}"/>
              </a:ext>
            </a:extLst>
          </p:cNvPr>
          <p:cNvSpPr txBox="1"/>
          <p:nvPr/>
        </p:nvSpPr>
        <p:spPr>
          <a:xfrm>
            <a:off x="5668364" y="473623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2FF926-E52B-4AD8-97B8-4DEDD6F15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304" y="5577048"/>
            <a:ext cx="3177304" cy="374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057AE1-B373-4AFA-9538-22D83151F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18" b="1"/>
          <a:stretch/>
        </p:blipFill>
        <p:spPr>
          <a:xfrm>
            <a:off x="7380461" y="3698421"/>
            <a:ext cx="2286053" cy="11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973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{BB71BE5D-B502-4556-865E-952D38573EC2}tf56160789_win32</Template>
  <TotalTime>103</TotalTime>
  <Words>150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Times New Roman</vt:lpstr>
      <vt:lpstr>1_RetrospectVTI</vt:lpstr>
      <vt:lpstr>Sistem Tunggu M/M/m</vt:lpstr>
      <vt:lpstr>MULTIPLE-CHANNEL MODEL (M/M/m)</vt:lpstr>
      <vt:lpstr>Ilustrasi Antrian </vt:lpstr>
      <vt:lpstr>Rumus Multiple Channel Model</vt:lpstr>
      <vt:lpstr>Rumus Multiple Channel Model (Cont.)</vt:lpstr>
      <vt:lpstr>Contoh Soal</vt:lpstr>
      <vt:lpstr>Jawaban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Bagus Aditya</dc:creator>
  <cp:lastModifiedBy>Bagus Aditya</cp:lastModifiedBy>
  <cp:revision>9</cp:revision>
  <dcterms:created xsi:type="dcterms:W3CDTF">2021-12-07T00:34:26Z</dcterms:created>
  <dcterms:modified xsi:type="dcterms:W3CDTF">2021-12-07T02:32:45Z</dcterms:modified>
</cp:coreProperties>
</file>